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9" d="100"/>
          <a:sy n="89" d="100"/>
        </p:scale>
        <p:origin x="621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TdC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Proceso</a:t>
            </a:r>
            <a:r>
              <a:rPr lang="en-US" dirty="0" smtClean="0"/>
              <a:t> de co-</a:t>
            </a:r>
            <a:r>
              <a:rPr lang="en-US" dirty="0" err="1" smtClean="0"/>
              <a:t>desarrollo</a:t>
            </a:r>
            <a:r>
              <a:rPr lang="en-US" dirty="0" smtClean="0"/>
              <a:t> de la </a:t>
            </a:r>
            <a:r>
              <a:rPr lang="en-US" dirty="0" err="1" smtClean="0"/>
              <a:t>TdC</a:t>
            </a:r>
            <a:r>
              <a:rPr lang="en-US" dirty="0" smtClean="0"/>
              <a:t> de SAL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10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Proceso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199478"/>
            <a:ext cx="10178322" cy="5400337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Breve </a:t>
            </a:r>
            <a:r>
              <a:rPr lang="en-US" dirty="0" err="1" smtClean="0"/>
              <a:t>introduccion</a:t>
            </a:r>
            <a:r>
              <a:rPr lang="en-US" dirty="0" smtClean="0"/>
              <a:t> a la </a:t>
            </a:r>
            <a:r>
              <a:rPr lang="en-US" dirty="0" err="1" smtClean="0"/>
              <a:t>TdC</a:t>
            </a:r>
            <a:r>
              <a:rPr lang="en-US" dirty="0" smtClean="0"/>
              <a:t> – Claire y Julio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Estas</a:t>
            </a:r>
            <a:r>
              <a:rPr lang="en-US" dirty="0" smtClean="0"/>
              <a:t> son las </a:t>
            </a:r>
            <a:r>
              <a:rPr lang="en-US" dirty="0" err="1" smtClean="0"/>
              <a:t>partes</a:t>
            </a:r>
            <a:r>
              <a:rPr lang="en-US" dirty="0" smtClean="0"/>
              <a:t> de la </a:t>
            </a:r>
            <a:r>
              <a:rPr lang="en-US" dirty="0" err="1" smtClean="0"/>
              <a:t>TdC</a:t>
            </a:r>
            <a:r>
              <a:rPr lang="en-US" dirty="0"/>
              <a:t> </a:t>
            </a:r>
            <a:r>
              <a:rPr lang="en-US" dirty="0" smtClean="0"/>
              <a:t>que hay que </a:t>
            </a:r>
            <a:r>
              <a:rPr lang="en-US" dirty="0" err="1" smtClean="0"/>
              <a:t>generar</a:t>
            </a:r>
            <a:r>
              <a:rPr lang="en-US" dirty="0" smtClean="0"/>
              <a:t> - Rodrigo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Decidimos</a:t>
            </a:r>
            <a:r>
              <a:rPr lang="en-US" dirty="0" smtClean="0"/>
              <a:t> </a:t>
            </a:r>
            <a:r>
              <a:rPr lang="en-US" dirty="0" err="1" smtClean="0"/>
              <a:t>todos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b="1" dirty="0" err="1" smtClean="0"/>
              <a:t>actores</a:t>
            </a:r>
            <a:r>
              <a:rPr lang="en-US" b="1" dirty="0" smtClean="0"/>
              <a:t> del </a:t>
            </a:r>
            <a:r>
              <a:rPr lang="en-US" b="1" dirty="0" err="1" smtClean="0"/>
              <a:t>sistema</a:t>
            </a:r>
            <a:r>
              <a:rPr lang="en-US" b="1" dirty="0" smtClean="0"/>
              <a:t> </a:t>
            </a:r>
            <a:r>
              <a:rPr lang="en-US" b="1" dirty="0" err="1" smtClean="0"/>
              <a:t>alimentario</a:t>
            </a:r>
            <a:r>
              <a:rPr lang="en-US" b="1" dirty="0" smtClean="0"/>
              <a:t> – </a:t>
            </a:r>
            <a:r>
              <a:rPr lang="en-US" dirty="0" err="1" smtClean="0"/>
              <a:t>Lluvia</a:t>
            </a:r>
            <a:r>
              <a:rPr lang="en-US" dirty="0" smtClean="0"/>
              <a:t> de ideas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Nos </a:t>
            </a:r>
            <a:r>
              <a:rPr lang="en-US" b="1" dirty="0" err="1" smtClean="0"/>
              <a:t>dividimos</a:t>
            </a:r>
            <a:r>
              <a:rPr lang="en-US" b="1" dirty="0" smtClean="0"/>
              <a:t> </a:t>
            </a:r>
            <a:r>
              <a:rPr lang="en-US" b="1" dirty="0" err="1" smtClean="0"/>
              <a:t>en</a:t>
            </a:r>
            <a:r>
              <a:rPr lang="en-US" b="1" dirty="0" smtClean="0"/>
              <a:t> </a:t>
            </a:r>
            <a:r>
              <a:rPr lang="en-US" b="1" dirty="0" err="1" smtClean="0"/>
              <a:t>grupos</a:t>
            </a:r>
            <a:r>
              <a:rPr lang="en-US" b="1" dirty="0" smtClean="0"/>
              <a:t> </a:t>
            </a:r>
            <a:r>
              <a:rPr lang="en-US" dirty="0" err="1" smtClean="0"/>
              <a:t>usando</a:t>
            </a:r>
            <a:r>
              <a:rPr lang="en-US" dirty="0" smtClean="0"/>
              <a:t> el </a:t>
            </a:r>
            <a:r>
              <a:rPr lang="en-US" dirty="0" err="1" smtClean="0"/>
              <a:t>criterio</a:t>
            </a:r>
            <a:r>
              <a:rPr lang="en-US" dirty="0" smtClean="0"/>
              <a:t> de </a:t>
            </a:r>
            <a:r>
              <a:rPr lang="en-US" dirty="0" err="1" smtClean="0"/>
              <a:t>actores</a:t>
            </a:r>
            <a:r>
              <a:rPr lang="en-US" dirty="0" smtClean="0"/>
              <a:t> del </a:t>
            </a:r>
            <a:r>
              <a:rPr lang="en-US" dirty="0" err="1" smtClean="0"/>
              <a:t>sistema</a:t>
            </a:r>
            <a:r>
              <a:rPr lang="en-US" dirty="0" smtClean="0"/>
              <a:t> </a:t>
            </a:r>
            <a:r>
              <a:rPr lang="en-US" dirty="0" err="1" smtClean="0"/>
              <a:t>alimentario</a:t>
            </a:r>
            <a:r>
              <a:rPr lang="en-US" dirty="0" smtClean="0"/>
              <a:t>: </a:t>
            </a:r>
            <a:r>
              <a:rPr lang="en-US" dirty="0" err="1" smtClean="0"/>
              <a:t>productores</a:t>
            </a:r>
            <a:r>
              <a:rPr lang="en-US" dirty="0" smtClean="0"/>
              <a:t>, </a:t>
            </a:r>
            <a:r>
              <a:rPr lang="en-US" dirty="0" err="1" smtClean="0"/>
              <a:t>consumidores</a:t>
            </a:r>
            <a:r>
              <a:rPr lang="en-US" dirty="0" smtClean="0"/>
              <a:t>, </a:t>
            </a:r>
            <a:r>
              <a:rPr lang="en-US" dirty="0" err="1" smtClean="0"/>
              <a:t>empredimientos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/>
              <a:t>n</a:t>
            </a:r>
            <a:r>
              <a:rPr lang="en-US" dirty="0" err="1" smtClean="0"/>
              <a:t>egocios</a:t>
            </a:r>
            <a:r>
              <a:rPr lang="en-US" dirty="0" smtClean="0"/>
              <a:t>) y la </a:t>
            </a:r>
            <a:r>
              <a:rPr lang="en-US" dirty="0" err="1" smtClean="0"/>
              <a:t>estructura</a:t>
            </a:r>
            <a:r>
              <a:rPr lang="en-US" dirty="0" smtClean="0"/>
              <a:t> de I&amp;D local (las </a:t>
            </a:r>
            <a:r>
              <a:rPr lang="en-US" dirty="0" err="1" smtClean="0"/>
              <a:t>organizaciones</a:t>
            </a:r>
            <a:r>
              <a:rPr lang="en-US" dirty="0" smtClean="0"/>
              <a:t> de </a:t>
            </a:r>
            <a:r>
              <a:rPr lang="en-US" dirty="0" err="1" smtClean="0"/>
              <a:t>apoyo</a:t>
            </a:r>
            <a:r>
              <a:rPr lang="en-US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rgbClr val="FF0000"/>
                </a:solidFill>
              </a:rPr>
              <a:t>Cada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grupo</a:t>
            </a:r>
            <a:r>
              <a:rPr lang="en-US" dirty="0" smtClean="0">
                <a:solidFill>
                  <a:srgbClr val="FF0000"/>
                </a:solidFill>
              </a:rPr>
              <a:t> (1,2,3 y 4) </a:t>
            </a:r>
            <a:r>
              <a:rPr lang="en-US" dirty="0" err="1" smtClean="0">
                <a:solidFill>
                  <a:srgbClr val="FF0000"/>
                </a:solidFill>
              </a:rPr>
              <a:t>reflexiona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sobre</a:t>
            </a:r>
            <a:r>
              <a:rPr lang="en-US" dirty="0" smtClean="0">
                <a:solidFill>
                  <a:srgbClr val="FF0000"/>
                </a:solidFill>
              </a:rPr>
              <a:t> la </a:t>
            </a:r>
            <a:r>
              <a:rPr lang="en-US" b="1" dirty="0" err="1" smtClean="0">
                <a:solidFill>
                  <a:srgbClr val="FF0000"/>
                </a:solidFill>
              </a:rPr>
              <a:t>problematica</a:t>
            </a:r>
            <a:r>
              <a:rPr lang="en-US" b="1" dirty="0" smtClean="0">
                <a:solidFill>
                  <a:srgbClr val="FF0000"/>
                </a:solidFill>
              </a:rPr>
              <a:t> y la </a:t>
            </a:r>
            <a:r>
              <a:rPr lang="en-US" b="1" dirty="0" err="1" smtClean="0">
                <a:solidFill>
                  <a:srgbClr val="FF0000"/>
                </a:solidFill>
              </a:rPr>
              <a:t>oportunidad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del actor del </a:t>
            </a:r>
            <a:r>
              <a:rPr lang="en-US" dirty="0" err="1" smtClean="0">
                <a:solidFill>
                  <a:srgbClr val="FF0000"/>
                </a:solidFill>
              </a:rPr>
              <a:t>sistema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alimentario</a:t>
            </a:r>
            <a:r>
              <a:rPr lang="en-US" dirty="0" smtClean="0">
                <a:solidFill>
                  <a:srgbClr val="FF0000"/>
                </a:solidFill>
              </a:rPr>
              <a:t> y </a:t>
            </a:r>
            <a:r>
              <a:rPr lang="en-US" dirty="0" err="1" smtClean="0">
                <a:solidFill>
                  <a:srgbClr val="FF0000"/>
                </a:solidFill>
              </a:rPr>
              <a:t>plantea</a:t>
            </a:r>
            <a:r>
              <a:rPr lang="en-US" dirty="0" smtClean="0">
                <a:solidFill>
                  <a:srgbClr val="FF0000"/>
                </a:solidFill>
              </a:rPr>
              <a:t> solo lo mas </a:t>
            </a:r>
            <a:r>
              <a:rPr lang="en-US" dirty="0" err="1" smtClean="0">
                <a:solidFill>
                  <a:srgbClr val="FF0000"/>
                </a:solidFill>
              </a:rPr>
              <a:t>relevante</a:t>
            </a:r>
            <a:r>
              <a:rPr lang="en-US" dirty="0" smtClean="0">
                <a:solidFill>
                  <a:srgbClr val="FF0000"/>
                </a:solidFill>
              </a:rPr>
              <a:t> (</a:t>
            </a:r>
            <a:r>
              <a:rPr lang="en-US" dirty="0" err="1" smtClean="0">
                <a:solidFill>
                  <a:srgbClr val="FF0000"/>
                </a:solidFill>
              </a:rPr>
              <a:t>nivel</a:t>
            </a:r>
            <a:r>
              <a:rPr lang="en-US" dirty="0" smtClean="0">
                <a:solidFill>
                  <a:srgbClr val="FF0000"/>
                </a:solidFill>
              </a:rPr>
              <a:t> regional </a:t>
            </a:r>
            <a:r>
              <a:rPr lang="en-US" dirty="0" err="1" smtClean="0">
                <a:solidFill>
                  <a:srgbClr val="FF0000"/>
                </a:solidFill>
              </a:rPr>
              <a:t>andino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Un </a:t>
            </a:r>
            <a:r>
              <a:rPr lang="en-US" dirty="0" err="1" smtClean="0">
                <a:solidFill>
                  <a:srgbClr val="FF0000"/>
                </a:solidFill>
              </a:rPr>
              <a:t>grupo</a:t>
            </a:r>
            <a:r>
              <a:rPr lang="en-US" dirty="0" smtClean="0">
                <a:solidFill>
                  <a:srgbClr val="FF0000"/>
                </a:solidFill>
              </a:rPr>
              <a:t> especial (5) </a:t>
            </a:r>
            <a:r>
              <a:rPr lang="en-US" dirty="0" err="1" smtClean="0">
                <a:solidFill>
                  <a:srgbClr val="FF0000"/>
                </a:solidFill>
              </a:rPr>
              <a:t>abordara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especificamente</a:t>
            </a:r>
            <a:r>
              <a:rPr lang="en-US" dirty="0" smtClean="0">
                <a:solidFill>
                  <a:srgbClr val="FF0000"/>
                </a:solidFill>
              </a:rPr>
              <a:t> la </a:t>
            </a:r>
            <a:r>
              <a:rPr lang="en-US" b="1" dirty="0" err="1" smtClean="0">
                <a:solidFill>
                  <a:srgbClr val="FF0000"/>
                </a:solidFill>
              </a:rPr>
              <a:t>problematica</a:t>
            </a:r>
            <a:r>
              <a:rPr lang="en-US" dirty="0" smtClean="0">
                <a:solidFill>
                  <a:srgbClr val="FF0000"/>
                </a:solidFill>
              </a:rPr>
              <a:t> y la </a:t>
            </a:r>
            <a:r>
              <a:rPr lang="en-US" dirty="0" err="1" smtClean="0">
                <a:solidFill>
                  <a:srgbClr val="FF0000"/>
                </a:solidFill>
              </a:rPr>
              <a:t>oportunidad</a:t>
            </a:r>
            <a:r>
              <a:rPr lang="en-US" dirty="0" smtClean="0">
                <a:solidFill>
                  <a:srgbClr val="FF0000"/>
                </a:solidFill>
              </a:rPr>
              <a:t> del </a:t>
            </a:r>
            <a:r>
              <a:rPr lang="en-US" dirty="0" err="1" smtClean="0">
                <a:solidFill>
                  <a:srgbClr val="FF0000"/>
                </a:solidFill>
              </a:rPr>
              <a:t>sistema</a:t>
            </a:r>
            <a:r>
              <a:rPr lang="en-US" dirty="0" smtClean="0">
                <a:solidFill>
                  <a:srgbClr val="FF0000"/>
                </a:solidFill>
              </a:rPr>
              <a:t>, con </a:t>
            </a:r>
            <a:r>
              <a:rPr lang="en-US" dirty="0" err="1" smtClean="0">
                <a:solidFill>
                  <a:srgbClr val="FF0000"/>
                </a:solidFill>
              </a:rPr>
              <a:t>enfasis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en</a:t>
            </a:r>
            <a:r>
              <a:rPr lang="en-US" dirty="0" smtClean="0">
                <a:solidFill>
                  <a:srgbClr val="FF0000"/>
                </a:solidFill>
              </a:rPr>
              <a:t> lo regional </a:t>
            </a:r>
            <a:r>
              <a:rPr lang="en-US" dirty="0" err="1" smtClean="0">
                <a:solidFill>
                  <a:srgbClr val="FF0000"/>
                </a:solidFill>
              </a:rPr>
              <a:t>andino</a:t>
            </a:r>
            <a:endParaRPr lang="en-US" dirty="0" smtClean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Los </a:t>
            </a:r>
            <a:r>
              <a:rPr lang="en-US" dirty="0" err="1" smtClean="0">
                <a:solidFill>
                  <a:srgbClr val="FF0000"/>
                </a:solidFill>
              </a:rPr>
              <a:t>grupos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reflexionan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acuerdan</a:t>
            </a:r>
            <a:r>
              <a:rPr lang="en-US" dirty="0" smtClean="0">
                <a:solidFill>
                  <a:srgbClr val="FF0000"/>
                </a:solidFill>
              </a:rPr>
              <a:t> lo mas </a:t>
            </a:r>
            <a:r>
              <a:rPr lang="en-US" dirty="0" err="1" smtClean="0">
                <a:solidFill>
                  <a:srgbClr val="FF0000"/>
                </a:solidFill>
              </a:rPr>
              <a:t>relevante</a:t>
            </a:r>
            <a:r>
              <a:rPr lang="en-US" dirty="0" smtClean="0">
                <a:solidFill>
                  <a:srgbClr val="FF0000"/>
                </a:solidFill>
              </a:rPr>
              <a:t> y </a:t>
            </a:r>
            <a:r>
              <a:rPr lang="en-US" dirty="0" err="1" smtClean="0">
                <a:solidFill>
                  <a:srgbClr val="FF0000"/>
                </a:solidFill>
              </a:rPr>
              <a:t>exponen</a:t>
            </a:r>
            <a:r>
              <a:rPr lang="en-US" dirty="0" smtClean="0">
                <a:solidFill>
                  <a:srgbClr val="FF0000"/>
                </a:solidFill>
              </a:rPr>
              <a:t> (Bus stop o </a:t>
            </a:r>
            <a:r>
              <a:rPr lang="en-US" dirty="0" err="1" smtClean="0">
                <a:solidFill>
                  <a:srgbClr val="FF0000"/>
                </a:solidFill>
              </a:rPr>
              <a:t>plenaria</a:t>
            </a:r>
            <a:r>
              <a:rPr lang="en-US" dirty="0" smtClean="0">
                <a:solidFill>
                  <a:srgbClr val="FF0000"/>
                </a:solidFill>
              </a:rPr>
              <a:t>). Los </a:t>
            </a:r>
            <a:r>
              <a:rPr lang="en-US" dirty="0" err="1" smtClean="0">
                <a:solidFill>
                  <a:srgbClr val="FF0000"/>
                </a:solidFill>
              </a:rPr>
              <a:t>grupos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reciben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retroalimentacion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de </a:t>
            </a:r>
            <a:r>
              <a:rPr lang="en-US" dirty="0" err="1" smtClean="0">
                <a:solidFill>
                  <a:srgbClr val="FF0000"/>
                </a:solidFill>
              </a:rPr>
              <a:t>cada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uno</a:t>
            </a:r>
            <a:r>
              <a:rPr lang="en-US" dirty="0" smtClean="0">
                <a:solidFill>
                  <a:srgbClr val="FF0000"/>
                </a:solidFill>
              </a:rPr>
              <a:t> de </a:t>
            </a:r>
            <a:r>
              <a:rPr lang="en-US" dirty="0" err="1" smtClean="0">
                <a:solidFill>
                  <a:srgbClr val="FF0000"/>
                </a:solidFill>
              </a:rPr>
              <a:t>los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otros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grupos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y </a:t>
            </a:r>
            <a:r>
              <a:rPr lang="en-US" dirty="0" err="1" smtClean="0">
                <a:solidFill>
                  <a:srgbClr val="FF0000"/>
                </a:solidFill>
              </a:rPr>
              <a:t>toman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cuenta</a:t>
            </a:r>
            <a:r>
              <a:rPr lang="en-US" dirty="0" smtClean="0">
                <a:solidFill>
                  <a:srgbClr val="FF0000"/>
                </a:solidFill>
              </a:rPr>
              <a:t> la </a:t>
            </a:r>
            <a:r>
              <a:rPr lang="en-US" dirty="0" err="1" smtClean="0">
                <a:solidFill>
                  <a:srgbClr val="FF0000"/>
                </a:solidFill>
              </a:rPr>
              <a:t>retroalimentacion</a:t>
            </a:r>
            <a:endParaRPr lang="en-US" dirty="0" smtClean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>
                <a:solidFill>
                  <a:srgbClr val="00B0F0"/>
                </a:solidFill>
              </a:rPr>
              <a:t>Cada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grupo</a:t>
            </a:r>
            <a:r>
              <a:rPr lang="en-US" dirty="0">
                <a:solidFill>
                  <a:srgbClr val="00B0F0"/>
                </a:solidFill>
              </a:rPr>
              <a:t> (1,2,3 y 4) </a:t>
            </a:r>
            <a:r>
              <a:rPr lang="en-US" dirty="0" err="1">
                <a:solidFill>
                  <a:srgbClr val="00B0F0"/>
                </a:solidFill>
              </a:rPr>
              <a:t>reflexiona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sobre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un </a:t>
            </a:r>
            <a:r>
              <a:rPr lang="en-US" b="1" dirty="0" err="1" smtClean="0">
                <a:solidFill>
                  <a:srgbClr val="00B0F0"/>
                </a:solidFill>
              </a:rPr>
              <a:t>alcance</a:t>
            </a:r>
            <a:r>
              <a:rPr lang="en-US" b="1" dirty="0" smtClean="0">
                <a:solidFill>
                  <a:srgbClr val="00B0F0"/>
                </a:solidFill>
              </a:rPr>
              <a:t> mayor</a:t>
            </a:r>
            <a:r>
              <a:rPr lang="en-US" dirty="0" smtClean="0">
                <a:solidFill>
                  <a:srgbClr val="00B0F0"/>
                </a:solidFill>
              </a:rPr>
              <a:t> y 1 o 2 de </a:t>
            </a:r>
            <a:r>
              <a:rPr lang="en-US" dirty="0" err="1" smtClean="0">
                <a:solidFill>
                  <a:srgbClr val="00B0F0"/>
                </a:solidFill>
              </a:rPr>
              <a:t>los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alcances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intermedios</a:t>
            </a:r>
            <a:r>
              <a:rPr lang="en-US" dirty="0" smtClean="0">
                <a:solidFill>
                  <a:srgbClr val="00B0F0"/>
                </a:solidFill>
              </a:rPr>
              <a:t> mas </a:t>
            </a:r>
            <a:r>
              <a:rPr lang="en-US" dirty="0" err="1" smtClean="0">
                <a:solidFill>
                  <a:srgbClr val="00B0F0"/>
                </a:solidFill>
              </a:rPr>
              <a:t>relevantes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en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cada</a:t>
            </a:r>
            <a:r>
              <a:rPr lang="en-US" dirty="0" smtClean="0">
                <a:solidFill>
                  <a:srgbClr val="00B0F0"/>
                </a:solidFill>
              </a:rPr>
              <a:t> actor </a:t>
            </a:r>
            <a:r>
              <a:rPr lang="en-US" dirty="0">
                <a:solidFill>
                  <a:srgbClr val="00B0F0"/>
                </a:solidFill>
              </a:rPr>
              <a:t>del </a:t>
            </a:r>
            <a:r>
              <a:rPr lang="en-US" dirty="0" err="1">
                <a:solidFill>
                  <a:srgbClr val="00B0F0"/>
                </a:solidFill>
              </a:rPr>
              <a:t>sistema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alimentario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(regional </a:t>
            </a:r>
            <a:r>
              <a:rPr lang="en-US" dirty="0" err="1" smtClean="0">
                <a:solidFill>
                  <a:srgbClr val="00B0F0"/>
                </a:solidFill>
              </a:rPr>
              <a:t>andino</a:t>
            </a:r>
            <a:r>
              <a:rPr lang="en-US" dirty="0" smtClean="0">
                <a:solidFill>
                  <a:srgbClr val="00B0F0"/>
                </a:solidFill>
              </a:rPr>
              <a:t>). El </a:t>
            </a:r>
            <a:r>
              <a:rPr lang="en-US" dirty="0" err="1" smtClean="0">
                <a:solidFill>
                  <a:srgbClr val="00B0F0"/>
                </a:solidFill>
              </a:rPr>
              <a:t>grupo</a:t>
            </a:r>
            <a:r>
              <a:rPr lang="en-US" dirty="0" smtClean="0">
                <a:solidFill>
                  <a:srgbClr val="00B0F0"/>
                </a:solidFill>
              </a:rPr>
              <a:t> 5 </a:t>
            </a:r>
            <a:r>
              <a:rPr lang="en-US" dirty="0" err="1" smtClean="0">
                <a:solidFill>
                  <a:srgbClr val="00B0F0"/>
                </a:solidFill>
              </a:rPr>
              <a:t>trabaja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en</a:t>
            </a:r>
            <a:r>
              <a:rPr lang="en-US" dirty="0" smtClean="0">
                <a:solidFill>
                  <a:srgbClr val="00B0F0"/>
                </a:solidFill>
              </a:rPr>
              <a:t> la </a:t>
            </a:r>
            <a:r>
              <a:rPr lang="en-US" dirty="0" err="1" smtClean="0">
                <a:solidFill>
                  <a:srgbClr val="00B0F0"/>
                </a:solidFill>
              </a:rPr>
              <a:t>formulacion</a:t>
            </a:r>
            <a:r>
              <a:rPr lang="en-US" dirty="0" smtClean="0">
                <a:solidFill>
                  <a:srgbClr val="00B0F0"/>
                </a:solidFill>
              </a:rPr>
              <a:t> del </a:t>
            </a:r>
            <a:r>
              <a:rPr lang="en-US" dirty="0" err="1" smtClean="0">
                <a:solidFill>
                  <a:srgbClr val="00B0F0"/>
                </a:solidFill>
              </a:rPr>
              <a:t>alcance</a:t>
            </a:r>
            <a:r>
              <a:rPr lang="en-US" dirty="0" smtClean="0">
                <a:solidFill>
                  <a:srgbClr val="00B0F0"/>
                </a:solidFill>
              </a:rPr>
              <a:t> mayor </a:t>
            </a:r>
            <a:r>
              <a:rPr lang="en-US" dirty="0" err="1" smtClean="0">
                <a:solidFill>
                  <a:srgbClr val="00B0F0"/>
                </a:solidFill>
              </a:rPr>
              <a:t>en</a:t>
            </a:r>
            <a:r>
              <a:rPr lang="en-US" dirty="0" smtClean="0">
                <a:solidFill>
                  <a:srgbClr val="00B0F0"/>
                </a:solidFill>
              </a:rPr>
              <a:t> el </a:t>
            </a:r>
            <a:r>
              <a:rPr lang="en-US" dirty="0" err="1" smtClean="0">
                <a:solidFill>
                  <a:srgbClr val="00B0F0"/>
                </a:solidFill>
              </a:rPr>
              <a:t>sistema</a:t>
            </a:r>
            <a:r>
              <a:rPr lang="en-US" dirty="0" smtClean="0">
                <a:solidFill>
                  <a:srgbClr val="00B0F0"/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B0F0"/>
                </a:solidFill>
              </a:rPr>
              <a:t>Los </a:t>
            </a:r>
            <a:r>
              <a:rPr lang="en-US" dirty="0" err="1">
                <a:solidFill>
                  <a:srgbClr val="00B0F0"/>
                </a:solidFill>
              </a:rPr>
              <a:t>grupos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reflexionan</a:t>
            </a:r>
            <a:r>
              <a:rPr lang="en-US" dirty="0">
                <a:solidFill>
                  <a:srgbClr val="00B0F0"/>
                </a:solidFill>
              </a:rPr>
              <a:t>, </a:t>
            </a:r>
            <a:r>
              <a:rPr lang="en-US" dirty="0" err="1">
                <a:solidFill>
                  <a:srgbClr val="00B0F0"/>
                </a:solidFill>
              </a:rPr>
              <a:t>acuerdan</a:t>
            </a:r>
            <a:r>
              <a:rPr lang="en-US" dirty="0">
                <a:solidFill>
                  <a:srgbClr val="00B0F0"/>
                </a:solidFill>
              </a:rPr>
              <a:t> lo mas </a:t>
            </a:r>
            <a:r>
              <a:rPr lang="en-US" dirty="0" err="1">
                <a:solidFill>
                  <a:srgbClr val="00B0F0"/>
                </a:solidFill>
              </a:rPr>
              <a:t>relevante</a:t>
            </a:r>
            <a:r>
              <a:rPr lang="en-US" dirty="0">
                <a:solidFill>
                  <a:srgbClr val="00B0F0"/>
                </a:solidFill>
              </a:rPr>
              <a:t> y </a:t>
            </a:r>
            <a:r>
              <a:rPr lang="en-US" dirty="0" err="1">
                <a:solidFill>
                  <a:srgbClr val="00B0F0"/>
                </a:solidFill>
              </a:rPr>
              <a:t>exponen</a:t>
            </a:r>
            <a:r>
              <a:rPr lang="en-US" dirty="0">
                <a:solidFill>
                  <a:srgbClr val="00B0F0"/>
                </a:solidFill>
              </a:rPr>
              <a:t> (Bus </a:t>
            </a:r>
            <a:r>
              <a:rPr lang="en-US" dirty="0" smtClean="0">
                <a:solidFill>
                  <a:srgbClr val="00B0F0"/>
                </a:solidFill>
              </a:rPr>
              <a:t>stop, un </a:t>
            </a:r>
            <a:r>
              <a:rPr lang="en-US" dirty="0" err="1" smtClean="0">
                <a:solidFill>
                  <a:srgbClr val="00B0F0"/>
                </a:solidFill>
              </a:rPr>
              <a:t>miembro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queda</a:t>
            </a:r>
            <a:r>
              <a:rPr lang="en-US" dirty="0" smtClean="0">
                <a:solidFill>
                  <a:srgbClr val="00B0F0"/>
                </a:solidFill>
              </a:rPr>
              <a:t> para </a:t>
            </a:r>
            <a:r>
              <a:rPr lang="en-US" dirty="0" err="1" smtClean="0">
                <a:solidFill>
                  <a:srgbClr val="00B0F0"/>
                </a:solidFill>
              </a:rPr>
              <a:t>explicar</a:t>
            </a:r>
            <a:r>
              <a:rPr lang="en-US" dirty="0" smtClean="0">
                <a:solidFill>
                  <a:srgbClr val="00B0F0"/>
                </a:solidFill>
              </a:rPr>
              <a:t>). </a:t>
            </a:r>
            <a:r>
              <a:rPr lang="en-US" dirty="0">
                <a:solidFill>
                  <a:srgbClr val="00B0F0"/>
                </a:solidFill>
              </a:rPr>
              <a:t>Los </a:t>
            </a:r>
            <a:r>
              <a:rPr lang="en-US" dirty="0" err="1">
                <a:solidFill>
                  <a:srgbClr val="00B0F0"/>
                </a:solidFill>
              </a:rPr>
              <a:t>grupos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reciben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retroalimentacion</a:t>
            </a:r>
            <a:r>
              <a:rPr lang="en-US" dirty="0">
                <a:solidFill>
                  <a:srgbClr val="00B0F0"/>
                </a:solidFill>
              </a:rPr>
              <a:t> de </a:t>
            </a:r>
            <a:r>
              <a:rPr lang="en-US" dirty="0" err="1">
                <a:solidFill>
                  <a:srgbClr val="00B0F0"/>
                </a:solidFill>
              </a:rPr>
              <a:t>cada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uno</a:t>
            </a:r>
            <a:r>
              <a:rPr lang="en-US" dirty="0">
                <a:solidFill>
                  <a:srgbClr val="00B0F0"/>
                </a:solidFill>
              </a:rPr>
              <a:t> de </a:t>
            </a:r>
            <a:r>
              <a:rPr lang="en-US" dirty="0" err="1">
                <a:solidFill>
                  <a:srgbClr val="00B0F0"/>
                </a:solidFill>
              </a:rPr>
              <a:t>los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otros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grupos</a:t>
            </a:r>
            <a:r>
              <a:rPr lang="en-US" dirty="0">
                <a:solidFill>
                  <a:srgbClr val="00B0F0"/>
                </a:solidFill>
              </a:rPr>
              <a:t> y </a:t>
            </a:r>
            <a:r>
              <a:rPr lang="en-US" dirty="0" err="1">
                <a:solidFill>
                  <a:srgbClr val="00B0F0"/>
                </a:solidFill>
              </a:rPr>
              <a:t>toman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en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cuenta</a:t>
            </a:r>
            <a:r>
              <a:rPr lang="en-US" dirty="0">
                <a:solidFill>
                  <a:srgbClr val="00B0F0"/>
                </a:solidFill>
              </a:rPr>
              <a:t> la </a:t>
            </a:r>
            <a:r>
              <a:rPr lang="en-US" dirty="0" err="1" smtClean="0">
                <a:solidFill>
                  <a:srgbClr val="00B0F0"/>
                </a:solidFill>
              </a:rPr>
              <a:t>retroalimentacion</a:t>
            </a:r>
            <a:endParaRPr lang="en-US" dirty="0" smtClean="0">
              <a:solidFill>
                <a:srgbClr val="00B0F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rgbClr val="00B050"/>
                </a:solidFill>
              </a:rPr>
              <a:t>Cada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grupo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reflexiona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sobre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estrategias</a:t>
            </a:r>
            <a:r>
              <a:rPr lang="en-US" dirty="0" smtClean="0">
                <a:solidFill>
                  <a:srgbClr val="00B050"/>
                </a:solidFill>
              </a:rPr>
              <a:t>, </a:t>
            </a:r>
            <a:r>
              <a:rPr lang="en-US" dirty="0" err="1" smtClean="0">
                <a:solidFill>
                  <a:srgbClr val="00B050"/>
                </a:solidFill>
              </a:rPr>
              <a:t>enfoques</a:t>
            </a:r>
            <a:r>
              <a:rPr lang="en-US" dirty="0" smtClean="0">
                <a:solidFill>
                  <a:srgbClr val="00B050"/>
                </a:solidFill>
              </a:rPr>
              <a:t> y </a:t>
            </a:r>
            <a:r>
              <a:rPr lang="en-US" dirty="0" err="1" smtClean="0">
                <a:solidFill>
                  <a:srgbClr val="00B050"/>
                </a:solidFill>
              </a:rPr>
              <a:t>metodos</a:t>
            </a:r>
            <a:r>
              <a:rPr lang="en-US" dirty="0" smtClean="0">
                <a:solidFill>
                  <a:srgbClr val="00B050"/>
                </a:solidFill>
              </a:rPr>
              <a:t> del </a:t>
            </a:r>
            <a:r>
              <a:rPr lang="en-US" dirty="0" err="1" smtClean="0">
                <a:solidFill>
                  <a:srgbClr val="00B050"/>
                </a:solidFill>
              </a:rPr>
              <a:t>grupo</a:t>
            </a:r>
            <a:r>
              <a:rPr lang="en-US" dirty="0" smtClean="0">
                <a:solidFill>
                  <a:srgbClr val="00B050"/>
                </a:solidFill>
              </a:rPr>
              <a:t> SAL </a:t>
            </a:r>
            <a:r>
              <a:rPr lang="en-US" dirty="0" err="1" smtClean="0">
                <a:solidFill>
                  <a:srgbClr val="00B050"/>
                </a:solidFill>
              </a:rPr>
              <a:t>como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grupo</a:t>
            </a:r>
            <a:r>
              <a:rPr lang="en-US" dirty="0" smtClean="0">
                <a:solidFill>
                  <a:srgbClr val="00B050"/>
                </a:solidFill>
              </a:rPr>
              <a:t> para </a:t>
            </a:r>
            <a:r>
              <a:rPr lang="en-US" dirty="0" err="1" smtClean="0">
                <a:solidFill>
                  <a:srgbClr val="00B050"/>
                </a:solidFill>
              </a:rPr>
              <a:t>cada</a:t>
            </a:r>
            <a:r>
              <a:rPr lang="en-US" dirty="0" smtClean="0">
                <a:solidFill>
                  <a:srgbClr val="00B050"/>
                </a:solidFill>
              </a:rPr>
              <a:t> actor del </a:t>
            </a:r>
            <a:r>
              <a:rPr lang="en-US" dirty="0" err="1" smtClean="0">
                <a:solidFill>
                  <a:srgbClr val="00B050"/>
                </a:solidFill>
              </a:rPr>
              <a:t>sistema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alimentario</a:t>
            </a:r>
            <a:r>
              <a:rPr lang="en-US" dirty="0" smtClean="0">
                <a:solidFill>
                  <a:srgbClr val="00B050"/>
                </a:solidFill>
              </a:rPr>
              <a:t> (</a:t>
            </a:r>
            <a:r>
              <a:rPr lang="en-US" dirty="0" err="1" smtClean="0">
                <a:solidFill>
                  <a:srgbClr val="00B050"/>
                </a:solidFill>
              </a:rPr>
              <a:t>sobre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como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intervenimos</a:t>
            </a:r>
            <a:r>
              <a:rPr lang="en-US" dirty="0" smtClean="0">
                <a:solidFill>
                  <a:srgbClr val="00B050"/>
                </a:solidFill>
              </a:rPr>
              <a:t> el </a:t>
            </a:r>
            <a:r>
              <a:rPr lang="en-US" dirty="0" err="1" smtClean="0">
                <a:solidFill>
                  <a:srgbClr val="00B050"/>
                </a:solidFill>
              </a:rPr>
              <a:t>sistema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alimentario</a:t>
            </a:r>
            <a:r>
              <a:rPr lang="en-US" dirty="0" smtClean="0">
                <a:solidFill>
                  <a:srgbClr val="00B050"/>
                </a:solidFill>
              </a:rPr>
              <a:t>, se </a:t>
            </a:r>
            <a:r>
              <a:rPr lang="en-US" dirty="0" err="1" smtClean="0">
                <a:solidFill>
                  <a:srgbClr val="00B050"/>
                </a:solidFill>
              </a:rPr>
              <a:t>rescata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todo</a:t>
            </a:r>
            <a:r>
              <a:rPr lang="en-US" dirty="0" smtClean="0">
                <a:solidFill>
                  <a:srgbClr val="00B050"/>
                </a:solidFill>
              </a:rPr>
              <a:t> lo </a:t>
            </a:r>
            <a:r>
              <a:rPr lang="en-US" dirty="0" err="1" smtClean="0">
                <a:solidFill>
                  <a:srgbClr val="00B050"/>
                </a:solidFill>
              </a:rPr>
              <a:t>relevante</a:t>
            </a:r>
            <a:r>
              <a:rPr lang="en-US" dirty="0" smtClean="0">
                <a:solidFill>
                  <a:srgbClr val="00B050"/>
                </a:solidFill>
              </a:rPr>
              <a:t>).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B050"/>
                </a:solidFill>
              </a:rPr>
              <a:t>Los </a:t>
            </a:r>
            <a:r>
              <a:rPr lang="en-US" dirty="0" err="1">
                <a:solidFill>
                  <a:srgbClr val="00B050"/>
                </a:solidFill>
              </a:rPr>
              <a:t>grupos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reflexionan</a:t>
            </a:r>
            <a:r>
              <a:rPr lang="en-US" dirty="0">
                <a:solidFill>
                  <a:srgbClr val="00B050"/>
                </a:solidFill>
              </a:rPr>
              <a:t>, </a:t>
            </a:r>
            <a:r>
              <a:rPr lang="en-US" dirty="0" err="1">
                <a:solidFill>
                  <a:srgbClr val="00B050"/>
                </a:solidFill>
              </a:rPr>
              <a:t>acuerdan</a:t>
            </a:r>
            <a:r>
              <a:rPr lang="en-US" dirty="0">
                <a:solidFill>
                  <a:srgbClr val="00B050"/>
                </a:solidFill>
              </a:rPr>
              <a:t> lo mas </a:t>
            </a:r>
            <a:r>
              <a:rPr lang="en-US" dirty="0" err="1">
                <a:solidFill>
                  <a:srgbClr val="00B050"/>
                </a:solidFill>
              </a:rPr>
              <a:t>relevante</a:t>
            </a:r>
            <a:r>
              <a:rPr lang="en-US" dirty="0">
                <a:solidFill>
                  <a:srgbClr val="00B050"/>
                </a:solidFill>
              </a:rPr>
              <a:t> y </a:t>
            </a:r>
            <a:r>
              <a:rPr lang="en-US" dirty="0" err="1">
                <a:solidFill>
                  <a:srgbClr val="00B050"/>
                </a:solidFill>
              </a:rPr>
              <a:t>exponen</a:t>
            </a:r>
            <a:r>
              <a:rPr lang="en-US" dirty="0">
                <a:solidFill>
                  <a:srgbClr val="00B050"/>
                </a:solidFill>
              </a:rPr>
              <a:t> (Bus </a:t>
            </a:r>
            <a:r>
              <a:rPr lang="en-US" dirty="0" smtClean="0">
                <a:solidFill>
                  <a:srgbClr val="00B050"/>
                </a:solidFill>
              </a:rPr>
              <a:t>stop). </a:t>
            </a:r>
            <a:r>
              <a:rPr lang="en-US" dirty="0">
                <a:solidFill>
                  <a:srgbClr val="00B050"/>
                </a:solidFill>
              </a:rPr>
              <a:t>Los </a:t>
            </a:r>
            <a:r>
              <a:rPr lang="en-US" dirty="0" err="1">
                <a:solidFill>
                  <a:srgbClr val="00B050"/>
                </a:solidFill>
              </a:rPr>
              <a:t>grupos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reciben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retroalimentacion</a:t>
            </a:r>
            <a:r>
              <a:rPr lang="en-US" dirty="0">
                <a:solidFill>
                  <a:srgbClr val="00B050"/>
                </a:solidFill>
              </a:rPr>
              <a:t> de </a:t>
            </a:r>
            <a:r>
              <a:rPr lang="en-US" dirty="0" err="1">
                <a:solidFill>
                  <a:srgbClr val="00B050"/>
                </a:solidFill>
              </a:rPr>
              <a:t>cada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uno</a:t>
            </a:r>
            <a:r>
              <a:rPr lang="en-US" dirty="0">
                <a:solidFill>
                  <a:srgbClr val="00B050"/>
                </a:solidFill>
              </a:rPr>
              <a:t> de </a:t>
            </a:r>
            <a:r>
              <a:rPr lang="en-US" dirty="0" err="1">
                <a:solidFill>
                  <a:srgbClr val="00B050"/>
                </a:solidFill>
              </a:rPr>
              <a:t>los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otros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grupos</a:t>
            </a:r>
            <a:r>
              <a:rPr lang="en-US" dirty="0">
                <a:solidFill>
                  <a:srgbClr val="00B050"/>
                </a:solidFill>
              </a:rPr>
              <a:t> y </a:t>
            </a:r>
            <a:r>
              <a:rPr lang="en-US" dirty="0" err="1">
                <a:solidFill>
                  <a:srgbClr val="00B050"/>
                </a:solidFill>
              </a:rPr>
              <a:t>toman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en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cuenta</a:t>
            </a:r>
            <a:r>
              <a:rPr lang="en-US" dirty="0">
                <a:solidFill>
                  <a:srgbClr val="00B050"/>
                </a:solidFill>
              </a:rPr>
              <a:t> la </a:t>
            </a:r>
            <a:r>
              <a:rPr lang="en-US" dirty="0" err="1" smtClean="0">
                <a:solidFill>
                  <a:srgbClr val="00B050"/>
                </a:solidFill>
              </a:rPr>
              <a:t>retroalimentacion</a:t>
            </a:r>
            <a:endParaRPr lang="en-US" dirty="0">
              <a:solidFill>
                <a:srgbClr val="00B05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00B050"/>
                </a:solidFill>
              </a:rPr>
              <a:t>Se </a:t>
            </a:r>
            <a:r>
              <a:rPr lang="en-US" dirty="0" err="1" smtClean="0">
                <a:solidFill>
                  <a:srgbClr val="00B050"/>
                </a:solidFill>
              </a:rPr>
              <a:t>arma</a:t>
            </a:r>
            <a:r>
              <a:rPr lang="en-US" dirty="0" smtClean="0">
                <a:solidFill>
                  <a:srgbClr val="00B050"/>
                </a:solidFill>
              </a:rPr>
              <a:t> y </a:t>
            </a:r>
            <a:r>
              <a:rPr lang="en-US" dirty="0" err="1" smtClean="0">
                <a:solidFill>
                  <a:srgbClr val="00B050"/>
                </a:solidFill>
              </a:rPr>
              <a:t>articula</a:t>
            </a:r>
            <a:r>
              <a:rPr lang="en-US" dirty="0" smtClean="0">
                <a:solidFill>
                  <a:srgbClr val="00B050"/>
                </a:solidFill>
              </a:rPr>
              <a:t> la </a:t>
            </a:r>
            <a:r>
              <a:rPr lang="en-US" dirty="0" err="1" smtClean="0">
                <a:solidFill>
                  <a:srgbClr val="00B050"/>
                </a:solidFill>
              </a:rPr>
              <a:t>TdC</a:t>
            </a:r>
            <a:r>
              <a:rPr lang="en-US" dirty="0" smtClean="0">
                <a:solidFill>
                  <a:srgbClr val="00B050"/>
                </a:solidFill>
              </a:rPr>
              <a:t>. Se </a:t>
            </a:r>
            <a:r>
              <a:rPr lang="en-US" dirty="0" err="1" smtClean="0">
                <a:solidFill>
                  <a:srgbClr val="00B050"/>
                </a:solidFill>
              </a:rPr>
              <a:t>trabajan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los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supuestos</a:t>
            </a:r>
            <a:r>
              <a:rPr lang="en-US" dirty="0" smtClean="0">
                <a:solidFill>
                  <a:srgbClr val="00B050"/>
                </a:solidFill>
              </a:rPr>
              <a:t> mas </a:t>
            </a:r>
            <a:r>
              <a:rPr lang="en-US" dirty="0" err="1" smtClean="0">
                <a:solidFill>
                  <a:srgbClr val="00B050"/>
                </a:solidFill>
              </a:rPr>
              <a:t>importantes</a:t>
            </a:r>
            <a:r>
              <a:rPr lang="en-US" dirty="0" smtClean="0">
                <a:solidFill>
                  <a:srgbClr val="00B050"/>
                </a:solidFill>
              </a:rPr>
              <a:t> (</a:t>
            </a:r>
            <a:r>
              <a:rPr lang="en-US" dirty="0" err="1" smtClean="0">
                <a:solidFill>
                  <a:srgbClr val="00B050"/>
                </a:solidFill>
              </a:rPr>
              <a:t>Flechas</a:t>
            </a:r>
            <a:r>
              <a:rPr lang="en-US" dirty="0" smtClean="0">
                <a:solidFill>
                  <a:srgbClr val="00B050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00B050"/>
                </a:solidFill>
              </a:rPr>
              <a:t>Se </a:t>
            </a:r>
            <a:r>
              <a:rPr lang="en-US" dirty="0" err="1" smtClean="0">
                <a:solidFill>
                  <a:srgbClr val="00B050"/>
                </a:solidFill>
              </a:rPr>
              <a:t>pasa</a:t>
            </a:r>
            <a:r>
              <a:rPr lang="en-US" dirty="0" smtClean="0">
                <a:solidFill>
                  <a:srgbClr val="00B050"/>
                </a:solidFill>
              </a:rPr>
              <a:t> a </a:t>
            </a:r>
            <a:r>
              <a:rPr lang="en-US" dirty="0" err="1" smtClean="0">
                <a:solidFill>
                  <a:srgbClr val="00B050"/>
                </a:solidFill>
              </a:rPr>
              <a:t>limpio</a:t>
            </a:r>
            <a:r>
              <a:rPr lang="en-US" dirty="0" smtClean="0">
                <a:solidFill>
                  <a:srgbClr val="00B050"/>
                </a:solidFill>
              </a:rPr>
              <a:t> e </a:t>
            </a:r>
            <a:r>
              <a:rPr lang="en-US" dirty="0" err="1" smtClean="0">
                <a:solidFill>
                  <a:srgbClr val="00B050"/>
                </a:solidFill>
              </a:rPr>
              <a:t>imprime</a:t>
            </a:r>
            <a:r>
              <a:rPr lang="en-US" dirty="0" smtClean="0">
                <a:solidFill>
                  <a:srgbClr val="00B050"/>
                </a:solidFill>
              </a:rPr>
              <a:t>. Se </a:t>
            </a:r>
            <a:r>
              <a:rPr lang="en-US" dirty="0" err="1" smtClean="0">
                <a:solidFill>
                  <a:srgbClr val="00B050"/>
                </a:solidFill>
              </a:rPr>
              <a:t>lleva</a:t>
            </a:r>
            <a:r>
              <a:rPr lang="en-US" dirty="0" smtClean="0">
                <a:solidFill>
                  <a:srgbClr val="00B050"/>
                </a:solidFill>
              </a:rPr>
              <a:t> a casa. Fin</a:t>
            </a:r>
            <a:endParaRPr lang="en-US" dirty="0">
              <a:solidFill>
                <a:srgbClr val="00B05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252614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1102</TotalTime>
  <Words>339</Words>
  <Application>Microsoft Office PowerPoint</Application>
  <PresentationFormat>Widescreen</PresentationFormat>
  <Paragraphs>27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Gill Sans MT</vt:lpstr>
      <vt:lpstr>Impact</vt:lpstr>
      <vt:lpstr>Badge</vt:lpstr>
      <vt:lpstr>TdC</vt:lpstr>
      <vt:lpstr>Proceso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TdC</dc:title>
  <dc:creator>Rodrigo Paz Ybarnegaray</dc:creator>
  <cp:lastModifiedBy>Rodrigo Paz Ybarnegaray</cp:lastModifiedBy>
  <cp:revision>6</cp:revision>
  <dcterms:created xsi:type="dcterms:W3CDTF">2018-02-20T20:44:54Z</dcterms:created>
  <dcterms:modified xsi:type="dcterms:W3CDTF">2018-02-21T15:07:28Z</dcterms:modified>
</cp:coreProperties>
</file>