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82217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2198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0006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3950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30906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5252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623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18740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7212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475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0229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FC5CE-C77B-4AA2-80B7-7E6D62F49634}" type="datetimeFigureOut">
              <a:rPr lang="es-EC" smtClean="0"/>
              <a:t>07/07/2014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2B6E4-DA7F-4237-A068-E27D802E83E9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682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1614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1026" name="Picture 2" descr="C:\Users\Claire\Downloads\Gráfico_P6_1406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5" y="229000"/>
            <a:ext cx="8253969" cy="6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086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</dc:creator>
  <cp:lastModifiedBy>Claire</cp:lastModifiedBy>
  <cp:revision>3</cp:revision>
  <dcterms:created xsi:type="dcterms:W3CDTF">2014-07-03T14:27:36Z</dcterms:created>
  <dcterms:modified xsi:type="dcterms:W3CDTF">2014-07-08T02:08:01Z</dcterms:modified>
</cp:coreProperties>
</file>