
<file path=[Content_Types].xml><?xml version="1.0" encoding="utf-8"?>
<Types xmlns="http://schemas.openxmlformats.org/package/2006/content-types">
  <Default Extension="jpeg" ContentType="image/jpe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6" r:id="rId2"/>
    <p:sldId id="262" r:id="rId3"/>
    <p:sldId id="257" r:id="rId4"/>
    <p:sldId id="265" r:id="rId5"/>
    <p:sldId id="258" r:id="rId6"/>
    <p:sldId id="266" r:id="rId7"/>
    <p:sldId id="267" r:id="rId8"/>
    <p:sldId id="259" r:id="rId9"/>
    <p:sldId id="270" r:id="rId10"/>
    <p:sldId id="269" r:id="rId11"/>
    <p:sldId id="261" r:id="rId12"/>
    <p:sldId id="263" r:id="rId13"/>
  </p:sldIdLst>
  <p:sldSz cx="12192000" cy="6858000"/>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10601"/>
    <a:srgbClr val="F404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65509"/>
  </p:normalViewPr>
  <p:slideViewPr>
    <p:cSldViewPr snapToGrid="0" snapToObjects="1">
      <p:cViewPr varScale="1">
        <p:scale>
          <a:sx n="71" d="100"/>
          <a:sy n="71" d="100"/>
        </p:scale>
        <p:origin x="2120"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C"/>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1E8317-9222-8747-9855-6F0B20D925CB}" type="datetimeFigureOut">
              <a:rPr lang="es-EC" smtClean="0"/>
              <a:t>5/7/20</a:t>
            </a:fld>
            <a:endParaRPr lang="es-EC"/>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C"/>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C"/>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8B0C7AC-B55C-D74C-9666-71DED5CCEACD}" type="slidenum">
              <a:rPr lang="es-EC" smtClean="0"/>
              <a:t>‹Nº›</a:t>
            </a:fld>
            <a:endParaRPr lang="es-EC"/>
          </a:p>
        </p:txBody>
      </p:sp>
    </p:spTree>
    <p:extLst>
      <p:ext uri="{BB962C8B-B14F-4D97-AF65-F5344CB8AC3E}">
        <p14:creationId xmlns:p14="http://schemas.microsoft.com/office/powerpoint/2010/main" val="37893085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Buenos días a todos y todas, bienvenidos y bienvenidos. Es realmente una profunda alegría encontrarnos virtualmente hoy día con todos ustedes. Soy Sergio Larrea. Seremos junto con Yasmin Jalil, los facilitadores de nuestro décimo sexto encuentro de la Comunidad de Práctica y el primero virtual. Diez y seis años han pasado para que pasemos de las tarjetas y marcadores a una realidad virtual.</a:t>
            </a:r>
          </a:p>
          <a:p>
            <a:endParaRPr lang="es-EC" dirty="0"/>
          </a:p>
          <a:p>
            <a:r>
              <a:rPr lang="es-EC" dirty="0"/>
              <a:t>Reconocemos que es un gran reto llevar a cabo este encuentro. La mayoría de nosotros estamos en nuestras casas combinando las labores domésticas, el trabajo y la vida familiar. Nosotros mismos con Yasmin estaremos facilitando este evento desde nuestra casa en Tumbaco, en las afueras de Quito. Les agradecemos desde ya su compromiso, su cariño y su presencia en estos días. Nuestro deseo de que estén sanos, seguros y con esperanza en estos tiempos de incertidumbre, pero también de grandes oportunidades.</a:t>
            </a:r>
          </a:p>
          <a:p>
            <a:endParaRPr lang="es-EC" dirty="0"/>
          </a:p>
          <a:p>
            <a:r>
              <a:rPr lang="es-EC" dirty="0"/>
              <a:t>Este año, la CdP tenía como sede La Paz. Hace muchos años que no hacíamos un encuentro allá. En febrero, en plena fiesta de Alasitas en La Paz, Carlos Barahona, Eleodro Baldivieso, María Quispe y yo juiciosamente dedicamos un tiempo para encontrar el mejor lugar para realizar la CdP en Bolivia. La cuarentena nos sorprendío a mediados de marzo y la comisión organizadora decidió por seguridad de los participantes plantearse el reto de realizar una CdP virtual. Esta comisión y el equipo regional  ha trabajado bastante para que esta CdP llegue a ustedes. Deseo que pronto podamos retomar nuestras CdP presenciales y finalmente llegar a La Paz a la que no habíamos ido por más de 10 años como CdP.</a:t>
            </a:r>
          </a:p>
          <a:p>
            <a:endParaRPr lang="es-EC" dirty="0"/>
          </a:p>
          <a:p>
            <a:r>
              <a:rPr lang="es-EC" dirty="0"/>
              <a:t>Quiero también valorar y reconocer el trabajo que Yasmin junto con Juan Gabriel, el webmaster han hecho para diseñar y montar la plataforma de las sesiones. Es realmente una herramienta muy potente que nos permitirá fluir los sigueintes días.</a:t>
            </a:r>
          </a:p>
        </p:txBody>
      </p:sp>
      <p:sp>
        <p:nvSpPr>
          <p:cNvPr id="4" name="Marcador de número de diapositiva 3"/>
          <p:cNvSpPr>
            <a:spLocks noGrp="1"/>
          </p:cNvSpPr>
          <p:nvPr>
            <p:ph type="sldNum" sz="quarter" idx="5"/>
          </p:nvPr>
        </p:nvSpPr>
        <p:spPr/>
        <p:txBody>
          <a:bodyPr/>
          <a:lstStyle/>
          <a:p>
            <a:fld id="{B8B0C7AC-B55C-D74C-9666-71DED5CCEACD}" type="slidenum">
              <a:rPr lang="es-EC" smtClean="0"/>
              <a:t>1</a:t>
            </a:fld>
            <a:endParaRPr lang="es-EC"/>
          </a:p>
        </p:txBody>
      </p:sp>
    </p:spTree>
    <p:extLst>
      <p:ext uri="{BB962C8B-B14F-4D97-AF65-F5344CB8AC3E}">
        <p14:creationId xmlns:p14="http://schemas.microsoft.com/office/powerpoint/2010/main" val="22555513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B8B0C7AC-B55C-D74C-9666-71DED5CCEACD}" type="slidenum">
              <a:rPr lang="es-EC" smtClean="0"/>
              <a:t>3</a:t>
            </a:fld>
            <a:endParaRPr lang="es-EC"/>
          </a:p>
        </p:txBody>
      </p:sp>
    </p:spTree>
    <p:extLst>
      <p:ext uri="{BB962C8B-B14F-4D97-AF65-F5344CB8AC3E}">
        <p14:creationId xmlns:p14="http://schemas.microsoft.com/office/powerpoint/2010/main" val="15780212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Voy a pedir que levanten la mano en zoom los relatores. Así los voy identificando de a poco.</a:t>
            </a:r>
          </a:p>
        </p:txBody>
      </p:sp>
      <p:sp>
        <p:nvSpPr>
          <p:cNvPr id="4" name="Marcador de número de diapositiva 3"/>
          <p:cNvSpPr>
            <a:spLocks noGrp="1"/>
          </p:cNvSpPr>
          <p:nvPr>
            <p:ph type="sldNum" sz="quarter" idx="5"/>
          </p:nvPr>
        </p:nvSpPr>
        <p:spPr/>
        <p:txBody>
          <a:bodyPr/>
          <a:lstStyle/>
          <a:p>
            <a:fld id="{B8B0C7AC-B55C-D74C-9666-71DED5CCEACD}" type="slidenum">
              <a:rPr lang="es-EC" smtClean="0"/>
              <a:t>11</a:t>
            </a:fld>
            <a:endParaRPr lang="es-EC"/>
          </a:p>
        </p:txBody>
      </p:sp>
    </p:spTree>
    <p:extLst>
      <p:ext uri="{BB962C8B-B14F-4D97-AF65-F5344CB8AC3E}">
        <p14:creationId xmlns:p14="http://schemas.microsoft.com/office/powerpoint/2010/main" val="14767529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F17A877-FA46-6146-A0F7-8D4B9EEC2AD1}"/>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EC"/>
          </a:p>
        </p:txBody>
      </p:sp>
      <p:sp>
        <p:nvSpPr>
          <p:cNvPr id="3" name="Subtítulo 2">
            <a:extLst>
              <a:ext uri="{FF2B5EF4-FFF2-40B4-BE49-F238E27FC236}">
                <a16:creationId xmlns:a16="http://schemas.microsoft.com/office/drawing/2014/main" id="{3CE8E9A7-7457-C94D-8E04-FE41EDF2F8A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EC"/>
          </a:p>
        </p:txBody>
      </p:sp>
      <p:sp>
        <p:nvSpPr>
          <p:cNvPr id="4" name="Marcador de fecha 3">
            <a:extLst>
              <a:ext uri="{FF2B5EF4-FFF2-40B4-BE49-F238E27FC236}">
                <a16:creationId xmlns:a16="http://schemas.microsoft.com/office/drawing/2014/main" id="{347E0500-881E-0E47-986C-710536BFC880}"/>
              </a:ext>
            </a:extLst>
          </p:cNvPr>
          <p:cNvSpPr>
            <a:spLocks noGrp="1"/>
          </p:cNvSpPr>
          <p:nvPr>
            <p:ph type="dt" sz="half" idx="10"/>
          </p:nvPr>
        </p:nvSpPr>
        <p:spPr/>
        <p:txBody>
          <a:bodyPr/>
          <a:lstStyle/>
          <a:p>
            <a:fld id="{739E843E-C433-BC4E-A5F9-84766C04FF3B}" type="datetimeFigureOut">
              <a:rPr lang="es-EC" smtClean="0"/>
              <a:t>5/7/20</a:t>
            </a:fld>
            <a:endParaRPr lang="es-EC"/>
          </a:p>
        </p:txBody>
      </p:sp>
      <p:sp>
        <p:nvSpPr>
          <p:cNvPr id="5" name="Marcador de pie de página 4">
            <a:extLst>
              <a:ext uri="{FF2B5EF4-FFF2-40B4-BE49-F238E27FC236}">
                <a16:creationId xmlns:a16="http://schemas.microsoft.com/office/drawing/2014/main" id="{7660F3DA-02F4-9146-9B2E-3CCEA2E1E2DF}"/>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9A22A6FD-C299-C24B-966F-801EC3343182}"/>
              </a:ext>
            </a:extLst>
          </p:cNvPr>
          <p:cNvSpPr>
            <a:spLocks noGrp="1"/>
          </p:cNvSpPr>
          <p:nvPr>
            <p:ph type="sldNum" sz="quarter" idx="12"/>
          </p:nvPr>
        </p:nvSpPr>
        <p:spPr/>
        <p:txBody>
          <a:bodyPr/>
          <a:lstStyle/>
          <a:p>
            <a:fld id="{712F3180-4668-BE41-A48A-2D70785F6AA3}" type="slidenum">
              <a:rPr lang="es-EC" smtClean="0"/>
              <a:t>‹Nº›</a:t>
            </a:fld>
            <a:endParaRPr lang="es-EC"/>
          </a:p>
        </p:txBody>
      </p:sp>
    </p:spTree>
    <p:extLst>
      <p:ext uri="{BB962C8B-B14F-4D97-AF65-F5344CB8AC3E}">
        <p14:creationId xmlns:p14="http://schemas.microsoft.com/office/powerpoint/2010/main" val="17489236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20223D3-16A9-D041-9FB0-0DC1A6FC59D1}"/>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5E32CB93-9A1C-B64B-BCB8-2D8551461F97}"/>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EB765279-D50A-CC4A-8485-E31CD9D60ED8}"/>
              </a:ext>
            </a:extLst>
          </p:cNvPr>
          <p:cNvSpPr>
            <a:spLocks noGrp="1"/>
          </p:cNvSpPr>
          <p:nvPr>
            <p:ph type="dt" sz="half" idx="10"/>
          </p:nvPr>
        </p:nvSpPr>
        <p:spPr/>
        <p:txBody>
          <a:bodyPr/>
          <a:lstStyle/>
          <a:p>
            <a:fld id="{739E843E-C433-BC4E-A5F9-84766C04FF3B}" type="datetimeFigureOut">
              <a:rPr lang="es-EC" smtClean="0"/>
              <a:t>5/7/20</a:t>
            </a:fld>
            <a:endParaRPr lang="es-EC"/>
          </a:p>
        </p:txBody>
      </p:sp>
      <p:sp>
        <p:nvSpPr>
          <p:cNvPr id="5" name="Marcador de pie de página 4">
            <a:extLst>
              <a:ext uri="{FF2B5EF4-FFF2-40B4-BE49-F238E27FC236}">
                <a16:creationId xmlns:a16="http://schemas.microsoft.com/office/drawing/2014/main" id="{F49559F3-1EF6-0B43-9276-F6D59DDE69E8}"/>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EBABB08F-F15F-A34C-A0D1-86BA83666F54}"/>
              </a:ext>
            </a:extLst>
          </p:cNvPr>
          <p:cNvSpPr>
            <a:spLocks noGrp="1"/>
          </p:cNvSpPr>
          <p:nvPr>
            <p:ph type="sldNum" sz="quarter" idx="12"/>
          </p:nvPr>
        </p:nvSpPr>
        <p:spPr/>
        <p:txBody>
          <a:bodyPr/>
          <a:lstStyle/>
          <a:p>
            <a:fld id="{712F3180-4668-BE41-A48A-2D70785F6AA3}" type="slidenum">
              <a:rPr lang="es-EC" smtClean="0"/>
              <a:t>‹Nº›</a:t>
            </a:fld>
            <a:endParaRPr lang="es-EC"/>
          </a:p>
        </p:txBody>
      </p:sp>
    </p:spTree>
    <p:extLst>
      <p:ext uri="{BB962C8B-B14F-4D97-AF65-F5344CB8AC3E}">
        <p14:creationId xmlns:p14="http://schemas.microsoft.com/office/powerpoint/2010/main" val="18564169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F77D6D-35B7-1C4F-B9F5-E1238E06A0B9}"/>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414436F2-B8A9-2E45-92C6-83FCDC6487C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E38C3A3-D537-BF42-A09D-9678E8BE619B}"/>
              </a:ext>
            </a:extLst>
          </p:cNvPr>
          <p:cNvSpPr>
            <a:spLocks noGrp="1"/>
          </p:cNvSpPr>
          <p:nvPr>
            <p:ph type="dt" sz="half" idx="10"/>
          </p:nvPr>
        </p:nvSpPr>
        <p:spPr/>
        <p:txBody>
          <a:bodyPr/>
          <a:lstStyle/>
          <a:p>
            <a:fld id="{739E843E-C433-BC4E-A5F9-84766C04FF3B}" type="datetimeFigureOut">
              <a:rPr lang="es-EC" smtClean="0"/>
              <a:t>5/7/20</a:t>
            </a:fld>
            <a:endParaRPr lang="es-EC"/>
          </a:p>
        </p:txBody>
      </p:sp>
      <p:sp>
        <p:nvSpPr>
          <p:cNvPr id="5" name="Marcador de pie de página 4">
            <a:extLst>
              <a:ext uri="{FF2B5EF4-FFF2-40B4-BE49-F238E27FC236}">
                <a16:creationId xmlns:a16="http://schemas.microsoft.com/office/drawing/2014/main" id="{A35BA021-A91D-B449-82A2-858D46A5DB40}"/>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5B63C10B-DADA-7443-A73E-06904348FCCB}"/>
              </a:ext>
            </a:extLst>
          </p:cNvPr>
          <p:cNvSpPr>
            <a:spLocks noGrp="1"/>
          </p:cNvSpPr>
          <p:nvPr>
            <p:ph type="sldNum" sz="quarter" idx="12"/>
          </p:nvPr>
        </p:nvSpPr>
        <p:spPr/>
        <p:txBody>
          <a:bodyPr/>
          <a:lstStyle/>
          <a:p>
            <a:fld id="{712F3180-4668-BE41-A48A-2D70785F6AA3}" type="slidenum">
              <a:rPr lang="es-EC" smtClean="0"/>
              <a:t>‹Nº›</a:t>
            </a:fld>
            <a:endParaRPr lang="es-EC"/>
          </a:p>
        </p:txBody>
      </p:sp>
    </p:spTree>
    <p:extLst>
      <p:ext uri="{BB962C8B-B14F-4D97-AF65-F5344CB8AC3E}">
        <p14:creationId xmlns:p14="http://schemas.microsoft.com/office/powerpoint/2010/main" val="14636221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074B7C0-F315-E446-8C4A-D460701C97C6}"/>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F33BE14B-9F8C-4C45-9C8D-73569D2C6F73}"/>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contenido 3">
            <a:extLst>
              <a:ext uri="{FF2B5EF4-FFF2-40B4-BE49-F238E27FC236}">
                <a16:creationId xmlns:a16="http://schemas.microsoft.com/office/drawing/2014/main" id="{CD9645C3-D4D4-7C4E-8A9A-3E5ED3DCA547}"/>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fecha 4">
            <a:extLst>
              <a:ext uri="{FF2B5EF4-FFF2-40B4-BE49-F238E27FC236}">
                <a16:creationId xmlns:a16="http://schemas.microsoft.com/office/drawing/2014/main" id="{D9190EF0-C473-5D4A-8493-B0A35D72DAC6}"/>
              </a:ext>
            </a:extLst>
          </p:cNvPr>
          <p:cNvSpPr>
            <a:spLocks noGrp="1"/>
          </p:cNvSpPr>
          <p:nvPr>
            <p:ph type="dt" sz="half" idx="10"/>
          </p:nvPr>
        </p:nvSpPr>
        <p:spPr/>
        <p:txBody>
          <a:bodyPr/>
          <a:lstStyle/>
          <a:p>
            <a:fld id="{739E843E-C433-BC4E-A5F9-84766C04FF3B}" type="datetimeFigureOut">
              <a:rPr lang="es-EC" smtClean="0"/>
              <a:t>5/7/20</a:t>
            </a:fld>
            <a:endParaRPr lang="es-EC"/>
          </a:p>
        </p:txBody>
      </p:sp>
      <p:sp>
        <p:nvSpPr>
          <p:cNvPr id="6" name="Marcador de pie de página 5">
            <a:extLst>
              <a:ext uri="{FF2B5EF4-FFF2-40B4-BE49-F238E27FC236}">
                <a16:creationId xmlns:a16="http://schemas.microsoft.com/office/drawing/2014/main" id="{8F7710BD-A22D-C149-9F5C-75ADED2EF108}"/>
              </a:ext>
            </a:extLst>
          </p:cNvPr>
          <p:cNvSpPr>
            <a:spLocks noGrp="1"/>
          </p:cNvSpPr>
          <p:nvPr>
            <p:ph type="ftr" sz="quarter" idx="11"/>
          </p:nvPr>
        </p:nvSpPr>
        <p:spPr/>
        <p:txBody>
          <a:bodyPr/>
          <a:lstStyle/>
          <a:p>
            <a:endParaRPr lang="es-EC"/>
          </a:p>
        </p:txBody>
      </p:sp>
      <p:sp>
        <p:nvSpPr>
          <p:cNvPr id="7" name="Marcador de número de diapositiva 6">
            <a:extLst>
              <a:ext uri="{FF2B5EF4-FFF2-40B4-BE49-F238E27FC236}">
                <a16:creationId xmlns:a16="http://schemas.microsoft.com/office/drawing/2014/main" id="{8622CCC7-EF9F-6A45-95E9-016670FF05D3}"/>
              </a:ext>
            </a:extLst>
          </p:cNvPr>
          <p:cNvSpPr>
            <a:spLocks noGrp="1"/>
          </p:cNvSpPr>
          <p:nvPr>
            <p:ph type="sldNum" sz="quarter" idx="12"/>
          </p:nvPr>
        </p:nvSpPr>
        <p:spPr/>
        <p:txBody>
          <a:bodyPr/>
          <a:lstStyle/>
          <a:p>
            <a:fld id="{712F3180-4668-BE41-A48A-2D70785F6AA3}" type="slidenum">
              <a:rPr lang="es-EC" smtClean="0"/>
              <a:t>‹Nº›</a:t>
            </a:fld>
            <a:endParaRPr lang="es-EC"/>
          </a:p>
        </p:txBody>
      </p:sp>
    </p:spTree>
    <p:extLst>
      <p:ext uri="{BB962C8B-B14F-4D97-AF65-F5344CB8AC3E}">
        <p14:creationId xmlns:p14="http://schemas.microsoft.com/office/powerpoint/2010/main" val="35727013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E8D6C5-5C58-694E-9C40-DAF3C045EA6B}"/>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DE4D218E-4C33-264B-95AB-4DB5E35402E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DD395F93-0CED-664B-B1BD-3F06A2B584AF}"/>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texto 4">
            <a:extLst>
              <a:ext uri="{FF2B5EF4-FFF2-40B4-BE49-F238E27FC236}">
                <a16:creationId xmlns:a16="http://schemas.microsoft.com/office/drawing/2014/main" id="{0EAF9E41-EFB3-0F4A-8F82-89DBFDF8B8A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990DB0DD-23C8-3C4D-9A07-5DF5136D460E}"/>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7" name="Marcador de fecha 6">
            <a:extLst>
              <a:ext uri="{FF2B5EF4-FFF2-40B4-BE49-F238E27FC236}">
                <a16:creationId xmlns:a16="http://schemas.microsoft.com/office/drawing/2014/main" id="{46E80F31-195F-4A41-AA04-BF8B8417A5E2}"/>
              </a:ext>
            </a:extLst>
          </p:cNvPr>
          <p:cNvSpPr>
            <a:spLocks noGrp="1"/>
          </p:cNvSpPr>
          <p:nvPr>
            <p:ph type="dt" sz="half" idx="10"/>
          </p:nvPr>
        </p:nvSpPr>
        <p:spPr/>
        <p:txBody>
          <a:bodyPr/>
          <a:lstStyle/>
          <a:p>
            <a:fld id="{739E843E-C433-BC4E-A5F9-84766C04FF3B}" type="datetimeFigureOut">
              <a:rPr lang="es-EC" smtClean="0"/>
              <a:t>5/7/20</a:t>
            </a:fld>
            <a:endParaRPr lang="es-EC"/>
          </a:p>
        </p:txBody>
      </p:sp>
      <p:sp>
        <p:nvSpPr>
          <p:cNvPr id="8" name="Marcador de pie de página 7">
            <a:extLst>
              <a:ext uri="{FF2B5EF4-FFF2-40B4-BE49-F238E27FC236}">
                <a16:creationId xmlns:a16="http://schemas.microsoft.com/office/drawing/2014/main" id="{1BEE61F6-8ED4-1E4B-B1BE-70A299EA8B48}"/>
              </a:ext>
            </a:extLst>
          </p:cNvPr>
          <p:cNvSpPr>
            <a:spLocks noGrp="1"/>
          </p:cNvSpPr>
          <p:nvPr>
            <p:ph type="ftr" sz="quarter" idx="11"/>
          </p:nvPr>
        </p:nvSpPr>
        <p:spPr/>
        <p:txBody>
          <a:bodyPr/>
          <a:lstStyle/>
          <a:p>
            <a:endParaRPr lang="es-EC"/>
          </a:p>
        </p:txBody>
      </p:sp>
      <p:sp>
        <p:nvSpPr>
          <p:cNvPr id="9" name="Marcador de número de diapositiva 8">
            <a:extLst>
              <a:ext uri="{FF2B5EF4-FFF2-40B4-BE49-F238E27FC236}">
                <a16:creationId xmlns:a16="http://schemas.microsoft.com/office/drawing/2014/main" id="{EA69AC52-F14E-B74E-AB5C-217DDD0F9649}"/>
              </a:ext>
            </a:extLst>
          </p:cNvPr>
          <p:cNvSpPr>
            <a:spLocks noGrp="1"/>
          </p:cNvSpPr>
          <p:nvPr>
            <p:ph type="sldNum" sz="quarter" idx="12"/>
          </p:nvPr>
        </p:nvSpPr>
        <p:spPr/>
        <p:txBody>
          <a:bodyPr/>
          <a:lstStyle/>
          <a:p>
            <a:fld id="{712F3180-4668-BE41-A48A-2D70785F6AA3}" type="slidenum">
              <a:rPr lang="es-EC" smtClean="0"/>
              <a:t>‹Nº›</a:t>
            </a:fld>
            <a:endParaRPr lang="es-EC"/>
          </a:p>
        </p:txBody>
      </p:sp>
    </p:spTree>
    <p:extLst>
      <p:ext uri="{BB962C8B-B14F-4D97-AF65-F5344CB8AC3E}">
        <p14:creationId xmlns:p14="http://schemas.microsoft.com/office/powerpoint/2010/main" val="14032762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EF5D301-6191-EA4D-BA41-2A60481A57C7}"/>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fecha 2">
            <a:extLst>
              <a:ext uri="{FF2B5EF4-FFF2-40B4-BE49-F238E27FC236}">
                <a16:creationId xmlns:a16="http://schemas.microsoft.com/office/drawing/2014/main" id="{F0AF0B45-A61C-2243-9AC4-524E2D9B7674}"/>
              </a:ext>
            </a:extLst>
          </p:cNvPr>
          <p:cNvSpPr>
            <a:spLocks noGrp="1"/>
          </p:cNvSpPr>
          <p:nvPr>
            <p:ph type="dt" sz="half" idx="10"/>
          </p:nvPr>
        </p:nvSpPr>
        <p:spPr/>
        <p:txBody>
          <a:bodyPr/>
          <a:lstStyle/>
          <a:p>
            <a:fld id="{739E843E-C433-BC4E-A5F9-84766C04FF3B}" type="datetimeFigureOut">
              <a:rPr lang="es-EC" smtClean="0"/>
              <a:t>5/7/20</a:t>
            </a:fld>
            <a:endParaRPr lang="es-EC"/>
          </a:p>
        </p:txBody>
      </p:sp>
      <p:sp>
        <p:nvSpPr>
          <p:cNvPr id="4" name="Marcador de pie de página 3">
            <a:extLst>
              <a:ext uri="{FF2B5EF4-FFF2-40B4-BE49-F238E27FC236}">
                <a16:creationId xmlns:a16="http://schemas.microsoft.com/office/drawing/2014/main" id="{9FA53881-C6ED-9F47-A30A-256AA1189C47}"/>
              </a:ext>
            </a:extLst>
          </p:cNvPr>
          <p:cNvSpPr>
            <a:spLocks noGrp="1"/>
          </p:cNvSpPr>
          <p:nvPr>
            <p:ph type="ftr" sz="quarter" idx="11"/>
          </p:nvPr>
        </p:nvSpPr>
        <p:spPr/>
        <p:txBody>
          <a:bodyPr/>
          <a:lstStyle/>
          <a:p>
            <a:endParaRPr lang="es-EC"/>
          </a:p>
        </p:txBody>
      </p:sp>
      <p:sp>
        <p:nvSpPr>
          <p:cNvPr id="5" name="Marcador de número de diapositiva 4">
            <a:extLst>
              <a:ext uri="{FF2B5EF4-FFF2-40B4-BE49-F238E27FC236}">
                <a16:creationId xmlns:a16="http://schemas.microsoft.com/office/drawing/2014/main" id="{AECEA685-2F5B-8645-89B3-0928126DB1D0}"/>
              </a:ext>
            </a:extLst>
          </p:cNvPr>
          <p:cNvSpPr>
            <a:spLocks noGrp="1"/>
          </p:cNvSpPr>
          <p:nvPr>
            <p:ph type="sldNum" sz="quarter" idx="12"/>
          </p:nvPr>
        </p:nvSpPr>
        <p:spPr/>
        <p:txBody>
          <a:bodyPr/>
          <a:lstStyle/>
          <a:p>
            <a:fld id="{712F3180-4668-BE41-A48A-2D70785F6AA3}" type="slidenum">
              <a:rPr lang="es-EC" smtClean="0"/>
              <a:t>‹Nº›</a:t>
            </a:fld>
            <a:endParaRPr lang="es-EC"/>
          </a:p>
        </p:txBody>
      </p:sp>
    </p:spTree>
    <p:extLst>
      <p:ext uri="{BB962C8B-B14F-4D97-AF65-F5344CB8AC3E}">
        <p14:creationId xmlns:p14="http://schemas.microsoft.com/office/powerpoint/2010/main" val="36342849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A420C2E-A239-1541-9F01-DEFA4082B66F}"/>
              </a:ext>
            </a:extLst>
          </p:cNvPr>
          <p:cNvSpPr>
            <a:spLocks noGrp="1"/>
          </p:cNvSpPr>
          <p:nvPr>
            <p:ph type="dt" sz="half" idx="10"/>
          </p:nvPr>
        </p:nvSpPr>
        <p:spPr/>
        <p:txBody>
          <a:bodyPr/>
          <a:lstStyle/>
          <a:p>
            <a:fld id="{739E843E-C433-BC4E-A5F9-84766C04FF3B}" type="datetimeFigureOut">
              <a:rPr lang="es-EC" smtClean="0"/>
              <a:t>5/7/20</a:t>
            </a:fld>
            <a:endParaRPr lang="es-EC"/>
          </a:p>
        </p:txBody>
      </p:sp>
      <p:sp>
        <p:nvSpPr>
          <p:cNvPr id="3" name="Marcador de pie de página 2">
            <a:extLst>
              <a:ext uri="{FF2B5EF4-FFF2-40B4-BE49-F238E27FC236}">
                <a16:creationId xmlns:a16="http://schemas.microsoft.com/office/drawing/2014/main" id="{B15D32A9-8552-DD42-9ADB-8891286E9E87}"/>
              </a:ext>
            </a:extLst>
          </p:cNvPr>
          <p:cNvSpPr>
            <a:spLocks noGrp="1"/>
          </p:cNvSpPr>
          <p:nvPr>
            <p:ph type="ftr" sz="quarter" idx="11"/>
          </p:nvPr>
        </p:nvSpPr>
        <p:spPr/>
        <p:txBody>
          <a:bodyPr/>
          <a:lstStyle/>
          <a:p>
            <a:endParaRPr lang="es-EC"/>
          </a:p>
        </p:txBody>
      </p:sp>
      <p:sp>
        <p:nvSpPr>
          <p:cNvPr id="4" name="Marcador de número de diapositiva 3">
            <a:extLst>
              <a:ext uri="{FF2B5EF4-FFF2-40B4-BE49-F238E27FC236}">
                <a16:creationId xmlns:a16="http://schemas.microsoft.com/office/drawing/2014/main" id="{B3F0A943-F280-CB4D-9A18-7C22A545FBDE}"/>
              </a:ext>
            </a:extLst>
          </p:cNvPr>
          <p:cNvSpPr>
            <a:spLocks noGrp="1"/>
          </p:cNvSpPr>
          <p:nvPr>
            <p:ph type="sldNum" sz="quarter" idx="12"/>
          </p:nvPr>
        </p:nvSpPr>
        <p:spPr/>
        <p:txBody>
          <a:bodyPr/>
          <a:lstStyle/>
          <a:p>
            <a:fld id="{712F3180-4668-BE41-A48A-2D70785F6AA3}" type="slidenum">
              <a:rPr lang="es-EC" smtClean="0"/>
              <a:t>‹Nº›</a:t>
            </a:fld>
            <a:endParaRPr lang="es-EC"/>
          </a:p>
        </p:txBody>
      </p:sp>
    </p:spTree>
    <p:extLst>
      <p:ext uri="{BB962C8B-B14F-4D97-AF65-F5344CB8AC3E}">
        <p14:creationId xmlns:p14="http://schemas.microsoft.com/office/powerpoint/2010/main" val="15773363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4DED8B9-1401-0F47-A738-C0E1C761986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751736C3-8165-A649-83EC-01E88C3AE40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texto 3">
            <a:extLst>
              <a:ext uri="{FF2B5EF4-FFF2-40B4-BE49-F238E27FC236}">
                <a16:creationId xmlns:a16="http://schemas.microsoft.com/office/drawing/2014/main" id="{262BB87A-8F61-4A4D-862E-DDB47BC57D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CFF1EF58-73AB-A14F-8F00-2764903C0E44}"/>
              </a:ext>
            </a:extLst>
          </p:cNvPr>
          <p:cNvSpPr>
            <a:spLocks noGrp="1"/>
          </p:cNvSpPr>
          <p:nvPr>
            <p:ph type="dt" sz="half" idx="10"/>
          </p:nvPr>
        </p:nvSpPr>
        <p:spPr/>
        <p:txBody>
          <a:bodyPr/>
          <a:lstStyle/>
          <a:p>
            <a:fld id="{739E843E-C433-BC4E-A5F9-84766C04FF3B}" type="datetimeFigureOut">
              <a:rPr lang="es-EC" smtClean="0"/>
              <a:t>5/7/20</a:t>
            </a:fld>
            <a:endParaRPr lang="es-EC"/>
          </a:p>
        </p:txBody>
      </p:sp>
      <p:sp>
        <p:nvSpPr>
          <p:cNvPr id="6" name="Marcador de pie de página 5">
            <a:extLst>
              <a:ext uri="{FF2B5EF4-FFF2-40B4-BE49-F238E27FC236}">
                <a16:creationId xmlns:a16="http://schemas.microsoft.com/office/drawing/2014/main" id="{8A70EE84-1DDD-3B40-8B8C-E91730BFFB4A}"/>
              </a:ext>
            </a:extLst>
          </p:cNvPr>
          <p:cNvSpPr>
            <a:spLocks noGrp="1"/>
          </p:cNvSpPr>
          <p:nvPr>
            <p:ph type="ftr" sz="quarter" idx="11"/>
          </p:nvPr>
        </p:nvSpPr>
        <p:spPr/>
        <p:txBody>
          <a:bodyPr/>
          <a:lstStyle/>
          <a:p>
            <a:endParaRPr lang="es-EC"/>
          </a:p>
        </p:txBody>
      </p:sp>
      <p:sp>
        <p:nvSpPr>
          <p:cNvPr id="7" name="Marcador de número de diapositiva 6">
            <a:extLst>
              <a:ext uri="{FF2B5EF4-FFF2-40B4-BE49-F238E27FC236}">
                <a16:creationId xmlns:a16="http://schemas.microsoft.com/office/drawing/2014/main" id="{006B7379-C0BB-E049-9870-91BED8AF7636}"/>
              </a:ext>
            </a:extLst>
          </p:cNvPr>
          <p:cNvSpPr>
            <a:spLocks noGrp="1"/>
          </p:cNvSpPr>
          <p:nvPr>
            <p:ph type="sldNum" sz="quarter" idx="12"/>
          </p:nvPr>
        </p:nvSpPr>
        <p:spPr/>
        <p:txBody>
          <a:bodyPr/>
          <a:lstStyle/>
          <a:p>
            <a:fld id="{712F3180-4668-BE41-A48A-2D70785F6AA3}" type="slidenum">
              <a:rPr lang="es-EC" smtClean="0"/>
              <a:t>‹Nº›</a:t>
            </a:fld>
            <a:endParaRPr lang="es-EC"/>
          </a:p>
        </p:txBody>
      </p:sp>
    </p:spTree>
    <p:extLst>
      <p:ext uri="{BB962C8B-B14F-4D97-AF65-F5344CB8AC3E}">
        <p14:creationId xmlns:p14="http://schemas.microsoft.com/office/powerpoint/2010/main" val="2698859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EB671F8-4A61-674D-8F38-36A0771D892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posición de imagen 2">
            <a:extLst>
              <a:ext uri="{FF2B5EF4-FFF2-40B4-BE49-F238E27FC236}">
                <a16:creationId xmlns:a16="http://schemas.microsoft.com/office/drawing/2014/main" id="{F48AE577-53BE-B342-8E9B-4C821C88620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C"/>
          </a:p>
        </p:txBody>
      </p:sp>
      <p:sp>
        <p:nvSpPr>
          <p:cNvPr id="4" name="Marcador de texto 3">
            <a:extLst>
              <a:ext uri="{FF2B5EF4-FFF2-40B4-BE49-F238E27FC236}">
                <a16:creationId xmlns:a16="http://schemas.microsoft.com/office/drawing/2014/main" id="{DEC31A4E-C335-1D41-B67E-448ADDA818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F03EDA7-A55B-2A43-91B1-FF0487F2E2D1}"/>
              </a:ext>
            </a:extLst>
          </p:cNvPr>
          <p:cNvSpPr>
            <a:spLocks noGrp="1"/>
          </p:cNvSpPr>
          <p:nvPr>
            <p:ph type="dt" sz="half" idx="10"/>
          </p:nvPr>
        </p:nvSpPr>
        <p:spPr/>
        <p:txBody>
          <a:bodyPr/>
          <a:lstStyle/>
          <a:p>
            <a:fld id="{739E843E-C433-BC4E-A5F9-84766C04FF3B}" type="datetimeFigureOut">
              <a:rPr lang="es-EC" smtClean="0"/>
              <a:t>5/7/20</a:t>
            </a:fld>
            <a:endParaRPr lang="es-EC"/>
          </a:p>
        </p:txBody>
      </p:sp>
      <p:sp>
        <p:nvSpPr>
          <p:cNvPr id="6" name="Marcador de pie de página 5">
            <a:extLst>
              <a:ext uri="{FF2B5EF4-FFF2-40B4-BE49-F238E27FC236}">
                <a16:creationId xmlns:a16="http://schemas.microsoft.com/office/drawing/2014/main" id="{5DA52F93-BCCD-0D41-81F0-D3E5E4ACD635}"/>
              </a:ext>
            </a:extLst>
          </p:cNvPr>
          <p:cNvSpPr>
            <a:spLocks noGrp="1"/>
          </p:cNvSpPr>
          <p:nvPr>
            <p:ph type="ftr" sz="quarter" idx="11"/>
          </p:nvPr>
        </p:nvSpPr>
        <p:spPr/>
        <p:txBody>
          <a:bodyPr/>
          <a:lstStyle/>
          <a:p>
            <a:endParaRPr lang="es-EC"/>
          </a:p>
        </p:txBody>
      </p:sp>
      <p:sp>
        <p:nvSpPr>
          <p:cNvPr id="7" name="Marcador de número de diapositiva 6">
            <a:extLst>
              <a:ext uri="{FF2B5EF4-FFF2-40B4-BE49-F238E27FC236}">
                <a16:creationId xmlns:a16="http://schemas.microsoft.com/office/drawing/2014/main" id="{70F93E91-057D-E249-86AD-AEFCD32E6FBD}"/>
              </a:ext>
            </a:extLst>
          </p:cNvPr>
          <p:cNvSpPr>
            <a:spLocks noGrp="1"/>
          </p:cNvSpPr>
          <p:nvPr>
            <p:ph type="sldNum" sz="quarter" idx="12"/>
          </p:nvPr>
        </p:nvSpPr>
        <p:spPr/>
        <p:txBody>
          <a:bodyPr/>
          <a:lstStyle/>
          <a:p>
            <a:fld id="{712F3180-4668-BE41-A48A-2D70785F6AA3}" type="slidenum">
              <a:rPr lang="es-EC" smtClean="0"/>
              <a:t>‹Nº›</a:t>
            </a:fld>
            <a:endParaRPr lang="es-EC"/>
          </a:p>
        </p:txBody>
      </p:sp>
    </p:spTree>
    <p:extLst>
      <p:ext uri="{BB962C8B-B14F-4D97-AF65-F5344CB8AC3E}">
        <p14:creationId xmlns:p14="http://schemas.microsoft.com/office/powerpoint/2010/main" val="15309022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B843647-09CF-FB45-A5E2-200C9A5E202D}"/>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texto vertical 2">
            <a:extLst>
              <a:ext uri="{FF2B5EF4-FFF2-40B4-BE49-F238E27FC236}">
                <a16:creationId xmlns:a16="http://schemas.microsoft.com/office/drawing/2014/main" id="{70F41F59-759E-BA49-AA0B-6E6718EEA5D3}"/>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8F3235B9-CB1A-0F45-AAEE-780E61A71100}"/>
              </a:ext>
            </a:extLst>
          </p:cNvPr>
          <p:cNvSpPr>
            <a:spLocks noGrp="1"/>
          </p:cNvSpPr>
          <p:nvPr>
            <p:ph type="dt" sz="half" idx="10"/>
          </p:nvPr>
        </p:nvSpPr>
        <p:spPr/>
        <p:txBody>
          <a:bodyPr/>
          <a:lstStyle/>
          <a:p>
            <a:fld id="{739E843E-C433-BC4E-A5F9-84766C04FF3B}" type="datetimeFigureOut">
              <a:rPr lang="es-EC" smtClean="0"/>
              <a:t>5/7/20</a:t>
            </a:fld>
            <a:endParaRPr lang="es-EC"/>
          </a:p>
        </p:txBody>
      </p:sp>
      <p:sp>
        <p:nvSpPr>
          <p:cNvPr id="5" name="Marcador de pie de página 4">
            <a:extLst>
              <a:ext uri="{FF2B5EF4-FFF2-40B4-BE49-F238E27FC236}">
                <a16:creationId xmlns:a16="http://schemas.microsoft.com/office/drawing/2014/main" id="{2A907E6D-87F2-044E-A2DC-18E0B2515744}"/>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3A66E653-A499-FA4B-9009-7DC2E26FB329}"/>
              </a:ext>
            </a:extLst>
          </p:cNvPr>
          <p:cNvSpPr>
            <a:spLocks noGrp="1"/>
          </p:cNvSpPr>
          <p:nvPr>
            <p:ph type="sldNum" sz="quarter" idx="12"/>
          </p:nvPr>
        </p:nvSpPr>
        <p:spPr/>
        <p:txBody>
          <a:bodyPr/>
          <a:lstStyle/>
          <a:p>
            <a:fld id="{712F3180-4668-BE41-A48A-2D70785F6AA3}" type="slidenum">
              <a:rPr lang="es-EC" smtClean="0"/>
              <a:t>‹Nº›</a:t>
            </a:fld>
            <a:endParaRPr lang="es-EC"/>
          </a:p>
        </p:txBody>
      </p:sp>
    </p:spTree>
    <p:extLst>
      <p:ext uri="{BB962C8B-B14F-4D97-AF65-F5344CB8AC3E}">
        <p14:creationId xmlns:p14="http://schemas.microsoft.com/office/powerpoint/2010/main" val="4339042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43A275CD-3E81-1A4A-80B9-725B87064326}"/>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EC"/>
          </a:p>
        </p:txBody>
      </p:sp>
      <p:sp>
        <p:nvSpPr>
          <p:cNvPr id="3" name="Marcador de texto vertical 2">
            <a:extLst>
              <a:ext uri="{FF2B5EF4-FFF2-40B4-BE49-F238E27FC236}">
                <a16:creationId xmlns:a16="http://schemas.microsoft.com/office/drawing/2014/main" id="{02E2B7B9-082F-BF4A-B972-EA1AC69E9A64}"/>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0ABE3FB5-7A36-F74A-A03F-30124F65DBFE}"/>
              </a:ext>
            </a:extLst>
          </p:cNvPr>
          <p:cNvSpPr>
            <a:spLocks noGrp="1"/>
          </p:cNvSpPr>
          <p:nvPr>
            <p:ph type="dt" sz="half" idx="10"/>
          </p:nvPr>
        </p:nvSpPr>
        <p:spPr/>
        <p:txBody>
          <a:bodyPr/>
          <a:lstStyle/>
          <a:p>
            <a:fld id="{739E843E-C433-BC4E-A5F9-84766C04FF3B}" type="datetimeFigureOut">
              <a:rPr lang="es-EC" smtClean="0"/>
              <a:t>5/7/20</a:t>
            </a:fld>
            <a:endParaRPr lang="es-EC"/>
          </a:p>
        </p:txBody>
      </p:sp>
      <p:sp>
        <p:nvSpPr>
          <p:cNvPr id="5" name="Marcador de pie de página 4">
            <a:extLst>
              <a:ext uri="{FF2B5EF4-FFF2-40B4-BE49-F238E27FC236}">
                <a16:creationId xmlns:a16="http://schemas.microsoft.com/office/drawing/2014/main" id="{4BC4B218-E038-4E43-9121-CD79E622CD16}"/>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A0AD6EAC-0CF8-604D-9F28-703687690AC2}"/>
              </a:ext>
            </a:extLst>
          </p:cNvPr>
          <p:cNvSpPr>
            <a:spLocks noGrp="1"/>
          </p:cNvSpPr>
          <p:nvPr>
            <p:ph type="sldNum" sz="quarter" idx="12"/>
          </p:nvPr>
        </p:nvSpPr>
        <p:spPr/>
        <p:txBody>
          <a:bodyPr/>
          <a:lstStyle/>
          <a:p>
            <a:fld id="{712F3180-4668-BE41-A48A-2D70785F6AA3}" type="slidenum">
              <a:rPr lang="es-EC" smtClean="0"/>
              <a:t>‹Nº›</a:t>
            </a:fld>
            <a:endParaRPr lang="es-EC"/>
          </a:p>
        </p:txBody>
      </p:sp>
    </p:spTree>
    <p:extLst>
      <p:ext uri="{BB962C8B-B14F-4D97-AF65-F5344CB8AC3E}">
        <p14:creationId xmlns:p14="http://schemas.microsoft.com/office/powerpoint/2010/main" val="36997576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B22E50BC-4184-CD4B-9ACE-0E181000293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6B28FF5F-0473-FD4D-A784-F22DA244787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B9840B3A-8AE1-D04F-AF86-4B598EC997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39E843E-C433-BC4E-A5F9-84766C04FF3B}" type="datetimeFigureOut">
              <a:rPr lang="es-EC" smtClean="0"/>
              <a:t>5/7/20</a:t>
            </a:fld>
            <a:endParaRPr lang="es-EC"/>
          </a:p>
        </p:txBody>
      </p:sp>
      <p:sp>
        <p:nvSpPr>
          <p:cNvPr id="5" name="Marcador de pie de página 4">
            <a:extLst>
              <a:ext uri="{FF2B5EF4-FFF2-40B4-BE49-F238E27FC236}">
                <a16:creationId xmlns:a16="http://schemas.microsoft.com/office/drawing/2014/main" id="{FAF2B065-2C51-A84E-9FAE-C668F791B6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C"/>
          </a:p>
        </p:txBody>
      </p:sp>
      <p:sp>
        <p:nvSpPr>
          <p:cNvPr id="6" name="Marcador de número de diapositiva 5">
            <a:extLst>
              <a:ext uri="{FF2B5EF4-FFF2-40B4-BE49-F238E27FC236}">
                <a16:creationId xmlns:a16="http://schemas.microsoft.com/office/drawing/2014/main" id="{19F0CDCE-1AF8-0743-9FFE-FA487F6DD75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2F3180-4668-BE41-A48A-2D70785F6AA3}" type="slidenum">
              <a:rPr lang="es-EC" smtClean="0"/>
              <a:t>‹Nº›</a:t>
            </a:fld>
            <a:endParaRPr lang="es-EC"/>
          </a:p>
        </p:txBody>
      </p:sp>
    </p:spTree>
    <p:extLst>
      <p:ext uri="{BB962C8B-B14F-4D97-AF65-F5344CB8AC3E}">
        <p14:creationId xmlns:p14="http://schemas.microsoft.com/office/powerpoint/2010/main" val="28172359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3B10049-2ED5-6F46-A238-A42A2AAAF107}"/>
              </a:ext>
            </a:extLst>
          </p:cNvPr>
          <p:cNvSpPr>
            <a:spLocks noGrp="1"/>
          </p:cNvSpPr>
          <p:nvPr>
            <p:ph type="ctrTitle"/>
          </p:nvPr>
        </p:nvSpPr>
        <p:spPr>
          <a:xfrm>
            <a:off x="1524000" y="2510117"/>
            <a:ext cx="9144000" cy="999845"/>
          </a:xfrm>
        </p:spPr>
        <p:txBody>
          <a:bodyPr/>
          <a:lstStyle/>
          <a:p>
            <a:r>
              <a:rPr lang="es-EC" dirty="0"/>
              <a:t>Bienvenidos y bienvenidas</a:t>
            </a:r>
          </a:p>
        </p:txBody>
      </p:sp>
      <p:sp>
        <p:nvSpPr>
          <p:cNvPr id="3" name="Subtítulo 2">
            <a:extLst>
              <a:ext uri="{FF2B5EF4-FFF2-40B4-BE49-F238E27FC236}">
                <a16:creationId xmlns:a16="http://schemas.microsoft.com/office/drawing/2014/main" id="{1D97FC67-D9FB-9B48-82CE-3469EA54C720}"/>
              </a:ext>
            </a:extLst>
          </p:cNvPr>
          <p:cNvSpPr>
            <a:spLocks noGrp="1"/>
          </p:cNvSpPr>
          <p:nvPr>
            <p:ph type="subTitle" idx="1"/>
          </p:nvPr>
        </p:nvSpPr>
        <p:spPr/>
        <p:txBody>
          <a:bodyPr/>
          <a:lstStyle/>
          <a:p>
            <a:r>
              <a:rPr lang="es-EC" dirty="0"/>
              <a:t>Al Décimo Sexto Encuentro de la Comunidad de Práctica </a:t>
            </a:r>
          </a:p>
          <a:p>
            <a:r>
              <a:rPr lang="es-EC" dirty="0"/>
              <a:t>del CCRP Andes</a:t>
            </a:r>
          </a:p>
        </p:txBody>
      </p:sp>
      <p:pic>
        <p:nvPicPr>
          <p:cNvPr id="5" name="Imagen 4">
            <a:extLst>
              <a:ext uri="{FF2B5EF4-FFF2-40B4-BE49-F238E27FC236}">
                <a16:creationId xmlns:a16="http://schemas.microsoft.com/office/drawing/2014/main" id="{AD387B12-D27D-F24C-B7A4-63290A7B696A}"/>
              </a:ext>
            </a:extLst>
          </p:cNvPr>
          <p:cNvPicPr>
            <a:picLocks noChangeAspect="1"/>
          </p:cNvPicPr>
          <p:nvPr/>
        </p:nvPicPr>
        <p:blipFill>
          <a:blip r:embed="rId3"/>
          <a:stretch>
            <a:fillRect/>
          </a:stretch>
        </p:blipFill>
        <p:spPr>
          <a:xfrm>
            <a:off x="376518" y="195259"/>
            <a:ext cx="11564470" cy="1196232"/>
          </a:xfrm>
          <a:prstGeom prst="rect">
            <a:avLst/>
          </a:prstGeom>
        </p:spPr>
      </p:pic>
    </p:spTree>
    <p:extLst>
      <p:ext uri="{BB962C8B-B14F-4D97-AF65-F5344CB8AC3E}">
        <p14:creationId xmlns:p14="http://schemas.microsoft.com/office/powerpoint/2010/main" val="12193389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5D6DB7-671B-FC41-A122-D9F39094C69F}"/>
              </a:ext>
            </a:extLst>
          </p:cNvPr>
          <p:cNvSpPr>
            <a:spLocks noGrp="1"/>
          </p:cNvSpPr>
          <p:nvPr>
            <p:ph type="title"/>
          </p:nvPr>
        </p:nvSpPr>
        <p:spPr/>
        <p:txBody>
          <a:bodyPr/>
          <a:lstStyle/>
          <a:p>
            <a:pPr algn="ctr"/>
            <a:r>
              <a:rPr lang="es-ES_tradnl" dirty="0"/>
              <a:t>Sesión de Apertura de la CdP16</a:t>
            </a:r>
            <a:endParaRPr lang="es-EC" dirty="0"/>
          </a:p>
        </p:txBody>
      </p:sp>
      <p:sp>
        <p:nvSpPr>
          <p:cNvPr id="3" name="Marcador de contenido 2">
            <a:extLst>
              <a:ext uri="{FF2B5EF4-FFF2-40B4-BE49-F238E27FC236}">
                <a16:creationId xmlns:a16="http://schemas.microsoft.com/office/drawing/2014/main" id="{166A167D-8889-F543-A0B9-79310B627155}"/>
              </a:ext>
            </a:extLst>
          </p:cNvPr>
          <p:cNvSpPr>
            <a:spLocks noGrp="1"/>
          </p:cNvSpPr>
          <p:nvPr>
            <p:ph idx="1"/>
          </p:nvPr>
        </p:nvSpPr>
        <p:spPr/>
        <p:txBody>
          <a:bodyPr>
            <a:normAutofit lnSpcReduction="10000"/>
          </a:bodyPr>
          <a:lstStyle/>
          <a:p>
            <a:r>
              <a:rPr lang="es-ES_tradnl" sz="4000" dirty="0"/>
              <a:t>Duración: 1 hora, de 08h00 – 09h00, hora de Lima</a:t>
            </a:r>
            <a:endParaRPr lang="es-EC" sz="4000" dirty="0"/>
          </a:p>
          <a:p>
            <a:r>
              <a:rPr lang="es-ES_tradnl" sz="4000" dirty="0"/>
              <a:t>Presentación de Objetivos, Agenda y Normas de convivencia</a:t>
            </a:r>
          </a:p>
          <a:p>
            <a:r>
              <a:rPr lang="es-ES_tradnl" sz="4000" dirty="0"/>
              <a:t>¿Quiénes estamos presentes?</a:t>
            </a:r>
          </a:p>
          <a:p>
            <a:r>
              <a:rPr lang="es-ES_tradnl" sz="4000" dirty="0"/>
              <a:t>Saludándonos…</a:t>
            </a:r>
          </a:p>
          <a:p>
            <a:r>
              <a:rPr lang="es-ES_tradnl" sz="4000" dirty="0"/>
              <a:t>Algunos recordatorios</a:t>
            </a:r>
            <a:endParaRPr lang="es-EC" sz="4000" dirty="0"/>
          </a:p>
          <a:p>
            <a:endParaRPr lang="es-EC" dirty="0"/>
          </a:p>
        </p:txBody>
      </p:sp>
      <p:cxnSp>
        <p:nvCxnSpPr>
          <p:cNvPr id="8" name="Conector recto 7">
            <a:extLst>
              <a:ext uri="{FF2B5EF4-FFF2-40B4-BE49-F238E27FC236}">
                <a16:creationId xmlns:a16="http://schemas.microsoft.com/office/drawing/2014/main" id="{7596FAEF-8026-A446-B85C-A0253384A123}"/>
              </a:ext>
            </a:extLst>
          </p:cNvPr>
          <p:cNvCxnSpPr>
            <a:cxnSpLocks/>
          </p:cNvCxnSpPr>
          <p:nvPr/>
        </p:nvCxnSpPr>
        <p:spPr>
          <a:xfrm>
            <a:off x="2456329" y="1524000"/>
            <a:ext cx="7225553" cy="0"/>
          </a:xfrm>
          <a:prstGeom prst="line">
            <a:avLst/>
          </a:prstGeom>
          <a:ln w="57150">
            <a:solidFill>
              <a:srgbClr val="E10601"/>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7830246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135276E-42F0-2545-8C10-C094B6F5F4D9}"/>
              </a:ext>
            </a:extLst>
          </p:cNvPr>
          <p:cNvSpPr>
            <a:spLocks noGrp="1"/>
          </p:cNvSpPr>
          <p:nvPr>
            <p:ph type="title"/>
          </p:nvPr>
        </p:nvSpPr>
        <p:spPr/>
        <p:txBody>
          <a:bodyPr/>
          <a:lstStyle/>
          <a:p>
            <a:pPr algn="ctr"/>
            <a:r>
              <a:rPr lang="es-EC" dirty="0"/>
              <a:t>Objetivos de la CdP16</a:t>
            </a:r>
          </a:p>
        </p:txBody>
      </p:sp>
      <p:sp>
        <p:nvSpPr>
          <p:cNvPr id="3" name="Marcador de contenido 2">
            <a:extLst>
              <a:ext uri="{FF2B5EF4-FFF2-40B4-BE49-F238E27FC236}">
                <a16:creationId xmlns:a16="http://schemas.microsoft.com/office/drawing/2014/main" id="{EA63D183-0A97-8E48-8DD8-1CAD6C4D7DA5}"/>
              </a:ext>
            </a:extLst>
          </p:cNvPr>
          <p:cNvSpPr>
            <a:spLocks noGrp="1"/>
          </p:cNvSpPr>
          <p:nvPr>
            <p:ph idx="1"/>
          </p:nvPr>
        </p:nvSpPr>
        <p:spPr/>
        <p:txBody>
          <a:bodyPr>
            <a:normAutofit lnSpcReduction="10000"/>
          </a:bodyPr>
          <a:lstStyle/>
          <a:p>
            <a:pPr marL="0" indent="0">
              <a:buNone/>
            </a:pPr>
            <a:r>
              <a:rPr lang="es-ES_tradnl" b="1" dirty="0"/>
              <a:t>1.</a:t>
            </a:r>
            <a:r>
              <a:rPr lang="es-ES_tradnl" dirty="0"/>
              <a:t> Generar un espacio de </a:t>
            </a:r>
            <a:r>
              <a:rPr lang="es-ES_tradnl" b="1" dirty="0"/>
              <a:t>intercambio e inter-aprendizaje</a:t>
            </a:r>
            <a:r>
              <a:rPr lang="es-ES_tradnl" dirty="0"/>
              <a:t> entre los miembros de la </a:t>
            </a:r>
            <a:r>
              <a:rPr lang="es-ES_tradnl" dirty="0" err="1"/>
              <a:t>CdP</a:t>
            </a:r>
            <a:r>
              <a:rPr lang="es-ES_tradnl" dirty="0"/>
              <a:t> Andes. </a:t>
            </a:r>
            <a:endParaRPr lang="es-EC" dirty="0"/>
          </a:p>
          <a:p>
            <a:pPr marL="0" indent="0">
              <a:buNone/>
            </a:pPr>
            <a:r>
              <a:rPr lang="es-ES_tradnl" b="1" dirty="0"/>
              <a:t>2.</a:t>
            </a:r>
            <a:r>
              <a:rPr lang="es-ES_tradnl" dirty="0"/>
              <a:t> Compartir resultados de </a:t>
            </a:r>
            <a:r>
              <a:rPr lang="es-ES_tradnl" b="1" dirty="0"/>
              <a:t>investigación</a:t>
            </a:r>
            <a:r>
              <a:rPr lang="es-ES_tradnl" dirty="0"/>
              <a:t>, con miras a identificar </a:t>
            </a:r>
            <a:r>
              <a:rPr lang="es-ES_tradnl" b="1" dirty="0"/>
              <a:t>sinergias</a:t>
            </a:r>
            <a:r>
              <a:rPr lang="es-ES_tradnl" dirty="0"/>
              <a:t> entre proyectos.</a:t>
            </a:r>
            <a:endParaRPr lang="es-EC" dirty="0"/>
          </a:p>
          <a:p>
            <a:pPr marL="0" indent="0">
              <a:buNone/>
            </a:pPr>
            <a:r>
              <a:rPr lang="es-ES_tradnl" b="1" dirty="0"/>
              <a:t>3.</a:t>
            </a:r>
            <a:r>
              <a:rPr lang="es-ES_tradnl" dirty="0"/>
              <a:t> Reflexionar, aprender e identificar oportunidades sobre </a:t>
            </a:r>
            <a:r>
              <a:rPr lang="es-ES_tradnl" b="1" dirty="0"/>
              <a:t>temas más globales</a:t>
            </a:r>
            <a:r>
              <a:rPr lang="es-ES_tradnl" dirty="0"/>
              <a:t> como:</a:t>
            </a:r>
            <a:endParaRPr lang="es-EC" dirty="0"/>
          </a:p>
          <a:p>
            <a:pPr lvl="1"/>
            <a:r>
              <a:rPr lang="es-ES_tradnl" dirty="0"/>
              <a:t>las implicaciones y retos de la </a:t>
            </a:r>
            <a:r>
              <a:rPr lang="es-ES_tradnl" b="1" dirty="0"/>
              <a:t>pandemia </a:t>
            </a:r>
            <a:r>
              <a:rPr lang="es-ES_tradnl" dirty="0"/>
              <a:t>para los proyectos y compartir estrategias innovadoras que éstos están implementando; </a:t>
            </a:r>
            <a:endParaRPr lang="es-EC" dirty="0"/>
          </a:p>
          <a:p>
            <a:pPr lvl="1"/>
            <a:r>
              <a:rPr lang="es-ES_tradnl" dirty="0"/>
              <a:t>el estado actual y visiones para el futuro de la </a:t>
            </a:r>
            <a:r>
              <a:rPr lang="es-ES_tradnl" b="1" dirty="0"/>
              <a:t>Agroecología</a:t>
            </a:r>
            <a:r>
              <a:rPr lang="es-ES_tradnl" dirty="0"/>
              <a:t> en la región;</a:t>
            </a:r>
            <a:endParaRPr lang="es-EC" dirty="0"/>
          </a:p>
          <a:p>
            <a:pPr lvl="1"/>
            <a:r>
              <a:rPr lang="es-ES_tradnl" dirty="0"/>
              <a:t>oportunidades globales para </a:t>
            </a:r>
            <a:r>
              <a:rPr lang="es-ES_tradnl" b="1" dirty="0"/>
              <a:t>transformar sistemas alimentarios</a:t>
            </a:r>
            <a:r>
              <a:rPr lang="es-ES_tradnl" dirty="0"/>
              <a:t>; y, </a:t>
            </a:r>
            <a:endParaRPr lang="es-EC" dirty="0"/>
          </a:p>
          <a:p>
            <a:pPr lvl="1"/>
            <a:r>
              <a:rPr lang="es-ES_tradnl" dirty="0"/>
              <a:t>sobre </a:t>
            </a:r>
            <a:r>
              <a:rPr lang="es-ES_tradnl" b="1" dirty="0"/>
              <a:t>Diversidad, Equidad e Inclusión</a:t>
            </a:r>
            <a:r>
              <a:rPr lang="es-ES_tradnl" dirty="0"/>
              <a:t> (DEI). </a:t>
            </a:r>
            <a:endParaRPr lang="es-EC" dirty="0"/>
          </a:p>
        </p:txBody>
      </p:sp>
      <p:cxnSp>
        <p:nvCxnSpPr>
          <p:cNvPr id="4" name="Conector recto 3">
            <a:extLst>
              <a:ext uri="{FF2B5EF4-FFF2-40B4-BE49-F238E27FC236}">
                <a16:creationId xmlns:a16="http://schemas.microsoft.com/office/drawing/2014/main" id="{D5A4E45A-262B-AF42-8EFC-76C1FB6E97CE}"/>
              </a:ext>
            </a:extLst>
          </p:cNvPr>
          <p:cNvCxnSpPr>
            <a:cxnSpLocks/>
          </p:cNvCxnSpPr>
          <p:nvPr/>
        </p:nvCxnSpPr>
        <p:spPr>
          <a:xfrm>
            <a:off x="3657600" y="1524000"/>
            <a:ext cx="4894729" cy="0"/>
          </a:xfrm>
          <a:prstGeom prst="line">
            <a:avLst/>
          </a:prstGeom>
          <a:ln w="57150">
            <a:solidFill>
              <a:srgbClr val="E10601"/>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4254095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D744763-2C4D-234A-AC6C-ACB3983F7E5F}"/>
              </a:ext>
            </a:extLst>
          </p:cNvPr>
          <p:cNvSpPr>
            <a:spLocks noGrp="1"/>
          </p:cNvSpPr>
          <p:nvPr>
            <p:ph type="title"/>
          </p:nvPr>
        </p:nvSpPr>
        <p:spPr/>
        <p:txBody>
          <a:bodyPr/>
          <a:lstStyle/>
          <a:p>
            <a:pPr algn="ctr"/>
            <a:r>
              <a:rPr lang="es-EC" dirty="0"/>
              <a:t>Objetivos de la CdP16</a:t>
            </a:r>
          </a:p>
        </p:txBody>
      </p:sp>
      <p:sp>
        <p:nvSpPr>
          <p:cNvPr id="3" name="Marcador de contenido 2">
            <a:extLst>
              <a:ext uri="{FF2B5EF4-FFF2-40B4-BE49-F238E27FC236}">
                <a16:creationId xmlns:a16="http://schemas.microsoft.com/office/drawing/2014/main" id="{70EDF899-051B-294F-BA62-19BD80A1B758}"/>
              </a:ext>
            </a:extLst>
          </p:cNvPr>
          <p:cNvSpPr>
            <a:spLocks noGrp="1"/>
          </p:cNvSpPr>
          <p:nvPr>
            <p:ph idx="1"/>
          </p:nvPr>
        </p:nvSpPr>
        <p:spPr/>
        <p:txBody>
          <a:bodyPr/>
          <a:lstStyle/>
          <a:p>
            <a:pPr marL="0" lvl="0" indent="0">
              <a:buNone/>
            </a:pPr>
            <a:endParaRPr lang="es-EC" dirty="0"/>
          </a:p>
          <a:p>
            <a:pPr marL="0" indent="0">
              <a:buNone/>
            </a:pPr>
            <a:r>
              <a:rPr lang="es-ES_tradnl" b="1" dirty="0"/>
              <a:t>4</a:t>
            </a:r>
            <a:r>
              <a:rPr lang="es-ES_tradnl" dirty="0"/>
              <a:t>. Identificar las prioridades de fortalecimiento de </a:t>
            </a:r>
            <a:r>
              <a:rPr lang="es-ES_tradnl" b="1" dirty="0"/>
              <a:t>capacidade</a:t>
            </a:r>
            <a:r>
              <a:rPr lang="es-ES_tradnl" dirty="0"/>
              <a:t>s en la región. </a:t>
            </a:r>
          </a:p>
          <a:p>
            <a:pPr marL="0" indent="0">
              <a:buNone/>
            </a:pPr>
            <a:endParaRPr lang="es-EC" dirty="0"/>
          </a:p>
          <a:p>
            <a:pPr marL="0" indent="0">
              <a:buNone/>
            </a:pPr>
            <a:r>
              <a:rPr lang="es-ES_tradnl" dirty="0"/>
              <a:t>5. </a:t>
            </a:r>
            <a:r>
              <a:rPr lang="es-ES_tradnl" b="1" dirty="0"/>
              <a:t>Planificar </a:t>
            </a:r>
            <a:r>
              <a:rPr lang="es-ES_tradnl" dirty="0"/>
              <a:t>actividades colaborativas entre proyectos, países y Grupos Temáticos</a:t>
            </a:r>
            <a:r>
              <a:rPr lang="es-EC" dirty="0"/>
              <a:t> </a:t>
            </a:r>
          </a:p>
          <a:p>
            <a:endParaRPr lang="es-EC" dirty="0"/>
          </a:p>
        </p:txBody>
      </p:sp>
      <p:cxnSp>
        <p:nvCxnSpPr>
          <p:cNvPr id="4" name="Conector recto 3">
            <a:extLst>
              <a:ext uri="{FF2B5EF4-FFF2-40B4-BE49-F238E27FC236}">
                <a16:creationId xmlns:a16="http://schemas.microsoft.com/office/drawing/2014/main" id="{AAFEA685-C632-B148-9EC9-53A25E5D901C}"/>
              </a:ext>
            </a:extLst>
          </p:cNvPr>
          <p:cNvCxnSpPr>
            <a:cxnSpLocks/>
          </p:cNvCxnSpPr>
          <p:nvPr/>
        </p:nvCxnSpPr>
        <p:spPr>
          <a:xfrm>
            <a:off x="3514165" y="1524000"/>
            <a:ext cx="5127811" cy="0"/>
          </a:xfrm>
          <a:prstGeom prst="line">
            <a:avLst/>
          </a:prstGeom>
          <a:ln w="57150">
            <a:solidFill>
              <a:srgbClr val="E10601"/>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9535822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EC6EFA50-1F83-B24E-8891-617C77471B4B}"/>
              </a:ext>
            </a:extLst>
          </p:cNvPr>
          <p:cNvPicPr>
            <a:picLocks noChangeAspect="1"/>
          </p:cNvPicPr>
          <p:nvPr/>
        </p:nvPicPr>
        <p:blipFill>
          <a:blip r:embed="rId2"/>
          <a:stretch>
            <a:fillRect/>
          </a:stretch>
        </p:blipFill>
        <p:spPr>
          <a:xfrm>
            <a:off x="-2" y="644445"/>
            <a:ext cx="12277380" cy="5021245"/>
          </a:xfrm>
          <a:prstGeom prst="rect">
            <a:avLst/>
          </a:prstGeom>
        </p:spPr>
      </p:pic>
    </p:spTree>
    <p:extLst>
      <p:ext uri="{BB962C8B-B14F-4D97-AF65-F5344CB8AC3E}">
        <p14:creationId xmlns:p14="http://schemas.microsoft.com/office/powerpoint/2010/main" val="31552287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4D6CDFE2-0A04-B84E-B861-9A225ADF1A4B}"/>
              </a:ext>
            </a:extLst>
          </p:cNvPr>
          <p:cNvPicPr>
            <a:picLocks noChangeAspect="1"/>
          </p:cNvPicPr>
          <p:nvPr/>
        </p:nvPicPr>
        <p:blipFill>
          <a:blip r:embed="rId2"/>
          <a:stretch>
            <a:fillRect/>
          </a:stretch>
        </p:blipFill>
        <p:spPr>
          <a:xfrm>
            <a:off x="0" y="52383"/>
            <a:ext cx="12192000" cy="6753234"/>
          </a:xfrm>
          <a:prstGeom prst="rect">
            <a:avLst/>
          </a:prstGeom>
        </p:spPr>
      </p:pic>
    </p:spTree>
    <p:extLst>
      <p:ext uri="{BB962C8B-B14F-4D97-AF65-F5344CB8AC3E}">
        <p14:creationId xmlns:p14="http://schemas.microsoft.com/office/powerpoint/2010/main" val="15144575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09B5FEB-7EA0-EC4B-A77E-4F4DA86646B0}"/>
              </a:ext>
            </a:extLst>
          </p:cNvPr>
          <p:cNvSpPr>
            <a:spLocks noGrp="1"/>
          </p:cNvSpPr>
          <p:nvPr>
            <p:ph type="title"/>
          </p:nvPr>
        </p:nvSpPr>
        <p:spPr/>
        <p:txBody>
          <a:bodyPr/>
          <a:lstStyle/>
          <a:p>
            <a:pPr algn="ctr"/>
            <a:r>
              <a:rPr lang="es-EC" dirty="0"/>
              <a:t>Normas de convivencia</a:t>
            </a:r>
          </a:p>
        </p:txBody>
      </p:sp>
      <p:sp>
        <p:nvSpPr>
          <p:cNvPr id="3" name="Marcador de contenido 2">
            <a:extLst>
              <a:ext uri="{FF2B5EF4-FFF2-40B4-BE49-F238E27FC236}">
                <a16:creationId xmlns:a16="http://schemas.microsoft.com/office/drawing/2014/main" id="{91819995-979C-084A-8A40-0268CC3BD89E}"/>
              </a:ext>
            </a:extLst>
          </p:cNvPr>
          <p:cNvSpPr>
            <a:spLocks noGrp="1"/>
          </p:cNvSpPr>
          <p:nvPr>
            <p:ph idx="1"/>
          </p:nvPr>
        </p:nvSpPr>
        <p:spPr/>
        <p:txBody>
          <a:bodyPr/>
          <a:lstStyle/>
          <a:p>
            <a:r>
              <a:rPr lang="es-EC" sz="3200" dirty="0"/>
              <a:t>Silenciar micrófonos</a:t>
            </a:r>
          </a:p>
          <a:p>
            <a:r>
              <a:rPr lang="es-EC" sz="3200" dirty="0"/>
              <a:t>Encender la cámara sobre todo en trabajos grupales</a:t>
            </a:r>
          </a:p>
          <a:p>
            <a:r>
              <a:rPr lang="es-EC" sz="3200" dirty="0"/>
              <a:t>Pedir la palabra en zoom</a:t>
            </a:r>
          </a:p>
          <a:p>
            <a:r>
              <a:rPr lang="es-EC" sz="3200" dirty="0"/>
              <a:t>Usar el chat para comentarios y preguntas</a:t>
            </a:r>
          </a:p>
          <a:p>
            <a:r>
              <a:rPr lang="es-EC" sz="3200" dirty="0"/>
              <a:t>Puntualidad</a:t>
            </a:r>
          </a:p>
          <a:p>
            <a:r>
              <a:rPr lang="es-EC" sz="3200" dirty="0"/>
              <a:t>Respeto por las ideas y las personas</a:t>
            </a:r>
          </a:p>
          <a:p>
            <a:r>
              <a:rPr lang="es-EC" sz="3200" dirty="0"/>
              <a:t>Ser breves y concisos en las intervenciones</a:t>
            </a:r>
          </a:p>
          <a:p>
            <a:endParaRPr lang="es-EC" dirty="0"/>
          </a:p>
        </p:txBody>
      </p:sp>
      <p:cxnSp>
        <p:nvCxnSpPr>
          <p:cNvPr id="4" name="Conector recto 3">
            <a:extLst>
              <a:ext uri="{FF2B5EF4-FFF2-40B4-BE49-F238E27FC236}">
                <a16:creationId xmlns:a16="http://schemas.microsoft.com/office/drawing/2014/main" id="{A058FD63-4DF0-9C48-9204-D6F375FD0B5F}"/>
              </a:ext>
            </a:extLst>
          </p:cNvPr>
          <p:cNvCxnSpPr>
            <a:cxnSpLocks/>
          </p:cNvCxnSpPr>
          <p:nvPr/>
        </p:nvCxnSpPr>
        <p:spPr>
          <a:xfrm>
            <a:off x="3496235" y="1524000"/>
            <a:ext cx="5235389" cy="0"/>
          </a:xfrm>
          <a:prstGeom prst="line">
            <a:avLst/>
          </a:prstGeom>
          <a:ln w="57150">
            <a:solidFill>
              <a:srgbClr val="E10601"/>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5583827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BCF7673-8495-9B45-851D-7FCBC2B7C0F2}"/>
              </a:ext>
            </a:extLst>
          </p:cNvPr>
          <p:cNvSpPr>
            <a:spLocks noGrp="1"/>
          </p:cNvSpPr>
          <p:nvPr>
            <p:ph type="title"/>
          </p:nvPr>
        </p:nvSpPr>
        <p:spPr/>
        <p:txBody>
          <a:bodyPr/>
          <a:lstStyle/>
          <a:p>
            <a:pPr algn="ctr"/>
            <a:r>
              <a:rPr lang="es-EC" dirty="0"/>
              <a:t>Recordatorios</a:t>
            </a:r>
          </a:p>
        </p:txBody>
      </p:sp>
      <p:sp>
        <p:nvSpPr>
          <p:cNvPr id="3" name="Marcador de contenido 2">
            <a:extLst>
              <a:ext uri="{FF2B5EF4-FFF2-40B4-BE49-F238E27FC236}">
                <a16:creationId xmlns:a16="http://schemas.microsoft.com/office/drawing/2014/main" id="{B1423E53-1AD8-3D47-9CD6-7C5D46D73FA7}"/>
              </a:ext>
            </a:extLst>
          </p:cNvPr>
          <p:cNvSpPr>
            <a:spLocks noGrp="1"/>
          </p:cNvSpPr>
          <p:nvPr>
            <p:ph idx="1"/>
          </p:nvPr>
        </p:nvSpPr>
        <p:spPr>
          <a:xfrm>
            <a:off x="838200" y="1685361"/>
            <a:ext cx="10515600" cy="4968874"/>
          </a:xfrm>
        </p:spPr>
        <p:txBody>
          <a:bodyPr>
            <a:normAutofit/>
          </a:bodyPr>
          <a:lstStyle/>
          <a:p>
            <a:r>
              <a:rPr lang="es-EC" sz="3200" dirty="0"/>
              <a:t>Inscripciones de las sesiones en el portal: cdp16.andescdp.org</a:t>
            </a:r>
          </a:p>
          <a:p>
            <a:r>
              <a:rPr lang="es-EC" sz="3200" dirty="0"/>
              <a:t>Creación de espacios abiertos hasta el viernes 10 de julio, via correo electrónica con Yasmin Jalil</a:t>
            </a:r>
          </a:p>
          <a:p>
            <a:r>
              <a:rPr lang="es-EC" sz="3200" dirty="0"/>
              <a:t>Asistencia técnica de Ciara (inglés) y Daniel Proaño (español). Datos de contacto en el portal</a:t>
            </a:r>
          </a:p>
          <a:p>
            <a:r>
              <a:rPr lang="es-EC" sz="3200" dirty="0"/>
              <a:t>Sergio y Yasmin están disponible para apoyo metodológico. Datos de contacto disponibles en el portal</a:t>
            </a:r>
          </a:p>
          <a:p>
            <a:endParaRPr lang="es-EC" dirty="0"/>
          </a:p>
        </p:txBody>
      </p:sp>
      <p:cxnSp>
        <p:nvCxnSpPr>
          <p:cNvPr id="4" name="Conector recto 3">
            <a:extLst>
              <a:ext uri="{FF2B5EF4-FFF2-40B4-BE49-F238E27FC236}">
                <a16:creationId xmlns:a16="http://schemas.microsoft.com/office/drawing/2014/main" id="{6B18E251-7474-CE42-8696-3576A22A6AA0}"/>
              </a:ext>
            </a:extLst>
          </p:cNvPr>
          <p:cNvCxnSpPr>
            <a:cxnSpLocks/>
          </p:cNvCxnSpPr>
          <p:nvPr/>
        </p:nvCxnSpPr>
        <p:spPr>
          <a:xfrm>
            <a:off x="4473388" y="1416423"/>
            <a:ext cx="3245223" cy="0"/>
          </a:xfrm>
          <a:prstGeom prst="line">
            <a:avLst/>
          </a:prstGeom>
          <a:ln w="57150">
            <a:solidFill>
              <a:srgbClr val="E10601"/>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4572090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4BD0A1-5234-3E42-8487-5796E647F6D6}"/>
              </a:ext>
            </a:extLst>
          </p:cNvPr>
          <p:cNvSpPr>
            <a:spLocks noGrp="1"/>
          </p:cNvSpPr>
          <p:nvPr>
            <p:ph type="title"/>
          </p:nvPr>
        </p:nvSpPr>
        <p:spPr/>
        <p:txBody>
          <a:bodyPr/>
          <a:lstStyle/>
          <a:p>
            <a:pPr algn="ctr"/>
            <a:r>
              <a:rPr lang="es-EC" dirty="0"/>
              <a:t>Recordatorios</a:t>
            </a:r>
          </a:p>
        </p:txBody>
      </p:sp>
      <p:sp>
        <p:nvSpPr>
          <p:cNvPr id="3" name="Marcador de contenido 2">
            <a:extLst>
              <a:ext uri="{FF2B5EF4-FFF2-40B4-BE49-F238E27FC236}">
                <a16:creationId xmlns:a16="http://schemas.microsoft.com/office/drawing/2014/main" id="{5829A5C2-5404-4C43-BDE5-92D6307D1F91}"/>
              </a:ext>
            </a:extLst>
          </p:cNvPr>
          <p:cNvSpPr>
            <a:spLocks noGrp="1"/>
          </p:cNvSpPr>
          <p:nvPr>
            <p:ph idx="1"/>
          </p:nvPr>
        </p:nvSpPr>
        <p:spPr/>
        <p:txBody>
          <a:bodyPr/>
          <a:lstStyle/>
          <a:p>
            <a:r>
              <a:rPr lang="es-EC" sz="3200" dirty="0"/>
              <a:t>Planificación de la CdP16 (el link de formulario disponible en el portal)</a:t>
            </a:r>
          </a:p>
          <a:p>
            <a:r>
              <a:rPr lang="es-EC" sz="3200" dirty="0"/>
              <a:t>Noches culturales</a:t>
            </a:r>
          </a:p>
          <a:p>
            <a:r>
              <a:rPr lang="es-EC" sz="3200" dirty="0"/>
              <a:t>Comisión de Diversidad, Equidad e Inclusión, inscribirse en el portal en la sección de espacios abiertos</a:t>
            </a:r>
          </a:p>
          <a:p>
            <a:r>
              <a:rPr lang="es-EC" sz="3200" dirty="0"/>
              <a:t>Traducción: habilitar la opción de traducción, elegir el idioma en el que se quiere escuchar  y poner silenciar el audio original</a:t>
            </a:r>
          </a:p>
          <a:p>
            <a:endParaRPr lang="es-EC" dirty="0"/>
          </a:p>
        </p:txBody>
      </p:sp>
      <p:cxnSp>
        <p:nvCxnSpPr>
          <p:cNvPr id="4" name="Conector recto 3">
            <a:extLst>
              <a:ext uri="{FF2B5EF4-FFF2-40B4-BE49-F238E27FC236}">
                <a16:creationId xmlns:a16="http://schemas.microsoft.com/office/drawing/2014/main" id="{6D665720-BD8A-214C-8E5A-E00A19621E94}"/>
              </a:ext>
            </a:extLst>
          </p:cNvPr>
          <p:cNvCxnSpPr>
            <a:cxnSpLocks/>
          </p:cNvCxnSpPr>
          <p:nvPr/>
        </p:nvCxnSpPr>
        <p:spPr>
          <a:xfrm>
            <a:off x="4473388" y="1416423"/>
            <a:ext cx="3245223" cy="0"/>
          </a:xfrm>
          <a:prstGeom prst="line">
            <a:avLst/>
          </a:prstGeom>
          <a:ln w="57150">
            <a:solidFill>
              <a:srgbClr val="E10601"/>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3929803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AD78A73-9117-2746-A85B-13C950CB76E2}"/>
              </a:ext>
            </a:extLst>
          </p:cNvPr>
          <p:cNvSpPr>
            <a:spLocks noGrp="1"/>
          </p:cNvSpPr>
          <p:nvPr>
            <p:ph type="title"/>
          </p:nvPr>
        </p:nvSpPr>
        <p:spPr>
          <a:xfrm>
            <a:off x="838200" y="2337357"/>
            <a:ext cx="10515600" cy="1325563"/>
          </a:xfrm>
        </p:spPr>
        <p:txBody>
          <a:bodyPr/>
          <a:lstStyle/>
          <a:p>
            <a:pPr algn="ctr"/>
            <a:r>
              <a:rPr lang="es-ES_tradnl" dirty="0"/>
              <a:t>¿Quiénes estamos presentes?</a:t>
            </a:r>
            <a:endParaRPr lang="es-EC" dirty="0"/>
          </a:p>
        </p:txBody>
      </p:sp>
    </p:spTree>
    <p:extLst>
      <p:ext uri="{BB962C8B-B14F-4D97-AF65-F5344CB8AC3E}">
        <p14:creationId xmlns:p14="http://schemas.microsoft.com/office/powerpoint/2010/main" val="24545670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755BF92-D009-BB49-9A14-FC3018BE3F82}"/>
              </a:ext>
            </a:extLst>
          </p:cNvPr>
          <p:cNvSpPr>
            <a:spLocks noGrp="1"/>
          </p:cNvSpPr>
          <p:nvPr>
            <p:ph type="title"/>
          </p:nvPr>
        </p:nvSpPr>
        <p:spPr/>
        <p:txBody>
          <a:bodyPr/>
          <a:lstStyle/>
          <a:p>
            <a:pPr algn="ctr"/>
            <a:r>
              <a:rPr lang="es-EC" dirty="0"/>
              <a:t>Saludándonos</a:t>
            </a:r>
          </a:p>
        </p:txBody>
      </p:sp>
      <p:sp>
        <p:nvSpPr>
          <p:cNvPr id="3" name="Marcador de contenido 2">
            <a:extLst>
              <a:ext uri="{FF2B5EF4-FFF2-40B4-BE49-F238E27FC236}">
                <a16:creationId xmlns:a16="http://schemas.microsoft.com/office/drawing/2014/main" id="{433D848F-A38E-C043-8063-000C648FC319}"/>
              </a:ext>
            </a:extLst>
          </p:cNvPr>
          <p:cNvSpPr>
            <a:spLocks noGrp="1"/>
          </p:cNvSpPr>
          <p:nvPr>
            <p:ph idx="1"/>
          </p:nvPr>
        </p:nvSpPr>
        <p:spPr/>
        <p:txBody>
          <a:bodyPr>
            <a:normAutofit lnSpcReduction="10000"/>
          </a:bodyPr>
          <a:lstStyle/>
          <a:p>
            <a:r>
              <a:rPr lang="es-EC" dirty="0"/>
              <a:t>Grupos conformados al azar se reúnen con cámaras encendidas</a:t>
            </a:r>
          </a:p>
          <a:p>
            <a:r>
              <a:rPr lang="es-EC" dirty="0"/>
              <a:t>Tiempo del grupo: 10 minutos</a:t>
            </a:r>
          </a:p>
          <a:p>
            <a:r>
              <a:rPr lang="es-EC" dirty="0"/>
              <a:t>Tarea</a:t>
            </a:r>
          </a:p>
          <a:p>
            <a:pPr lvl="1"/>
            <a:r>
              <a:rPr lang="es-EC" dirty="0"/>
              <a:t>Nombre de la persona, su institucion, su país</a:t>
            </a:r>
          </a:p>
          <a:p>
            <a:pPr lvl="1"/>
            <a:r>
              <a:rPr lang="es-ES_tradnl" dirty="0"/>
              <a:t>¿</a:t>
            </a:r>
            <a:r>
              <a:rPr lang="es-EC" dirty="0"/>
              <a:t>Cuáles son los principales aprendizajes durante este tiempo de pandemia?</a:t>
            </a:r>
          </a:p>
          <a:p>
            <a:pPr lvl="1"/>
            <a:r>
              <a:rPr lang="es-ES_tradnl" dirty="0"/>
              <a:t>¿</a:t>
            </a:r>
            <a:r>
              <a:rPr lang="es-EC" dirty="0"/>
              <a:t>Qué mensaje le regala el grupo a los participantes de esta CdP?</a:t>
            </a:r>
          </a:p>
          <a:p>
            <a:r>
              <a:rPr lang="es-EC" dirty="0"/>
              <a:t>Nombrar un relator o una relatora</a:t>
            </a:r>
          </a:p>
          <a:p>
            <a:r>
              <a:rPr lang="es-EC" dirty="0"/>
              <a:t>Reportar a la plenaria (1 minuto)</a:t>
            </a:r>
          </a:p>
          <a:p>
            <a:pPr lvl="1"/>
            <a:r>
              <a:rPr lang="es-EC" dirty="0"/>
              <a:t>Mencionar los nombres de los participantes del grupo</a:t>
            </a:r>
          </a:p>
          <a:p>
            <a:pPr lvl="1"/>
            <a:r>
              <a:rPr lang="es-EC" dirty="0"/>
              <a:t>Transmitir el mensaje a la plenaria</a:t>
            </a:r>
          </a:p>
        </p:txBody>
      </p:sp>
      <p:cxnSp>
        <p:nvCxnSpPr>
          <p:cNvPr id="4" name="Conector recto 3">
            <a:extLst>
              <a:ext uri="{FF2B5EF4-FFF2-40B4-BE49-F238E27FC236}">
                <a16:creationId xmlns:a16="http://schemas.microsoft.com/office/drawing/2014/main" id="{EAE54FC3-A73C-3146-AB40-EAC7D7D4222C}"/>
              </a:ext>
            </a:extLst>
          </p:cNvPr>
          <p:cNvCxnSpPr>
            <a:cxnSpLocks/>
          </p:cNvCxnSpPr>
          <p:nvPr/>
        </p:nvCxnSpPr>
        <p:spPr>
          <a:xfrm>
            <a:off x="4392706" y="1524000"/>
            <a:ext cx="3406588" cy="0"/>
          </a:xfrm>
          <a:prstGeom prst="line">
            <a:avLst/>
          </a:prstGeom>
          <a:ln w="57150">
            <a:solidFill>
              <a:srgbClr val="E10601"/>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8470543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F62813-5042-6A48-8DB0-0D91D5C86459}"/>
              </a:ext>
            </a:extLst>
          </p:cNvPr>
          <p:cNvSpPr>
            <a:spLocks noGrp="1"/>
          </p:cNvSpPr>
          <p:nvPr>
            <p:ph type="title"/>
          </p:nvPr>
        </p:nvSpPr>
        <p:spPr/>
        <p:txBody>
          <a:bodyPr/>
          <a:lstStyle/>
          <a:p>
            <a:pPr algn="ctr"/>
            <a:r>
              <a:rPr lang="es-EC" dirty="0"/>
              <a:t>Les recordamos que…</a:t>
            </a:r>
          </a:p>
        </p:txBody>
      </p:sp>
      <p:sp>
        <p:nvSpPr>
          <p:cNvPr id="3" name="Marcador de contenido 2">
            <a:extLst>
              <a:ext uri="{FF2B5EF4-FFF2-40B4-BE49-F238E27FC236}">
                <a16:creationId xmlns:a16="http://schemas.microsoft.com/office/drawing/2014/main" id="{A3FBCE98-17EB-9C41-B2BA-F7257DA451E7}"/>
              </a:ext>
            </a:extLst>
          </p:cNvPr>
          <p:cNvSpPr>
            <a:spLocks noGrp="1"/>
          </p:cNvSpPr>
          <p:nvPr>
            <p:ph idx="1"/>
          </p:nvPr>
        </p:nvSpPr>
        <p:spPr/>
        <p:txBody>
          <a:bodyPr/>
          <a:lstStyle/>
          <a:p>
            <a:r>
              <a:rPr lang="es-EC" dirty="0"/>
              <a:t>La siguiente sesión: </a:t>
            </a:r>
            <a:r>
              <a:rPr lang="es-ES_tradnl" dirty="0"/>
              <a:t>Presentaciones de la Fundación </a:t>
            </a:r>
            <a:r>
              <a:rPr lang="es-ES_tradnl" dirty="0" err="1"/>
              <a:t>McKnight</a:t>
            </a:r>
            <a:r>
              <a:rPr lang="es-ES_tradnl" dirty="0"/>
              <a:t> y del Equipo Regional</a:t>
            </a:r>
            <a:r>
              <a:rPr lang="es-EC" dirty="0"/>
              <a:t> </a:t>
            </a:r>
          </a:p>
          <a:p>
            <a:r>
              <a:rPr lang="es-EC" dirty="0"/>
              <a:t>Inicia a las 9:30 am, termina 11:30 am, hora de Lima</a:t>
            </a:r>
          </a:p>
          <a:p>
            <a:r>
              <a:rPr lang="es-EC" dirty="0"/>
              <a:t>Si quieren participar deben inscribirse en el portal</a:t>
            </a:r>
          </a:p>
        </p:txBody>
      </p:sp>
      <p:cxnSp>
        <p:nvCxnSpPr>
          <p:cNvPr id="4" name="Conector recto 3">
            <a:extLst>
              <a:ext uri="{FF2B5EF4-FFF2-40B4-BE49-F238E27FC236}">
                <a16:creationId xmlns:a16="http://schemas.microsoft.com/office/drawing/2014/main" id="{1A7ADF00-07B1-F145-BC06-98490282F89A}"/>
              </a:ext>
            </a:extLst>
          </p:cNvPr>
          <p:cNvCxnSpPr>
            <a:cxnSpLocks/>
          </p:cNvCxnSpPr>
          <p:nvPr/>
        </p:nvCxnSpPr>
        <p:spPr>
          <a:xfrm>
            <a:off x="3657600" y="1541929"/>
            <a:ext cx="5020235" cy="0"/>
          </a:xfrm>
          <a:prstGeom prst="line">
            <a:avLst/>
          </a:prstGeom>
          <a:ln w="57150">
            <a:solidFill>
              <a:srgbClr val="E10601"/>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899648994"/>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6937</TotalTime>
  <Words>828</Words>
  <Application>Microsoft Macintosh PowerPoint</Application>
  <PresentationFormat>Panorámica</PresentationFormat>
  <Paragraphs>67</Paragraphs>
  <Slides>12</Slides>
  <Notes>3</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12</vt:i4>
      </vt:variant>
    </vt:vector>
  </HeadingPairs>
  <TitlesOfParts>
    <vt:vector size="16" baseType="lpstr">
      <vt:lpstr>Arial</vt:lpstr>
      <vt:lpstr>Calibri</vt:lpstr>
      <vt:lpstr>Calibri Light</vt:lpstr>
      <vt:lpstr>Tema de Office</vt:lpstr>
      <vt:lpstr>Bienvenidos y bienvenidas</vt:lpstr>
      <vt:lpstr>Sesión de Apertura de la CdP16</vt:lpstr>
      <vt:lpstr>Objetivos de la CdP16</vt:lpstr>
      <vt:lpstr>Objetivos de la CdP16</vt:lpstr>
      <vt:lpstr>Presentación de PowerPoint</vt:lpstr>
      <vt:lpstr>Presentación de PowerPoint</vt:lpstr>
      <vt:lpstr>Normas de convivencia</vt:lpstr>
      <vt:lpstr>Recordatorios</vt:lpstr>
      <vt:lpstr>Recordatorios</vt:lpstr>
      <vt:lpstr>¿Quiénes estamos presentes?</vt:lpstr>
      <vt:lpstr>Saludándonos</vt:lpstr>
      <vt:lpstr>Les recordamos que…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Bienvenidos y bienvenidas</dc:title>
  <dc:creator>Sergio Larrea</dc:creator>
  <cp:lastModifiedBy>Sergio Larrea</cp:lastModifiedBy>
  <cp:revision>39</cp:revision>
  <dcterms:created xsi:type="dcterms:W3CDTF">2020-07-01T02:34:28Z</dcterms:created>
  <dcterms:modified xsi:type="dcterms:W3CDTF">2020-07-06T03:25:48Z</dcterms:modified>
</cp:coreProperties>
</file>