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625" r:id="rId2"/>
    <p:sldId id="620" r:id="rId3"/>
    <p:sldId id="626" r:id="rId4"/>
    <p:sldId id="627" r:id="rId5"/>
    <p:sldId id="622" r:id="rId6"/>
    <p:sldId id="632" r:id="rId7"/>
    <p:sldId id="631" r:id="rId8"/>
    <p:sldId id="621" r:id="rId9"/>
    <p:sldId id="660" r:id="rId10"/>
    <p:sldId id="642" r:id="rId11"/>
    <p:sldId id="653" r:id="rId12"/>
    <p:sldId id="654" r:id="rId13"/>
    <p:sldId id="655" r:id="rId14"/>
    <p:sldId id="658" r:id="rId15"/>
    <p:sldId id="650" r:id="rId16"/>
    <p:sldId id="651" r:id="rId17"/>
    <p:sldId id="263" r:id="rId18"/>
    <p:sldId id="644" r:id="rId19"/>
    <p:sldId id="645" r:id="rId20"/>
    <p:sldId id="647" r:id="rId21"/>
    <p:sldId id="646" r:id="rId22"/>
    <p:sldId id="652" r:id="rId23"/>
    <p:sldId id="590" r:id="rId24"/>
    <p:sldId id="618" r:id="rId25"/>
    <p:sldId id="648" r:id="rId26"/>
    <p:sldId id="657" r:id="rId27"/>
    <p:sldId id="649" r:id="rId28"/>
    <p:sldId id="589" r:id="rId29"/>
    <p:sldId id="659" r:id="rId30"/>
    <p:sldId id="609" r:id="rId31"/>
    <p:sldId id="266" r:id="rId32"/>
    <p:sldId id="661" r:id="rId33"/>
    <p:sldId id="638" r:id="rId34"/>
    <p:sldId id="636" r:id="rId35"/>
    <p:sldId id="641" r:id="rId36"/>
    <p:sldId id="662" r:id="rId37"/>
    <p:sldId id="643" r:id="rId38"/>
    <p:sldId id="663" r:id="rId39"/>
    <p:sldId id="664" r:id="rId40"/>
    <p:sldId id="665" r:id="rId41"/>
    <p:sldId id="666" r:id="rId42"/>
    <p:sldId id="667" r:id="rId43"/>
    <p:sldId id="668" r:id="rId44"/>
    <p:sldId id="669" r:id="rId45"/>
    <p:sldId id="670" r:id="rId46"/>
    <p:sldId id="656" r:id="rId47"/>
    <p:sldId id="671" r:id="rId48"/>
    <p:sldId id="672" r:id="rId49"/>
    <p:sldId id="673" r:id="rId50"/>
    <p:sldId id="674" r:id="rId51"/>
    <p:sldId id="675" r:id="rId52"/>
    <p:sldId id="676" r:id="rId53"/>
    <p:sldId id="677" r:id="rId54"/>
    <p:sldId id="678"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laire Nicklin" initials="C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1FF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00" autoAdjust="0"/>
    <p:restoredTop sz="90767" autoAdjust="0"/>
  </p:normalViewPr>
  <p:slideViewPr>
    <p:cSldViewPr snapToGrid="0">
      <p:cViewPr varScale="1">
        <p:scale>
          <a:sx n="69" d="100"/>
          <a:sy n="69" d="100"/>
        </p:scale>
        <p:origin x="460" y="4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_rels/data4.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slide" Target="../slides/slide16.xml"/><Relationship Id="rId1" Type="http://schemas.openxmlformats.org/officeDocument/2006/relationships/slide" Target="../slides/slide13.xml"/><Relationship Id="rId5" Type="http://schemas.openxmlformats.org/officeDocument/2006/relationships/slide" Target="../slides/slide27.xml"/><Relationship Id="rId4" Type="http://schemas.openxmlformats.org/officeDocument/2006/relationships/slide" Target="../slides/slide22.xml"/></Relationships>
</file>

<file path=ppt/diagrams/_rels/data5.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slide" Target="../slides/slide16.xml"/><Relationship Id="rId1" Type="http://schemas.openxmlformats.org/officeDocument/2006/relationships/slide" Target="../slides/slide13.xml"/><Relationship Id="rId5" Type="http://schemas.openxmlformats.org/officeDocument/2006/relationships/slide" Target="../slides/slide27.xml"/><Relationship Id="rId4" Type="http://schemas.openxmlformats.org/officeDocument/2006/relationships/slide" Target="../slides/slide22.xml"/></Relationships>
</file>

<file path=ppt/diagrams/_rels/data6.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slide" Target="../slides/slide16.xml"/><Relationship Id="rId1" Type="http://schemas.openxmlformats.org/officeDocument/2006/relationships/slide" Target="../slides/slide13.xml"/><Relationship Id="rId5" Type="http://schemas.openxmlformats.org/officeDocument/2006/relationships/slide" Target="../slides/slide27.xml"/><Relationship Id="rId4" Type="http://schemas.openxmlformats.org/officeDocument/2006/relationships/slide" Target="../slides/slide22.xml"/></Relationships>
</file>

<file path=ppt/diagrams/_rels/data7.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slide" Target="../slides/slide16.xml"/><Relationship Id="rId1" Type="http://schemas.openxmlformats.org/officeDocument/2006/relationships/slide" Target="../slides/slide13.xml"/><Relationship Id="rId5" Type="http://schemas.openxmlformats.org/officeDocument/2006/relationships/slide" Target="../slides/slide27.xml"/><Relationship Id="rId4" Type="http://schemas.openxmlformats.org/officeDocument/2006/relationships/slide" Target="../slides/slide22.xml"/></Relationships>
</file>

<file path=ppt/diagrams/_rels/data8.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slide" Target="../slides/slide16.xml"/><Relationship Id="rId1" Type="http://schemas.openxmlformats.org/officeDocument/2006/relationships/slide" Target="../slides/slide13.xml"/><Relationship Id="rId5" Type="http://schemas.openxmlformats.org/officeDocument/2006/relationships/slide" Target="../slides/slide27.xml"/><Relationship Id="rId4" Type="http://schemas.openxmlformats.org/officeDocument/2006/relationships/slide" Target="../slides/slide2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90A60C-5290-1C4B-91C3-7653771B70B1}" type="doc">
      <dgm:prSet loTypeId="urn:microsoft.com/office/officeart/2005/8/layout/venn1" loCatId="" qsTypeId="urn:microsoft.com/office/officeart/2005/8/quickstyle/simple4" qsCatId="simple" csTypeId="urn:microsoft.com/office/officeart/2005/8/colors/accent1_2" csCatId="accent1" phldr="1"/>
      <dgm:spPr/>
    </dgm:pt>
    <dgm:pt modelId="{61C048E2-EFE2-2D40-B0A0-942146FAA66C}">
      <dgm:prSet phldrT="[Texto]"/>
      <dgm:spPr>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dgm:spPr>
      <dgm:t>
        <a:bodyPr/>
        <a:lstStyle/>
        <a:p>
          <a:r>
            <a:rPr lang="es-ES_tradnl" dirty="0">
              <a:solidFill>
                <a:schemeClr val="bg1"/>
              </a:solidFill>
            </a:rPr>
            <a:t>Práctica</a:t>
          </a:r>
        </a:p>
      </dgm:t>
    </dgm:pt>
    <dgm:pt modelId="{89656F48-3BA1-1C4B-A7D4-8061B1E1E1CB}" type="parTrans" cxnId="{E76F6349-44EC-5C43-8D26-BD4FDA0F8926}">
      <dgm:prSet/>
      <dgm:spPr/>
      <dgm:t>
        <a:bodyPr/>
        <a:lstStyle/>
        <a:p>
          <a:endParaRPr lang="es-ES_tradnl"/>
        </a:p>
      </dgm:t>
    </dgm:pt>
    <dgm:pt modelId="{3950B613-F3F1-3046-9C06-175E2D9F9943}" type="sibTrans" cxnId="{E76F6349-44EC-5C43-8D26-BD4FDA0F8926}">
      <dgm:prSet/>
      <dgm:spPr/>
      <dgm:t>
        <a:bodyPr/>
        <a:lstStyle/>
        <a:p>
          <a:endParaRPr lang="es-ES_tradnl"/>
        </a:p>
      </dgm:t>
    </dgm:pt>
    <dgm:pt modelId="{E9DEB52A-FEC9-014C-A448-D281AB83CC1A}">
      <dgm:prSet phldrT="[Texto]"/>
      <dgm:spPr/>
      <dgm:t>
        <a:bodyPr/>
        <a:lstStyle/>
        <a:p>
          <a:r>
            <a:rPr lang="es-ES_tradnl" dirty="0">
              <a:solidFill>
                <a:schemeClr val="bg1"/>
              </a:solidFill>
            </a:rPr>
            <a:t>Ciencia</a:t>
          </a:r>
        </a:p>
      </dgm:t>
    </dgm:pt>
    <dgm:pt modelId="{167CB09D-E192-C845-A6B1-6297EF1EF939}" type="parTrans" cxnId="{316E3C7E-AEC1-274F-A8AA-9094A40D2416}">
      <dgm:prSet/>
      <dgm:spPr/>
      <dgm:t>
        <a:bodyPr/>
        <a:lstStyle/>
        <a:p>
          <a:endParaRPr lang="es-ES_tradnl"/>
        </a:p>
      </dgm:t>
    </dgm:pt>
    <dgm:pt modelId="{BCDB7C61-17E4-8547-9CDC-CB2F9D63FDE0}" type="sibTrans" cxnId="{316E3C7E-AEC1-274F-A8AA-9094A40D2416}">
      <dgm:prSet/>
      <dgm:spPr/>
      <dgm:t>
        <a:bodyPr/>
        <a:lstStyle/>
        <a:p>
          <a:endParaRPr lang="es-ES_tradnl"/>
        </a:p>
      </dgm:t>
    </dgm:pt>
    <dgm:pt modelId="{00FEFF11-3D90-6C45-A69F-6D5FF6FB1E3E}">
      <dgm:prSet phldrT="[Texto]"/>
      <dgm:spPr/>
      <dgm:t>
        <a:bodyPr/>
        <a:lstStyle/>
        <a:p>
          <a:r>
            <a:rPr lang="es-ES_tradnl" dirty="0">
              <a:solidFill>
                <a:schemeClr val="bg1"/>
              </a:solidFill>
            </a:rPr>
            <a:t>Movimiento</a:t>
          </a:r>
        </a:p>
      </dgm:t>
    </dgm:pt>
    <dgm:pt modelId="{75C7E9ED-5471-D849-BD3A-614FC1529F61}" type="parTrans" cxnId="{17666077-6C79-4848-9447-9690BA28EE02}">
      <dgm:prSet/>
      <dgm:spPr/>
      <dgm:t>
        <a:bodyPr/>
        <a:lstStyle/>
        <a:p>
          <a:endParaRPr lang="es-ES_tradnl"/>
        </a:p>
      </dgm:t>
    </dgm:pt>
    <dgm:pt modelId="{906A81A4-0776-F643-B8D5-D1AD5EE64277}" type="sibTrans" cxnId="{17666077-6C79-4848-9447-9690BA28EE02}">
      <dgm:prSet/>
      <dgm:spPr/>
      <dgm:t>
        <a:bodyPr/>
        <a:lstStyle/>
        <a:p>
          <a:endParaRPr lang="es-ES_tradnl"/>
        </a:p>
      </dgm:t>
    </dgm:pt>
    <dgm:pt modelId="{80BF9045-FB24-434C-BCDD-FBA395A10440}" type="pres">
      <dgm:prSet presAssocID="{2B90A60C-5290-1C4B-91C3-7653771B70B1}" presName="compositeShape" presStyleCnt="0">
        <dgm:presLayoutVars>
          <dgm:chMax val="7"/>
          <dgm:dir/>
          <dgm:resizeHandles val="exact"/>
        </dgm:presLayoutVars>
      </dgm:prSet>
      <dgm:spPr/>
    </dgm:pt>
    <dgm:pt modelId="{41159E14-DC44-B945-92EA-C339C3E52226}" type="pres">
      <dgm:prSet presAssocID="{61C048E2-EFE2-2D40-B0A0-942146FAA66C}" presName="circ1" presStyleLbl="vennNode1" presStyleIdx="0" presStyleCnt="3"/>
      <dgm:spPr/>
    </dgm:pt>
    <dgm:pt modelId="{11C53A2D-9613-F547-9C00-E932F14C9E69}" type="pres">
      <dgm:prSet presAssocID="{61C048E2-EFE2-2D40-B0A0-942146FAA66C}" presName="circ1Tx" presStyleLbl="revTx" presStyleIdx="0" presStyleCnt="0">
        <dgm:presLayoutVars>
          <dgm:chMax val="0"/>
          <dgm:chPref val="0"/>
          <dgm:bulletEnabled val="1"/>
        </dgm:presLayoutVars>
      </dgm:prSet>
      <dgm:spPr/>
    </dgm:pt>
    <dgm:pt modelId="{A723EDD4-1A2E-E245-9D71-AF47A6D06A18}" type="pres">
      <dgm:prSet presAssocID="{00FEFF11-3D90-6C45-A69F-6D5FF6FB1E3E}" presName="circ2" presStyleLbl="vennNode1" presStyleIdx="1" presStyleCnt="3"/>
      <dgm:spPr/>
    </dgm:pt>
    <dgm:pt modelId="{657D6FBF-41FC-9644-BF16-9F06C02E4502}" type="pres">
      <dgm:prSet presAssocID="{00FEFF11-3D90-6C45-A69F-6D5FF6FB1E3E}" presName="circ2Tx" presStyleLbl="revTx" presStyleIdx="0" presStyleCnt="0">
        <dgm:presLayoutVars>
          <dgm:chMax val="0"/>
          <dgm:chPref val="0"/>
          <dgm:bulletEnabled val="1"/>
        </dgm:presLayoutVars>
      </dgm:prSet>
      <dgm:spPr/>
    </dgm:pt>
    <dgm:pt modelId="{D9CCB351-9B2D-8645-9305-8AD5CE2567B5}" type="pres">
      <dgm:prSet presAssocID="{E9DEB52A-FEC9-014C-A448-D281AB83CC1A}" presName="circ3" presStyleLbl="vennNode1" presStyleIdx="2" presStyleCnt="3"/>
      <dgm:spPr/>
    </dgm:pt>
    <dgm:pt modelId="{C8B13031-598C-1348-BBB7-1F0B9A57FC84}" type="pres">
      <dgm:prSet presAssocID="{E9DEB52A-FEC9-014C-A448-D281AB83CC1A}" presName="circ3Tx" presStyleLbl="revTx" presStyleIdx="0" presStyleCnt="0">
        <dgm:presLayoutVars>
          <dgm:chMax val="0"/>
          <dgm:chPref val="0"/>
          <dgm:bulletEnabled val="1"/>
        </dgm:presLayoutVars>
      </dgm:prSet>
      <dgm:spPr/>
    </dgm:pt>
  </dgm:ptLst>
  <dgm:cxnLst>
    <dgm:cxn modelId="{6430EA1B-14B7-FF44-A92F-8602FCB7AC14}" type="presOf" srcId="{61C048E2-EFE2-2D40-B0A0-942146FAA66C}" destId="{41159E14-DC44-B945-92EA-C339C3E52226}" srcOrd="0" destOrd="0" presId="urn:microsoft.com/office/officeart/2005/8/layout/venn1"/>
    <dgm:cxn modelId="{6D5CC71C-C642-664C-9E3E-45E10BF972BE}" type="presOf" srcId="{E9DEB52A-FEC9-014C-A448-D281AB83CC1A}" destId="{C8B13031-598C-1348-BBB7-1F0B9A57FC84}" srcOrd="1" destOrd="0" presId="urn:microsoft.com/office/officeart/2005/8/layout/venn1"/>
    <dgm:cxn modelId="{E028E22A-ECE0-4D4A-992A-E910A7ECFF24}" type="presOf" srcId="{2B90A60C-5290-1C4B-91C3-7653771B70B1}" destId="{80BF9045-FB24-434C-BCDD-FBA395A10440}" srcOrd="0" destOrd="0" presId="urn:microsoft.com/office/officeart/2005/8/layout/venn1"/>
    <dgm:cxn modelId="{B6E2DD35-F298-9246-880B-7B9970B019C3}" type="presOf" srcId="{61C048E2-EFE2-2D40-B0A0-942146FAA66C}" destId="{11C53A2D-9613-F547-9C00-E932F14C9E69}" srcOrd="1" destOrd="0" presId="urn:microsoft.com/office/officeart/2005/8/layout/venn1"/>
    <dgm:cxn modelId="{1185E865-DF71-5445-8536-5CAAA3115BAF}" type="presOf" srcId="{E9DEB52A-FEC9-014C-A448-D281AB83CC1A}" destId="{D9CCB351-9B2D-8645-9305-8AD5CE2567B5}" srcOrd="0" destOrd="0" presId="urn:microsoft.com/office/officeart/2005/8/layout/venn1"/>
    <dgm:cxn modelId="{E76F6349-44EC-5C43-8D26-BD4FDA0F8926}" srcId="{2B90A60C-5290-1C4B-91C3-7653771B70B1}" destId="{61C048E2-EFE2-2D40-B0A0-942146FAA66C}" srcOrd="0" destOrd="0" parTransId="{89656F48-3BA1-1C4B-A7D4-8061B1E1E1CB}" sibTransId="{3950B613-F3F1-3046-9C06-175E2D9F9943}"/>
    <dgm:cxn modelId="{17666077-6C79-4848-9447-9690BA28EE02}" srcId="{2B90A60C-5290-1C4B-91C3-7653771B70B1}" destId="{00FEFF11-3D90-6C45-A69F-6D5FF6FB1E3E}" srcOrd="1" destOrd="0" parTransId="{75C7E9ED-5471-D849-BD3A-614FC1529F61}" sibTransId="{906A81A4-0776-F643-B8D5-D1AD5EE64277}"/>
    <dgm:cxn modelId="{316E3C7E-AEC1-274F-A8AA-9094A40D2416}" srcId="{2B90A60C-5290-1C4B-91C3-7653771B70B1}" destId="{E9DEB52A-FEC9-014C-A448-D281AB83CC1A}" srcOrd="2" destOrd="0" parTransId="{167CB09D-E192-C845-A6B1-6297EF1EF939}" sibTransId="{BCDB7C61-17E4-8547-9CDC-CB2F9D63FDE0}"/>
    <dgm:cxn modelId="{5ABFE0C4-ED80-0148-AC83-9E9F49659FD2}" type="presOf" srcId="{00FEFF11-3D90-6C45-A69F-6D5FF6FB1E3E}" destId="{A723EDD4-1A2E-E245-9D71-AF47A6D06A18}" srcOrd="0" destOrd="0" presId="urn:microsoft.com/office/officeart/2005/8/layout/venn1"/>
    <dgm:cxn modelId="{6C094BD6-7AA9-D247-9E9E-A021B230CFD8}" type="presOf" srcId="{00FEFF11-3D90-6C45-A69F-6D5FF6FB1E3E}" destId="{657D6FBF-41FC-9644-BF16-9F06C02E4502}" srcOrd="1" destOrd="0" presId="urn:microsoft.com/office/officeart/2005/8/layout/venn1"/>
    <dgm:cxn modelId="{877F1643-C3D3-AA48-B110-BEBC2BFF738E}" type="presParOf" srcId="{80BF9045-FB24-434C-BCDD-FBA395A10440}" destId="{41159E14-DC44-B945-92EA-C339C3E52226}" srcOrd="0" destOrd="0" presId="urn:microsoft.com/office/officeart/2005/8/layout/venn1"/>
    <dgm:cxn modelId="{859302FF-867E-534D-835A-03FC14B62B00}" type="presParOf" srcId="{80BF9045-FB24-434C-BCDD-FBA395A10440}" destId="{11C53A2D-9613-F547-9C00-E932F14C9E69}" srcOrd="1" destOrd="0" presId="urn:microsoft.com/office/officeart/2005/8/layout/venn1"/>
    <dgm:cxn modelId="{48169FF8-F243-9448-BED8-390E635EBA7F}" type="presParOf" srcId="{80BF9045-FB24-434C-BCDD-FBA395A10440}" destId="{A723EDD4-1A2E-E245-9D71-AF47A6D06A18}" srcOrd="2" destOrd="0" presId="urn:microsoft.com/office/officeart/2005/8/layout/venn1"/>
    <dgm:cxn modelId="{8E820A01-A3AD-AA43-94FC-9D295450F58A}" type="presParOf" srcId="{80BF9045-FB24-434C-BCDD-FBA395A10440}" destId="{657D6FBF-41FC-9644-BF16-9F06C02E4502}" srcOrd="3" destOrd="0" presId="urn:microsoft.com/office/officeart/2005/8/layout/venn1"/>
    <dgm:cxn modelId="{18B400D1-8481-F945-A6F6-175B8A89B1CC}" type="presParOf" srcId="{80BF9045-FB24-434C-BCDD-FBA395A10440}" destId="{D9CCB351-9B2D-8645-9305-8AD5CE2567B5}" srcOrd="4" destOrd="0" presId="urn:microsoft.com/office/officeart/2005/8/layout/venn1"/>
    <dgm:cxn modelId="{9BA65A65-8C80-B04E-AE6F-0AF08AEAD0F3}" type="presParOf" srcId="{80BF9045-FB24-434C-BCDD-FBA395A10440}" destId="{C8B13031-598C-1348-BBB7-1F0B9A57FC84}"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369357-E595-C94A-BD5D-C3A7F903ED21}" type="doc">
      <dgm:prSet loTypeId="urn:microsoft.com/office/officeart/2005/8/layout/funnel1" loCatId="" qsTypeId="urn:microsoft.com/office/officeart/2005/8/quickstyle/simple4" qsCatId="simple" csTypeId="urn:microsoft.com/office/officeart/2005/8/colors/accent1_2" csCatId="accent1" phldr="1"/>
      <dgm:spPr/>
      <dgm:t>
        <a:bodyPr/>
        <a:lstStyle/>
        <a:p>
          <a:endParaRPr lang="es-ES_tradnl"/>
        </a:p>
      </dgm:t>
    </dgm:pt>
    <dgm:pt modelId="{3C1A8EDB-EB10-684D-BD5B-843917539D80}">
      <dgm:prSet phldrT="[Texto]" custT="1"/>
      <dgm:spPr>
        <a:solidFill>
          <a:schemeClr val="accent6">
            <a:lumMod val="75000"/>
          </a:schemeClr>
        </a:solidFill>
        <a:ln w="25400">
          <a:solidFill>
            <a:schemeClr val="tx1"/>
          </a:solidFill>
          <a:prstDash val="lgDash"/>
        </a:ln>
      </dgm:spPr>
      <dgm:t>
        <a:bodyPr/>
        <a:lstStyle/>
        <a:p>
          <a:r>
            <a:rPr lang="es-ES_tradnl" sz="2800" dirty="0"/>
            <a:t>Práctica</a:t>
          </a:r>
          <a:endParaRPr lang="es-ES_tradnl" sz="1600" dirty="0"/>
        </a:p>
      </dgm:t>
    </dgm:pt>
    <dgm:pt modelId="{9AD3F852-4140-C840-AEEE-C364C2B4AAF9}" type="parTrans" cxnId="{13772B9B-A95B-534D-A836-F56CBEAB02EE}">
      <dgm:prSet/>
      <dgm:spPr/>
      <dgm:t>
        <a:bodyPr/>
        <a:lstStyle/>
        <a:p>
          <a:endParaRPr lang="es-ES_tradnl"/>
        </a:p>
      </dgm:t>
    </dgm:pt>
    <dgm:pt modelId="{860FCDFE-8DA3-4F4A-B78B-E53FD1456AC8}" type="sibTrans" cxnId="{13772B9B-A95B-534D-A836-F56CBEAB02EE}">
      <dgm:prSet/>
      <dgm:spPr/>
      <dgm:t>
        <a:bodyPr/>
        <a:lstStyle/>
        <a:p>
          <a:endParaRPr lang="es-ES_tradnl"/>
        </a:p>
      </dgm:t>
    </dgm:pt>
    <dgm:pt modelId="{24054E17-9F21-0849-BF4D-CEA4335AD2D9}">
      <dgm:prSet phldrT="[Texto]" custT="1"/>
      <dgm:spPr>
        <a:solidFill>
          <a:srgbClr val="C00000"/>
        </a:solidFill>
        <a:ln w="25400">
          <a:solidFill>
            <a:schemeClr val="tx1"/>
          </a:solidFill>
          <a:prstDash val="lgDash"/>
        </a:ln>
      </dgm:spPr>
      <dgm:t>
        <a:bodyPr/>
        <a:lstStyle/>
        <a:p>
          <a:r>
            <a:rPr lang="es-ES_tradnl" sz="2800" b="1" dirty="0"/>
            <a:t>Ciencia</a:t>
          </a:r>
          <a:endParaRPr lang="es-ES_tradnl" sz="1800" b="1" dirty="0"/>
        </a:p>
      </dgm:t>
    </dgm:pt>
    <dgm:pt modelId="{C1B3462F-C387-EE49-819F-B43515A28BF6}" type="parTrans" cxnId="{61C5EC1B-C483-FC42-B3D8-F5D2DD480E90}">
      <dgm:prSet/>
      <dgm:spPr/>
      <dgm:t>
        <a:bodyPr/>
        <a:lstStyle/>
        <a:p>
          <a:endParaRPr lang="es-ES_tradnl"/>
        </a:p>
      </dgm:t>
    </dgm:pt>
    <dgm:pt modelId="{9D3D7B52-0DC1-B549-98F4-BFBEC8FA0104}" type="sibTrans" cxnId="{61C5EC1B-C483-FC42-B3D8-F5D2DD480E90}">
      <dgm:prSet/>
      <dgm:spPr/>
      <dgm:t>
        <a:bodyPr/>
        <a:lstStyle/>
        <a:p>
          <a:endParaRPr lang="es-ES_tradnl"/>
        </a:p>
      </dgm:t>
    </dgm:pt>
    <dgm:pt modelId="{358CE4A2-01F4-4142-A2A2-93EF2E267E49}">
      <dgm:prSet phldrT="[Texto]" custT="1"/>
      <dgm:spPr>
        <a:ln w="25400">
          <a:solidFill>
            <a:schemeClr val="tx1"/>
          </a:solidFill>
          <a:prstDash val="lgDash"/>
        </a:ln>
      </dgm:spPr>
      <dgm:t>
        <a:bodyPr/>
        <a:lstStyle/>
        <a:p>
          <a:r>
            <a:rPr lang="es-ES_tradnl" sz="2800" dirty="0"/>
            <a:t>Movimiento</a:t>
          </a:r>
          <a:endParaRPr lang="es-ES_tradnl" sz="1800" dirty="0"/>
        </a:p>
      </dgm:t>
    </dgm:pt>
    <dgm:pt modelId="{F05CC37B-6075-D940-878D-C42D03B5D55E}" type="parTrans" cxnId="{A585A46F-5834-D64E-9843-3F99CA86C2D5}">
      <dgm:prSet/>
      <dgm:spPr/>
      <dgm:t>
        <a:bodyPr/>
        <a:lstStyle/>
        <a:p>
          <a:endParaRPr lang="es-ES_tradnl"/>
        </a:p>
      </dgm:t>
    </dgm:pt>
    <dgm:pt modelId="{F3153B00-40C6-7740-9F46-4AD50FE19EB8}" type="sibTrans" cxnId="{A585A46F-5834-D64E-9843-3F99CA86C2D5}">
      <dgm:prSet/>
      <dgm:spPr/>
      <dgm:t>
        <a:bodyPr/>
        <a:lstStyle/>
        <a:p>
          <a:endParaRPr lang="es-ES_tradnl"/>
        </a:p>
      </dgm:t>
    </dgm:pt>
    <dgm:pt modelId="{82BA869F-CD1C-BB45-BACD-657A696803C9}">
      <dgm:prSet phldrT="[Texto]" custT="1"/>
      <dgm:spPr>
        <a:noFill/>
      </dgm:spPr>
      <dgm:t>
        <a:bodyPr/>
        <a:lstStyle/>
        <a:p>
          <a:r>
            <a:rPr lang="es-ES_tradnl" sz="2300" b="1" dirty="0">
              <a:solidFill>
                <a:schemeClr val="tx1"/>
              </a:solidFill>
            </a:rPr>
            <a:t>TRANSICIONES AGROECOLÓGICAS</a:t>
          </a:r>
        </a:p>
        <a:p>
          <a:r>
            <a:rPr lang="es-ES_tradnl" sz="2800" b="1" dirty="0">
              <a:solidFill>
                <a:schemeClr val="tx1"/>
              </a:solidFill>
            </a:rPr>
            <a:t>Las visiones y los viajes</a:t>
          </a:r>
        </a:p>
      </dgm:t>
    </dgm:pt>
    <dgm:pt modelId="{493C368E-B6F9-5C43-8700-22370A1A6127}" type="parTrans" cxnId="{1E62CEF1-A3CB-2743-852B-697A01E3AF44}">
      <dgm:prSet/>
      <dgm:spPr/>
      <dgm:t>
        <a:bodyPr/>
        <a:lstStyle/>
        <a:p>
          <a:endParaRPr lang="es-ES_tradnl"/>
        </a:p>
      </dgm:t>
    </dgm:pt>
    <dgm:pt modelId="{1258A0FD-435A-E04C-9F36-5A98FFF267E3}" type="sibTrans" cxnId="{1E62CEF1-A3CB-2743-852B-697A01E3AF44}">
      <dgm:prSet/>
      <dgm:spPr/>
      <dgm:t>
        <a:bodyPr/>
        <a:lstStyle/>
        <a:p>
          <a:endParaRPr lang="es-ES_tradnl"/>
        </a:p>
      </dgm:t>
    </dgm:pt>
    <dgm:pt modelId="{47B87E04-7BC1-F740-8EFC-E50CB88E227D}" type="pres">
      <dgm:prSet presAssocID="{AB369357-E595-C94A-BD5D-C3A7F903ED21}" presName="Name0" presStyleCnt="0">
        <dgm:presLayoutVars>
          <dgm:chMax val="4"/>
          <dgm:resizeHandles val="exact"/>
        </dgm:presLayoutVars>
      </dgm:prSet>
      <dgm:spPr/>
    </dgm:pt>
    <dgm:pt modelId="{E2A12723-EB59-1E43-BC4E-5B9AC1E81CFF}" type="pres">
      <dgm:prSet presAssocID="{AB369357-E595-C94A-BD5D-C3A7F903ED21}" presName="ellipse" presStyleLbl="trBgShp" presStyleIdx="0" presStyleCnt="1" custScaleX="108884" custScaleY="43344" custLinFactY="100000" custLinFactNeighborX="852" custLinFactNeighborY="159519"/>
      <dgm:spPr>
        <a:solidFill>
          <a:schemeClr val="bg1"/>
        </a:solidFill>
      </dgm:spPr>
    </dgm:pt>
    <dgm:pt modelId="{AD881476-8C34-A241-8417-06CFDE9E3C7A}" type="pres">
      <dgm:prSet presAssocID="{AB369357-E595-C94A-BD5D-C3A7F903ED21}" presName="arrow1" presStyleLbl="fgShp" presStyleIdx="0" presStyleCnt="1" custScaleY="213724" custLinFactNeighborY="-57148"/>
      <dgm:spPr>
        <a:solidFill>
          <a:srgbClr val="11FF1F"/>
        </a:solidFill>
      </dgm:spPr>
    </dgm:pt>
    <dgm:pt modelId="{7D65CAA3-2C20-5840-B914-4C9E8CC1A404}" type="pres">
      <dgm:prSet presAssocID="{AB369357-E595-C94A-BD5D-C3A7F903ED21}" presName="rectangle" presStyleLbl="revTx" presStyleIdx="0" presStyleCnt="1" custLinFactNeighborX="1130" custLinFactNeighborY="5593">
        <dgm:presLayoutVars>
          <dgm:bulletEnabled val="1"/>
        </dgm:presLayoutVars>
      </dgm:prSet>
      <dgm:spPr/>
    </dgm:pt>
    <dgm:pt modelId="{17606E07-80BB-6E47-9A37-F2C3A75C2F1B}" type="pres">
      <dgm:prSet presAssocID="{24054E17-9F21-0849-BF4D-CEA4335AD2D9}" presName="item1" presStyleLbl="node1" presStyleIdx="0" presStyleCnt="3" custScaleX="123744" custLinFactNeighborX="6028" custLinFactNeighborY="-13563">
        <dgm:presLayoutVars>
          <dgm:bulletEnabled val="1"/>
        </dgm:presLayoutVars>
      </dgm:prSet>
      <dgm:spPr/>
    </dgm:pt>
    <dgm:pt modelId="{38395D2C-F5E8-2A4A-B56F-95494CE94259}" type="pres">
      <dgm:prSet presAssocID="{3C1A8EDB-EB10-684D-BD5B-843917539D80}" presName="item2" presStyleLbl="node1" presStyleIdx="1" presStyleCnt="3" custLinFactNeighborX="4353" custLinFactNeighborY="4465">
        <dgm:presLayoutVars>
          <dgm:bulletEnabled val="1"/>
        </dgm:presLayoutVars>
      </dgm:prSet>
      <dgm:spPr/>
    </dgm:pt>
    <dgm:pt modelId="{AFD09349-074B-C64B-9ACC-549D225E44B1}" type="pres">
      <dgm:prSet presAssocID="{82BA869F-CD1C-BB45-BACD-657A696803C9}" presName="item3" presStyleLbl="node1" presStyleIdx="2" presStyleCnt="3" custScaleX="155819" custLinFactNeighborX="22430" custLinFactNeighborY="9041">
        <dgm:presLayoutVars>
          <dgm:bulletEnabled val="1"/>
        </dgm:presLayoutVars>
      </dgm:prSet>
      <dgm:spPr/>
    </dgm:pt>
    <dgm:pt modelId="{87C86C3C-CD15-4542-AC20-B75B4D50EF92}" type="pres">
      <dgm:prSet presAssocID="{AB369357-E595-C94A-BD5D-C3A7F903ED21}" presName="funnel" presStyleLbl="trAlignAcc1" presStyleIdx="0" presStyleCnt="1" custScaleX="144293" custLinFactNeighborY="275"/>
      <dgm:spPr>
        <a:solidFill>
          <a:schemeClr val="lt1">
            <a:hueOff val="0"/>
            <a:satOff val="0"/>
            <a:lumOff val="0"/>
            <a:alpha val="29000"/>
          </a:schemeClr>
        </a:solidFill>
      </dgm:spPr>
    </dgm:pt>
  </dgm:ptLst>
  <dgm:cxnLst>
    <dgm:cxn modelId="{8BBEAD06-C5A5-E145-87D9-23C65B6A8FF2}" type="presOf" srcId="{AB369357-E595-C94A-BD5D-C3A7F903ED21}" destId="{47B87E04-7BC1-F740-8EFC-E50CB88E227D}" srcOrd="0" destOrd="0" presId="urn:microsoft.com/office/officeart/2005/8/layout/funnel1"/>
    <dgm:cxn modelId="{61C5EC1B-C483-FC42-B3D8-F5D2DD480E90}" srcId="{AB369357-E595-C94A-BD5D-C3A7F903ED21}" destId="{24054E17-9F21-0849-BF4D-CEA4335AD2D9}" srcOrd="1" destOrd="0" parTransId="{C1B3462F-C387-EE49-819F-B43515A28BF6}" sibTransId="{9D3D7B52-0DC1-B549-98F4-BFBEC8FA0104}"/>
    <dgm:cxn modelId="{9277BC26-30F3-0548-B300-02F08A4102AA}" type="presOf" srcId="{24054E17-9F21-0849-BF4D-CEA4335AD2D9}" destId="{38395D2C-F5E8-2A4A-B56F-95494CE94259}" srcOrd="0" destOrd="0" presId="urn:microsoft.com/office/officeart/2005/8/layout/funnel1"/>
    <dgm:cxn modelId="{EE3EA864-C845-CE41-A472-470AAFFB8BA0}" type="presOf" srcId="{82BA869F-CD1C-BB45-BACD-657A696803C9}" destId="{7D65CAA3-2C20-5840-B914-4C9E8CC1A404}" srcOrd="0" destOrd="0" presId="urn:microsoft.com/office/officeart/2005/8/layout/funnel1"/>
    <dgm:cxn modelId="{A585A46F-5834-D64E-9843-3F99CA86C2D5}" srcId="{AB369357-E595-C94A-BD5D-C3A7F903ED21}" destId="{358CE4A2-01F4-4142-A2A2-93EF2E267E49}" srcOrd="0" destOrd="0" parTransId="{F05CC37B-6075-D940-878D-C42D03B5D55E}" sibTransId="{F3153B00-40C6-7740-9F46-4AD50FE19EB8}"/>
    <dgm:cxn modelId="{D2A08A72-0BA5-194C-8D86-4B23B7A626B2}" type="presOf" srcId="{3C1A8EDB-EB10-684D-BD5B-843917539D80}" destId="{17606E07-80BB-6E47-9A37-F2C3A75C2F1B}" srcOrd="0" destOrd="0" presId="urn:microsoft.com/office/officeart/2005/8/layout/funnel1"/>
    <dgm:cxn modelId="{13772B9B-A95B-534D-A836-F56CBEAB02EE}" srcId="{AB369357-E595-C94A-BD5D-C3A7F903ED21}" destId="{3C1A8EDB-EB10-684D-BD5B-843917539D80}" srcOrd="2" destOrd="0" parTransId="{9AD3F852-4140-C840-AEEE-C364C2B4AAF9}" sibTransId="{860FCDFE-8DA3-4F4A-B78B-E53FD1456AC8}"/>
    <dgm:cxn modelId="{6CCF2EC4-44AD-264B-9B13-D1CC0813B920}" type="presOf" srcId="{358CE4A2-01F4-4142-A2A2-93EF2E267E49}" destId="{AFD09349-074B-C64B-9ACC-549D225E44B1}" srcOrd="0" destOrd="0" presId="urn:microsoft.com/office/officeart/2005/8/layout/funnel1"/>
    <dgm:cxn modelId="{1E62CEF1-A3CB-2743-852B-697A01E3AF44}" srcId="{AB369357-E595-C94A-BD5D-C3A7F903ED21}" destId="{82BA869F-CD1C-BB45-BACD-657A696803C9}" srcOrd="3" destOrd="0" parTransId="{493C368E-B6F9-5C43-8700-22370A1A6127}" sibTransId="{1258A0FD-435A-E04C-9F36-5A98FFF267E3}"/>
    <dgm:cxn modelId="{DBAC404E-FCF3-4044-80E4-2E34573C27C2}" type="presParOf" srcId="{47B87E04-7BC1-F740-8EFC-E50CB88E227D}" destId="{E2A12723-EB59-1E43-BC4E-5B9AC1E81CFF}" srcOrd="0" destOrd="0" presId="urn:microsoft.com/office/officeart/2005/8/layout/funnel1"/>
    <dgm:cxn modelId="{F7BBCB7A-DAB5-AB4B-966F-4C8F4DD9C138}" type="presParOf" srcId="{47B87E04-7BC1-F740-8EFC-E50CB88E227D}" destId="{AD881476-8C34-A241-8417-06CFDE9E3C7A}" srcOrd="1" destOrd="0" presId="urn:microsoft.com/office/officeart/2005/8/layout/funnel1"/>
    <dgm:cxn modelId="{B096755A-3359-714C-8DC2-ED92D0B64A03}" type="presParOf" srcId="{47B87E04-7BC1-F740-8EFC-E50CB88E227D}" destId="{7D65CAA3-2C20-5840-B914-4C9E8CC1A404}" srcOrd="2" destOrd="0" presId="urn:microsoft.com/office/officeart/2005/8/layout/funnel1"/>
    <dgm:cxn modelId="{BAED71A6-F49F-B549-A01D-D8A5AFAABA2F}" type="presParOf" srcId="{47B87E04-7BC1-F740-8EFC-E50CB88E227D}" destId="{17606E07-80BB-6E47-9A37-F2C3A75C2F1B}" srcOrd="3" destOrd="0" presId="urn:microsoft.com/office/officeart/2005/8/layout/funnel1"/>
    <dgm:cxn modelId="{A915AE11-A44F-6E4E-8D3B-EAECA00BE6BF}" type="presParOf" srcId="{47B87E04-7BC1-F740-8EFC-E50CB88E227D}" destId="{38395D2C-F5E8-2A4A-B56F-95494CE94259}" srcOrd="4" destOrd="0" presId="urn:microsoft.com/office/officeart/2005/8/layout/funnel1"/>
    <dgm:cxn modelId="{C4F3ABF2-A8D1-3348-8A7F-D2594F476697}" type="presParOf" srcId="{47B87E04-7BC1-F740-8EFC-E50CB88E227D}" destId="{AFD09349-074B-C64B-9ACC-549D225E44B1}" srcOrd="5" destOrd="0" presId="urn:microsoft.com/office/officeart/2005/8/layout/funnel1"/>
    <dgm:cxn modelId="{7AABF683-8189-CE48-B7FB-521CD561FD88}" type="presParOf" srcId="{47B87E04-7BC1-F740-8EFC-E50CB88E227D}" destId="{87C86C3C-CD15-4542-AC20-B75B4D50EF92}"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D2566D-6856-43E5-A5AB-F4B14FE6E298}" type="doc">
      <dgm:prSet loTypeId="urn:microsoft.com/office/officeart/2005/8/layout/hProcess9" loCatId="process" qsTypeId="urn:microsoft.com/office/officeart/2005/8/quickstyle/simple1" qsCatId="simple" csTypeId="urn:microsoft.com/office/officeart/2005/8/colors/accent1_2" csCatId="accent1" phldr="1"/>
      <dgm:spPr/>
    </dgm:pt>
    <dgm:pt modelId="{A73E21FC-DEC6-457F-B317-A2F1D1C220C5}">
      <dgm:prSet phldrT="[Text]" custT="1"/>
      <dgm:spPr/>
      <dgm:t>
        <a:bodyPr anchor="t"/>
        <a:lstStyle/>
        <a:p>
          <a:r>
            <a:rPr lang="es-EC" sz="1400" noProof="0" dirty="0">
              <a:solidFill>
                <a:srgbClr val="FFFF00"/>
              </a:solidFill>
            </a:rPr>
            <a:t>2010</a:t>
          </a:r>
        </a:p>
        <a:p>
          <a:endParaRPr lang="es-EC" sz="1400" noProof="0" dirty="0"/>
        </a:p>
        <a:p>
          <a:r>
            <a:rPr lang="es-EC" sz="1400" noProof="0" dirty="0"/>
            <a:t>Diálogo de saberes</a:t>
          </a:r>
        </a:p>
        <a:p>
          <a:endParaRPr lang="es-EC" sz="1200" noProof="0" dirty="0"/>
        </a:p>
        <a:p>
          <a:r>
            <a:rPr lang="es-EC" sz="1400" noProof="0" dirty="0"/>
            <a:t>GT: Paisajes Sostenibles </a:t>
          </a:r>
        </a:p>
      </dgm:t>
    </dgm:pt>
    <dgm:pt modelId="{AEA2B85F-F790-4E70-898C-8B1202EF7AB7}" type="parTrans" cxnId="{B161F55E-DBC5-4344-A676-D8550C81E7D2}">
      <dgm:prSet/>
      <dgm:spPr/>
      <dgm:t>
        <a:bodyPr/>
        <a:lstStyle/>
        <a:p>
          <a:endParaRPr lang="en-US"/>
        </a:p>
      </dgm:t>
    </dgm:pt>
    <dgm:pt modelId="{4F2552F4-E59B-49E7-8520-50ECBE3444F4}" type="sibTrans" cxnId="{B161F55E-DBC5-4344-A676-D8550C81E7D2}">
      <dgm:prSet/>
      <dgm:spPr/>
      <dgm:t>
        <a:bodyPr/>
        <a:lstStyle/>
        <a:p>
          <a:endParaRPr lang="en-US"/>
        </a:p>
      </dgm:t>
    </dgm:pt>
    <dgm:pt modelId="{D48BB983-DB6C-46E8-A923-9ECDE25B1054}">
      <dgm:prSet phldrT="[Text]" custT="1"/>
      <dgm:spPr/>
      <dgm:t>
        <a:bodyPr anchor="t"/>
        <a:lstStyle/>
        <a:p>
          <a:r>
            <a:rPr lang="es-EC" sz="1400" noProof="0" dirty="0">
              <a:solidFill>
                <a:srgbClr val="FFFF00"/>
              </a:solidFill>
            </a:rPr>
            <a:t>2011</a:t>
          </a:r>
        </a:p>
        <a:p>
          <a:endParaRPr lang="es-EC" sz="1400" noProof="0" dirty="0"/>
        </a:p>
        <a:p>
          <a:endParaRPr lang="es-EC" sz="1400" noProof="0" dirty="0"/>
        </a:p>
        <a:p>
          <a:r>
            <a:rPr lang="es-EC" sz="1400" noProof="0" dirty="0"/>
            <a:t>Primeras discusiones sobre IAE</a:t>
          </a:r>
        </a:p>
        <a:p>
          <a:endParaRPr lang="en-US" sz="1400" dirty="0"/>
        </a:p>
      </dgm:t>
    </dgm:pt>
    <dgm:pt modelId="{327C327A-0C04-46D2-ADD0-0EC2624D0C07}" type="parTrans" cxnId="{F5AB0D48-E73E-4632-9CB7-320182C96881}">
      <dgm:prSet/>
      <dgm:spPr/>
      <dgm:t>
        <a:bodyPr/>
        <a:lstStyle/>
        <a:p>
          <a:endParaRPr lang="en-US"/>
        </a:p>
      </dgm:t>
    </dgm:pt>
    <dgm:pt modelId="{313B1820-2DC6-426F-85DC-B68A2D25985F}" type="sibTrans" cxnId="{F5AB0D48-E73E-4632-9CB7-320182C96881}">
      <dgm:prSet/>
      <dgm:spPr/>
      <dgm:t>
        <a:bodyPr/>
        <a:lstStyle/>
        <a:p>
          <a:endParaRPr lang="en-US"/>
        </a:p>
      </dgm:t>
    </dgm:pt>
    <dgm:pt modelId="{751674E8-6C09-451C-83A4-6231D9F2ECC8}">
      <dgm:prSet phldrT="[Text]" custT="1"/>
      <dgm:spPr/>
      <dgm:t>
        <a:bodyPr anchor="t"/>
        <a:lstStyle/>
        <a:p>
          <a:r>
            <a:rPr lang="en-US" sz="1400" dirty="0">
              <a:solidFill>
                <a:srgbClr val="FFFF00"/>
              </a:solidFill>
            </a:rPr>
            <a:t>2012</a:t>
          </a:r>
        </a:p>
        <a:p>
          <a:endParaRPr lang="en-US" sz="1400" dirty="0"/>
        </a:p>
        <a:p>
          <a:r>
            <a:rPr lang="es-EC" sz="1400" dirty="0"/>
            <a:t>IAE: principios y OxC</a:t>
          </a:r>
        </a:p>
        <a:p>
          <a:endParaRPr lang="es-EC" sz="1200" dirty="0"/>
        </a:p>
        <a:p>
          <a:r>
            <a:rPr lang="es-EC" sz="1400" dirty="0"/>
            <a:t>Sumak Kawsay en la TdC</a:t>
          </a:r>
        </a:p>
        <a:p>
          <a:endParaRPr lang="en-US" sz="1400" dirty="0"/>
        </a:p>
        <a:p>
          <a:endParaRPr lang="en-US" sz="1400" dirty="0"/>
        </a:p>
      </dgm:t>
    </dgm:pt>
    <dgm:pt modelId="{1BDB5F4E-1A98-4007-B966-6128A5EE6F89}" type="parTrans" cxnId="{26DB9C25-8BB1-49B0-B7C8-766BBF808F34}">
      <dgm:prSet/>
      <dgm:spPr/>
      <dgm:t>
        <a:bodyPr/>
        <a:lstStyle/>
        <a:p>
          <a:endParaRPr lang="en-US"/>
        </a:p>
      </dgm:t>
    </dgm:pt>
    <dgm:pt modelId="{CD68A2EC-C5B1-4468-9C6F-2FAC3DD7C59A}" type="sibTrans" cxnId="{26DB9C25-8BB1-49B0-B7C8-766BBF808F34}">
      <dgm:prSet/>
      <dgm:spPr/>
      <dgm:t>
        <a:bodyPr/>
        <a:lstStyle/>
        <a:p>
          <a:endParaRPr lang="en-US"/>
        </a:p>
      </dgm:t>
    </dgm:pt>
    <dgm:pt modelId="{2DDD3ADB-A9FE-4FC7-BEAF-5FCE347B3459}">
      <dgm:prSet custT="1"/>
      <dgm:spPr/>
      <dgm:t>
        <a:bodyPr anchor="t"/>
        <a:lstStyle/>
        <a:p>
          <a:r>
            <a:rPr lang="en-US" sz="1400" dirty="0">
              <a:solidFill>
                <a:srgbClr val="FFFF00"/>
              </a:solidFill>
            </a:rPr>
            <a:t>2013</a:t>
          </a:r>
        </a:p>
        <a:p>
          <a:endParaRPr lang="en-US" sz="1400" dirty="0"/>
        </a:p>
        <a:p>
          <a:r>
            <a:rPr lang="en-US" sz="1400" dirty="0"/>
            <a:t>GT IAE:</a:t>
          </a:r>
        </a:p>
        <a:p>
          <a:r>
            <a:rPr lang="en-US" sz="1400" dirty="0" err="1"/>
            <a:t>Definiciones</a:t>
          </a:r>
          <a:r>
            <a:rPr lang="en-US" sz="1400" dirty="0"/>
            <a:t> y  </a:t>
          </a:r>
        </a:p>
        <a:p>
          <a:r>
            <a:rPr lang="en-US" sz="1400" dirty="0" err="1"/>
            <a:t>transiciones</a:t>
          </a:r>
          <a:endParaRPr lang="en-US" sz="1400" dirty="0"/>
        </a:p>
        <a:p>
          <a:endParaRPr lang="en-US" sz="1400" dirty="0"/>
        </a:p>
      </dgm:t>
    </dgm:pt>
    <dgm:pt modelId="{C57AEA41-EFDA-4E48-9507-11E858315884}" type="parTrans" cxnId="{E3F75B9F-5943-43EB-845C-E6623C3A4B0A}">
      <dgm:prSet/>
      <dgm:spPr/>
      <dgm:t>
        <a:bodyPr/>
        <a:lstStyle/>
        <a:p>
          <a:endParaRPr lang="en-US"/>
        </a:p>
      </dgm:t>
    </dgm:pt>
    <dgm:pt modelId="{8A0C94CB-17B4-4FDE-AED4-C89CBED74358}" type="sibTrans" cxnId="{E3F75B9F-5943-43EB-845C-E6623C3A4B0A}">
      <dgm:prSet/>
      <dgm:spPr/>
      <dgm:t>
        <a:bodyPr/>
        <a:lstStyle/>
        <a:p>
          <a:endParaRPr lang="en-US"/>
        </a:p>
      </dgm:t>
    </dgm:pt>
    <dgm:pt modelId="{7062A4E7-D400-49A0-9177-77EB3DCF1F4C}">
      <dgm:prSet custT="1"/>
      <dgm:spPr/>
      <dgm:t>
        <a:bodyPr anchor="t"/>
        <a:lstStyle/>
        <a:p>
          <a:r>
            <a:rPr lang="en-US" sz="1400" dirty="0">
              <a:solidFill>
                <a:srgbClr val="FFFF00"/>
              </a:solidFill>
            </a:rPr>
            <a:t>2014</a:t>
          </a:r>
        </a:p>
        <a:p>
          <a:endParaRPr lang="es-EC" sz="1400" dirty="0"/>
        </a:p>
        <a:p>
          <a:r>
            <a:rPr lang="es-EC" sz="1400" dirty="0"/>
            <a:t>Pasado, presente y futuro de la agricultura familiar andina</a:t>
          </a:r>
        </a:p>
        <a:p>
          <a:endParaRPr lang="en-US" sz="1400" dirty="0"/>
        </a:p>
      </dgm:t>
    </dgm:pt>
    <dgm:pt modelId="{1A4F38E3-CCB1-4F45-AD3E-04C76F50A663}" type="parTrans" cxnId="{C40DE6D2-291F-462A-81A3-F2CF8A86BB9C}">
      <dgm:prSet/>
      <dgm:spPr/>
      <dgm:t>
        <a:bodyPr/>
        <a:lstStyle/>
        <a:p>
          <a:endParaRPr lang="en-US"/>
        </a:p>
      </dgm:t>
    </dgm:pt>
    <dgm:pt modelId="{750BD0E0-B039-44EB-8305-3A16421C0299}" type="sibTrans" cxnId="{C40DE6D2-291F-462A-81A3-F2CF8A86BB9C}">
      <dgm:prSet/>
      <dgm:spPr/>
      <dgm:t>
        <a:bodyPr/>
        <a:lstStyle/>
        <a:p>
          <a:endParaRPr lang="en-US"/>
        </a:p>
      </dgm:t>
    </dgm:pt>
    <dgm:pt modelId="{12E9224D-64ED-4274-8616-29785A809434}">
      <dgm:prSet custT="1"/>
      <dgm:spPr/>
      <dgm:t>
        <a:bodyPr anchor="t"/>
        <a:lstStyle/>
        <a:p>
          <a:r>
            <a:rPr lang="en-US" sz="1400" dirty="0">
              <a:solidFill>
                <a:srgbClr val="FFFF00"/>
              </a:solidFill>
            </a:rPr>
            <a:t>2015</a:t>
          </a:r>
        </a:p>
        <a:p>
          <a:endParaRPr lang="en-US" sz="1400" dirty="0"/>
        </a:p>
        <a:p>
          <a:r>
            <a:rPr lang="es-ES" sz="1400" dirty="0"/>
            <a:t>Indagación apreciativa y capitales de la comunidad</a:t>
          </a:r>
        </a:p>
        <a:p>
          <a:endParaRPr lang="es-ES" sz="1200" dirty="0"/>
        </a:p>
        <a:p>
          <a:r>
            <a:rPr lang="es-ES" sz="1400" dirty="0"/>
            <a:t>Cambios sistémicos</a:t>
          </a:r>
          <a:endParaRPr lang="en-US" sz="1400" dirty="0"/>
        </a:p>
      </dgm:t>
    </dgm:pt>
    <dgm:pt modelId="{A20AF455-8916-4999-A1FD-087E8401CCE8}" type="parTrans" cxnId="{4A5412C5-3ECA-460F-AE48-9A81F4E07A26}">
      <dgm:prSet/>
      <dgm:spPr/>
      <dgm:t>
        <a:bodyPr/>
        <a:lstStyle/>
        <a:p>
          <a:endParaRPr lang="en-US"/>
        </a:p>
      </dgm:t>
    </dgm:pt>
    <dgm:pt modelId="{8DC95B55-EAD0-4298-842B-5E3CF225498F}" type="sibTrans" cxnId="{4A5412C5-3ECA-460F-AE48-9A81F4E07A26}">
      <dgm:prSet/>
      <dgm:spPr/>
      <dgm:t>
        <a:bodyPr/>
        <a:lstStyle/>
        <a:p>
          <a:endParaRPr lang="en-US"/>
        </a:p>
      </dgm:t>
    </dgm:pt>
    <dgm:pt modelId="{C1C10A60-177A-4B93-AF41-560966405F48}">
      <dgm:prSet custT="1"/>
      <dgm:spPr/>
      <dgm:t>
        <a:bodyPr anchor="t"/>
        <a:lstStyle/>
        <a:p>
          <a:r>
            <a:rPr lang="en-US" sz="1400" dirty="0">
              <a:solidFill>
                <a:srgbClr val="FFFF00"/>
              </a:solidFill>
            </a:rPr>
            <a:t>2016</a:t>
          </a:r>
        </a:p>
        <a:p>
          <a:endParaRPr lang="es-EC" sz="1400" dirty="0"/>
        </a:p>
        <a:p>
          <a:r>
            <a:rPr lang="es-EC" sz="1400" dirty="0"/>
            <a:t>Síntesis y comparación</a:t>
          </a:r>
        </a:p>
        <a:p>
          <a:endParaRPr lang="es-EC" sz="1200" dirty="0"/>
        </a:p>
        <a:p>
          <a:r>
            <a:rPr lang="es-EC" sz="1400" dirty="0"/>
            <a:t>Principios</a:t>
          </a:r>
          <a:endParaRPr lang="en-US" sz="1400" dirty="0"/>
        </a:p>
      </dgm:t>
    </dgm:pt>
    <dgm:pt modelId="{2B956B9A-4C16-4E62-AA71-C9265D83D917}" type="parTrans" cxnId="{606D83BD-F7A4-4733-8E19-8CFC5FB2909C}">
      <dgm:prSet/>
      <dgm:spPr/>
      <dgm:t>
        <a:bodyPr/>
        <a:lstStyle/>
        <a:p>
          <a:endParaRPr lang="en-US"/>
        </a:p>
      </dgm:t>
    </dgm:pt>
    <dgm:pt modelId="{E35439FE-8F4D-489E-ACA3-8F7A263F123F}" type="sibTrans" cxnId="{606D83BD-F7A4-4733-8E19-8CFC5FB2909C}">
      <dgm:prSet/>
      <dgm:spPr/>
      <dgm:t>
        <a:bodyPr/>
        <a:lstStyle/>
        <a:p>
          <a:endParaRPr lang="en-US"/>
        </a:p>
      </dgm:t>
    </dgm:pt>
    <dgm:pt modelId="{43329435-6217-4294-B396-07B31D04EBA5}">
      <dgm:prSet custT="1"/>
      <dgm:spPr/>
      <dgm:t>
        <a:bodyPr anchor="t"/>
        <a:lstStyle/>
        <a:p>
          <a:r>
            <a:rPr lang="en-US" sz="1400" dirty="0">
              <a:solidFill>
                <a:srgbClr val="FFFF00"/>
              </a:solidFill>
            </a:rPr>
            <a:t>2017-2018</a:t>
          </a:r>
          <a:r>
            <a:rPr lang="en-US" sz="1400" dirty="0"/>
            <a:t>  </a:t>
          </a:r>
        </a:p>
        <a:p>
          <a:endParaRPr lang="en-US" sz="1400" noProof="0" dirty="0"/>
        </a:p>
        <a:p>
          <a:r>
            <a:rPr lang="es-BO" sz="1400" noProof="0" dirty="0"/>
            <a:t>Análisis</a:t>
          </a:r>
          <a:r>
            <a:rPr lang="en-US" sz="1400" dirty="0"/>
            <a:t> de </a:t>
          </a:r>
          <a:r>
            <a:rPr lang="en-US" sz="1400" dirty="0" err="1"/>
            <a:t>proyectos</a:t>
          </a:r>
          <a:r>
            <a:rPr lang="en-US" sz="1400" dirty="0"/>
            <a:t>: </a:t>
          </a:r>
          <a:r>
            <a:rPr lang="en-US" sz="1400" dirty="0" err="1"/>
            <a:t>marcos</a:t>
          </a:r>
          <a:r>
            <a:rPr lang="en-US" sz="1400" dirty="0"/>
            <a:t> </a:t>
          </a:r>
          <a:r>
            <a:rPr lang="en-US" sz="1400" dirty="0" err="1"/>
            <a:t>Gliessman</a:t>
          </a:r>
          <a:r>
            <a:rPr lang="en-US" sz="1400" dirty="0"/>
            <a:t>, FAO</a:t>
          </a:r>
        </a:p>
      </dgm:t>
    </dgm:pt>
    <dgm:pt modelId="{7BEDA684-F73A-4C41-8468-CE981EAD9432}" type="parTrans" cxnId="{3E1FCC84-942D-496D-8A98-B6C7B4672ABB}">
      <dgm:prSet/>
      <dgm:spPr/>
      <dgm:t>
        <a:bodyPr/>
        <a:lstStyle/>
        <a:p>
          <a:endParaRPr lang="en-US"/>
        </a:p>
      </dgm:t>
    </dgm:pt>
    <dgm:pt modelId="{F0EA1D15-DBA0-4D80-B390-78CB9198C0D8}" type="sibTrans" cxnId="{3E1FCC84-942D-496D-8A98-B6C7B4672ABB}">
      <dgm:prSet/>
      <dgm:spPr/>
      <dgm:t>
        <a:bodyPr/>
        <a:lstStyle/>
        <a:p>
          <a:endParaRPr lang="en-US"/>
        </a:p>
      </dgm:t>
    </dgm:pt>
    <dgm:pt modelId="{4BC4F03A-9797-40E2-9DC8-6B729A7DD79C}">
      <dgm:prSet custT="1"/>
      <dgm:spPr/>
      <dgm:t>
        <a:bodyPr anchor="t"/>
        <a:lstStyle/>
        <a:p>
          <a:r>
            <a:rPr lang="en-US" sz="1400" dirty="0">
              <a:solidFill>
                <a:srgbClr val="FFFF00"/>
              </a:solidFill>
            </a:rPr>
            <a:t>2019</a:t>
          </a:r>
        </a:p>
        <a:p>
          <a:endParaRPr lang="en-US" sz="1200" dirty="0"/>
        </a:p>
        <a:p>
          <a:r>
            <a:rPr lang="en-US" sz="1400" dirty="0" err="1"/>
            <a:t>Observaciones</a:t>
          </a:r>
          <a:r>
            <a:rPr lang="en-US" sz="1400" dirty="0"/>
            <a:t> </a:t>
          </a:r>
          <a:r>
            <a:rPr lang="en-US" sz="1400" dirty="0" err="1"/>
            <a:t>en</a:t>
          </a:r>
          <a:r>
            <a:rPr lang="en-US" sz="1400" dirty="0"/>
            <a:t> campo: </a:t>
          </a:r>
          <a:r>
            <a:rPr lang="en-US" sz="1400" dirty="0" err="1"/>
            <a:t>marco</a:t>
          </a:r>
          <a:r>
            <a:rPr lang="en-US" sz="1400" dirty="0"/>
            <a:t> CIDSE</a:t>
          </a:r>
        </a:p>
        <a:p>
          <a:endParaRPr lang="en-US" sz="1200" dirty="0"/>
        </a:p>
        <a:p>
          <a:r>
            <a:rPr lang="en-US" sz="1400" dirty="0"/>
            <a:t>Nueva </a:t>
          </a:r>
          <a:r>
            <a:rPr lang="en-US" sz="1400" dirty="0" err="1"/>
            <a:t>versión</a:t>
          </a:r>
          <a:r>
            <a:rPr lang="en-US" sz="1400" dirty="0"/>
            <a:t> de </a:t>
          </a:r>
          <a:r>
            <a:rPr lang="en-US" sz="1400" dirty="0" err="1"/>
            <a:t>TdC</a:t>
          </a:r>
          <a:r>
            <a:rPr lang="en-US" sz="1400" dirty="0"/>
            <a:t>: IAE </a:t>
          </a:r>
          <a:r>
            <a:rPr lang="en-US" sz="1400" dirty="0" err="1"/>
            <a:t>prominente</a:t>
          </a:r>
          <a:endParaRPr lang="en-US" sz="1400" dirty="0"/>
        </a:p>
        <a:p>
          <a:endParaRPr lang="en-US" sz="1200" dirty="0"/>
        </a:p>
        <a:p>
          <a:r>
            <a:rPr lang="en-US" sz="1400" dirty="0"/>
            <a:t>Taller FAO-TAPE</a:t>
          </a:r>
        </a:p>
      </dgm:t>
    </dgm:pt>
    <dgm:pt modelId="{5687A012-8656-4B55-840C-ECC6930E4799}" type="parTrans" cxnId="{F49D8A3F-938F-4FF2-A5F4-19D6DDF11A31}">
      <dgm:prSet/>
      <dgm:spPr/>
      <dgm:t>
        <a:bodyPr/>
        <a:lstStyle/>
        <a:p>
          <a:endParaRPr lang="en-US"/>
        </a:p>
      </dgm:t>
    </dgm:pt>
    <dgm:pt modelId="{149C29A6-11BA-485E-A127-BBA4FB4A87B4}" type="sibTrans" cxnId="{F49D8A3F-938F-4FF2-A5F4-19D6DDF11A31}">
      <dgm:prSet/>
      <dgm:spPr/>
      <dgm:t>
        <a:bodyPr/>
        <a:lstStyle/>
        <a:p>
          <a:endParaRPr lang="en-US"/>
        </a:p>
      </dgm:t>
    </dgm:pt>
    <dgm:pt modelId="{DA9D1257-6455-424B-8613-3B3DEABC05F9}" type="pres">
      <dgm:prSet presAssocID="{F2D2566D-6856-43E5-A5AB-F4B14FE6E298}" presName="CompostProcess" presStyleCnt="0">
        <dgm:presLayoutVars>
          <dgm:dir/>
          <dgm:resizeHandles val="exact"/>
        </dgm:presLayoutVars>
      </dgm:prSet>
      <dgm:spPr/>
    </dgm:pt>
    <dgm:pt modelId="{A0F1FED5-4154-4A9C-AE4B-42E8361BC946}" type="pres">
      <dgm:prSet presAssocID="{F2D2566D-6856-43E5-A5AB-F4B14FE6E298}" presName="arrow" presStyleLbl="bgShp" presStyleIdx="0" presStyleCnt="1" custLinFactNeighborX="245"/>
      <dgm:spPr/>
    </dgm:pt>
    <dgm:pt modelId="{E0BA406F-A51B-4E9E-9E36-1D131D50DC52}" type="pres">
      <dgm:prSet presAssocID="{F2D2566D-6856-43E5-A5AB-F4B14FE6E298}" presName="linearProcess" presStyleCnt="0"/>
      <dgm:spPr/>
    </dgm:pt>
    <dgm:pt modelId="{2FE18FC7-12E4-4D71-9C3C-7AD9FBA63162}" type="pres">
      <dgm:prSet presAssocID="{A73E21FC-DEC6-457F-B317-A2F1D1C220C5}" presName="textNode" presStyleLbl="node1" presStyleIdx="0" presStyleCnt="9" custScaleX="117579" custLinFactNeighborX="27264">
        <dgm:presLayoutVars>
          <dgm:bulletEnabled val="1"/>
        </dgm:presLayoutVars>
      </dgm:prSet>
      <dgm:spPr/>
    </dgm:pt>
    <dgm:pt modelId="{6B76AB41-A6C1-4E8C-A484-C7A60C5CFA53}" type="pres">
      <dgm:prSet presAssocID="{4F2552F4-E59B-49E7-8520-50ECBE3444F4}" presName="sibTrans" presStyleCnt="0"/>
      <dgm:spPr/>
    </dgm:pt>
    <dgm:pt modelId="{3E7016A8-9C9E-473D-A935-3571DA3C7457}" type="pres">
      <dgm:prSet presAssocID="{D48BB983-DB6C-46E8-A923-9ECDE25B1054}" presName="textNode" presStyleLbl="node1" presStyleIdx="1" presStyleCnt="9" custScaleX="95975">
        <dgm:presLayoutVars>
          <dgm:bulletEnabled val="1"/>
        </dgm:presLayoutVars>
      </dgm:prSet>
      <dgm:spPr/>
    </dgm:pt>
    <dgm:pt modelId="{80A8084B-3AD7-4A74-86A5-3612C9414B68}" type="pres">
      <dgm:prSet presAssocID="{313B1820-2DC6-426F-85DC-B68A2D25985F}" presName="sibTrans" presStyleCnt="0"/>
      <dgm:spPr/>
    </dgm:pt>
    <dgm:pt modelId="{70E20C51-76C8-4FF6-AB25-2AE7262F15F1}" type="pres">
      <dgm:prSet presAssocID="{751674E8-6C09-451C-83A4-6231D9F2ECC8}" presName="textNode" presStyleLbl="node1" presStyleIdx="2" presStyleCnt="9">
        <dgm:presLayoutVars>
          <dgm:bulletEnabled val="1"/>
        </dgm:presLayoutVars>
      </dgm:prSet>
      <dgm:spPr/>
    </dgm:pt>
    <dgm:pt modelId="{4EF6E925-209B-4671-A5DF-9B8F2710AA25}" type="pres">
      <dgm:prSet presAssocID="{CD68A2EC-C5B1-4468-9C6F-2FAC3DD7C59A}" presName="sibTrans" presStyleCnt="0"/>
      <dgm:spPr/>
    </dgm:pt>
    <dgm:pt modelId="{A491769A-5F4B-4F2D-9BC1-29ADB3CE8D41}" type="pres">
      <dgm:prSet presAssocID="{2DDD3ADB-A9FE-4FC7-BEAF-5FCE347B3459}" presName="textNode" presStyleLbl="node1" presStyleIdx="3" presStyleCnt="9">
        <dgm:presLayoutVars>
          <dgm:bulletEnabled val="1"/>
        </dgm:presLayoutVars>
      </dgm:prSet>
      <dgm:spPr/>
    </dgm:pt>
    <dgm:pt modelId="{7A2AC806-293B-4E5B-B97B-592ABDC60279}" type="pres">
      <dgm:prSet presAssocID="{8A0C94CB-17B4-4FDE-AED4-C89CBED74358}" presName="sibTrans" presStyleCnt="0"/>
      <dgm:spPr/>
    </dgm:pt>
    <dgm:pt modelId="{B614104C-C5D3-4872-9F66-D4824686011E}" type="pres">
      <dgm:prSet presAssocID="{7062A4E7-D400-49A0-9177-77EB3DCF1F4C}" presName="textNode" presStyleLbl="node1" presStyleIdx="4" presStyleCnt="9">
        <dgm:presLayoutVars>
          <dgm:bulletEnabled val="1"/>
        </dgm:presLayoutVars>
      </dgm:prSet>
      <dgm:spPr/>
    </dgm:pt>
    <dgm:pt modelId="{E3720228-625D-4CE6-A239-674EA479DF51}" type="pres">
      <dgm:prSet presAssocID="{750BD0E0-B039-44EB-8305-3A16421C0299}" presName="sibTrans" presStyleCnt="0"/>
      <dgm:spPr/>
    </dgm:pt>
    <dgm:pt modelId="{AB0B4EEB-763F-4847-B040-31FCFDF1550A}" type="pres">
      <dgm:prSet presAssocID="{12E9224D-64ED-4274-8616-29785A809434}" presName="textNode" presStyleLbl="node1" presStyleIdx="5" presStyleCnt="9" custScaleX="113383">
        <dgm:presLayoutVars>
          <dgm:bulletEnabled val="1"/>
        </dgm:presLayoutVars>
      </dgm:prSet>
      <dgm:spPr/>
    </dgm:pt>
    <dgm:pt modelId="{AB9BA06D-119F-4965-B96A-614B6F9AEB3E}" type="pres">
      <dgm:prSet presAssocID="{8DC95B55-EAD0-4298-842B-5E3CF225498F}" presName="sibTrans" presStyleCnt="0"/>
      <dgm:spPr/>
    </dgm:pt>
    <dgm:pt modelId="{677571DE-DC3C-4AD8-967E-BE7585FE1C42}" type="pres">
      <dgm:prSet presAssocID="{C1C10A60-177A-4B93-AF41-560966405F48}" presName="textNode" presStyleLbl="node1" presStyleIdx="6" presStyleCnt="9" custScaleX="106204">
        <dgm:presLayoutVars>
          <dgm:bulletEnabled val="1"/>
        </dgm:presLayoutVars>
      </dgm:prSet>
      <dgm:spPr/>
    </dgm:pt>
    <dgm:pt modelId="{79247E74-38A3-46E3-BA12-A0E762EA2743}" type="pres">
      <dgm:prSet presAssocID="{E35439FE-8F4D-489E-ACA3-8F7A263F123F}" presName="sibTrans" presStyleCnt="0"/>
      <dgm:spPr/>
    </dgm:pt>
    <dgm:pt modelId="{85C4140A-2E87-4A51-8405-6002ABA88135}" type="pres">
      <dgm:prSet presAssocID="{43329435-6217-4294-B396-07B31D04EBA5}" presName="textNode" presStyleLbl="node1" presStyleIdx="7" presStyleCnt="9">
        <dgm:presLayoutVars>
          <dgm:bulletEnabled val="1"/>
        </dgm:presLayoutVars>
      </dgm:prSet>
      <dgm:spPr/>
    </dgm:pt>
    <dgm:pt modelId="{E1F8A2DD-7B62-44ED-9C10-12DC9FE036AF}" type="pres">
      <dgm:prSet presAssocID="{F0EA1D15-DBA0-4D80-B390-78CB9198C0D8}" presName="sibTrans" presStyleCnt="0"/>
      <dgm:spPr/>
    </dgm:pt>
    <dgm:pt modelId="{C052C737-2EAA-4D8A-ACAF-2B4BC92DA6F6}" type="pres">
      <dgm:prSet presAssocID="{4BC4F03A-9797-40E2-9DC8-6B729A7DD79C}" presName="textNode" presStyleLbl="node1" presStyleIdx="8" presStyleCnt="9" custScaleX="123787" custLinFactNeighborX="-34080">
        <dgm:presLayoutVars>
          <dgm:bulletEnabled val="1"/>
        </dgm:presLayoutVars>
      </dgm:prSet>
      <dgm:spPr/>
    </dgm:pt>
  </dgm:ptLst>
  <dgm:cxnLst>
    <dgm:cxn modelId="{DF937F17-9360-4A27-8387-D4B84F16B5F6}" type="presOf" srcId="{4BC4F03A-9797-40E2-9DC8-6B729A7DD79C}" destId="{C052C737-2EAA-4D8A-ACAF-2B4BC92DA6F6}" srcOrd="0" destOrd="0" presId="urn:microsoft.com/office/officeart/2005/8/layout/hProcess9"/>
    <dgm:cxn modelId="{435FAE1A-9E94-4E0D-8C80-3947A31F1084}" type="presOf" srcId="{F2D2566D-6856-43E5-A5AB-F4B14FE6E298}" destId="{DA9D1257-6455-424B-8613-3B3DEABC05F9}" srcOrd="0" destOrd="0" presId="urn:microsoft.com/office/officeart/2005/8/layout/hProcess9"/>
    <dgm:cxn modelId="{C947731B-80AD-4B16-B1D4-1CC3478D086C}" type="presOf" srcId="{751674E8-6C09-451C-83A4-6231D9F2ECC8}" destId="{70E20C51-76C8-4FF6-AB25-2AE7262F15F1}" srcOrd="0" destOrd="0" presId="urn:microsoft.com/office/officeart/2005/8/layout/hProcess9"/>
    <dgm:cxn modelId="{26DB9C25-8BB1-49B0-B7C8-766BBF808F34}" srcId="{F2D2566D-6856-43E5-A5AB-F4B14FE6E298}" destId="{751674E8-6C09-451C-83A4-6231D9F2ECC8}" srcOrd="2" destOrd="0" parTransId="{1BDB5F4E-1A98-4007-B966-6128A5EE6F89}" sibTransId="{CD68A2EC-C5B1-4468-9C6F-2FAC3DD7C59A}"/>
    <dgm:cxn modelId="{F49D8A3F-938F-4FF2-A5F4-19D6DDF11A31}" srcId="{F2D2566D-6856-43E5-A5AB-F4B14FE6E298}" destId="{4BC4F03A-9797-40E2-9DC8-6B729A7DD79C}" srcOrd="8" destOrd="0" parTransId="{5687A012-8656-4B55-840C-ECC6930E4799}" sibTransId="{149C29A6-11BA-485E-A127-BBA4FB4A87B4}"/>
    <dgm:cxn modelId="{B161F55E-DBC5-4344-A676-D8550C81E7D2}" srcId="{F2D2566D-6856-43E5-A5AB-F4B14FE6E298}" destId="{A73E21FC-DEC6-457F-B317-A2F1D1C220C5}" srcOrd="0" destOrd="0" parTransId="{AEA2B85F-F790-4E70-898C-8B1202EF7AB7}" sibTransId="{4F2552F4-E59B-49E7-8520-50ECBE3444F4}"/>
    <dgm:cxn modelId="{D98C6C44-2F10-4939-9A7D-32182B0413B4}" type="presOf" srcId="{C1C10A60-177A-4B93-AF41-560966405F48}" destId="{677571DE-DC3C-4AD8-967E-BE7585FE1C42}" srcOrd="0" destOrd="0" presId="urn:microsoft.com/office/officeart/2005/8/layout/hProcess9"/>
    <dgm:cxn modelId="{F5AB0D48-E73E-4632-9CB7-320182C96881}" srcId="{F2D2566D-6856-43E5-A5AB-F4B14FE6E298}" destId="{D48BB983-DB6C-46E8-A923-9ECDE25B1054}" srcOrd="1" destOrd="0" parTransId="{327C327A-0C04-46D2-ADD0-0EC2624D0C07}" sibTransId="{313B1820-2DC6-426F-85DC-B68A2D25985F}"/>
    <dgm:cxn modelId="{DC22F56E-BF29-4B54-8978-E62F577DFC9A}" type="presOf" srcId="{12E9224D-64ED-4274-8616-29785A809434}" destId="{AB0B4EEB-763F-4847-B040-31FCFDF1550A}" srcOrd="0" destOrd="0" presId="urn:microsoft.com/office/officeart/2005/8/layout/hProcess9"/>
    <dgm:cxn modelId="{5F3F7F50-8E99-4F3F-8A15-E255189DCA27}" type="presOf" srcId="{D48BB983-DB6C-46E8-A923-9ECDE25B1054}" destId="{3E7016A8-9C9E-473D-A935-3571DA3C7457}" srcOrd="0" destOrd="0" presId="urn:microsoft.com/office/officeart/2005/8/layout/hProcess9"/>
    <dgm:cxn modelId="{0C6F4379-AEF4-4717-9EE5-1C0CCEFBAD4B}" type="presOf" srcId="{7062A4E7-D400-49A0-9177-77EB3DCF1F4C}" destId="{B614104C-C5D3-4872-9F66-D4824686011E}" srcOrd="0" destOrd="0" presId="urn:microsoft.com/office/officeart/2005/8/layout/hProcess9"/>
    <dgm:cxn modelId="{9A0DF580-59B1-4E1A-8ECF-AF60D144ACB9}" type="presOf" srcId="{A73E21FC-DEC6-457F-B317-A2F1D1C220C5}" destId="{2FE18FC7-12E4-4D71-9C3C-7AD9FBA63162}" srcOrd="0" destOrd="0" presId="urn:microsoft.com/office/officeart/2005/8/layout/hProcess9"/>
    <dgm:cxn modelId="{3E1FCC84-942D-496D-8A98-B6C7B4672ABB}" srcId="{F2D2566D-6856-43E5-A5AB-F4B14FE6E298}" destId="{43329435-6217-4294-B396-07B31D04EBA5}" srcOrd="7" destOrd="0" parTransId="{7BEDA684-F73A-4C41-8468-CE981EAD9432}" sibTransId="{F0EA1D15-DBA0-4D80-B390-78CB9198C0D8}"/>
    <dgm:cxn modelId="{E3F75B9F-5943-43EB-845C-E6623C3A4B0A}" srcId="{F2D2566D-6856-43E5-A5AB-F4B14FE6E298}" destId="{2DDD3ADB-A9FE-4FC7-BEAF-5FCE347B3459}" srcOrd="3" destOrd="0" parTransId="{C57AEA41-EFDA-4E48-9507-11E858315884}" sibTransId="{8A0C94CB-17B4-4FDE-AED4-C89CBED74358}"/>
    <dgm:cxn modelId="{0861CEA1-F717-4320-A90D-82548A3A4B80}" type="presOf" srcId="{43329435-6217-4294-B396-07B31D04EBA5}" destId="{85C4140A-2E87-4A51-8405-6002ABA88135}" srcOrd="0" destOrd="0" presId="urn:microsoft.com/office/officeart/2005/8/layout/hProcess9"/>
    <dgm:cxn modelId="{606D83BD-F7A4-4733-8E19-8CFC5FB2909C}" srcId="{F2D2566D-6856-43E5-A5AB-F4B14FE6E298}" destId="{C1C10A60-177A-4B93-AF41-560966405F48}" srcOrd="6" destOrd="0" parTransId="{2B956B9A-4C16-4E62-AA71-C9265D83D917}" sibTransId="{E35439FE-8F4D-489E-ACA3-8F7A263F123F}"/>
    <dgm:cxn modelId="{4A5412C5-3ECA-460F-AE48-9A81F4E07A26}" srcId="{F2D2566D-6856-43E5-A5AB-F4B14FE6E298}" destId="{12E9224D-64ED-4274-8616-29785A809434}" srcOrd="5" destOrd="0" parTransId="{A20AF455-8916-4999-A1FD-087E8401CCE8}" sibTransId="{8DC95B55-EAD0-4298-842B-5E3CF225498F}"/>
    <dgm:cxn modelId="{B6D540C5-D239-4F00-B10A-8C1AD9F6A79D}" type="presOf" srcId="{2DDD3ADB-A9FE-4FC7-BEAF-5FCE347B3459}" destId="{A491769A-5F4B-4F2D-9BC1-29ADB3CE8D41}" srcOrd="0" destOrd="0" presId="urn:microsoft.com/office/officeart/2005/8/layout/hProcess9"/>
    <dgm:cxn modelId="{C40DE6D2-291F-462A-81A3-F2CF8A86BB9C}" srcId="{F2D2566D-6856-43E5-A5AB-F4B14FE6E298}" destId="{7062A4E7-D400-49A0-9177-77EB3DCF1F4C}" srcOrd="4" destOrd="0" parTransId="{1A4F38E3-CCB1-4F45-AD3E-04C76F50A663}" sibTransId="{750BD0E0-B039-44EB-8305-3A16421C0299}"/>
    <dgm:cxn modelId="{913CE858-EC16-46A0-B169-EB58B6E1B375}" type="presParOf" srcId="{DA9D1257-6455-424B-8613-3B3DEABC05F9}" destId="{A0F1FED5-4154-4A9C-AE4B-42E8361BC946}" srcOrd="0" destOrd="0" presId="urn:microsoft.com/office/officeart/2005/8/layout/hProcess9"/>
    <dgm:cxn modelId="{59684379-0406-4866-8259-91F35C9C40E7}" type="presParOf" srcId="{DA9D1257-6455-424B-8613-3B3DEABC05F9}" destId="{E0BA406F-A51B-4E9E-9E36-1D131D50DC52}" srcOrd="1" destOrd="0" presId="urn:microsoft.com/office/officeart/2005/8/layout/hProcess9"/>
    <dgm:cxn modelId="{D594F05F-6E67-4AFD-B858-4DC2329C5FBD}" type="presParOf" srcId="{E0BA406F-A51B-4E9E-9E36-1D131D50DC52}" destId="{2FE18FC7-12E4-4D71-9C3C-7AD9FBA63162}" srcOrd="0" destOrd="0" presId="urn:microsoft.com/office/officeart/2005/8/layout/hProcess9"/>
    <dgm:cxn modelId="{B4E73F59-63CE-4525-995B-71B4167996A9}" type="presParOf" srcId="{E0BA406F-A51B-4E9E-9E36-1D131D50DC52}" destId="{6B76AB41-A6C1-4E8C-A484-C7A60C5CFA53}" srcOrd="1" destOrd="0" presId="urn:microsoft.com/office/officeart/2005/8/layout/hProcess9"/>
    <dgm:cxn modelId="{EA1BB743-079C-4919-999D-F5194E04629A}" type="presParOf" srcId="{E0BA406F-A51B-4E9E-9E36-1D131D50DC52}" destId="{3E7016A8-9C9E-473D-A935-3571DA3C7457}" srcOrd="2" destOrd="0" presId="urn:microsoft.com/office/officeart/2005/8/layout/hProcess9"/>
    <dgm:cxn modelId="{391C89F3-EDD4-460B-9A5B-58E737458A5E}" type="presParOf" srcId="{E0BA406F-A51B-4E9E-9E36-1D131D50DC52}" destId="{80A8084B-3AD7-4A74-86A5-3612C9414B68}" srcOrd="3" destOrd="0" presId="urn:microsoft.com/office/officeart/2005/8/layout/hProcess9"/>
    <dgm:cxn modelId="{029E8A77-991D-456D-BE39-DBB8CBCFBA23}" type="presParOf" srcId="{E0BA406F-A51B-4E9E-9E36-1D131D50DC52}" destId="{70E20C51-76C8-4FF6-AB25-2AE7262F15F1}" srcOrd="4" destOrd="0" presId="urn:microsoft.com/office/officeart/2005/8/layout/hProcess9"/>
    <dgm:cxn modelId="{5994A82D-177B-4BF9-AB2E-E36B8AB728B5}" type="presParOf" srcId="{E0BA406F-A51B-4E9E-9E36-1D131D50DC52}" destId="{4EF6E925-209B-4671-A5DF-9B8F2710AA25}" srcOrd="5" destOrd="0" presId="urn:microsoft.com/office/officeart/2005/8/layout/hProcess9"/>
    <dgm:cxn modelId="{9AA26A23-8839-4993-B30E-5753149A2857}" type="presParOf" srcId="{E0BA406F-A51B-4E9E-9E36-1D131D50DC52}" destId="{A491769A-5F4B-4F2D-9BC1-29ADB3CE8D41}" srcOrd="6" destOrd="0" presId="urn:microsoft.com/office/officeart/2005/8/layout/hProcess9"/>
    <dgm:cxn modelId="{B4F80E11-620B-4CAC-9615-2EE67B1024E5}" type="presParOf" srcId="{E0BA406F-A51B-4E9E-9E36-1D131D50DC52}" destId="{7A2AC806-293B-4E5B-B97B-592ABDC60279}" srcOrd="7" destOrd="0" presId="urn:microsoft.com/office/officeart/2005/8/layout/hProcess9"/>
    <dgm:cxn modelId="{91E42FA0-0E79-4345-B84F-82051D08F49C}" type="presParOf" srcId="{E0BA406F-A51B-4E9E-9E36-1D131D50DC52}" destId="{B614104C-C5D3-4872-9F66-D4824686011E}" srcOrd="8" destOrd="0" presId="urn:microsoft.com/office/officeart/2005/8/layout/hProcess9"/>
    <dgm:cxn modelId="{C30C83DC-A0E3-47D7-8395-64B548F6CA4B}" type="presParOf" srcId="{E0BA406F-A51B-4E9E-9E36-1D131D50DC52}" destId="{E3720228-625D-4CE6-A239-674EA479DF51}" srcOrd="9" destOrd="0" presId="urn:microsoft.com/office/officeart/2005/8/layout/hProcess9"/>
    <dgm:cxn modelId="{B88CC5A6-01DB-48F5-9C52-C41E8B391A4B}" type="presParOf" srcId="{E0BA406F-A51B-4E9E-9E36-1D131D50DC52}" destId="{AB0B4EEB-763F-4847-B040-31FCFDF1550A}" srcOrd="10" destOrd="0" presId="urn:microsoft.com/office/officeart/2005/8/layout/hProcess9"/>
    <dgm:cxn modelId="{91DE03CC-CC13-46FC-8F86-62E113207C9F}" type="presParOf" srcId="{E0BA406F-A51B-4E9E-9E36-1D131D50DC52}" destId="{AB9BA06D-119F-4965-B96A-614B6F9AEB3E}" srcOrd="11" destOrd="0" presId="urn:microsoft.com/office/officeart/2005/8/layout/hProcess9"/>
    <dgm:cxn modelId="{D21366DC-7616-487F-812F-4041A56C745F}" type="presParOf" srcId="{E0BA406F-A51B-4E9E-9E36-1D131D50DC52}" destId="{677571DE-DC3C-4AD8-967E-BE7585FE1C42}" srcOrd="12" destOrd="0" presId="urn:microsoft.com/office/officeart/2005/8/layout/hProcess9"/>
    <dgm:cxn modelId="{BCCEAF3D-95B9-4066-B83D-6C4A087AB3A3}" type="presParOf" srcId="{E0BA406F-A51B-4E9E-9E36-1D131D50DC52}" destId="{79247E74-38A3-46E3-BA12-A0E762EA2743}" srcOrd="13" destOrd="0" presId="urn:microsoft.com/office/officeart/2005/8/layout/hProcess9"/>
    <dgm:cxn modelId="{7D070B6B-278C-4FF1-8E13-A9DDD368FD56}" type="presParOf" srcId="{E0BA406F-A51B-4E9E-9E36-1D131D50DC52}" destId="{85C4140A-2E87-4A51-8405-6002ABA88135}" srcOrd="14" destOrd="0" presId="urn:microsoft.com/office/officeart/2005/8/layout/hProcess9"/>
    <dgm:cxn modelId="{46FC60FB-C95B-4783-8895-9EF5AB1F8B51}" type="presParOf" srcId="{E0BA406F-A51B-4E9E-9E36-1D131D50DC52}" destId="{E1F8A2DD-7B62-44ED-9C10-12DC9FE036AF}" srcOrd="15" destOrd="0" presId="urn:microsoft.com/office/officeart/2005/8/layout/hProcess9"/>
    <dgm:cxn modelId="{A0CA5B1F-AA3B-4263-9CD1-88897F724CD6}" type="presParOf" srcId="{E0BA406F-A51B-4E9E-9E36-1D131D50DC52}" destId="{C052C737-2EAA-4D8A-ACAF-2B4BC92DA6F6}" srcOrd="1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EA7D0CE-FFD9-4667-AD0C-892937D4508A}" type="doc">
      <dgm:prSet loTypeId="urn:microsoft.com/office/officeart/2005/8/layout/hList6" loCatId="list" qsTypeId="urn:microsoft.com/office/officeart/2005/8/quickstyle/simple1" qsCatId="simple" csTypeId="urn:microsoft.com/office/officeart/2005/8/colors/colorful1" csCatId="colorful" phldr="1"/>
      <dgm:spPr/>
    </dgm:pt>
    <dgm:pt modelId="{A50C4E2D-C50E-4A31-994C-AD7229832394}">
      <dgm:prSet phldrT="[Text]"/>
      <dgm:spPr/>
      <dgm:t>
        <a:bodyPr/>
        <a:lstStyle/>
        <a:p>
          <a:r>
            <a:rPr lang="es-ES" dirty="0"/>
            <a:t>RMS</a:t>
          </a:r>
          <a:endParaRPr lang="en-GB"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B3AB8AE9-FEF7-4210-BB22-B002F19067AE}" type="parTrans" cxnId="{F4582584-13FF-4D4F-B187-F21D77E017EC}">
      <dgm:prSet/>
      <dgm:spPr/>
      <dgm:t>
        <a:bodyPr/>
        <a:lstStyle/>
        <a:p>
          <a:endParaRPr lang="en-GB"/>
        </a:p>
      </dgm:t>
    </dgm:pt>
    <dgm:pt modelId="{2845D315-50B4-4D98-B78F-2AB0090E6F6F}" type="sibTrans" cxnId="{F4582584-13FF-4D4F-B187-F21D77E017EC}">
      <dgm:prSet/>
      <dgm:spPr/>
      <dgm:t>
        <a:bodyPr/>
        <a:lstStyle/>
        <a:p>
          <a:endParaRPr lang="en-GB"/>
        </a:p>
      </dgm:t>
    </dgm:pt>
    <dgm:pt modelId="{025A6245-ED81-4081-87BE-34F60F599B8B}">
      <dgm:prSet phldrT="[Text]"/>
      <dgm:spPr/>
      <dgm:t>
        <a:bodyPr/>
        <a:lstStyle/>
        <a:p>
          <a:r>
            <a:rPr lang="es-ES" dirty="0"/>
            <a:t>SIG</a:t>
          </a:r>
          <a:endParaRPr lang="en-GB"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2342FDB3-4903-4400-82EC-32207667F823}" type="parTrans" cxnId="{AECDD815-F8E7-4FBC-A4D6-A2519027BB6B}">
      <dgm:prSet/>
      <dgm:spPr/>
      <dgm:t>
        <a:bodyPr/>
        <a:lstStyle/>
        <a:p>
          <a:endParaRPr lang="en-GB"/>
        </a:p>
      </dgm:t>
    </dgm:pt>
    <dgm:pt modelId="{8A29184A-DE1D-497A-A09B-351B2D1F1851}" type="sibTrans" cxnId="{AECDD815-F8E7-4FBC-A4D6-A2519027BB6B}">
      <dgm:prSet/>
      <dgm:spPr/>
      <dgm:t>
        <a:bodyPr/>
        <a:lstStyle/>
        <a:p>
          <a:endParaRPr lang="en-GB"/>
        </a:p>
      </dgm:t>
    </dgm:pt>
    <dgm:pt modelId="{4FA8B1DB-C996-462C-ACF7-22CC0D041969}">
      <dgm:prSet phldrT="[Text]"/>
      <dgm:spPr/>
      <dgm:t>
        <a:bodyPr/>
        <a:lstStyle/>
        <a:p>
          <a:r>
            <a:rPr lang="es-ES" dirty="0"/>
            <a:t>Estudiantes y universidades</a:t>
          </a:r>
          <a:endParaRPr lang="en-GB"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A299DB44-2219-435C-8832-6476E613D257}" type="parTrans" cxnId="{ACDF3F3F-767D-42C4-B721-6D1EDACF9E26}">
      <dgm:prSet/>
      <dgm:spPr/>
      <dgm:t>
        <a:bodyPr/>
        <a:lstStyle/>
        <a:p>
          <a:endParaRPr lang="en-GB"/>
        </a:p>
      </dgm:t>
    </dgm:pt>
    <dgm:pt modelId="{FEB3F194-FBD4-42AA-8A19-05F61DE11F05}" type="sibTrans" cxnId="{ACDF3F3F-767D-42C4-B721-6D1EDACF9E26}">
      <dgm:prSet/>
      <dgm:spPr/>
      <dgm:t>
        <a:bodyPr/>
        <a:lstStyle/>
        <a:p>
          <a:endParaRPr lang="en-GB"/>
        </a:p>
      </dgm:t>
    </dgm:pt>
    <dgm:pt modelId="{692716C4-088C-47C5-B991-3DB4886CD5CC}">
      <dgm:prSet phldrT="[Text]"/>
      <dgm:spPr/>
      <dgm:t>
        <a:bodyPr/>
        <a:lstStyle/>
        <a:p>
          <a:r>
            <a:rPr lang="en-US" dirty="0" err="1"/>
            <a:t>Facilitando</a:t>
          </a:r>
          <a:r>
            <a:rPr lang="en-US" dirty="0"/>
            <a:t> </a:t>
          </a:r>
          <a:r>
            <a:rPr lang="en-US" dirty="0" err="1"/>
            <a:t>Diálogos</a:t>
          </a:r>
          <a:endParaRPr lang="en-US" dirty="0"/>
        </a:p>
        <a:p>
          <a:r>
            <a:rPr lang="es-ES" dirty="0"/>
            <a:t>(Sergio)</a:t>
          </a:r>
          <a:endParaRPr lang="en-GB" dirty="0"/>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2159CDC4-2BC7-4D03-85B0-372D9F311BC8}" type="parTrans" cxnId="{28D5D4C7-ADF2-4D33-95A0-5B9028AB1554}">
      <dgm:prSet/>
      <dgm:spPr/>
      <dgm:t>
        <a:bodyPr/>
        <a:lstStyle/>
        <a:p>
          <a:endParaRPr lang="en-GB"/>
        </a:p>
      </dgm:t>
    </dgm:pt>
    <dgm:pt modelId="{907D565D-4D59-4275-85D8-31CDFF81FE34}" type="sibTrans" cxnId="{28D5D4C7-ADF2-4D33-95A0-5B9028AB1554}">
      <dgm:prSet/>
      <dgm:spPr/>
      <dgm:t>
        <a:bodyPr/>
        <a:lstStyle/>
        <a:p>
          <a:endParaRPr lang="en-GB"/>
        </a:p>
      </dgm:t>
    </dgm:pt>
    <dgm:pt modelId="{BC456B4C-4987-4C43-AFCA-D3C1E84BB3CE}">
      <dgm:prSet phldrT="[Text]"/>
      <dgm:spPr/>
      <dgm:t>
        <a:bodyPr/>
        <a:lstStyle/>
        <a:p>
          <a:r>
            <a:rPr lang="es-419" dirty="0"/>
            <a:t>AES</a:t>
          </a:r>
          <a:endParaRPr lang="en-GB" dirty="0"/>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45BC8EE4-6542-4290-8F9F-5ADF9FE3D76B}" type="parTrans" cxnId="{616A9721-58D2-41D4-AE4F-76224B0637E7}">
      <dgm:prSet/>
      <dgm:spPr/>
      <dgm:t>
        <a:bodyPr/>
        <a:lstStyle/>
        <a:p>
          <a:endParaRPr lang="en-GB"/>
        </a:p>
      </dgm:t>
    </dgm:pt>
    <dgm:pt modelId="{9D2BE12F-7F85-4DDC-B7CE-38EF4FB2F142}" type="sibTrans" cxnId="{616A9721-58D2-41D4-AE4F-76224B0637E7}">
      <dgm:prSet/>
      <dgm:spPr/>
      <dgm:t>
        <a:bodyPr/>
        <a:lstStyle/>
        <a:p>
          <a:endParaRPr lang="en-GB"/>
        </a:p>
      </dgm:t>
    </dgm:pt>
    <dgm:pt modelId="{11EF73E3-A698-413E-9454-7E172875BFC9}" type="pres">
      <dgm:prSet presAssocID="{BEA7D0CE-FFD9-4667-AD0C-892937D4508A}" presName="Name0" presStyleCnt="0">
        <dgm:presLayoutVars>
          <dgm:dir/>
          <dgm:resizeHandles val="exact"/>
        </dgm:presLayoutVars>
      </dgm:prSet>
      <dgm:spPr/>
    </dgm:pt>
    <dgm:pt modelId="{19576FF3-3204-4161-B059-9BC733117547}" type="pres">
      <dgm:prSet presAssocID="{A50C4E2D-C50E-4A31-994C-AD7229832394}" presName="node" presStyleLbl="node1" presStyleIdx="0" presStyleCnt="5">
        <dgm:presLayoutVars>
          <dgm:bulletEnabled val="1"/>
        </dgm:presLayoutVars>
      </dgm:prSet>
      <dgm:spPr/>
    </dgm:pt>
    <dgm:pt modelId="{CC5E70F3-4BC9-418B-AFC9-2CAD60D5082B}" type="pres">
      <dgm:prSet presAssocID="{2845D315-50B4-4D98-B78F-2AB0090E6F6F}" presName="sibTrans" presStyleCnt="0"/>
      <dgm:spPr/>
    </dgm:pt>
    <dgm:pt modelId="{D5DC36AE-1257-4F09-BF40-3FF2FF908861}" type="pres">
      <dgm:prSet presAssocID="{025A6245-ED81-4081-87BE-34F60F599B8B}" presName="node" presStyleLbl="node1" presStyleIdx="1" presStyleCnt="5">
        <dgm:presLayoutVars>
          <dgm:bulletEnabled val="1"/>
        </dgm:presLayoutVars>
      </dgm:prSet>
      <dgm:spPr/>
    </dgm:pt>
    <dgm:pt modelId="{3DD15C5F-5196-4292-BEAC-CB0E364B52CD}" type="pres">
      <dgm:prSet presAssocID="{8A29184A-DE1D-497A-A09B-351B2D1F1851}" presName="sibTrans" presStyleCnt="0"/>
      <dgm:spPr/>
    </dgm:pt>
    <dgm:pt modelId="{B8BA039B-5F79-4BA9-B4B6-F9C4BFC14767}" type="pres">
      <dgm:prSet presAssocID="{4FA8B1DB-C996-462C-ACF7-22CC0D041969}" presName="node" presStyleLbl="node1" presStyleIdx="2" presStyleCnt="5" custLinFactX="200000" custLinFactNeighborX="224771">
        <dgm:presLayoutVars>
          <dgm:bulletEnabled val="1"/>
        </dgm:presLayoutVars>
      </dgm:prSet>
      <dgm:spPr/>
    </dgm:pt>
    <dgm:pt modelId="{7D4A8974-568B-43DC-80CE-FDE906CCD24F}" type="pres">
      <dgm:prSet presAssocID="{FEB3F194-FBD4-42AA-8A19-05F61DE11F05}" presName="sibTrans" presStyleCnt="0"/>
      <dgm:spPr/>
    </dgm:pt>
    <dgm:pt modelId="{4CF31638-2B3A-49A0-99AA-F796EE93EDAF}" type="pres">
      <dgm:prSet presAssocID="{692716C4-088C-47C5-B991-3DB4886CD5CC}" presName="node" presStyleLbl="node1" presStyleIdx="3" presStyleCnt="5" custLinFactX="-96735" custLinFactNeighborX="-100000">
        <dgm:presLayoutVars>
          <dgm:bulletEnabled val="1"/>
        </dgm:presLayoutVars>
      </dgm:prSet>
      <dgm:spPr/>
    </dgm:pt>
    <dgm:pt modelId="{6414D0F6-5CEA-4231-8630-BB5C6A3B6A7B}" type="pres">
      <dgm:prSet presAssocID="{907D565D-4D59-4275-85D8-31CDFF81FE34}" presName="sibTrans" presStyleCnt="0"/>
      <dgm:spPr/>
    </dgm:pt>
    <dgm:pt modelId="{385F0BFB-FB33-4017-9E93-E16C5D5241F8}" type="pres">
      <dgm:prSet presAssocID="{BC456B4C-4987-4C43-AFCA-D3C1E84BB3CE}" presName="node" presStyleLbl="node1" presStyleIdx="4" presStyleCnt="5" custLinFactX="-97188" custLinFactNeighborX="-100000" custLinFactNeighborY="392">
        <dgm:presLayoutVars>
          <dgm:bulletEnabled val="1"/>
        </dgm:presLayoutVars>
      </dgm:prSet>
      <dgm:spPr/>
    </dgm:pt>
  </dgm:ptLst>
  <dgm:cxnLst>
    <dgm:cxn modelId="{AECDD815-F8E7-4FBC-A4D6-A2519027BB6B}" srcId="{BEA7D0CE-FFD9-4667-AD0C-892937D4508A}" destId="{025A6245-ED81-4081-87BE-34F60F599B8B}" srcOrd="1" destOrd="0" parTransId="{2342FDB3-4903-4400-82EC-32207667F823}" sibTransId="{8A29184A-DE1D-497A-A09B-351B2D1F1851}"/>
    <dgm:cxn modelId="{616A9721-58D2-41D4-AE4F-76224B0637E7}" srcId="{BEA7D0CE-FFD9-4667-AD0C-892937D4508A}" destId="{BC456B4C-4987-4C43-AFCA-D3C1E84BB3CE}" srcOrd="4" destOrd="0" parTransId="{45BC8EE4-6542-4290-8F9F-5ADF9FE3D76B}" sibTransId="{9D2BE12F-7F85-4DDC-B7CE-38EF4FB2F142}"/>
    <dgm:cxn modelId="{ACDF3F3F-767D-42C4-B721-6D1EDACF9E26}" srcId="{BEA7D0CE-FFD9-4667-AD0C-892937D4508A}" destId="{4FA8B1DB-C996-462C-ACF7-22CC0D041969}" srcOrd="2" destOrd="0" parTransId="{A299DB44-2219-435C-8832-6476E613D257}" sibTransId="{FEB3F194-FBD4-42AA-8A19-05F61DE11F05}"/>
    <dgm:cxn modelId="{77781747-82D6-44A3-8AD0-796C69B98AF5}" type="presOf" srcId="{692716C4-088C-47C5-B991-3DB4886CD5CC}" destId="{4CF31638-2B3A-49A0-99AA-F796EE93EDAF}" srcOrd="0" destOrd="0" presId="urn:microsoft.com/office/officeart/2005/8/layout/hList6"/>
    <dgm:cxn modelId="{62643270-473F-4D86-BDDA-7DAF3BB98212}" type="presOf" srcId="{A50C4E2D-C50E-4A31-994C-AD7229832394}" destId="{19576FF3-3204-4161-B059-9BC733117547}" srcOrd="0" destOrd="0" presId="urn:microsoft.com/office/officeart/2005/8/layout/hList6"/>
    <dgm:cxn modelId="{F4582584-13FF-4D4F-B187-F21D77E017EC}" srcId="{BEA7D0CE-FFD9-4667-AD0C-892937D4508A}" destId="{A50C4E2D-C50E-4A31-994C-AD7229832394}" srcOrd="0" destOrd="0" parTransId="{B3AB8AE9-FEF7-4210-BB22-B002F19067AE}" sibTransId="{2845D315-50B4-4D98-B78F-2AB0090E6F6F}"/>
    <dgm:cxn modelId="{5873889C-77AA-44F5-BF4C-9A652E9200EA}" type="presOf" srcId="{4FA8B1DB-C996-462C-ACF7-22CC0D041969}" destId="{B8BA039B-5F79-4BA9-B4B6-F9C4BFC14767}" srcOrd="0" destOrd="0" presId="urn:microsoft.com/office/officeart/2005/8/layout/hList6"/>
    <dgm:cxn modelId="{593077B8-4842-42E3-BE9A-41E2671208F9}" type="presOf" srcId="{BEA7D0CE-FFD9-4667-AD0C-892937D4508A}" destId="{11EF73E3-A698-413E-9454-7E172875BFC9}" srcOrd="0" destOrd="0" presId="urn:microsoft.com/office/officeart/2005/8/layout/hList6"/>
    <dgm:cxn modelId="{28D5D4C7-ADF2-4D33-95A0-5B9028AB1554}" srcId="{BEA7D0CE-FFD9-4667-AD0C-892937D4508A}" destId="{692716C4-088C-47C5-B991-3DB4886CD5CC}" srcOrd="3" destOrd="0" parTransId="{2159CDC4-2BC7-4D03-85B0-372D9F311BC8}" sibTransId="{907D565D-4D59-4275-85D8-31CDFF81FE34}"/>
    <dgm:cxn modelId="{9E31D9CB-874B-4600-99AD-2D70FB122B23}" type="presOf" srcId="{025A6245-ED81-4081-87BE-34F60F599B8B}" destId="{D5DC36AE-1257-4F09-BF40-3FF2FF908861}" srcOrd="0" destOrd="0" presId="urn:microsoft.com/office/officeart/2005/8/layout/hList6"/>
    <dgm:cxn modelId="{6613C0CE-C9C4-4A9C-BDA5-D7CD1A7F8F3F}" type="presOf" srcId="{BC456B4C-4987-4C43-AFCA-D3C1E84BB3CE}" destId="{385F0BFB-FB33-4017-9E93-E16C5D5241F8}" srcOrd="0" destOrd="0" presId="urn:microsoft.com/office/officeart/2005/8/layout/hList6"/>
    <dgm:cxn modelId="{AD90B216-84C2-4AD4-9D31-B6F238D690CF}" type="presParOf" srcId="{11EF73E3-A698-413E-9454-7E172875BFC9}" destId="{19576FF3-3204-4161-B059-9BC733117547}" srcOrd="0" destOrd="0" presId="urn:microsoft.com/office/officeart/2005/8/layout/hList6"/>
    <dgm:cxn modelId="{2824B0BB-9B9B-4F0E-9E1A-2CD98F9EA84F}" type="presParOf" srcId="{11EF73E3-A698-413E-9454-7E172875BFC9}" destId="{CC5E70F3-4BC9-418B-AFC9-2CAD60D5082B}" srcOrd="1" destOrd="0" presId="urn:microsoft.com/office/officeart/2005/8/layout/hList6"/>
    <dgm:cxn modelId="{1E555864-DAF4-472C-94D6-BA6015DD0ABD}" type="presParOf" srcId="{11EF73E3-A698-413E-9454-7E172875BFC9}" destId="{D5DC36AE-1257-4F09-BF40-3FF2FF908861}" srcOrd="2" destOrd="0" presId="urn:microsoft.com/office/officeart/2005/8/layout/hList6"/>
    <dgm:cxn modelId="{C44BF33E-6082-4B57-8879-D9B949C08490}" type="presParOf" srcId="{11EF73E3-A698-413E-9454-7E172875BFC9}" destId="{3DD15C5F-5196-4292-BEAC-CB0E364B52CD}" srcOrd="3" destOrd="0" presId="urn:microsoft.com/office/officeart/2005/8/layout/hList6"/>
    <dgm:cxn modelId="{E3DF3AC4-C345-4C91-B2EA-E8EA3A5F8F92}" type="presParOf" srcId="{11EF73E3-A698-413E-9454-7E172875BFC9}" destId="{B8BA039B-5F79-4BA9-B4B6-F9C4BFC14767}" srcOrd="4" destOrd="0" presId="urn:microsoft.com/office/officeart/2005/8/layout/hList6"/>
    <dgm:cxn modelId="{3E5C73E1-6A02-410F-BEFD-6755B734DCDB}" type="presParOf" srcId="{11EF73E3-A698-413E-9454-7E172875BFC9}" destId="{7D4A8974-568B-43DC-80CE-FDE906CCD24F}" srcOrd="5" destOrd="0" presId="urn:microsoft.com/office/officeart/2005/8/layout/hList6"/>
    <dgm:cxn modelId="{DF2474C4-C815-436D-B41D-EAFA0C26C4CD}" type="presParOf" srcId="{11EF73E3-A698-413E-9454-7E172875BFC9}" destId="{4CF31638-2B3A-49A0-99AA-F796EE93EDAF}" srcOrd="6" destOrd="0" presId="urn:microsoft.com/office/officeart/2005/8/layout/hList6"/>
    <dgm:cxn modelId="{0A95D2A5-28B5-498C-A6E2-7A299D0AD9C8}" type="presParOf" srcId="{11EF73E3-A698-413E-9454-7E172875BFC9}" destId="{6414D0F6-5CEA-4231-8630-BB5C6A3B6A7B}" srcOrd="7" destOrd="0" presId="urn:microsoft.com/office/officeart/2005/8/layout/hList6"/>
    <dgm:cxn modelId="{84D7E7AE-0FFC-4472-A545-5A5C3C040B07}" type="presParOf" srcId="{11EF73E3-A698-413E-9454-7E172875BFC9}" destId="{385F0BFB-FB33-4017-9E93-E16C5D5241F8}" srcOrd="8"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EA7D0CE-FFD9-4667-AD0C-892937D4508A}" type="doc">
      <dgm:prSet loTypeId="urn:microsoft.com/office/officeart/2005/8/layout/hList6" loCatId="list" qsTypeId="urn:microsoft.com/office/officeart/2005/8/quickstyle/simple1" qsCatId="simple" csTypeId="urn:microsoft.com/office/officeart/2005/8/colors/colorful1" csCatId="colorful" phldr="1"/>
      <dgm:spPr/>
    </dgm:pt>
    <dgm:pt modelId="{A50C4E2D-C50E-4A31-994C-AD7229832394}">
      <dgm:prSet phldrT="[Text]"/>
      <dgm:spPr/>
      <dgm:t>
        <a:bodyPr/>
        <a:lstStyle/>
        <a:p>
          <a:r>
            <a:rPr lang="es-ES" dirty="0"/>
            <a:t>RMS</a:t>
          </a:r>
          <a:endParaRPr lang="en-GB"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B3AB8AE9-FEF7-4210-BB22-B002F19067AE}" type="parTrans" cxnId="{F4582584-13FF-4D4F-B187-F21D77E017EC}">
      <dgm:prSet/>
      <dgm:spPr/>
      <dgm:t>
        <a:bodyPr/>
        <a:lstStyle/>
        <a:p>
          <a:endParaRPr lang="en-GB"/>
        </a:p>
      </dgm:t>
    </dgm:pt>
    <dgm:pt modelId="{2845D315-50B4-4D98-B78F-2AB0090E6F6F}" type="sibTrans" cxnId="{F4582584-13FF-4D4F-B187-F21D77E017EC}">
      <dgm:prSet/>
      <dgm:spPr/>
      <dgm:t>
        <a:bodyPr/>
        <a:lstStyle/>
        <a:p>
          <a:endParaRPr lang="en-GB"/>
        </a:p>
      </dgm:t>
    </dgm:pt>
    <dgm:pt modelId="{025A6245-ED81-4081-87BE-34F60F599B8B}">
      <dgm:prSet phldrT="[Text]"/>
      <dgm:spPr/>
      <dgm:t>
        <a:bodyPr/>
        <a:lstStyle/>
        <a:p>
          <a:r>
            <a:rPr lang="es-ES" dirty="0"/>
            <a:t>SIG</a:t>
          </a:r>
          <a:endParaRPr lang="en-GB"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2342FDB3-4903-4400-82EC-32207667F823}" type="parTrans" cxnId="{AECDD815-F8E7-4FBC-A4D6-A2519027BB6B}">
      <dgm:prSet/>
      <dgm:spPr/>
      <dgm:t>
        <a:bodyPr/>
        <a:lstStyle/>
        <a:p>
          <a:endParaRPr lang="en-GB"/>
        </a:p>
      </dgm:t>
    </dgm:pt>
    <dgm:pt modelId="{8A29184A-DE1D-497A-A09B-351B2D1F1851}" type="sibTrans" cxnId="{AECDD815-F8E7-4FBC-A4D6-A2519027BB6B}">
      <dgm:prSet/>
      <dgm:spPr/>
      <dgm:t>
        <a:bodyPr/>
        <a:lstStyle/>
        <a:p>
          <a:endParaRPr lang="en-GB"/>
        </a:p>
      </dgm:t>
    </dgm:pt>
    <dgm:pt modelId="{4FA8B1DB-C996-462C-ACF7-22CC0D041969}">
      <dgm:prSet phldrT="[Text]"/>
      <dgm:spPr/>
      <dgm:t>
        <a:bodyPr/>
        <a:lstStyle/>
        <a:p>
          <a:r>
            <a:rPr lang="es-ES" dirty="0"/>
            <a:t>Estudiantes y universidades</a:t>
          </a:r>
          <a:endParaRPr lang="en-GB"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A299DB44-2219-435C-8832-6476E613D257}" type="parTrans" cxnId="{ACDF3F3F-767D-42C4-B721-6D1EDACF9E26}">
      <dgm:prSet/>
      <dgm:spPr/>
      <dgm:t>
        <a:bodyPr/>
        <a:lstStyle/>
        <a:p>
          <a:endParaRPr lang="en-GB"/>
        </a:p>
      </dgm:t>
    </dgm:pt>
    <dgm:pt modelId="{FEB3F194-FBD4-42AA-8A19-05F61DE11F05}" type="sibTrans" cxnId="{ACDF3F3F-767D-42C4-B721-6D1EDACF9E26}">
      <dgm:prSet/>
      <dgm:spPr/>
      <dgm:t>
        <a:bodyPr/>
        <a:lstStyle/>
        <a:p>
          <a:endParaRPr lang="en-GB"/>
        </a:p>
      </dgm:t>
    </dgm:pt>
    <dgm:pt modelId="{692716C4-088C-47C5-B991-3DB4886CD5CC}">
      <dgm:prSet phldrT="[Text]"/>
      <dgm:spPr/>
      <dgm:t>
        <a:bodyPr/>
        <a:lstStyle/>
        <a:p>
          <a:r>
            <a:rPr lang="en-US" dirty="0" err="1"/>
            <a:t>Facilitando</a:t>
          </a:r>
          <a:r>
            <a:rPr lang="en-US" dirty="0"/>
            <a:t> </a:t>
          </a:r>
          <a:r>
            <a:rPr lang="en-US" dirty="0" err="1"/>
            <a:t>Diálogos</a:t>
          </a:r>
          <a:endParaRPr lang="en-US" dirty="0"/>
        </a:p>
        <a:p>
          <a:r>
            <a:rPr lang="es-ES" dirty="0"/>
            <a:t>(Sergio)</a:t>
          </a:r>
          <a:endParaRPr lang="en-GB" dirty="0"/>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2159CDC4-2BC7-4D03-85B0-372D9F311BC8}" type="parTrans" cxnId="{28D5D4C7-ADF2-4D33-95A0-5B9028AB1554}">
      <dgm:prSet/>
      <dgm:spPr/>
      <dgm:t>
        <a:bodyPr/>
        <a:lstStyle/>
        <a:p>
          <a:endParaRPr lang="en-GB"/>
        </a:p>
      </dgm:t>
    </dgm:pt>
    <dgm:pt modelId="{907D565D-4D59-4275-85D8-31CDFF81FE34}" type="sibTrans" cxnId="{28D5D4C7-ADF2-4D33-95A0-5B9028AB1554}">
      <dgm:prSet/>
      <dgm:spPr/>
      <dgm:t>
        <a:bodyPr/>
        <a:lstStyle/>
        <a:p>
          <a:endParaRPr lang="en-GB"/>
        </a:p>
      </dgm:t>
    </dgm:pt>
    <dgm:pt modelId="{BC456B4C-4987-4C43-AFCA-D3C1E84BB3CE}">
      <dgm:prSet phldrT="[Text]"/>
      <dgm:spPr/>
      <dgm:t>
        <a:bodyPr/>
        <a:lstStyle/>
        <a:p>
          <a:r>
            <a:rPr lang="es-419" dirty="0"/>
            <a:t>AES</a:t>
          </a:r>
          <a:endParaRPr lang="en-GB" dirty="0"/>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45BC8EE4-6542-4290-8F9F-5ADF9FE3D76B}" type="parTrans" cxnId="{616A9721-58D2-41D4-AE4F-76224B0637E7}">
      <dgm:prSet/>
      <dgm:spPr/>
      <dgm:t>
        <a:bodyPr/>
        <a:lstStyle/>
        <a:p>
          <a:endParaRPr lang="en-GB"/>
        </a:p>
      </dgm:t>
    </dgm:pt>
    <dgm:pt modelId="{9D2BE12F-7F85-4DDC-B7CE-38EF4FB2F142}" type="sibTrans" cxnId="{616A9721-58D2-41D4-AE4F-76224B0637E7}">
      <dgm:prSet/>
      <dgm:spPr/>
      <dgm:t>
        <a:bodyPr/>
        <a:lstStyle/>
        <a:p>
          <a:endParaRPr lang="en-GB"/>
        </a:p>
      </dgm:t>
    </dgm:pt>
    <dgm:pt modelId="{11EF73E3-A698-413E-9454-7E172875BFC9}" type="pres">
      <dgm:prSet presAssocID="{BEA7D0CE-FFD9-4667-AD0C-892937D4508A}" presName="Name0" presStyleCnt="0">
        <dgm:presLayoutVars>
          <dgm:dir/>
          <dgm:resizeHandles val="exact"/>
        </dgm:presLayoutVars>
      </dgm:prSet>
      <dgm:spPr/>
    </dgm:pt>
    <dgm:pt modelId="{19576FF3-3204-4161-B059-9BC733117547}" type="pres">
      <dgm:prSet presAssocID="{A50C4E2D-C50E-4A31-994C-AD7229832394}" presName="node" presStyleLbl="node1" presStyleIdx="0" presStyleCnt="5">
        <dgm:presLayoutVars>
          <dgm:bulletEnabled val="1"/>
        </dgm:presLayoutVars>
      </dgm:prSet>
      <dgm:spPr/>
    </dgm:pt>
    <dgm:pt modelId="{CC5E70F3-4BC9-418B-AFC9-2CAD60D5082B}" type="pres">
      <dgm:prSet presAssocID="{2845D315-50B4-4D98-B78F-2AB0090E6F6F}" presName="sibTrans" presStyleCnt="0"/>
      <dgm:spPr/>
    </dgm:pt>
    <dgm:pt modelId="{D5DC36AE-1257-4F09-BF40-3FF2FF908861}" type="pres">
      <dgm:prSet presAssocID="{025A6245-ED81-4081-87BE-34F60F599B8B}" presName="node" presStyleLbl="node1" presStyleIdx="1" presStyleCnt="5">
        <dgm:presLayoutVars>
          <dgm:bulletEnabled val="1"/>
        </dgm:presLayoutVars>
      </dgm:prSet>
      <dgm:spPr/>
    </dgm:pt>
    <dgm:pt modelId="{3DD15C5F-5196-4292-BEAC-CB0E364B52CD}" type="pres">
      <dgm:prSet presAssocID="{8A29184A-DE1D-497A-A09B-351B2D1F1851}" presName="sibTrans" presStyleCnt="0"/>
      <dgm:spPr/>
    </dgm:pt>
    <dgm:pt modelId="{B8BA039B-5F79-4BA9-B4B6-F9C4BFC14767}" type="pres">
      <dgm:prSet presAssocID="{4FA8B1DB-C996-462C-ACF7-22CC0D041969}" presName="node" presStyleLbl="node1" presStyleIdx="2" presStyleCnt="5" custLinFactX="200000" custLinFactNeighborX="224771">
        <dgm:presLayoutVars>
          <dgm:bulletEnabled val="1"/>
        </dgm:presLayoutVars>
      </dgm:prSet>
      <dgm:spPr/>
    </dgm:pt>
    <dgm:pt modelId="{7D4A8974-568B-43DC-80CE-FDE906CCD24F}" type="pres">
      <dgm:prSet presAssocID="{FEB3F194-FBD4-42AA-8A19-05F61DE11F05}" presName="sibTrans" presStyleCnt="0"/>
      <dgm:spPr/>
    </dgm:pt>
    <dgm:pt modelId="{4CF31638-2B3A-49A0-99AA-F796EE93EDAF}" type="pres">
      <dgm:prSet presAssocID="{692716C4-088C-47C5-B991-3DB4886CD5CC}" presName="node" presStyleLbl="node1" presStyleIdx="3" presStyleCnt="5" custLinFactX="-96735" custLinFactNeighborX="-100000">
        <dgm:presLayoutVars>
          <dgm:bulletEnabled val="1"/>
        </dgm:presLayoutVars>
      </dgm:prSet>
      <dgm:spPr/>
    </dgm:pt>
    <dgm:pt modelId="{6414D0F6-5CEA-4231-8630-BB5C6A3B6A7B}" type="pres">
      <dgm:prSet presAssocID="{907D565D-4D59-4275-85D8-31CDFF81FE34}" presName="sibTrans" presStyleCnt="0"/>
      <dgm:spPr/>
    </dgm:pt>
    <dgm:pt modelId="{385F0BFB-FB33-4017-9E93-E16C5D5241F8}" type="pres">
      <dgm:prSet presAssocID="{BC456B4C-4987-4C43-AFCA-D3C1E84BB3CE}" presName="node" presStyleLbl="node1" presStyleIdx="4" presStyleCnt="5" custLinFactX="-97188" custLinFactNeighborX="-100000" custLinFactNeighborY="392">
        <dgm:presLayoutVars>
          <dgm:bulletEnabled val="1"/>
        </dgm:presLayoutVars>
      </dgm:prSet>
      <dgm:spPr/>
    </dgm:pt>
  </dgm:ptLst>
  <dgm:cxnLst>
    <dgm:cxn modelId="{AECDD815-F8E7-4FBC-A4D6-A2519027BB6B}" srcId="{BEA7D0CE-FFD9-4667-AD0C-892937D4508A}" destId="{025A6245-ED81-4081-87BE-34F60F599B8B}" srcOrd="1" destOrd="0" parTransId="{2342FDB3-4903-4400-82EC-32207667F823}" sibTransId="{8A29184A-DE1D-497A-A09B-351B2D1F1851}"/>
    <dgm:cxn modelId="{616A9721-58D2-41D4-AE4F-76224B0637E7}" srcId="{BEA7D0CE-FFD9-4667-AD0C-892937D4508A}" destId="{BC456B4C-4987-4C43-AFCA-D3C1E84BB3CE}" srcOrd="4" destOrd="0" parTransId="{45BC8EE4-6542-4290-8F9F-5ADF9FE3D76B}" sibTransId="{9D2BE12F-7F85-4DDC-B7CE-38EF4FB2F142}"/>
    <dgm:cxn modelId="{ACDF3F3F-767D-42C4-B721-6D1EDACF9E26}" srcId="{BEA7D0CE-FFD9-4667-AD0C-892937D4508A}" destId="{4FA8B1DB-C996-462C-ACF7-22CC0D041969}" srcOrd="2" destOrd="0" parTransId="{A299DB44-2219-435C-8832-6476E613D257}" sibTransId="{FEB3F194-FBD4-42AA-8A19-05F61DE11F05}"/>
    <dgm:cxn modelId="{77781747-82D6-44A3-8AD0-796C69B98AF5}" type="presOf" srcId="{692716C4-088C-47C5-B991-3DB4886CD5CC}" destId="{4CF31638-2B3A-49A0-99AA-F796EE93EDAF}" srcOrd="0" destOrd="0" presId="urn:microsoft.com/office/officeart/2005/8/layout/hList6"/>
    <dgm:cxn modelId="{62643270-473F-4D86-BDDA-7DAF3BB98212}" type="presOf" srcId="{A50C4E2D-C50E-4A31-994C-AD7229832394}" destId="{19576FF3-3204-4161-B059-9BC733117547}" srcOrd="0" destOrd="0" presId="urn:microsoft.com/office/officeart/2005/8/layout/hList6"/>
    <dgm:cxn modelId="{F4582584-13FF-4D4F-B187-F21D77E017EC}" srcId="{BEA7D0CE-FFD9-4667-AD0C-892937D4508A}" destId="{A50C4E2D-C50E-4A31-994C-AD7229832394}" srcOrd="0" destOrd="0" parTransId="{B3AB8AE9-FEF7-4210-BB22-B002F19067AE}" sibTransId="{2845D315-50B4-4D98-B78F-2AB0090E6F6F}"/>
    <dgm:cxn modelId="{5873889C-77AA-44F5-BF4C-9A652E9200EA}" type="presOf" srcId="{4FA8B1DB-C996-462C-ACF7-22CC0D041969}" destId="{B8BA039B-5F79-4BA9-B4B6-F9C4BFC14767}" srcOrd="0" destOrd="0" presId="urn:microsoft.com/office/officeart/2005/8/layout/hList6"/>
    <dgm:cxn modelId="{593077B8-4842-42E3-BE9A-41E2671208F9}" type="presOf" srcId="{BEA7D0CE-FFD9-4667-AD0C-892937D4508A}" destId="{11EF73E3-A698-413E-9454-7E172875BFC9}" srcOrd="0" destOrd="0" presId="urn:microsoft.com/office/officeart/2005/8/layout/hList6"/>
    <dgm:cxn modelId="{28D5D4C7-ADF2-4D33-95A0-5B9028AB1554}" srcId="{BEA7D0CE-FFD9-4667-AD0C-892937D4508A}" destId="{692716C4-088C-47C5-B991-3DB4886CD5CC}" srcOrd="3" destOrd="0" parTransId="{2159CDC4-2BC7-4D03-85B0-372D9F311BC8}" sibTransId="{907D565D-4D59-4275-85D8-31CDFF81FE34}"/>
    <dgm:cxn modelId="{9E31D9CB-874B-4600-99AD-2D70FB122B23}" type="presOf" srcId="{025A6245-ED81-4081-87BE-34F60F599B8B}" destId="{D5DC36AE-1257-4F09-BF40-3FF2FF908861}" srcOrd="0" destOrd="0" presId="urn:microsoft.com/office/officeart/2005/8/layout/hList6"/>
    <dgm:cxn modelId="{6613C0CE-C9C4-4A9C-BDA5-D7CD1A7F8F3F}" type="presOf" srcId="{BC456B4C-4987-4C43-AFCA-D3C1E84BB3CE}" destId="{385F0BFB-FB33-4017-9E93-E16C5D5241F8}" srcOrd="0" destOrd="0" presId="urn:microsoft.com/office/officeart/2005/8/layout/hList6"/>
    <dgm:cxn modelId="{AD90B216-84C2-4AD4-9D31-B6F238D690CF}" type="presParOf" srcId="{11EF73E3-A698-413E-9454-7E172875BFC9}" destId="{19576FF3-3204-4161-B059-9BC733117547}" srcOrd="0" destOrd="0" presId="urn:microsoft.com/office/officeart/2005/8/layout/hList6"/>
    <dgm:cxn modelId="{2824B0BB-9B9B-4F0E-9E1A-2CD98F9EA84F}" type="presParOf" srcId="{11EF73E3-A698-413E-9454-7E172875BFC9}" destId="{CC5E70F3-4BC9-418B-AFC9-2CAD60D5082B}" srcOrd="1" destOrd="0" presId="urn:microsoft.com/office/officeart/2005/8/layout/hList6"/>
    <dgm:cxn modelId="{1E555864-DAF4-472C-94D6-BA6015DD0ABD}" type="presParOf" srcId="{11EF73E3-A698-413E-9454-7E172875BFC9}" destId="{D5DC36AE-1257-4F09-BF40-3FF2FF908861}" srcOrd="2" destOrd="0" presId="urn:microsoft.com/office/officeart/2005/8/layout/hList6"/>
    <dgm:cxn modelId="{C44BF33E-6082-4B57-8879-D9B949C08490}" type="presParOf" srcId="{11EF73E3-A698-413E-9454-7E172875BFC9}" destId="{3DD15C5F-5196-4292-BEAC-CB0E364B52CD}" srcOrd="3" destOrd="0" presId="urn:microsoft.com/office/officeart/2005/8/layout/hList6"/>
    <dgm:cxn modelId="{E3DF3AC4-C345-4C91-B2EA-E8EA3A5F8F92}" type="presParOf" srcId="{11EF73E3-A698-413E-9454-7E172875BFC9}" destId="{B8BA039B-5F79-4BA9-B4B6-F9C4BFC14767}" srcOrd="4" destOrd="0" presId="urn:microsoft.com/office/officeart/2005/8/layout/hList6"/>
    <dgm:cxn modelId="{3E5C73E1-6A02-410F-BEFD-6755B734DCDB}" type="presParOf" srcId="{11EF73E3-A698-413E-9454-7E172875BFC9}" destId="{7D4A8974-568B-43DC-80CE-FDE906CCD24F}" srcOrd="5" destOrd="0" presId="urn:microsoft.com/office/officeart/2005/8/layout/hList6"/>
    <dgm:cxn modelId="{DF2474C4-C815-436D-B41D-EAFA0C26C4CD}" type="presParOf" srcId="{11EF73E3-A698-413E-9454-7E172875BFC9}" destId="{4CF31638-2B3A-49A0-99AA-F796EE93EDAF}" srcOrd="6" destOrd="0" presId="urn:microsoft.com/office/officeart/2005/8/layout/hList6"/>
    <dgm:cxn modelId="{0A95D2A5-28B5-498C-A6E2-7A299D0AD9C8}" type="presParOf" srcId="{11EF73E3-A698-413E-9454-7E172875BFC9}" destId="{6414D0F6-5CEA-4231-8630-BB5C6A3B6A7B}" srcOrd="7" destOrd="0" presId="urn:microsoft.com/office/officeart/2005/8/layout/hList6"/>
    <dgm:cxn modelId="{84D7E7AE-0FFC-4472-A545-5A5C3C040B07}" type="presParOf" srcId="{11EF73E3-A698-413E-9454-7E172875BFC9}" destId="{385F0BFB-FB33-4017-9E93-E16C5D5241F8}" srcOrd="8"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EA7D0CE-FFD9-4667-AD0C-892937D4508A}" type="doc">
      <dgm:prSet loTypeId="urn:microsoft.com/office/officeart/2005/8/layout/hList6" loCatId="list" qsTypeId="urn:microsoft.com/office/officeart/2005/8/quickstyle/simple1" qsCatId="simple" csTypeId="urn:microsoft.com/office/officeart/2005/8/colors/colorful1" csCatId="colorful" phldr="1"/>
      <dgm:spPr/>
    </dgm:pt>
    <dgm:pt modelId="{A50C4E2D-C50E-4A31-994C-AD7229832394}">
      <dgm:prSet phldrT="[Text]"/>
      <dgm:spPr/>
      <dgm:t>
        <a:bodyPr/>
        <a:lstStyle/>
        <a:p>
          <a:r>
            <a:rPr lang="es-ES" dirty="0"/>
            <a:t>RMS</a:t>
          </a:r>
          <a:endParaRPr lang="en-GB"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B3AB8AE9-FEF7-4210-BB22-B002F19067AE}" type="parTrans" cxnId="{F4582584-13FF-4D4F-B187-F21D77E017EC}">
      <dgm:prSet/>
      <dgm:spPr/>
      <dgm:t>
        <a:bodyPr/>
        <a:lstStyle/>
        <a:p>
          <a:endParaRPr lang="en-GB"/>
        </a:p>
      </dgm:t>
    </dgm:pt>
    <dgm:pt modelId="{2845D315-50B4-4D98-B78F-2AB0090E6F6F}" type="sibTrans" cxnId="{F4582584-13FF-4D4F-B187-F21D77E017EC}">
      <dgm:prSet/>
      <dgm:spPr/>
      <dgm:t>
        <a:bodyPr/>
        <a:lstStyle/>
        <a:p>
          <a:endParaRPr lang="en-GB"/>
        </a:p>
      </dgm:t>
    </dgm:pt>
    <dgm:pt modelId="{025A6245-ED81-4081-87BE-34F60F599B8B}">
      <dgm:prSet phldrT="[Text]"/>
      <dgm:spPr/>
      <dgm:t>
        <a:bodyPr/>
        <a:lstStyle/>
        <a:p>
          <a:r>
            <a:rPr lang="es-ES" dirty="0"/>
            <a:t>SIG</a:t>
          </a:r>
          <a:endParaRPr lang="en-GB"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2342FDB3-4903-4400-82EC-32207667F823}" type="parTrans" cxnId="{AECDD815-F8E7-4FBC-A4D6-A2519027BB6B}">
      <dgm:prSet/>
      <dgm:spPr/>
      <dgm:t>
        <a:bodyPr/>
        <a:lstStyle/>
        <a:p>
          <a:endParaRPr lang="en-GB"/>
        </a:p>
      </dgm:t>
    </dgm:pt>
    <dgm:pt modelId="{8A29184A-DE1D-497A-A09B-351B2D1F1851}" type="sibTrans" cxnId="{AECDD815-F8E7-4FBC-A4D6-A2519027BB6B}">
      <dgm:prSet/>
      <dgm:spPr/>
      <dgm:t>
        <a:bodyPr/>
        <a:lstStyle/>
        <a:p>
          <a:endParaRPr lang="en-GB"/>
        </a:p>
      </dgm:t>
    </dgm:pt>
    <dgm:pt modelId="{4FA8B1DB-C996-462C-ACF7-22CC0D041969}">
      <dgm:prSet phldrT="[Text]"/>
      <dgm:spPr/>
      <dgm:t>
        <a:bodyPr/>
        <a:lstStyle/>
        <a:p>
          <a:r>
            <a:rPr lang="es-ES" dirty="0"/>
            <a:t>Estudiantes y universidades</a:t>
          </a:r>
          <a:endParaRPr lang="en-GB"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A299DB44-2219-435C-8832-6476E613D257}" type="parTrans" cxnId="{ACDF3F3F-767D-42C4-B721-6D1EDACF9E26}">
      <dgm:prSet/>
      <dgm:spPr/>
      <dgm:t>
        <a:bodyPr/>
        <a:lstStyle/>
        <a:p>
          <a:endParaRPr lang="en-GB"/>
        </a:p>
      </dgm:t>
    </dgm:pt>
    <dgm:pt modelId="{FEB3F194-FBD4-42AA-8A19-05F61DE11F05}" type="sibTrans" cxnId="{ACDF3F3F-767D-42C4-B721-6D1EDACF9E26}">
      <dgm:prSet/>
      <dgm:spPr/>
      <dgm:t>
        <a:bodyPr/>
        <a:lstStyle/>
        <a:p>
          <a:endParaRPr lang="en-GB"/>
        </a:p>
      </dgm:t>
    </dgm:pt>
    <dgm:pt modelId="{692716C4-088C-47C5-B991-3DB4886CD5CC}">
      <dgm:prSet phldrT="[Text]"/>
      <dgm:spPr/>
      <dgm:t>
        <a:bodyPr/>
        <a:lstStyle/>
        <a:p>
          <a:r>
            <a:rPr lang="en-US" dirty="0" err="1"/>
            <a:t>Facilitando</a:t>
          </a:r>
          <a:r>
            <a:rPr lang="en-US" dirty="0"/>
            <a:t> </a:t>
          </a:r>
          <a:r>
            <a:rPr lang="en-US" dirty="0" err="1"/>
            <a:t>Diálogos</a:t>
          </a:r>
          <a:endParaRPr lang="en-US" dirty="0"/>
        </a:p>
        <a:p>
          <a:r>
            <a:rPr lang="es-ES" dirty="0"/>
            <a:t>(Sergio)</a:t>
          </a:r>
          <a:endParaRPr lang="en-GB" dirty="0"/>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2159CDC4-2BC7-4D03-85B0-372D9F311BC8}" type="parTrans" cxnId="{28D5D4C7-ADF2-4D33-95A0-5B9028AB1554}">
      <dgm:prSet/>
      <dgm:spPr/>
      <dgm:t>
        <a:bodyPr/>
        <a:lstStyle/>
        <a:p>
          <a:endParaRPr lang="en-GB"/>
        </a:p>
      </dgm:t>
    </dgm:pt>
    <dgm:pt modelId="{907D565D-4D59-4275-85D8-31CDFF81FE34}" type="sibTrans" cxnId="{28D5D4C7-ADF2-4D33-95A0-5B9028AB1554}">
      <dgm:prSet/>
      <dgm:spPr/>
      <dgm:t>
        <a:bodyPr/>
        <a:lstStyle/>
        <a:p>
          <a:endParaRPr lang="en-GB"/>
        </a:p>
      </dgm:t>
    </dgm:pt>
    <dgm:pt modelId="{BC456B4C-4987-4C43-AFCA-D3C1E84BB3CE}">
      <dgm:prSet phldrT="[Text]"/>
      <dgm:spPr/>
      <dgm:t>
        <a:bodyPr/>
        <a:lstStyle/>
        <a:p>
          <a:r>
            <a:rPr lang="es-419" dirty="0"/>
            <a:t>AES</a:t>
          </a:r>
          <a:endParaRPr lang="en-GB" dirty="0"/>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45BC8EE4-6542-4290-8F9F-5ADF9FE3D76B}" type="parTrans" cxnId="{616A9721-58D2-41D4-AE4F-76224B0637E7}">
      <dgm:prSet/>
      <dgm:spPr/>
      <dgm:t>
        <a:bodyPr/>
        <a:lstStyle/>
        <a:p>
          <a:endParaRPr lang="en-GB"/>
        </a:p>
      </dgm:t>
    </dgm:pt>
    <dgm:pt modelId="{9D2BE12F-7F85-4DDC-B7CE-38EF4FB2F142}" type="sibTrans" cxnId="{616A9721-58D2-41D4-AE4F-76224B0637E7}">
      <dgm:prSet/>
      <dgm:spPr/>
      <dgm:t>
        <a:bodyPr/>
        <a:lstStyle/>
        <a:p>
          <a:endParaRPr lang="en-GB"/>
        </a:p>
      </dgm:t>
    </dgm:pt>
    <dgm:pt modelId="{11EF73E3-A698-413E-9454-7E172875BFC9}" type="pres">
      <dgm:prSet presAssocID="{BEA7D0CE-FFD9-4667-AD0C-892937D4508A}" presName="Name0" presStyleCnt="0">
        <dgm:presLayoutVars>
          <dgm:dir/>
          <dgm:resizeHandles val="exact"/>
        </dgm:presLayoutVars>
      </dgm:prSet>
      <dgm:spPr/>
    </dgm:pt>
    <dgm:pt modelId="{19576FF3-3204-4161-B059-9BC733117547}" type="pres">
      <dgm:prSet presAssocID="{A50C4E2D-C50E-4A31-994C-AD7229832394}" presName="node" presStyleLbl="node1" presStyleIdx="0" presStyleCnt="5">
        <dgm:presLayoutVars>
          <dgm:bulletEnabled val="1"/>
        </dgm:presLayoutVars>
      </dgm:prSet>
      <dgm:spPr/>
    </dgm:pt>
    <dgm:pt modelId="{CC5E70F3-4BC9-418B-AFC9-2CAD60D5082B}" type="pres">
      <dgm:prSet presAssocID="{2845D315-50B4-4D98-B78F-2AB0090E6F6F}" presName="sibTrans" presStyleCnt="0"/>
      <dgm:spPr/>
    </dgm:pt>
    <dgm:pt modelId="{D5DC36AE-1257-4F09-BF40-3FF2FF908861}" type="pres">
      <dgm:prSet presAssocID="{025A6245-ED81-4081-87BE-34F60F599B8B}" presName="node" presStyleLbl="node1" presStyleIdx="1" presStyleCnt="5">
        <dgm:presLayoutVars>
          <dgm:bulletEnabled val="1"/>
        </dgm:presLayoutVars>
      </dgm:prSet>
      <dgm:spPr/>
    </dgm:pt>
    <dgm:pt modelId="{3DD15C5F-5196-4292-BEAC-CB0E364B52CD}" type="pres">
      <dgm:prSet presAssocID="{8A29184A-DE1D-497A-A09B-351B2D1F1851}" presName="sibTrans" presStyleCnt="0"/>
      <dgm:spPr/>
    </dgm:pt>
    <dgm:pt modelId="{B8BA039B-5F79-4BA9-B4B6-F9C4BFC14767}" type="pres">
      <dgm:prSet presAssocID="{4FA8B1DB-C996-462C-ACF7-22CC0D041969}" presName="node" presStyleLbl="node1" presStyleIdx="2" presStyleCnt="5" custLinFactX="200000" custLinFactNeighborX="224771">
        <dgm:presLayoutVars>
          <dgm:bulletEnabled val="1"/>
        </dgm:presLayoutVars>
      </dgm:prSet>
      <dgm:spPr/>
    </dgm:pt>
    <dgm:pt modelId="{7D4A8974-568B-43DC-80CE-FDE906CCD24F}" type="pres">
      <dgm:prSet presAssocID="{FEB3F194-FBD4-42AA-8A19-05F61DE11F05}" presName="sibTrans" presStyleCnt="0"/>
      <dgm:spPr/>
    </dgm:pt>
    <dgm:pt modelId="{4CF31638-2B3A-49A0-99AA-F796EE93EDAF}" type="pres">
      <dgm:prSet presAssocID="{692716C4-088C-47C5-B991-3DB4886CD5CC}" presName="node" presStyleLbl="node1" presStyleIdx="3" presStyleCnt="5" custLinFactX="-96735" custLinFactNeighborX="-100000">
        <dgm:presLayoutVars>
          <dgm:bulletEnabled val="1"/>
        </dgm:presLayoutVars>
      </dgm:prSet>
      <dgm:spPr/>
    </dgm:pt>
    <dgm:pt modelId="{6414D0F6-5CEA-4231-8630-BB5C6A3B6A7B}" type="pres">
      <dgm:prSet presAssocID="{907D565D-4D59-4275-85D8-31CDFF81FE34}" presName="sibTrans" presStyleCnt="0"/>
      <dgm:spPr/>
    </dgm:pt>
    <dgm:pt modelId="{385F0BFB-FB33-4017-9E93-E16C5D5241F8}" type="pres">
      <dgm:prSet presAssocID="{BC456B4C-4987-4C43-AFCA-D3C1E84BB3CE}" presName="node" presStyleLbl="node1" presStyleIdx="4" presStyleCnt="5" custLinFactX="-97188" custLinFactNeighborX="-100000" custLinFactNeighborY="392">
        <dgm:presLayoutVars>
          <dgm:bulletEnabled val="1"/>
        </dgm:presLayoutVars>
      </dgm:prSet>
      <dgm:spPr/>
    </dgm:pt>
  </dgm:ptLst>
  <dgm:cxnLst>
    <dgm:cxn modelId="{AECDD815-F8E7-4FBC-A4D6-A2519027BB6B}" srcId="{BEA7D0CE-FFD9-4667-AD0C-892937D4508A}" destId="{025A6245-ED81-4081-87BE-34F60F599B8B}" srcOrd="1" destOrd="0" parTransId="{2342FDB3-4903-4400-82EC-32207667F823}" sibTransId="{8A29184A-DE1D-497A-A09B-351B2D1F1851}"/>
    <dgm:cxn modelId="{616A9721-58D2-41D4-AE4F-76224B0637E7}" srcId="{BEA7D0CE-FFD9-4667-AD0C-892937D4508A}" destId="{BC456B4C-4987-4C43-AFCA-D3C1E84BB3CE}" srcOrd="4" destOrd="0" parTransId="{45BC8EE4-6542-4290-8F9F-5ADF9FE3D76B}" sibTransId="{9D2BE12F-7F85-4DDC-B7CE-38EF4FB2F142}"/>
    <dgm:cxn modelId="{ACDF3F3F-767D-42C4-B721-6D1EDACF9E26}" srcId="{BEA7D0CE-FFD9-4667-AD0C-892937D4508A}" destId="{4FA8B1DB-C996-462C-ACF7-22CC0D041969}" srcOrd="2" destOrd="0" parTransId="{A299DB44-2219-435C-8832-6476E613D257}" sibTransId="{FEB3F194-FBD4-42AA-8A19-05F61DE11F05}"/>
    <dgm:cxn modelId="{77781747-82D6-44A3-8AD0-796C69B98AF5}" type="presOf" srcId="{692716C4-088C-47C5-B991-3DB4886CD5CC}" destId="{4CF31638-2B3A-49A0-99AA-F796EE93EDAF}" srcOrd="0" destOrd="0" presId="urn:microsoft.com/office/officeart/2005/8/layout/hList6"/>
    <dgm:cxn modelId="{62643270-473F-4D86-BDDA-7DAF3BB98212}" type="presOf" srcId="{A50C4E2D-C50E-4A31-994C-AD7229832394}" destId="{19576FF3-3204-4161-B059-9BC733117547}" srcOrd="0" destOrd="0" presId="urn:microsoft.com/office/officeart/2005/8/layout/hList6"/>
    <dgm:cxn modelId="{F4582584-13FF-4D4F-B187-F21D77E017EC}" srcId="{BEA7D0CE-FFD9-4667-AD0C-892937D4508A}" destId="{A50C4E2D-C50E-4A31-994C-AD7229832394}" srcOrd="0" destOrd="0" parTransId="{B3AB8AE9-FEF7-4210-BB22-B002F19067AE}" sibTransId="{2845D315-50B4-4D98-B78F-2AB0090E6F6F}"/>
    <dgm:cxn modelId="{5873889C-77AA-44F5-BF4C-9A652E9200EA}" type="presOf" srcId="{4FA8B1DB-C996-462C-ACF7-22CC0D041969}" destId="{B8BA039B-5F79-4BA9-B4B6-F9C4BFC14767}" srcOrd="0" destOrd="0" presId="urn:microsoft.com/office/officeart/2005/8/layout/hList6"/>
    <dgm:cxn modelId="{593077B8-4842-42E3-BE9A-41E2671208F9}" type="presOf" srcId="{BEA7D0CE-FFD9-4667-AD0C-892937D4508A}" destId="{11EF73E3-A698-413E-9454-7E172875BFC9}" srcOrd="0" destOrd="0" presId="urn:microsoft.com/office/officeart/2005/8/layout/hList6"/>
    <dgm:cxn modelId="{28D5D4C7-ADF2-4D33-95A0-5B9028AB1554}" srcId="{BEA7D0CE-FFD9-4667-AD0C-892937D4508A}" destId="{692716C4-088C-47C5-B991-3DB4886CD5CC}" srcOrd="3" destOrd="0" parTransId="{2159CDC4-2BC7-4D03-85B0-372D9F311BC8}" sibTransId="{907D565D-4D59-4275-85D8-31CDFF81FE34}"/>
    <dgm:cxn modelId="{9E31D9CB-874B-4600-99AD-2D70FB122B23}" type="presOf" srcId="{025A6245-ED81-4081-87BE-34F60F599B8B}" destId="{D5DC36AE-1257-4F09-BF40-3FF2FF908861}" srcOrd="0" destOrd="0" presId="urn:microsoft.com/office/officeart/2005/8/layout/hList6"/>
    <dgm:cxn modelId="{6613C0CE-C9C4-4A9C-BDA5-D7CD1A7F8F3F}" type="presOf" srcId="{BC456B4C-4987-4C43-AFCA-D3C1E84BB3CE}" destId="{385F0BFB-FB33-4017-9E93-E16C5D5241F8}" srcOrd="0" destOrd="0" presId="urn:microsoft.com/office/officeart/2005/8/layout/hList6"/>
    <dgm:cxn modelId="{AD90B216-84C2-4AD4-9D31-B6F238D690CF}" type="presParOf" srcId="{11EF73E3-A698-413E-9454-7E172875BFC9}" destId="{19576FF3-3204-4161-B059-9BC733117547}" srcOrd="0" destOrd="0" presId="urn:microsoft.com/office/officeart/2005/8/layout/hList6"/>
    <dgm:cxn modelId="{2824B0BB-9B9B-4F0E-9E1A-2CD98F9EA84F}" type="presParOf" srcId="{11EF73E3-A698-413E-9454-7E172875BFC9}" destId="{CC5E70F3-4BC9-418B-AFC9-2CAD60D5082B}" srcOrd="1" destOrd="0" presId="urn:microsoft.com/office/officeart/2005/8/layout/hList6"/>
    <dgm:cxn modelId="{1E555864-DAF4-472C-94D6-BA6015DD0ABD}" type="presParOf" srcId="{11EF73E3-A698-413E-9454-7E172875BFC9}" destId="{D5DC36AE-1257-4F09-BF40-3FF2FF908861}" srcOrd="2" destOrd="0" presId="urn:microsoft.com/office/officeart/2005/8/layout/hList6"/>
    <dgm:cxn modelId="{C44BF33E-6082-4B57-8879-D9B949C08490}" type="presParOf" srcId="{11EF73E3-A698-413E-9454-7E172875BFC9}" destId="{3DD15C5F-5196-4292-BEAC-CB0E364B52CD}" srcOrd="3" destOrd="0" presId="urn:microsoft.com/office/officeart/2005/8/layout/hList6"/>
    <dgm:cxn modelId="{E3DF3AC4-C345-4C91-B2EA-E8EA3A5F8F92}" type="presParOf" srcId="{11EF73E3-A698-413E-9454-7E172875BFC9}" destId="{B8BA039B-5F79-4BA9-B4B6-F9C4BFC14767}" srcOrd="4" destOrd="0" presId="urn:microsoft.com/office/officeart/2005/8/layout/hList6"/>
    <dgm:cxn modelId="{3E5C73E1-6A02-410F-BEFD-6755B734DCDB}" type="presParOf" srcId="{11EF73E3-A698-413E-9454-7E172875BFC9}" destId="{7D4A8974-568B-43DC-80CE-FDE906CCD24F}" srcOrd="5" destOrd="0" presId="urn:microsoft.com/office/officeart/2005/8/layout/hList6"/>
    <dgm:cxn modelId="{DF2474C4-C815-436D-B41D-EAFA0C26C4CD}" type="presParOf" srcId="{11EF73E3-A698-413E-9454-7E172875BFC9}" destId="{4CF31638-2B3A-49A0-99AA-F796EE93EDAF}" srcOrd="6" destOrd="0" presId="urn:microsoft.com/office/officeart/2005/8/layout/hList6"/>
    <dgm:cxn modelId="{0A95D2A5-28B5-498C-A6E2-7A299D0AD9C8}" type="presParOf" srcId="{11EF73E3-A698-413E-9454-7E172875BFC9}" destId="{6414D0F6-5CEA-4231-8630-BB5C6A3B6A7B}" srcOrd="7" destOrd="0" presId="urn:microsoft.com/office/officeart/2005/8/layout/hList6"/>
    <dgm:cxn modelId="{84D7E7AE-0FFC-4472-A545-5A5C3C040B07}" type="presParOf" srcId="{11EF73E3-A698-413E-9454-7E172875BFC9}" destId="{385F0BFB-FB33-4017-9E93-E16C5D5241F8}" srcOrd="8"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EA7D0CE-FFD9-4667-AD0C-892937D4508A}" type="doc">
      <dgm:prSet loTypeId="urn:microsoft.com/office/officeart/2005/8/layout/hList6" loCatId="list" qsTypeId="urn:microsoft.com/office/officeart/2005/8/quickstyle/simple1" qsCatId="simple" csTypeId="urn:microsoft.com/office/officeart/2005/8/colors/colorful1" csCatId="colorful" phldr="1"/>
      <dgm:spPr/>
    </dgm:pt>
    <dgm:pt modelId="{A50C4E2D-C50E-4A31-994C-AD7229832394}">
      <dgm:prSet phldrT="[Text]"/>
      <dgm:spPr/>
      <dgm:t>
        <a:bodyPr/>
        <a:lstStyle/>
        <a:p>
          <a:r>
            <a:rPr lang="es-ES" dirty="0"/>
            <a:t>RMS</a:t>
          </a:r>
          <a:endParaRPr lang="en-GB"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B3AB8AE9-FEF7-4210-BB22-B002F19067AE}" type="parTrans" cxnId="{F4582584-13FF-4D4F-B187-F21D77E017EC}">
      <dgm:prSet/>
      <dgm:spPr/>
      <dgm:t>
        <a:bodyPr/>
        <a:lstStyle/>
        <a:p>
          <a:endParaRPr lang="en-GB"/>
        </a:p>
      </dgm:t>
    </dgm:pt>
    <dgm:pt modelId="{2845D315-50B4-4D98-B78F-2AB0090E6F6F}" type="sibTrans" cxnId="{F4582584-13FF-4D4F-B187-F21D77E017EC}">
      <dgm:prSet/>
      <dgm:spPr/>
      <dgm:t>
        <a:bodyPr/>
        <a:lstStyle/>
        <a:p>
          <a:endParaRPr lang="en-GB"/>
        </a:p>
      </dgm:t>
    </dgm:pt>
    <dgm:pt modelId="{025A6245-ED81-4081-87BE-34F60F599B8B}">
      <dgm:prSet phldrT="[Text]"/>
      <dgm:spPr/>
      <dgm:t>
        <a:bodyPr/>
        <a:lstStyle/>
        <a:p>
          <a:r>
            <a:rPr lang="es-ES" dirty="0"/>
            <a:t>SIG</a:t>
          </a:r>
          <a:endParaRPr lang="en-GB"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2342FDB3-4903-4400-82EC-32207667F823}" type="parTrans" cxnId="{AECDD815-F8E7-4FBC-A4D6-A2519027BB6B}">
      <dgm:prSet/>
      <dgm:spPr/>
      <dgm:t>
        <a:bodyPr/>
        <a:lstStyle/>
        <a:p>
          <a:endParaRPr lang="en-GB"/>
        </a:p>
      </dgm:t>
    </dgm:pt>
    <dgm:pt modelId="{8A29184A-DE1D-497A-A09B-351B2D1F1851}" type="sibTrans" cxnId="{AECDD815-F8E7-4FBC-A4D6-A2519027BB6B}">
      <dgm:prSet/>
      <dgm:spPr/>
      <dgm:t>
        <a:bodyPr/>
        <a:lstStyle/>
        <a:p>
          <a:endParaRPr lang="en-GB"/>
        </a:p>
      </dgm:t>
    </dgm:pt>
    <dgm:pt modelId="{4FA8B1DB-C996-462C-ACF7-22CC0D041969}">
      <dgm:prSet phldrT="[Text]"/>
      <dgm:spPr/>
      <dgm:t>
        <a:bodyPr/>
        <a:lstStyle/>
        <a:p>
          <a:r>
            <a:rPr lang="es-ES" dirty="0"/>
            <a:t>Estudiantes y universidades</a:t>
          </a:r>
          <a:endParaRPr lang="en-GB"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A299DB44-2219-435C-8832-6476E613D257}" type="parTrans" cxnId="{ACDF3F3F-767D-42C4-B721-6D1EDACF9E26}">
      <dgm:prSet/>
      <dgm:spPr/>
      <dgm:t>
        <a:bodyPr/>
        <a:lstStyle/>
        <a:p>
          <a:endParaRPr lang="en-GB"/>
        </a:p>
      </dgm:t>
    </dgm:pt>
    <dgm:pt modelId="{FEB3F194-FBD4-42AA-8A19-05F61DE11F05}" type="sibTrans" cxnId="{ACDF3F3F-767D-42C4-B721-6D1EDACF9E26}">
      <dgm:prSet/>
      <dgm:spPr/>
      <dgm:t>
        <a:bodyPr/>
        <a:lstStyle/>
        <a:p>
          <a:endParaRPr lang="en-GB"/>
        </a:p>
      </dgm:t>
    </dgm:pt>
    <dgm:pt modelId="{692716C4-088C-47C5-B991-3DB4886CD5CC}">
      <dgm:prSet phldrT="[Text]"/>
      <dgm:spPr/>
      <dgm:t>
        <a:bodyPr/>
        <a:lstStyle/>
        <a:p>
          <a:r>
            <a:rPr lang="en-US" dirty="0" err="1"/>
            <a:t>Facilitando</a:t>
          </a:r>
          <a:r>
            <a:rPr lang="en-US" dirty="0"/>
            <a:t> </a:t>
          </a:r>
          <a:r>
            <a:rPr lang="en-US" dirty="0" err="1"/>
            <a:t>Diálogos</a:t>
          </a:r>
          <a:endParaRPr lang="en-US" dirty="0"/>
        </a:p>
        <a:p>
          <a:r>
            <a:rPr lang="es-ES" dirty="0"/>
            <a:t>(Sergio)</a:t>
          </a:r>
          <a:endParaRPr lang="en-GB" dirty="0"/>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2159CDC4-2BC7-4D03-85B0-372D9F311BC8}" type="parTrans" cxnId="{28D5D4C7-ADF2-4D33-95A0-5B9028AB1554}">
      <dgm:prSet/>
      <dgm:spPr/>
      <dgm:t>
        <a:bodyPr/>
        <a:lstStyle/>
        <a:p>
          <a:endParaRPr lang="en-GB"/>
        </a:p>
      </dgm:t>
    </dgm:pt>
    <dgm:pt modelId="{907D565D-4D59-4275-85D8-31CDFF81FE34}" type="sibTrans" cxnId="{28D5D4C7-ADF2-4D33-95A0-5B9028AB1554}">
      <dgm:prSet/>
      <dgm:spPr/>
      <dgm:t>
        <a:bodyPr/>
        <a:lstStyle/>
        <a:p>
          <a:endParaRPr lang="en-GB"/>
        </a:p>
      </dgm:t>
    </dgm:pt>
    <dgm:pt modelId="{BC456B4C-4987-4C43-AFCA-D3C1E84BB3CE}">
      <dgm:prSet phldrT="[Text]"/>
      <dgm:spPr/>
      <dgm:t>
        <a:bodyPr/>
        <a:lstStyle/>
        <a:p>
          <a:r>
            <a:rPr lang="es-419" dirty="0"/>
            <a:t>AES</a:t>
          </a:r>
          <a:endParaRPr lang="en-GB" dirty="0"/>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45BC8EE4-6542-4290-8F9F-5ADF9FE3D76B}" type="parTrans" cxnId="{616A9721-58D2-41D4-AE4F-76224B0637E7}">
      <dgm:prSet/>
      <dgm:spPr/>
      <dgm:t>
        <a:bodyPr/>
        <a:lstStyle/>
        <a:p>
          <a:endParaRPr lang="en-GB"/>
        </a:p>
      </dgm:t>
    </dgm:pt>
    <dgm:pt modelId="{9D2BE12F-7F85-4DDC-B7CE-38EF4FB2F142}" type="sibTrans" cxnId="{616A9721-58D2-41D4-AE4F-76224B0637E7}">
      <dgm:prSet/>
      <dgm:spPr/>
      <dgm:t>
        <a:bodyPr/>
        <a:lstStyle/>
        <a:p>
          <a:endParaRPr lang="en-GB"/>
        </a:p>
      </dgm:t>
    </dgm:pt>
    <dgm:pt modelId="{11EF73E3-A698-413E-9454-7E172875BFC9}" type="pres">
      <dgm:prSet presAssocID="{BEA7D0CE-FFD9-4667-AD0C-892937D4508A}" presName="Name0" presStyleCnt="0">
        <dgm:presLayoutVars>
          <dgm:dir/>
          <dgm:resizeHandles val="exact"/>
        </dgm:presLayoutVars>
      </dgm:prSet>
      <dgm:spPr/>
    </dgm:pt>
    <dgm:pt modelId="{19576FF3-3204-4161-B059-9BC733117547}" type="pres">
      <dgm:prSet presAssocID="{A50C4E2D-C50E-4A31-994C-AD7229832394}" presName="node" presStyleLbl="node1" presStyleIdx="0" presStyleCnt="5">
        <dgm:presLayoutVars>
          <dgm:bulletEnabled val="1"/>
        </dgm:presLayoutVars>
      </dgm:prSet>
      <dgm:spPr/>
    </dgm:pt>
    <dgm:pt modelId="{CC5E70F3-4BC9-418B-AFC9-2CAD60D5082B}" type="pres">
      <dgm:prSet presAssocID="{2845D315-50B4-4D98-B78F-2AB0090E6F6F}" presName="sibTrans" presStyleCnt="0"/>
      <dgm:spPr/>
    </dgm:pt>
    <dgm:pt modelId="{D5DC36AE-1257-4F09-BF40-3FF2FF908861}" type="pres">
      <dgm:prSet presAssocID="{025A6245-ED81-4081-87BE-34F60F599B8B}" presName="node" presStyleLbl="node1" presStyleIdx="1" presStyleCnt="5">
        <dgm:presLayoutVars>
          <dgm:bulletEnabled val="1"/>
        </dgm:presLayoutVars>
      </dgm:prSet>
      <dgm:spPr/>
    </dgm:pt>
    <dgm:pt modelId="{3DD15C5F-5196-4292-BEAC-CB0E364B52CD}" type="pres">
      <dgm:prSet presAssocID="{8A29184A-DE1D-497A-A09B-351B2D1F1851}" presName="sibTrans" presStyleCnt="0"/>
      <dgm:spPr/>
    </dgm:pt>
    <dgm:pt modelId="{B8BA039B-5F79-4BA9-B4B6-F9C4BFC14767}" type="pres">
      <dgm:prSet presAssocID="{4FA8B1DB-C996-462C-ACF7-22CC0D041969}" presName="node" presStyleLbl="node1" presStyleIdx="2" presStyleCnt="5" custLinFactX="200000" custLinFactNeighborX="224771">
        <dgm:presLayoutVars>
          <dgm:bulletEnabled val="1"/>
        </dgm:presLayoutVars>
      </dgm:prSet>
      <dgm:spPr/>
    </dgm:pt>
    <dgm:pt modelId="{7D4A8974-568B-43DC-80CE-FDE906CCD24F}" type="pres">
      <dgm:prSet presAssocID="{FEB3F194-FBD4-42AA-8A19-05F61DE11F05}" presName="sibTrans" presStyleCnt="0"/>
      <dgm:spPr/>
    </dgm:pt>
    <dgm:pt modelId="{4CF31638-2B3A-49A0-99AA-F796EE93EDAF}" type="pres">
      <dgm:prSet presAssocID="{692716C4-088C-47C5-B991-3DB4886CD5CC}" presName="node" presStyleLbl="node1" presStyleIdx="3" presStyleCnt="5" custLinFactX="-96735" custLinFactNeighborX="-100000">
        <dgm:presLayoutVars>
          <dgm:bulletEnabled val="1"/>
        </dgm:presLayoutVars>
      </dgm:prSet>
      <dgm:spPr/>
    </dgm:pt>
    <dgm:pt modelId="{6414D0F6-5CEA-4231-8630-BB5C6A3B6A7B}" type="pres">
      <dgm:prSet presAssocID="{907D565D-4D59-4275-85D8-31CDFF81FE34}" presName="sibTrans" presStyleCnt="0"/>
      <dgm:spPr/>
    </dgm:pt>
    <dgm:pt modelId="{385F0BFB-FB33-4017-9E93-E16C5D5241F8}" type="pres">
      <dgm:prSet presAssocID="{BC456B4C-4987-4C43-AFCA-D3C1E84BB3CE}" presName="node" presStyleLbl="node1" presStyleIdx="4" presStyleCnt="5" custLinFactX="-97188" custLinFactNeighborX="-100000" custLinFactNeighborY="392">
        <dgm:presLayoutVars>
          <dgm:bulletEnabled val="1"/>
        </dgm:presLayoutVars>
      </dgm:prSet>
      <dgm:spPr/>
    </dgm:pt>
  </dgm:ptLst>
  <dgm:cxnLst>
    <dgm:cxn modelId="{AECDD815-F8E7-4FBC-A4D6-A2519027BB6B}" srcId="{BEA7D0CE-FFD9-4667-AD0C-892937D4508A}" destId="{025A6245-ED81-4081-87BE-34F60F599B8B}" srcOrd="1" destOrd="0" parTransId="{2342FDB3-4903-4400-82EC-32207667F823}" sibTransId="{8A29184A-DE1D-497A-A09B-351B2D1F1851}"/>
    <dgm:cxn modelId="{616A9721-58D2-41D4-AE4F-76224B0637E7}" srcId="{BEA7D0CE-FFD9-4667-AD0C-892937D4508A}" destId="{BC456B4C-4987-4C43-AFCA-D3C1E84BB3CE}" srcOrd="4" destOrd="0" parTransId="{45BC8EE4-6542-4290-8F9F-5ADF9FE3D76B}" sibTransId="{9D2BE12F-7F85-4DDC-B7CE-38EF4FB2F142}"/>
    <dgm:cxn modelId="{ACDF3F3F-767D-42C4-B721-6D1EDACF9E26}" srcId="{BEA7D0CE-FFD9-4667-AD0C-892937D4508A}" destId="{4FA8B1DB-C996-462C-ACF7-22CC0D041969}" srcOrd="2" destOrd="0" parTransId="{A299DB44-2219-435C-8832-6476E613D257}" sibTransId="{FEB3F194-FBD4-42AA-8A19-05F61DE11F05}"/>
    <dgm:cxn modelId="{77781747-82D6-44A3-8AD0-796C69B98AF5}" type="presOf" srcId="{692716C4-088C-47C5-B991-3DB4886CD5CC}" destId="{4CF31638-2B3A-49A0-99AA-F796EE93EDAF}" srcOrd="0" destOrd="0" presId="urn:microsoft.com/office/officeart/2005/8/layout/hList6"/>
    <dgm:cxn modelId="{62643270-473F-4D86-BDDA-7DAF3BB98212}" type="presOf" srcId="{A50C4E2D-C50E-4A31-994C-AD7229832394}" destId="{19576FF3-3204-4161-B059-9BC733117547}" srcOrd="0" destOrd="0" presId="urn:microsoft.com/office/officeart/2005/8/layout/hList6"/>
    <dgm:cxn modelId="{F4582584-13FF-4D4F-B187-F21D77E017EC}" srcId="{BEA7D0CE-FFD9-4667-AD0C-892937D4508A}" destId="{A50C4E2D-C50E-4A31-994C-AD7229832394}" srcOrd="0" destOrd="0" parTransId="{B3AB8AE9-FEF7-4210-BB22-B002F19067AE}" sibTransId="{2845D315-50B4-4D98-B78F-2AB0090E6F6F}"/>
    <dgm:cxn modelId="{5873889C-77AA-44F5-BF4C-9A652E9200EA}" type="presOf" srcId="{4FA8B1DB-C996-462C-ACF7-22CC0D041969}" destId="{B8BA039B-5F79-4BA9-B4B6-F9C4BFC14767}" srcOrd="0" destOrd="0" presId="urn:microsoft.com/office/officeart/2005/8/layout/hList6"/>
    <dgm:cxn modelId="{593077B8-4842-42E3-BE9A-41E2671208F9}" type="presOf" srcId="{BEA7D0CE-FFD9-4667-AD0C-892937D4508A}" destId="{11EF73E3-A698-413E-9454-7E172875BFC9}" srcOrd="0" destOrd="0" presId="urn:microsoft.com/office/officeart/2005/8/layout/hList6"/>
    <dgm:cxn modelId="{28D5D4C7-ADF2-4D33-95A0-5B9028AB1554}" srcId="{BEA7D0CE-FFD9-4667-AD0C-892937D4508A}" destId="{692716C4-088C-47C5-B991-3DB4886CD5CC}" srcOrd="3" destOrd="0" parTransId="{2159CDC4-2BC7-4D03-85B0-372D9F311BC8}" sibTransId="{907D565D-4D59-4275-85D8-31CDFF81FE34}"/>
    <dgm:cxn modelId="{9E31D9CB-874B-4600-99AD-2D70FB122B23}" type="presOf" srcId="{025A6245-ED81-4081-87BE-34F60F599B8B}" destId="{D5DC36AE-1257-4F09-BF40-3FF2FF908861}" srcOrd="0" destOrd="0" presId="urn:microsoft.com/office/officeart/2005/8/layout/hList6"/>
    <dgm:cxn modelId="{6613C0CE-C9C4-4A9C-BDA5-D7CD1A7F8F3F}" type="presOf" srcId="{BC456B4C-4987-4C43-AFCA-D3C1E84BB3CE}" destId="{385F0BFB-FB33-4017-9E93-E16C5D5241F8}" srcOrd="0" destOrd="0" presId="urn:microsoft.com/office/officeart/2005/8/layout/hList6"/>
    <dgm:cxn modelId="{AD90B216-84C2-4AD4-9D31-B6F238D690CF}" type="presParOf" srcId="{11EF73E3-A698-413E-9454-7E172875BFC9}" destId="{19576FF3-3204-4161-B059-9BC733117547}" srcOrd="0" destOrd="0" presId="urn:microsoft.com/office/officeart/2005/8/layout/hList6"/>
    <dgm:cxn modelId="{2824B0BB-9B9B-4F0E-9E1A-2CD98F9EA84F}" type="presParOf" srcId="{11EF73E3-A698-413E-9454-7E172875BFC9}" destId="{CC5E70F3-4BC9-418B-AFC9-2CAD60D5082B}" srcOrd="1" destOrd="0" presId="urn:microsoft.com/office/officeart/2005/8/layout/hList6"/>
    <dgm:cxn modelId="{1E555864-DAF4-472C-94D6-BA6015DD0ABD}" type="presParOf" srcId="{11EF73E3-A698-413E-9454-7E172875BFC9}" destId="{D5DC36AE-1257-4F09-BF40-3FF2FF908861}" srcOrd="2" destOrd="0" presId="urn:microsoft.com/office/officeart/2005/8/layout/hList6"/>
    <dgm:cxn modelId="{C44BF33E-6082-4B57-8879-D9B949C08490}" type="presParOf" srcId="{11EF73E3-A698-413E-9454-7E172875BFC9}" destId="{3DD15C5F-5196-4292-BEAC-CB0E364B52CD}" srcOrd="3" destOrd="0" presId="urn:microsoft.com/office/officeart/2005/8/layout/hList6"/>
    <dgm:cxn modelId="{E3DF3AC4-C345-4C91-B2EA-E8EA3A5F8F92}" type="presParOf" srcId="{11EF73E3-A698-413E-9454-7E172875BFC9}" destId="{B8BA039B-5F79-4BA9-B4B6-F9C4BFC14767}" srcOrd="4" destOrd="0" presId="urn:microsoft.com/office/officeart/2005/8/layout/hList6"/>
    <dgm:cxn modelId="{3E5C73E1-6A02-410F-BEFD-6755B734DCDB}" type="presParOf" srcId="{11EF73E3-A698-413E-9454-7E172875BFC9}" destId="{7D4A8974-568B-43DC-80CE-FDE906CCD24F}" srcOrd="5" destOrd="0" presId="urn:microsoft.com/office/officeart/2005/8/layout/hList6"/>
    <dgm:cxn modelId="{DF2474C4-C815-436D-B41D-EAFA0C26C4CD}" type="presParOf" srcId="{11EF73E3-A698-413E-9454-7E172875BFC9}" destId="{4CF31638-2B3A-49A0-99AA-F796EE93EDAF}" srcOrd="6" destOrd="0" presId="urn:microsoft.com/office/officeart/2005/8/layout/hList6"/>
    <dgm:cxn modelId="{0A95D2A5-28B5-498C-A6E2-7A299D0AD9C8}" type="presParOf" srcId="{11EF73E3-A698-413E-9454-7E172875BFC9}" destId="{6414D0F6-5CEA-4231-8630-BB5C6A3B6A7B}" srcOrd="7" destOrd="0" presId="urn:microsoft.com/office/officeart/2005/8/layout/hList6"/>
    <dgm:cxn modelId="{84D7E7AE-0FFC-4472-A545-5A5C3C040B07}" type="presParOf" srcId="{11EF73E3-A698-413E-9454-7E172875BFC9}" destId="{385F0BFB-FB33-4017-9E93-E16C5D5241F8}" srcOrd="8"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EA7D0CE-FFD9-4667-AD0C-892937D4508A}" type="doc">
      <dgm:prSet loTypeId="urn:microsoft.com/office/officeart/2005/8/layout/hList6" loCatId="list" qsTypeId="urn:microsoft.com/office/officeart/2005/8/quickstyle/simple1" qsCatId="simple" csTypeId="urn:microsoft.com/office/officeart/2005/8/colors/colorful1" csCatId="colorful" phldr="1"/>
      <dgm:spPr/>
    </dgm:pt>
    <dgm:pt modelId="{A50C4E2D-C50E-4A31-994C-AD7229832394}">
      <dgm:prSet phldrT="[Text]"/>
      <dgm:spPr/>
      <dgm:t>
        <a:bodyPr/>
        <a:lstStyle/>
        <a:p>
          <a:r>
            <a:rPr lang="es-ES" dirty="0"/>
            <a:t>RMS</a:t>
          </a:r>
          <a:endParaRPr lang="en-GB"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B3AB8AE9-FEF7-4210-BB22-B002F19067AE}" type="parTrans" cxnId="{F4582584-13FF-4D4F-B187-F21D77E017EC}">
      <dgm:prSet/>
      <dgm:spPr/>
      <dgm:t>
        <a:bodyPr/>
        <a:lstStyle/>
        <a:p>
          <a:endParaRPr lang="en-GB"/>
        </a:p>
      </dgm:t>
    </dgm:pt>
    <dgm:pt modelId="{2845D315-50B4-4D98-B78F-2AB0090E6F6F}" type="sibTrans" cxnId="{F4582584-13FF-4D4F-B187-F21D77E017EC}">
      <dgm:prSet/>
      <dgm:spPr/>
      <dgm:t>
        <a:bodyPr/>
        <a:lstStyle/>
        <a:p>
          <a:endParaRPr lang="en-GB"/>
        </a:p>
      </dgm:t>
    </dgm:pt>
    <dgm:pt modelId="{025A6245-ED81-4081-87BE-34F60F599B8B}">
      <dgm:prSet phldrT="[Text]"/>
      <dgm:spPr/>
      <dgm:t>
        <a:bodyPr/>
        <a:lstStyle/>
        <a:p>
          <a:r>
            <a:rPr lang="es-ES" dirty="0"/>
            <a:t>SIG</a:t>
          </a:r>
          <a:endParaRPr lang="en-GB"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2342FDB3-4903-4400-82EC-32207667F823}" type="parTrans" cxnId="{AECDD815-F8E7-4FBC-A4D6-A2519027BB6B}">
      <dgm:prSet/>
      <dgm:spPr/>
      <dgm:t>
        <a:bodyPr/>
        <a:lstStyle/>
        <a:p>
          <a:endParaRPr lang="en-GB"/>
        </a:p>
      </dgm:t>
    </dgm:pt>
    <dgm:pt modelId="{8A29184A-DE1D-497A-A09B-351B2D1F1851}" type="sibTrans" cxnId="{AECDD815-F8E7-4FBC-A4D6-A2519027BB6B}">
      <dgm:prSet/>
      <dgm:spPr/>
      <dgm:t>
        <a:bodyPr/>
        <a:lstStyle/>
        <a:p>
          <a:endParaRPr lang="en-GB"/>
        </a:p>
      </dgm:t>
    </dgm:pt>
    <dgm:pt modelId="{4FA8B1DB-C996-462C-ACF7-22CC0D041969}">
      <dgm:prSet phldrT="[Text]"/>
      <dgm:spPr/>
      <dgm:t>
        <a:bodyPr/>
        <a:lstStyle/>
        <a:p>
          <a:r>
            <a:rPr lang="es-ES" dirty="0"/>
            <a:t>Estudiantes y universidades</a:t>
          </a:r>
          <a:endParaRPr lang="en-GB"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A299DB44-2219-435C-8832-6476E613D257}" type="parTrans" cxnId="{ACDF3F3F-767D-42C4-B721-6D1EDACF9E26}">
      <dgm:prSet/>
      <dgm:spPr/>
      <dgm:t>
        <a:bodyPr/>
        <a:lstStyle/>
        <a:p>
          <a:endParaRPr lang="en-GB"/>
        </a:p>
      </dgm:t>
    </dgm:pt>
    <dgm:pt modelId="{FEB3F194-FBD4-42AA-8A19-05F61DE11F05}" type="sibTrans" cxnId="{ACDF3F3F-767D-42C4-B721-6D1EDACF9E26}">
      <dgm:prSet/>
      <dgm:spPr/>
      <dgm:t>
        <a:bodyPr/>
        <a:lstStyle/>
        <a:p>
          <a:endParaRPr lang="en-GB"/>
        </a:p>
      </dgm:t>
    </dgm:pt>
    <dgm:pt modelId="{692716C4-088C-47C5-B991-3DB4886CD5CC}">
      <dgm:prSet phldrT="[Text]"/>
      <dgm:spPr/>
      <dgm:t>
        <a:bodyPr/>
        <a:lstStyle/>
        <a:p>
          <a:r>
            <a:rPr lang="en-US" dirty="0" err="1"/>
            <a:t>Facilitando</a:t>
          </a:r>
          <a:r>
            <a:rPr lang="en-US" dirty="0"/>
            <a:t> </a:t>
          </a:r>
          <a:r>
            <a:rPr lang="en-US" dirty="0" err="1"/>
            <a:t>Diálogos</a:t>
          </a:r>
          <a:endParaRPr lang="en-US" dirty="0"/>
        </a:p>
        <a:p>
          <a:r>
            <a:rPr lang="es-ES" dirty="0"/>
            <a:t>(Sergio)</a:t>
          </a:r>
          <a:endParaRPr lang="en-GB" dirty="0"/>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2159CDC4-2BC7-4D03-85B0-372D9F311BC8}" type="parTrans" cxnId="{28D5D4C7-ADF2-4D33-95A0-5B9028AB1554}">
      <dgm:prSet/>
      <dgm:spPr/>
      <dgm:t>
        <a:bodyPr/>
        <a:lstStyle/>
        <a:p>
          <a:endParaRPr lang="en-GB"/>
        </a:p>
      </dgm:t>
    </dgm:pt>
    <dgm:pt modelId="{907D565D-4D59-4275-85D8-31CDFF81FE34}" type="sibTrans" cxnId="{28D5D4C7-ADF2-4D33-95A0-5B9028AB1554}">
      <dgm:prSet/>
      <dgm:spPr/>
      <dgm:t>
        <a:bodyPr/>
        <a:lstStyle/>
        <a:p>
          <a:endParaRPr lang="en-GB"/>
        </a:p>
      </dgm:t>
    </dgm:pt>
    <dgm:pt modelId="{BC456B4C-4987-4C43-AFCA-D3C1E84BB3CE}">
      <dgm:prSet phldrT="[Text]"/>
      <dgm:spPr/>
      <dgm:t>
        <a:bodyPr/>
        <a:lstStyle/>
        <a:p>
          <a:r>
            <a:rPr lang="es-419" dirty="0"/>
            <a:t>AES</a:t>
          </a:r>
          <a:endParaRPr lang="en-GB" dirty="0"/>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45BC8EE4-6542-4290-8F9F-5ADF9FE3D76B}" type="parTrans" cxnId="{616A9721-58D2-41D4-AE4F-76224B0637E7}">
      <dgm:prSet/>
      <dgm:spPr/>
      <dgm:t>
        <a:bodyPr/>
        <a:lstStyle/>
        <a:p>
          <a:endParaRPr lang="en-GB"/>
        </a:p>
      </dgm:t>
    </dgm:pt>
    <dgm:pt modelId="{9D2BE12F-7F85-4DDC-B7CE-38EF4FB2F142}" type="sibTrans" cxnId="{616A9721-58D2-41D4-AE4F-76224B0637E7}">
      <dgm:prSet/>
      <dgm:spPr/>
      <dgm:t>
        <a:bodyPr/>
        <a:lstStyle/>
        <a:p>
          <a:endParaRPr lang="en-GB"/>
        </a:p>
      </dgm:t>
    </dgm:pt>
    <dgm:pt modelId="{11EF73E3-A698-413E-9454-7E172875BFC9}" type="pres">
      <dgm:prSet presAssocID="{BEA7D0CE-FFD9-4667-AD0C-892937D4508A}" presName="Name0" presStyleCnt="0">
        <dgm:presLayoutVars>
          <dgm:dir/>
          <dgm:resizeHandles val="exact"/>
        </dgm:presLayoutVars>
      </dgm:prSet>
      <dgm:spPr/>
    </dgm:pt>
    <dgm:pt modelId="{19576FF3-3204-4161-B059-9BC733117547}" type="pres">
      <dgm:prSet presAssocID="{A50C4E2D-C50E-4A31-994C-AD7229832394}" presName="node" presStyleLbl="node1" presStyleIdx="0" presStyleCnt="5">
        <dgm:presLayoutVars>
          <dgm:bulletEnabled val="1"/>
        </dgm:presLayoutVars>
      </dgm:prSet>
      <dgm:spPr/>
    </dgm:pt>
    <dgm:pt modelId="{CC5E70F3-4BC9-418B-AFC9-2CAD60D5082B}" type="pres">
      <dgm:prSet presAssocID="{2845D315-50B4-4D98-B78F-2AB0090E6F6F}" presName="sibTrans" presStyleCnt="0"/>
      <dgm:spPr/>
    </dgm:pt>
    <dgm:pt modelId="{D5DC36AE-1257-4F09-BF40-3FF2FF908861}" type="pres">
      <dgm:prSet presAssocID="{025A6245-ED81-4081-87BE-34F60F599B8B}" presName="node" presStyleLbl="node1" presStyleIdx="1" presStyleCnt="5">
        <dgm:presLayoutVars>
          <dgm:bulletEnabled val="1"/>
        </dgm:presLayoutVars>
      </dgm:prSet>
      <dgm:spPr/>
    </dgm:pt>
    <dgm:pt modelId="{3DD15C5F-5196-4292-BEAC-CB0E364B52CD}" type="pres">
      <dgm:prSet presAssocID="{8A29184A-DE1D-497A-A09B-351B2D1F1851}" presName="sibTrans" presStyleCnt="0"/>
      <dgm:spPr/>
    </dgm:pt>
    <dgm:pt modelId="{B8BA039B-5F79-4BA9-B4B6-F9C4BFC14767}" type="pres">
      <dgm:prSet presAssocID="{4FA8B1DB-C996-462C-ACF7-22CC0D041969}" presName="node" presStyleLbl="node1" presStyleIdx="2" presStyleCnt="5" custLinFactX="200000" custLinFactNeighborX="224771">
        <dgm:presLayoutVars>
          <dgm:bulletEnabled val="1"/>
        </dgm:presLayoutVars>
      </dgm:prSet>
      <dgm:spPr/>
    </dgm:pt>
    <dgm:pt modelId="{7D4A8974-568B-43DC-80CE-FDE906CCD24F}" type="pres">
      <dgm:prSet presAssocID="{FEB3F194-FBD4-42AA-8A19-05F61DE11F05}" presName="sibTrans" presStyleCnt="0"/>
      <dgm:spPr/>
    </dgm:pt>
    <dgm:pt modelId="{4CF31638-2B3A-49A0-99AA-F796EE93EDAF}" type="pres">
      <dgm:prSet presAssocID="{692716C4-088C-47C5-B991-3DB4886CD5CC}" presName="node" presStyleLbl="node1" presStyleIdx="3" presStyleCnt="5" custLinFactX="-96735" custLinFactNeighborX="-100000">
        <dgm:presLayoutVars>
          <dgm:bulletEnabled val="1"/>
        </dgm:presLayoutVars>
      </dgm:prSet>
      <dgm:spPr/>
    </dgm:pt>
    <dgm:pt modelId="{6414D0F6-5CEA-4231-8630-BB5C6A3B6A7B}" type="pres">
      <dgm:prSet presAssocID="{907D565D-4D59-4275-85D8-31CDFF81FE34}" presName="sibTrans" presStyleCnt="0"/>
      <dgm:spPr/>
    </dgm:pt>
    <dgm:pt modelId="{385F0BFB-FB33-4017-9E93-E16C5D5241F8}" type="pres">
      <dgm:prSet presAssocID="{BC456B4C-4987-4C43-AFCA-D3C1E84BB3CE}" presName="node" presStyleLbl="node1" presStyleIdx="4" presStyleCnt="5" custLinFactX="-97188" custLinFactNeighborX="-100000" custLinFactNeighborY="392">
        <dgm:presLayoutVars>
          <dgm:bulletEnabled val="1"/>
        </dgm:presLayoutVars>
      </dgm:prSet>
      <dgm:spPr/>
    </dgm:pt>
  </dgm:ptLst>
  <dgm:cxnLst>
    <dgm:cxn modelId="{AECDD815-F8E7-4FBC-A4D6-A2519027BB6B}" srcId="{BEA7D0CE-FFD9-4667-AD0C-892937D4508A}" destId="{025A6245-ED81-4081-87BE-34F60F599B8B}" srcOrd="1" destOrd="0" parTransId="{2342FDB3-4903-4400-82EC-32207667F823}" sibTransId="{8A29184A-DE1D-497A-A09B-351B2D1F1851}"/>
    <dgm:cxn modelId="{616A9721-58D2-41D4-AE4F-76224B0637E7}" srcId="{BEA7D0CE-FFD9-4667-AD0C-892937D4508A}" destId="{BC456B4C-4987-4C43-AFCA-D3C1E84BB3CE}" srcOrd="4" destOrd="0" parTransId="{45BC8EE4-6542-4290-8F9F-5ADF9FE3D76B}" sibTransId="{9D2BE12F-7F85-4DDC-B7CE-38EF4FB2F142}"/>
    <dgm:cxn modelId="{ACDF3F3F-767D-42C4-B721-6D1EDACF9E26}" srcId="{BEA7D0CE-FFD9-4667-AD0C-892937D4508A}" destId="{4FA8B1DB-C996-462C-ACF7-22CC0D041969}" srcOrd="2" destOrd="0" parTransId="{A299DB44-2219-435C-8832-6476E613D257}" sibTransId="{FEB3F194-FBD4-42AA-8A19-05F61DE11F05}"/>
    <dgm:cxn modelId="{77781747-82D6-44A3-8AD0-796C69B98AF5}" type="presOf" srcId="{692716C4-088C-47C5-B991-3DB4886CD5CC}" destId="{4CF31638-2B3A-49A0-99AA-F796EE93EDAF}" srcOrd="0" destOrd="0" presId="urn:microsoft.com/office/officeart/2005/8/layout/hList6"/>
    <dgm:cxn modelId="{62643270-473F-4D86-BDDA-7DAF3BB98212}" type="presOf" srcId="{A50C4E2D-C50E-4A31-994C-AD7229832394}" destId="{19576FF3-3204-4161-B059-9BC733117547}" srcOrd="0" destOrd="0" presId="urn:microsoft.com/office/officeart/2005/8/layout/hList6"/>
    <dgm:cxn modelId="{F4582584-13FF-4D4F-B187-F21D77E017EC}" srcId="{BEA7D0CE-FFD9-4667-AD0C-892937D4508A}" destId="{A50C4E2D-C50E-4A31-994C-AD7229832394}" srcOrd="0" destOrd="0" parTransId="{B3AB8AE9-FEF7-4210-BB22-B002F19067AE}" sibTransId="{2845D315-50B4-4D98-B78F-2AB0090E6F6F}"/>
    <dgm:cxn modelId="{5873889C-77AA-44F5-BF4C-9A652E9200EA}" type="presOf" srcId="{4FA8B1DB-C996-462C-ACF7-22CC0D041969}" destId="{B8BA039B-5F79-4BA9-B4B6-F9C4BFC14767}" srcOrd="0" destOrd="0" presId="urn:microsoft.com/office/officeart/2005/8/layout/hList6"/>
    <dgm:cxn modelId="{593077B8-4842-42E3-BE9A-41E2671208F9}" type="presOf" srcId="{BEA7D0CE-FFD9-4667-AD0C-892937D4508A}" destId="{11EF73E3-A698-413E-9454-7E172875BFC9}" srcOrd="0" destOrd="0" presId="urn:microsoft.com/office/officeart/2005/8/layout/hList6"/>
    <dgm:cxn modelId="{28D5D4C7-ADF2-4D33-95A0-5B9028AB1554}" srcId="{BEA7D0CE-FFD9-4667-AD0C-892937D4508A}" destId="{692716C4-088C-47C5-B991-3DB4886CD5CC}" srcOrd="3" destOrd="0" parTransId="{2159CDC4-2BC7-4D03-85B0-372D9F311BC8}" sibTransId="{907D565D-4D59-4275-85D8-31CDFF81FE34}"/>
    <dgm:cxn modelId="{9E31D9CB-874B-4600-99AD-2D70FB122B23}" type="presOf" srcId="{025A6245-ED81-4081-87BE-34F60F599B8B}" destId="{D5DC36AE-1257-4F09-BF40-3FF2FF908861}" srcOrd="0" destOrd="0" presId="urn:microsoft.com/office/officeart/2005/8/layout/hList6"/>
    <dgm:cxn modelId="{6613C0CE-C9C4-4A9C-BDA5-D7CD1A7F8F3F}" type="presOf" srcId="{BC456B4C-4987-4C43-AFCA-D3C1E84BB3CE}" destId="{385F0BFB-FB33-4017-9E93-E16C5D5241F8}" srcOrd="0" destOrd="0" presId="urn:microsoft.com/office/officeart/2005/8/layout/hList6"/>
    <dgm:cxn modelId="{AD90B216-84C2-4AD4-9D31-B6F238D690CF}" type="presParOf" srcId="{11EF73E3-A698-413E-9454-7E172875BFC9}" destId="{19576FF3-3204-4161-B059-9BC733117547}" srcOrd="0" destOrd="0" presId="urn:microsoft.com/office/officeart/2005/8/layout/hList6"/>
    <dgm:cxn modelId="{2824B0BB-9B9B-4F0E-9E1A-2CD98F9EA84F}" type="presParOf" srcId="{11EF73E3-A698-413E-9454-7E172875BFC9}" destId="{CC5E70F3-4BC9-418B-AFC9-2CAD60D5082B}" srcOrd="1" destOrd="0" presId="urn:microsoft.com/office/officeart/2005/8/layout/hList6"/>
    <dgm:cxn modelId="{1E555864-DAF4-472C-94D6-BA6015DD0ABD}" type="presParOf" srcId="{11EF73E3-A698-413E-9454-7E172875BFC9}" destId="{D5DC36AE-1257-4F09-BF40-3FF2FF908861}" srcOrd="2" destOrd="0" presId="urn:microsoft.com/office/officeart/2005/8/layout/hList6"/>
    <dgm:cxn modelId="{C44BF33E-6082-4B57-8879-D9B949C08490}" type="presParOf" srcId="{11EF73E3-A698-413E-9454-7E172875BFC9}" destId="{3DD15C5F-5196-4292-BEAC-CB0E364B52CD}" srcOrd="3" destOrd="0" presId="urn:microsoft.com/office/officeart/2005/8/layout/hList6"/>
    <dgm:cxn modelId="{E3DF3AC4-C345-4C91-B2EA-E8EA3A5F8F92}" type="presParOf" srcId="{11EF73E3-A698-413E-9454-7E172875BFC9}" destId="{B8BA039B-5F79-4BA9-B4B6-F9C4BFC14767}" srcOrd="4" destOrd="0" presId="urn:microsoft.com/office/officeart/2005/8/layout/hList6"/>
    <dgm:cxn modelId="{3E5C73E1-6A02-410F-BEFD-6755B734DCDB}" type="presParOf" srcId="{11EF73E3-A698-413E-9454-7E172875BFC9}" destId="{7D4A8974-568B-43DC-80CE-FDE906CCD24F}" srcOrd="5" destOrd="0" presId="urn:microsoft.com/office/officeart/2005/8/layout/hList6"/>
    <dgm:cxn modelId="{DF2474C4-C815-436D-B41D-EAFA0C26C4CD}" type="presParOf" srcId="{11EF73E3-A698-413E-9454-7E172875BFC9}" destId="{4CF31638-2B3A-49A0-99AA-F796EE93EDAF}" srcOrd="6" destOrd="0" presId="urn:microsoft.com/office/officeart/2005/8/layout/hList6"/>
    <dgm:cxn modelId="{0A95D2A5-28B5-498C-A6E2-7A299D0AD9C8}" type="presParOf" srcId="{11EF73E3-A698-413E-9454-7E172875BFC9}" destId="{6414D0F6-5CEA-4231-8630-BB5C6A3B6A7B}" srcOrd="7" destOrd="0" presId="urn:microsoft.com/office/officeart/2005/8/layout/hList6"/>
    <dgm:cxn modelId="{84D7E7AE-0FFC-4472-A545-5A5C3C040B07}" type="presParOf" srcId="{11EF73E3-A698-413E-9454-7E172875BFC9}" destId="{385F0BFB-FB33-4017-9E93-E16C5D5241F8}" srcOrd="8"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159E14-DC44-B945-92EA-C339C3E52226}">
      <dsp:nvSpPr>
        <dsp:cNvPr id="0" name=""/>
        <dsp:cNvSpPr/>
      </dsp:nvSpPr>
      <dsp:spPr>
        <a:xfrm>
          <a:off x="3564731" y="70544"/>
          <a:ext cx="3386137" cy="3386137"/>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s-ES_tradnl" sz="3200" kern="1200" dirty="0">
              <a:solidFill>
                <a:schemeClr val="bg1"/>
              </a:solidFill>
            </a:rPr>
            <a:t>Práctica</a:t>
          </a:r>
        </a:p>
      </dsp:txBody>
      <dsp:txXfrm>
        <a:off x="4016216" y="663118"/>
        <a:ext cx="2483167" cy="1523762"/>
      </dsp:txXfrm>
    </dsp:sp>
    <dsp:sp modelId="{A723EDD4-1A2E-E245-9D71-AF47A6D06A18}">
      <dsp:nvSpPr>
        <dsp:cNvPr id="0" name=""/>
        <dsp:cNvSpPr/>
      </dsp:nvSpPr>
      <dsp:spPr>
        <a:xfrm>
          <a:off x="4786562" y="2186880"/>
          <a:ext cx="3386137" cy="3386137"/>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s-ES_tradnl" sz="3200" kern="1200" dirty="0">
              <a:solidFill>
                <a:schemeClr val="bg1"/>
              </a:solidFill>
            </a:rPr>
            <a:t>Movimiento</a:t>
          </a:r>
        </a:p>
      </dsp:txBody>
      <dsp:txXfrm>
        <a:off x="5822156" y="3061632"/>
        <a:ext cx="2031682" cy="1862375"/>
      </dsp:txXfrm>
    </dsp:sp>
    <dsp:sp modelId="{D9CCB351-9B2D-8645-9305-8AD5CE2567B5}">
      <dsp:nvSpPr>
        <dsp:cNvPr id="0" name=""/>
        <dsp:cNvSpPr/>
      </dsp:nvSpPr>
      <dsp:spPr>
        <a:xfrm>
          <a:off x="2342899" y="2186880"/>
          <a:ext cx="3386137" cy="3386137"/>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s-ES_tradnl" sz="3200" kern="1200" dirty="0">
              <a:solidFill>
                <a:schemeClr val="bg1"/>
              </a:solidFill>
            </a:rPr>
            <a:t>Ciencia</a:t>
          </a:r>
        </a:p>
      </dsp:txBody>
      <dsp:txXfrm>
        <a:off x="2661761" y="3061632"/>
        <a:ext cx="2031682" cy="18623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A12723-EB59-1E43-BC4E-5B9AC1E81CFF}">
      <dsp:nvSpPr>
        <dsp:cNvPr id="0" name=""/>
        <dsp:cNvSpPr/>
      </dsp:nvSpPr>
      <dsp:spPr>
        <a:xfrm>
          <a:off x="2561253" y="5268370"/>
          <a:ext cx="5463030" cy="755243"/>
        </a:xfrm>
        <a:prstGeom prst="ellipse">
          <a:avLst/>
        </a:prstGeom>
        <a:solidFill>
          <a:schemeClr val="bg1"/>
        </a:solidFill>
        <a:ln>
          <a:noFill/>
        </a:ln>
        <a:effectLst/>
      </dsp:spPr>
      <dsp:style>
        <a:lnRef idx="0">
          <a:scrgbClr r="0" g="0" b="0"/>
        </a:lnRef>
        <a:fillRef idx="1">
          <a:scrgbClr r="0" g="0" b="0"/>
        </a:fillRef>
        <a:effectRef idx="0">
          <a:scrgbClr r="0" g="0" b="0"/>
        </a:effectRef>
        <a:fontRef idx="minor"/>
      </dsp:style>
    </dsp:sp>
    <dsp:sp modelId="{AD881476-8C34-A241-8417-06CFDE9E3C7A}">
      <dsp:nvSpPr>
        <dsp:cNvPr id="0" name=""/>
        <dsp:cNvSpPr/>
      </dsp:nvSpPr>
      <dsp:spPr>
        <a:xfrm>
          <a:off x="4771628" y="3809969"/>
          <a:ext cx="972343" cy="1330004"/>
        </a:xfrm>
        <a:prstGeom prst="downArrow">
          <a:avLst/>
        </a:prstGeom>
        <a:solidFill>
          <a:srgbClr val="11FF1F"/>
        </a:solidFill>
        <a:ln>
          <a:noFill/>
        </a:ln>
        <a:effectLst/>
      </dsp:spPr>
      <dsp:style>
        <a:lnRef idx="0">
          <a:scrgbClr r="0" g="0" b="0"/>
        </a:lnRef>
        <a:fillRef idx="3">
          <a:scrgbClr r="0" g="0" b="0"/>
        </a:fillRef>
        <a:effectRef idx="2">
          <a:scrgbClr r="0" g="0" b="0"/>
        </a:effectRef>
        <a:fontRef idx="minor"/>
      </dsp:style>
    </dsp:sp>
    <dsp:sp modelId="{7D65CAA3-2C20-5840-B914-4C9E8CC1A404}">
      <dsp:nvSpPr>
        <dsp:cNvPr id="0" name=""/>
        <dsp:cNvSpPr/>
      </dsp:nvSpPr>
      <dsp:spPr>
        <a:xfrm>
          <a:off x="2976914" y="5056187"/>
          <a:ext cx="4667250" cy="1166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s-ES_tradnl" sz="2300" b="1" kern="1200" dirty="0">
              <a:solidFill>
                <a:schemeClr val="tx1"/>
              </a:solidFill>
            </a:rPr>
            <a:t>TRANSICIONES AGROECOLÓGICAS</a:t>
          </a:r>
        </a:p>
        <a:p>
          <a:pPr marL="0" lvl="0" indent="0" algn="ctr" defTabSz="1022350">
            <a:lnSpc>
              <a:spcPct val="90000"/>
            </a:lnSpc>
            <a:spcBef>
              <a:spcPct val="0"/>
            </a:spcBef>
            <a:spcAft>
              <a:spcPct val="35000"/>
            </a:spcAft>
            <a:buNone/>
          </a:pPr>
          <a:r>
            <a:rPr lang="es-ES_tradnl" sz="2800" b="1" kern="1200" dirty="0">
              <a:solidFill>
                <a:schemeClr val="tx1"/>
              </a:solidFill>
            </a:rPr>
            <a:t>Las visiones y los viajes</a:t>
          </a:r>
        </a:p>
      </dsp:txBody>
      <dsp:txXfrm>
        <a:off x="2976914" y="5056187"/>
        <a:ext cx="4667250" cy="1166812"/>
      </dsp:txXfrm>
    </dsp:sp>
    <dsp:sp modelId="{17606E07-80BB-6E47-9A37-F2C3A75C2F1B}">
      <dsp:nvSpPr>
        <dsp:cNvPr id="0" name=""/>
        <dsp:cNvSpPr/>
      </dsp:nvSpPr>
      <dsp:spPr>
        <a:xfrm>
          <a:off x="4463208" y="1892439"/>
          <a:ext cx="2165790" cy="1750218"/>
        </a:xfrm>
        <a:prstGeom prst="ellipse">
          <a:avLst/>
        </a:prstGeom>
        <a:solidFill>
          <a:schemeClr val="accent6">
            <a:lumMod val="75000"/>
          </a:schemeClr>
        </a:solidFill>
        <a:ln w="25400">
          <a:solidFill>
            <a:schemeClr val="tx1"/>
          </a:solidFill>
          <a:prstDash val="lgDash"/>
        </a:ln>
        <a:effectLst/>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ES_tradnl" sz="2800" kern="1200" dirty="0"/>
            <a:t>Práctica</a:t>
          </a:r>
          <a:endParaRPr lang="es-ES_tradnl" sz="1600" kern="1200" dirty="0"/>
        </a:p>
      </dsp:txBody>
      <dsp:txXfrm>
        <a:off x="4780381" y="2148752"/>
        <a:ext cx="1531444" cy="1237592"/>
      </dsp:txXfrm>
    </dsp:sp>
    <dsp:sp modelId="{38395D2C-F5E8-2A4A-B56F-95494CE94259}">
      <dsp:nvSpPr>
        <dsp:cNvPr id="0" name=""/>
        <dsp:cNvSpPr/>
      </dsp:nvSpPr>
      <dsp:spPr>
        <a:xfrm>
          <a:off x="3389299" y="894916"/>
          <a:ext cx="1750218" cy="1750218"/>
        </a:xfrm>
        <a:prstGeom prst="ellipse">
          <a:avLst/>
        </a:prstGeom>
        <a:solidFill>
          <a:srgbClr val="C00000"/>
        </a:solidFill>
        <a:ln w="25400">
          <a:solidFill>
            <a:schemeClr val="tx1"/>
          </a:solidFill>
          <a:prstDash val="lgDash"/>
        </a:ln>
        <a:effectLst/>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ES_tradnl" sz="2800" b="1" kern="1200" dirty="0"/>
            <a:t>Ciencia</a:t>
          </a:r>
          <a:endParaRPr lang="es-ES_tradnl" sz="1800" b="1" kern="1200" dirty="0"/>
        </a:p>
      </dsp:txBody>
      <dsp:txXfrm>
        <a:off x="3645612" y="1151229"/>
        <a:ext cx="1237592" cy="1237592"/>
      </dsp:txXfrm>
    </dsp:sp>
    <dsp:sp modelId="{AFD09349-074B-C64B-9ACC-549D225E44B1}">
      <dsp:nvSpPr>
        <dsp:cNvPr id="0" name=""/>
        <dsp:cNvSpPr/>
      </dsp:nvSpPr>
      <dsp:spPr>
        <a:xfrm>
          <a:off x="5006321" y="551842"/>
          <a:ext cx="2727173" cy="1750218"/>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25400">
          <a:solidFill>
            <a:schemeClr val="tx1"/>
          </a:solidFill>
          <a:prstDash val="lgDash"/>
        </a:ln>
        <a:effectLst/>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ES_tradnl" sz="2800" kern="1200" dirty="0"/>
            <a:t>Movimiento</a:t>
          </a:r>
          <a:endParaRPr lang="es-ES_tradnl" sz="1800" kern="1200" dirty="0"/>
        </a:p>
      </dsp:txBody>
      <dsp:txXfrm>
        <a:off x="5405706" y="808155"/>
        <a:ext cx="1928403" cy="1237592"/>
      </dsp:txXfrm>
    </dsp:sp>
    <dsp:sp modelId="{87C86C3C-CD15-4542-AC20-B75B4D50EF92}">
      <dsp:nvSpPr>
        <dsp:cNvPr id="0" name=""/>
        <dsp:cNvSpPr/>
      </dsp:nvSpPr>
      <dsp:spPr>
        <a:xfrm>
          <a:off x="1329332" y="50873"/>
          <a:ext cx="7856934" cy="4356100"/>
        </a:xfrm>
        <a:prstGeom prst="funnel">
          <a:avLst/>
        </a:prstGeom>
        <a:solidFill>
          <a:schemeClr val="lt1">
            <a:hueOff val="0"/>
            <a:satOff val="0"/>
            <a:lumOff val="0"/>
            <a:alpha val="2900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F1FED5-4154-4A9C-AE4B-42E8361BC946}">
      <dsp:nvSpPr>
        <dsp:cNvPr id="0" name=""/>
        <dsp:cNvSpPr/>
      </dsp:nvSpPr>
      <dsp:spPr>
        <a:xfrm>
          <a:off x="939789" y="0"/>
          <a:ext cx="10363199" cy="68580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E18FC7-12E4-4D71-9C3C-7AD9FBA63162}">
      <dsp:nvSpPr>
        <dsp:cNvPr id="0" name=""/>
        <dsp:cNvSpPr/>
      </dsp:nvSpPr>
      <dsp:spPr>
        <a:xfrm>
          <a:off x="52257" y="2057400"/>
          <a:ext cx="1314529" cy="2743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s-EC" sz="1400" kern="1200" noProof="0" dirty="0">
              <a:solidFill>
                <a:srgbClr val="FFFF00"/>
              </a:solidFill>
            </a:rPr>
            <a:t>2010</a:t>
          </a:r>
        </a:p>
        <a:p>
          <a:pPr marL="0" lvl="0" indent="0" algn="ctr" defTabSz="622300">
            <a:lnSpc>
              <a:spcPct val="90000"/>
            </a:lnSpc>
            <a:spcBef>
              <a:spcPct val="0"/>
            </a:spcBef>
            <a:spcAft>
              <a:spcPct val="35000"/>
            </a:spcAft>
            <a:buNone/>
          </a:pPr>
          <a:endParaRPr lang="es-EC" sz="1400" kern="1200" noProof="0" dirty="0"/>
        </a:p>
        <a:p>
          <a:pPr marL="0" lvl="0" indent="0" algn="ctr" defTabSz="622300">
            <a:lnSpc>
              <a:spcPct val="90000"/>
            </a:lnSpc>
            <a:spcBef>
              <a:spcPct val="0"/>
            </a:spcBef>
            <a:spcAft>
              <a:spcPct val="35000"/>
            </a:spcAft>
            <a:buNone/>
          </a:pPr>
          <a:r>
            <a:rPr lang="es-EC" sz="1400" kern="1200" noProof="0" dirty="0"/>
            <a:t>Diálogo de saberes</a:t>
          </a:r>
        </a:p>
        <a:p>
          <a:pPr marL="0" lvl="0" indent="0" algn="ctr" defTabSz="622300">
            <a:lnSpc>
              <a:spcPct val="90000"/>
            </a:lnSpc>
            <a:spcBef>
              <a:spcPct val="0"/>
            </a:spcBef>
            <a:spcAft>
              <a:spcPct val="35000"/>
            </a:spcAft>
            <a:buNone/>
          </a:pPr>
          <a:endParaRPr lang="es-EC" sz="1200" kern="1200" noProof="0" dirty="0"/>
        </a:p>
        <a:p>
          <a:pPr marL="0" lvl="0" indent="0" algn="ctr" defTabSz="622300">
            <a:lnSpc>
              <a:spcPct val="90000"/>
            </a:lnSpc>
            <a:spcBef>
              <a:spcPct val="0"/>
            </a:spcBef>
            <a:spcAft>
              <a:spcPct val="35000"/>
            </a:spcAft>
            <a:buNone/>
          </a:pPr>
          <a:r>
            <a:rPr lang="es-EC" sz="1400" kern="1200" noProof="0" dirty="0"/>
            <a:t>GT: Paisajes Sostenibles </a:t>
          </a:r>
        </a:p>
      </dsp:txBody>
      <dsp:txXfrm>
        <a:off x="116427" y="2121570"/>
        <a:ext cx="1186189" cy="2614860"/>
      </dsp:txXfrm>
    </dsp:sp>
    <dsp:sp modelId="{3E7016A8-9C9E-473D-A935-3571DA3C7457}">
      <dsp:nvSpPr>
        <dsp:cNvPr id="0" name=""/>
        <dsp:cNvSpPr/>
      </dsp:nvSpPr>
      <dsp:spPr>
        <a:xfrm>
          <a:off x="1502318" y="2057400"/>
          <a:ext cx="1072997" cy="2743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s-EC" sz="1400" kern="1200" noProof="0" dirty="0">
              <a:solidFill>
                <a:srgbClr val="FFFF00"/>
              </a:solidFill>
            </a:rPr>
            <a:t>2011</a:t>
          </a:r>
        </a:p>
        <a:p>
          <a:pPr marL="0" lvl="0" indent="0" algn="ctr" defTabSz="622300">
            <a:lnSpc>
              <a:spcPct val="90000"/>
            </a:lnSpc>
            <a:spcBef>
              <a:spcPct val="0"/>
            </a:spcBef>
            <a:spcAft>
              <a:spcPct val="35000"/>
            </a:spcAft>
            <a:buNone/>
          </a:pPr>
          <a:endParaRPr lang="es-EC" sz="1400" kern="1200" noProof="0" dirty="0"/>
        </a:p>
        <a:p>
          <a:pPr marL="0" lvl="0" indent="0" algn="ctr" defTabSz="622300">
            <a:lnSpc>
              <a:spcPct val="90000"/>
            </a:lnSpc>
            <a:spcBef>
              <a:spcPct val="0"/>
            </a:spcBef>
            <a:spcAft>
              <a:spcPct val="35000"/>
            </a:spcAft>
            <a:buNone/>
          </a:pPr>
          <a:endParaRPr lang="es-EC" sz="1400" kern="1200" noProof="0" dirty="0"/>
        </a:p>
        <a:p>
          <a:pPr marL="0" lvl="0" indent="0" algn="ctr" defTabSz="622300">
            <a:lnSpc>
              <a:spcPct val="90000"/>
            </a:lnSpc>
            <a:spcBef>
              <a:spcPct val="0"/>
            </a:spcBef>
            <a:spcAft>
              <a:spcPct val="35000"/>
            </a:spcAft>
            <a:buNone/>
          </a:pPr>
          <a:r>
            <a:rPr lang="es-EC" sz="1400" kern="1200" noProof="0" dirty="0"/>
            <a:t>Primeras discusiones sobre IAE</a:t>
          </a:r>
        </a:p>
        <a:p>
          <a:pPr marL="0" lvl="0" indent="0" algn="ctr" defTabSz="622300">
            <a:lnSpc>
              <a:spcPct val="90000"/>
            </a:lnSpc>
            <a:spcBef>
              <a:spcPct val="0"/>
            </a:spcBef>
            <a:spcAft>
              <a:spcPct val="35000"/>
            </a:spcAft>
            <a:buNone/>
          </a:pPr>
          <a:endParaRPr lang="en-US" sz="1400" kern="1200" dirty="0"/>
        </a:p>
      </dsp:txBody>
      <dsp:txXfrm>
        <a:off x="1554697" y="2109779"/>
        <a:ext cx="968239" cy="2638442"/>
      </dsp:txXfrm>
    </dsp:sp>
    <dsp:sp modelId="{70E20C51-76C8-4FF6-AB25-2AE7262F15F1}">
      <dsp:nvSpPr>
        <dsp:cNvPr id="0" name=""/>
        <dsp:cNvSpPr/>
      </dsp:nvSpPr>
      <dsp:spPr>
        <a:xfrm>
          <a:off x="2761648" y="2057400"/>
          <a:ext cx="1117996" cy="2743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solidFill>
                <a:srgbClr val="FFFF00"/>
              </a:solidFill>
            </a:rPr>
            <a:t>2012</a:t>
          </a:r>
        </a:p>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r>
            <a:rPr lang="es-EC" sz="1400" kern="1200" dirty="0"/>
            <a:t>IAE: principios y OxC</a:t>
          </a:r>
        </a:p>
        <a:p>
          <a:pPr marL="0" lvl="0" indent="0" algn="ctr" defTabSz="622300">
            <a:lnSpc>
              <a:spcPct val="90000"/>
            </a:lnSpc>
            <a:spcBef>
              <a:spcPct val="0"/>
            </a:spcBef>
            <a:spcAft>
              <a:spcPct val="35000"/>
            </a:spcAft>
            <a:buNone/>
          </a:pPr>
          <a:endParaRPr lang="es-EC" sz="1200" kern="1200" dirty="0"/>
        </a:p>
        <a:p>
          <a:pPr marL="0" lvl="0" indent="0" algn="ctr" defTabSz="622300">
            <a:lnSpc>
              <a:spcPct val="90000"/>
            </a:lnSpc>
            <a:spcBef>
              <a:spcPct val="0"/>
            </a:spcBef>
            <a:spcAft>
              <a:spcPct val="35000"/>
            </a:spcAft>
            <a:buNone/>
          </a:pPr>
          <a:r>
            <a:rPr lang="es-EC" sz="1400" kern="1200" dirty="0"/>
            <a:t>Sumak Kawsay en la TdC</a:t>
          </a:r>
        </a:p>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dsp:txBody>
      <dsp:txXfrm>
        <a:off x="2816224" y="2111976"/>
        <a:ext cx="1008844" cy="2634048"/>
      </dsp:txXfrm>
    </dsp:sp>
    <dsp:sp modelId="{A491769A-5F4B-4F2D-9BC1-29ADB3CE8D41}">
      <dsp:nvSpPr>
        <dsp:cNvPr id="0" name=""/>
        <dsp:cNvSpPr/>
      </dsp:nvSpPr>
      <dsp:spPr>
        <a:xfrm>
          <a:off x="4065978" y="2057400"/>
          <a:ext cx="1117996" cy="2743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solidFill>
                <a:srgbClr val="FFFF00"/>
              </a:solidFill>
            </a:rPr>
            <a:t>2013</a:t>
          </a:r>
        </a:p>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r>
            <a:rPr lang="en-US" sz="1400" kern="1200" dirty="0"/>
            <a:t>GT IAE:</a:t>
          </a:r>
        </a:p>
        <a:p>
          <a:pPr marL="0" lvl="0" indent="0" algn="ctr" defTabSz="622300">
            <a:lnSpc>
              <a:spcPct val="90000"/>
            </a:lnSpc>
            <a:spcBef>
              <a:spcPct val="0"/>
            </a:spcBef>
            <a:spcAft>
              <a:spcPct val="35000"/>
            </a:spcAft>
            <a:buNone/>
          </a:pPr>
          <a:r>
            <a:rPr lang="en-US" sz="1400" kern="1200" dirty="0" err="1"/>
            <a:t>Definiciones</a:t>
          </a:r>
          <a:r>
            <a:rPr lang="en-US" sz="1400" kern="1200" dirty="0"/>
            <a:t> y  </a:t>
          </a:r>
        </a:p>
        <a:p>
          <a:pPr marL="0" lvl="0" indent="0" algn="ctr" defTabSz="622300">
            <a:lnSpc>
              <a:spcPct val="90000"/>
            </a:lnSpc>
            <a:spcBef>
              <a:spcPct val="0"/>
            </a:spcBef>
            <a:spcAft>
              <a:spcPct val="35000"/>
            </a:spcAft>
            <a:buNone/>
          </a:pPr>
          <a:r>
            <a:rPr lang="en-US" sz="1400" kern="1200" dirty="0" err="1"/>
            <a:t>transiciones</a:t>
          </a:r>
          <a:endParaRPr lang="en-US" sz="1400" kern="1200" dirty="0"/>
        </a:p>
        <a:p>
          <a:pPr marL="0" lvl="0" indent="0" algn="ctr" defTabSz="622300">
            <a:lnSpc>
              <a:spcPct val="90000"/>
            </a:lnSpc>
            <a:spcBef>
              <a:spcPct val="0"/>
            </a:spcBef>
            <a:spcAft>
              <a:spcPct val="35000"/>
            </a:spcAft>
            <a:buNone/>
          </a:pPr>
          <a:endParaRPr lang="en-US" sz="1400" kern="1200" dirty="0"/>
        </a:p>
      </dsp:txBody>
      <dsp:txXfrm>
        <a:off x="4120554" y="2111976"/>
        <a:ext cx="1008844" cy="2634048"/>
      </dsp:txXfrm>
    </dsp:sp>
    <dsp:sp modelId="{B614104C-C5D3-4872-9F66-D4824686011E}">
      <dsp:nvSpPr>
        <dsp:cNvPr id="0" name=""/>
        <dsp:cNvSpPr/>
      </dsp:nvSpPr>
      <dsp:spPr>
        <a:xfrm>
          <a:off x="5370307" y="2057400"/>
          <a:ext cx="1117996" cy="2743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solidFill>
                <a:srgbClr val="FFFF00"/>
              </a:solidFill>
            </a:rPr>
            <a:t>2014</a:t>
          </a:r>
        </a:p>
        <a:p>
          <a:pPr marL="0" lvl="0" indent="0" algn="ctr" defTabSz="622300">
            <a:lnSpc>
              <a:spcPct val="90000"/>
            </a:lnSpc>
            <a:spcBef>
              <a:spcPct val="0"/>
            </a:spcBef>
            <a:spcAft>
              <a:spcPct val="35000"/>
            </a:spcAft>
            <a:buNone/>
          </a:pPr>
          <a:endParaRPr lang="es-EC" sz="1400" kern="1200" dirty="0"/>
        </a:p>
        <a:p>
          <a:pPr marL="0" lvl="0" indent="0" algn="ctr" defTabSz="622300">
            <a:lnSpc>
              <a:spcPct val="90000"/>
            </a:lnSpc>
            <a:spcBef>
              <a:spcPct val="0"/>
            </a:spcBef>
            <a:spcAft>
              <a:spcPct val="35000"/>
            </a:spcAft>
            <a:buNone/>
          </a:pPr>
          <a:r>
            <a:rPr lang="es-EC" sz="1400" kern="1200" dirty="0"/>
            <a:t>Pasado, presente y futuro de la agricultura familiar andina</a:t>
          </a:r>
        </a:p>
        <a:p>
          <a:pPr marL="0" lvl="0" indent="0" algn="ctr" defTabSz="622300">
            <a:lnSpc>
              <a:spcPct val="90000"/>
            </a:lnSpc>
            <a:spcBef>
              <a:spcPct val="0"/>
            </a:spcBef>
            <a:spcAft>
              <a:spcPct val="35000"/>
            </a:spcAft>
            <a:buNone/>
          </a:pPr>
          <a:endParaRPr lang="en-US" sz="1400" kern="1200" dirty="0"/>
        </a:p>
      </dsp:txBody>
      <dsp:txXfrm>
        <a:off x="5424883" y="2111976"/>
        <a:ext cx="1008844" cy="2634048"/>
      </dsp:txXfrm>
    </dsp:sp>
    <dsp:sp modelId="{AB0B4EEB-763F-4847-B040-31FCFDF1550A}">
      <dsp:nvSpPr>
        <dsp:cNvPr id="0" name=""/>
        <dsp:cNvSpPr/>
      </dsp:nvSpPr>
      <dsp:spPr>
        <a:xfrm>
          <a:off x="6674637" y="2057400"/>
          <a:ext cx="1267618" cy="2743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solidFill>
                <a:srgbClr val="FFFF00"/>
              </a:solidFill>
            </a:rPr>
            <a:t>2015</a:t>
          </a:r>
        </a:p>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r>
            <a:rPr lang="es-ES" sz="1400" kern="1200" dirty="0"/>
            <a:t>Indagación apreciativa y capitales de la comunidad</a:t>
          </a:r>
        </a:p>
        <a:p>
          <a:pPr marL="0" lvl="0" indent="0" algn="ctr" defTabSz="622300">
            <a:lnSpc>
              <a:spcPct val="90000"/>
            </a:lnSpc>
            <a:spcBef>
              <a:spcPct val="0"/>
            </a:spcBef>
            <a:spcAft>
              <a:spcPct val="35000"/>
            </a:spcAft>
            <a:buNone/>
          </a:pPr>
          <a:endParaRPr lang="es-ES" sz="1200" kern="1200" dirty="0"/>
        </a:p>
        <a:p>
          <a:pPr marL="0" lvl="0" indent="0" algn="ctr" defTabSz="622300">
            <a:lnSpc>
              <a:spcPct val="90000"/>
            </a:lnSpc>
            <a:spcBef>
              <a:spcPct val="0"/>
            </a:spcBef>
            <a:spcAft>
              <a:spcPct val="35000"/>
            </a:spcAft>
            <a:buNone/>
          </a:pPr>
          <a:r>
            <a:rPr lang="es-ES" sz="1400" kern="1200" dirty="0"/>
            <a:t>Cambios sistémicos</a:t>
          </a:r>
          <a:endParaRPr lang="en-US" sz="1400" kern="1200" dirty="0"/>
        </a:p>
      </dsp:txBody>
      <dsp:txXfrm>
        <a:off x="6736517" y="2119280"/>
        <a:ext cx="1143858" cy="2619440"/>
      </dsp:txXfrm>
    </dsp:sp>
    <dsp:sp modelId="{677571DE-DC3C-4AD8-967E-BE7585FE1C42}">
      <dsp:nvSpPr>
        <dsp:cNvPr id="0" name=""/>
        <dsp:cNvSpPr/>
      </dsp:nvSpPr>
      <dsp:spPr>
        <a:xfrm>
          <a:off x="8128588" y="2057400"/>
          <a:ext cx="1187357" cy="2743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solidFill>
                <a:srgbClr val="FFFF00"/>
              </a:solidFill>
            </a:rPr>
            <a:t>2016</a:t>
          </a:r>
        </a:p>
        <a:p>
          <a:pPr marL="0" lvl="0" indent="0" algn="ctr" defTabSz="622300">
            <a:lnSpc>
              <a:spcPct val="90000"/>
            </a:lnSpc>
            <a:spcBef>
              <a:spcPct val="0"/>
            </a:spcBef>
            <a:spcAft>
              <a:spcPct val="35000"/>
            </a:spcAft>
            <a:buNone/>
          </a:pPr>
          <a:endParaRPr lang="es-EC" sz="1400" kern="1200" dirty="0"/>
        </a:p>
        <a:p>
          <a:pPr marL="0" lvl="0" indent="0" algn="ctr" defTabSz="622300">
            <a:lnSpc>
              <a:spcPct val="90000"/>
            </a:lnSpc>
            <a:spcBef>
              <a:spcPct val="0"/>
            </a:spcBef>
            <a:spcAft>
              <a:spcPct val="35000"/>
            </a:spcAft>
            <a:buNone/>
          </a:pPr>
          <a:r>
            <a:rPr lang="es-EC" sz="1400" kern="1200" dirty="0"/>
            <a:t>Síntesis y comparación</a:t>
          </a:r>
        </a:p>
        <a:p>
          <a:pPr marL="0" lvl="0" indent="0" algn="ctr" defTabSz="622300">
            <a:lnSpc>
              <a:spcPct val="90000"/>
            </a:lnSpc>
            <a:spcBef>
              <a:spcPct val="0"/>
            </a:spcBef>
            <a:spcAft>
              <a:spcPct val="35000"/>
            </a:spcAft>
            <a:buNone/>
          </a:pPr>
          <a:endParaRPr lang="es-EC" sz="1200" kern="1200" dirty="0"/>
        </a:p>
        <a:p>
          <a:pPr marL="0" lvl="0" indent="0" algn="ctr" defTabSz="622300">
            <a:lnSpc>
              <a:spcPct val="90000"/>
            </a:lnSpc>
            <a:spcBef>
              <a:spcPct val="0"/>
            </a:spcBef>
            <a:spcAft>
              <a:spcPct val="35000"/>
            </a:spcAft>
            <a:buNone/>
          </a:pPr>
          <a:r>
            <a:rPr lang="es-EC" sz="1400" kern="1200" dirty="0"/>
            <a:t>Principios</a:t>
          </a:r>
          <a:endParaRPr lang="en-US" sz="1400" kern="1200" dirty="0"/>
        </a:p>
      </dsp:txBody>
      <dsp:txXfrm>
        <a:off x="8186550" y="2115362"/>
        <a:ext cx="1071433" cy="2627276"/>
      </dsp:txXfrm>
    </dsp:sp>
    <dsp:sp modelId="{85C4140A-2E87-4A51-8405-6002ABA88135}">
      <dsp:nvSpPr>
        <dsp:cNvPr id="0" name=""/>
        <dsp:cNvSpPr/>
      </dsp:nvSpPr>
      <dsp:spPr>
        <a:xfrm>
          <a:off x="9502278" y="2057400"/>
          <a:ext cx="1117996" cy="2743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solidFill>
                <a:srgbClr val="FFFF00"/>
              </a:solidFill>
            </a:rPr>
            <a:t>2017-2018</a:t>
          </a:r>
          <a:r>
            <a:rPr lang="en-US" sz="1400" kern="1200" dirty="0"/>
            <a:t>  </a:t>
          </a:r>
        </a:p>
        <a:p>
          <a:pPr marL="0" lvl="0" indent="0" algn="ctr" defTabSz="622300">
            <a:lnSpc>
              <a:spcPct val="90000"/>
            </a:lnSpc>
            <a:spcBef>
              <a:spcPct val="0"/>
            </a:spcBef>
            <a:spcAft>
              <a:spcPct val="35000"/>
            </a:spcAft>
            <a:buNone/>
          </a:pPr>
          <a:endParaRPr lang="en-US" sz="1400" kern="1200" noProof="0" dirty="0"/>
        </a:p>
        <a:p>
          <a:pPr marL="0" lvl="0" indent="0" algn="ctr" defTabSz="622300">
            <a:lnSpc>
              <a:spcPct val="90000"/>
            </a:lnSpc>
            <a:spcBef>
              <a:spcPct val="0"/>
            </a:spcBef>
            <a:spcAft>
              <a:spcPct val="35000"/>
            </a:spcAft>
            <a:buNone/>
          </a:pPr>
          <a:r>
            <a:rPr lang="es-BO" sz="1400" kern="1200" noProof="0" dirty="0"/>
            <a:t>Análisis</a:t>
          </a:r>
          <a:r>
            <a:rPr lang="en-US" sz="1400" kern="1200" dirty="0"/>
            <a:t> de </a:t>
          </a:r>
          <a:r>
            <a:rPr lang="en-US" sz="1400" kern="1200" dirty="0" err="1"/>
            <a:t>proyectos</a:t>
          </a:r>
          <a:r>
            <a:rPr lang="en-US" sz="1400" kern="1200" dirty="0"/>
            <a:t>: </a:t>
          </a:r>
          <a:r>
            <a:rPr lang="en-US" sz="1400" kern="1200" dirty="0" err="1"/>
            <a:t>marcos</a:t>
          </a:r>
          <a:r>
            <a:rPr lang="en-US" sz="1400" kern="1200" dirty="0"/>
            <a:t> </a:t>
          </a:r>
          <a:r>
            <a:rPr lang="en-US" sz="1400" kern="1200" dirty="0" err="1"/>
            <a:t>Gliessman</a:t>
          </a:r>
          <a:r>
            <a:rPr lang="en-US" sz="1400" kern="1200" dirty="0"/>
            <a:t>, FAO</a:t>
          </a:r>
        </a:p>
      </dsp:txBody>
      <dsp:txXfrm>
        <a:off x="9556854" y="2111976"/>
        <a:ext cx="1008844" cy="2634048"/>
      </dsp:txXfrm>
    </dsp:sp>
    <dsp:sp modelId="{C052C737-2EAA-4D8A-ACAF-2B4BC92DA6F6}">
      <dsp:nvSpPr>
        <dsp:cNvPr id="0" name=""/>
        <dsp:cNvSpPr/>
      </dsp:nvSpPr>
      <dsp:spPr>
        <a:xfrm>
          <a:off x="10743105" y="2057400"/>
          <a:ext cx="1383934" cy="2743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n-US" sz="1400" kern="1200" dirty="0">
              <a:solidFill>
                <a:srgbClr val="FFFF00"/>
              </a:solidFill>
            </a:rPr>
            <a:t>2019</a:t>
          </a:r>
        </a:p>
        <a:p>
          <a:pPr marL="0" lvl="0" indent="0" algn="ctr" defTabSz="622300">
            <a:lnSpc>
              <a:spcPct val="90000"/>
            </a:lnSpc>
            <a:spcBef>
              <a:spcPct val="0"/>
            </a:spcBef>
            <a:spcAft>
              <a:spcPct val="35000"/>
            </a:spcAft>
            <a:buNone/>
          </a:pPr>
          <a:endParaRPr lang="en-US" sz="1200" kern="1200" dirty="0"/>
        </a:p>
        <a:p>
          <a:pPr marL="0" lvl="0" indent="0" algn="ctr" defTabSz="622300">
            <a:lnSpc>
              <a:spcPct val="90000"/>
            </a:lnSpc>
            <a:spcBef>
              <a:spcPct val="0"/>
            </a:spcBef>
            <a:spcAft>
              <a:spcPct val="35000"/>
            </a:spcAft>
            <a:buNone/>
          </a:pPr>
          <a:r>
            <a:rPr lang="en-US" sz="1400" kern="1200" dirty="0" err="1"/>
            <a:t>Observaciones</a:t>
          </a:r>
          <a:r>
            <a:rPr lang="en-US" sz="1400" kern="1200" dirty="0"/>
            <a:t> </a:t>
          </a:r>
          <a:r>
            <a:rPr lang="en-US" sz="1400" kern="1200" dirty="0" err="1"/>
            <a:t>en</a:t>
          </a:r>
          <a:r>
            <a:rPr lang="en-US" sz="1400" kern="1200" dirty="0"/>
            <a:t> campo: </a:t>
          </a:r>
          <a:r>
            <a:rPr lang="en-US" sz="1400" kern="1200" dirty="0" err="1"/>
            <a:t>marco</a:t>
          </a:r>
          <a:r>
            <a:rPr lang="en-US" sz="1400" kern="1200" dirty="0"/>
            <a:t> CIDSE</a:t>
          </a:r>
        </a:p>
        <a:p>
          <a:pPr marL="0" lvl="0" indent="0" algn="ctr" defTabSz="622300">
            <a:lnSpc>
              <a:spcPct val="90000"/>
            </a:lnSpc>
            <a:spcBef>
              <a:spcPct val="0"/>
            </a:spcBef>
            <a:spcAft>
              <a:spcPct val="35000"/>
            </a:spcAft>
            <a:buNone/>
          </a:pPr>
          <a:endParaRPr lang="en-US" sz="1200" kern="1200" dirty="0"/>
        </a:p>
        <a:p>
          <a:pPr marL="0" lvl="0" indent="0" algn="ctr" defTabSz="622300">
            <a:lnSpc>
              <a:spcPct val="90000"/>
            </a:lnSpc>
            <a:spcBef>
              <a:spcPct val="0"/>
            </a:spcBef>
            <a:spcAft>
              <a:spcPct val="35000"/>
            </a:spcAft>
            <a:buNone/>
          </a:pPr>
          <a:r>
            <a:rPr lang="en-US" sz="1400" kern="1200" dirty="0"/>
            <a:t>Nueva </a:t>
          </a:r>
          <a:r>
            <a:rPr lang="en-US" sz="1400" kern="1200" dirty="0" err="1"/>
            <a:t>versión</a:t>
          </a:r>
          <a:r>
            <a:rPr lang="en-US" sz="1400" kern="1200" dirty="0"/>
            <a:t> de </a:t>
          </a:r>
          <a:r>
            <a:rPr lang="en-US" sz="1400" kern="1200" dirty="0" err="1"/>
            <a:t>TdC</a:t>
          </a:r>
          <a:r>
            <a:rPr lang="en-US" sz="1400" kern="1200" dirty="0"/>
            <a:t>: IAE </a:t>
          </a:r>
          <a:r>
            <a:rPr lang="en-US" sz="1400" kern="1200" dirty="0" err="1"/>
            <a:t>prominente</a:t>
          </a:r>
          <a:endParaRPr lang="en-US" sz="1400" kern="1200" dirty="0"/>
        </a:p>
        <a:p>
          <a:pPr marL="0" lvl="0" indent="0" algn="ctr" defTabSz="622300">
            <a:lnSpc>
              <a:spcPct val="90000"/>
            </a:lnSpc>
            <a:spcBef>
              <a:spcPct val="0"/>
            </a:spcBef>
            <a:spcAft>
              <a:spcPct val="35000"/>
            </a:spcAft>
            <a:buNone/>
          </a:pPr>
          <a:endParaRPr lang="en-US" sz="1200" kern="1200" dirty="0"/>
        </a:p>
        <a:p>
          <a:pPr marL="0" lvl="0" indent="0" algn="ctr" defTabSz="622300">
            <a:lnSpc>
              <a:spcPct val="90000"/>
            </a:lnSpc>
            <a:spcBef>
              <a:spcPct val="0"/>
            </a:spcBef>
            <a:spcAft>
              <a:spcPct val="35000"/>
            </a:spcAft>
            <a:buNone/>
          </a:pPr>
          <a:r>
            <a:rPr lang="en-US" sz="1400" kern="1200" dirty="0"/>
            <a:t>Taller FAO-TAPE</a:t>
          </a:r>
        </a:p>
      </dsp:txBody>
      <dsp:txXfrm>
        <a:off x="10810663" y="2124958"/>
        <a:ext cx="1248818" cy="26080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576FF3-3204-4161-B059-9BC733117547}">
      <dsp:nvSpPr>
        <dsp:cNvPr id="0" name=""/>
        <dsp:cNvSpPr/>
      </dsp:nvSpPr>
      <dsp:spPr>
        <a:xfrm rot="16200000">
          <a:off x="-1179048" y="1184696"/>
          <a:ext cx="4351338" cy="1981944"/>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ES" sz="2300" kern="1200" dirty="0"/>
            <a:t>RMS</a:t>
          </a:r>
          <a:endParaRPr lang="en-GB" sz="2300" kern="1200" dirty="0"/>
        </a:p>
      </dsp:txBody>
      <dsp:txXfrm rot="5400000">
        <a:off x="5649" y="870267"/>
        <a:ext cx="1981944" cy="2610802"/>
      </dsp:txXfrm>
    </dsp:sp>
    <dsp:sp modelId="{D5DC36AE-1257-4F09-BF40-3FF2FF908861}">
      <dsp:nvSpPr>
        <dsp:cNvPr id="0" name=""/>
        <dsp:cNvSpPr/>
      </dsp:nvSpPr>
      <dsp:spPr>
        <a:xfrm rot="16200000">
          <a:off x="951541" y="1184696"/>
          <a:ext cx="4351338" cy="1981944"/>
        </a:xfrm>
        <a:prstGeom prst="flowChartManualOperati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ES" sz="2300" kern="1200" dirty="0"/>
            <a:t>SIG</a:t>
          </a:r>
          <a:endParaRPr lang="en-GB" sz="2300" kern="1200" dirty="0"/>
        </a:p>
      </dsp:txBody>
      <dsp:txXfrm rot="5400000">
        <a:off x="2136238" y="870267"/>
        <a:ext cx="1981944" cy="2610802"/>
      </dsp:txXfrm>
    </dsp:sp>
    <dsp:sp modelId="{B8BA039B-5F79-4BA9-B4B6-F9C4BFC14767}">
      <dsp:nvSpPr>
        <dsp:cNvPr id="0" name=""/>
        <dsp:cNvSpPr/>
      </dsp:nvSpPr>
      <dsp:spPr>
        <a:xfrm rot="16200000">
          <a:off x="7348958" y="1184696"/>
          <a:ext cx="4351338" cy="1981944"/>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ES" sz="2300" kern="1200" dirty="0"/>
            <a:t>Estudiantes y universidades</a:t>
          </a:r>
          <a:endParaRPr lang="en-GB" sz="2300" kern="1200" dirty="0"/>
        </a:p>
      </dsp:txBody>
      <dsp:txXfrm rot="5400000">
        <a:off x="8533655" y="870267"/>
        <a:ext cx="1981944" cy="2610802"/>
      </dsp:txXfrm>
    </dsp:sp>
    <dsp:sp modelId="{4CF31638-2B3A-49A0-99AA-F796EE93EDAF}">
      <dsp:nvSpPr>
        <dsp:cNvPr id="0" name=""/>
        <dsp:cNvSpPr/>
      </dsp:nvSpPr>
      <dsp:spPr>
        <a:xfrm rot="16200000">
          <a:off x="3146841" y="1184696"/>
          <a:ext cx="4351338" cy="1981944"/>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n-US" sz="2300" kern="1200" dirty="0" err="1"/>
            <a:t>Facilitando</a:t>
          </a:r>
          <a:r>
            <a:rPr lang="en-US" sz="2300" kern="1200" dirty="0"/>
            <a:t> </a:t>
          </a:r>
          <a:r>
            <a:rPr lang="en-US" sz="2300" kern="1200" dirty="0" err="1"/>
            <a:t>Diálogos</a:t>
          </a:r>
          <a:endParaRPr lang="en-US" sz="2300" kern="1200" dirty="0"/>
        </a:p>
        <a:p>
          <a:pPr marL="0" lvl="0" indent="0" algn="ctr" defTabSz="1022350">
            <a:lnSpc>
              <a:spcPct val="90000"/>
            </a:lnSpc>
            <a:spcBef>
              <a:spcPct val="0"/>
            </a:spcBef>
            <a:spcAft>
              <a:spcPct val="35000"/>
            </a:spcAft>
            <a:buNone/>
          </a:pPr>
          <a:r>
            <a:rPr lang="es-ES" sz="2300" kern="1200" dirty="0"/>
            <a:t>(Sergio)</a:t>
          </a:r>
          <a:endParaRPr lang="en-GB" sz="2300" kern="1200" dirty="0"/>
        </a:p>
      </dsp:txBody>
      <dsp:txXfrm rot="5400000">
        <a:off x="4331538" y="870267"/>
        <a:ext cx="1981944" cy="2610802"/>
      </dsp:txXfrm>
    </dsp:sp>
    <dsp:sp modelId="{385F0BFB-FB33-4017-9E93-E16C5D5241F8}">
      <dsp:nvSpPr>
        <dsp:cNvPr id="0" name=""/>
        <dsp:cNvSpPr/>
      </dsp:nvSpPr>
      <dsp:spPr>
        <a:xfrm rot="16200000">
          <a:off x="5268453" y="1184696"/>
          <a:ext cx="4351338" cy="1981944"/>
        </a:xfrm>
        <a:prstGeom prst="flowChartManualOperati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419" sz="2300" kern="1200" dirty="0"/>
            <a:t>AES</a:t>
          </a:r>
          <a:endParaRPr lang="en-GB" sz="2300" kern="1200" dirty="0"/>
        </a:p>
      </dsp:txBody>
      <dsp:txXfrm rot="5400000">
        <a:off x="6453150" y="870267"/>
        <a:ext cx="1981944" cy="26108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576FF3-3204-4161-B059-9BC733117547}">
      <dsp:nvSpPr>
        <dsp:cNvPr id="0" name=""/>
        <dsp:cNvSpPr/>
      </dsp:nvSpPr>
      <dsp:spPr>
        <a:xfrm rot="16200000">
          <a:off x="-1179048" y="1184696"/>
          <a:ext cx="4351338" cy="1981944"/>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ES" sz="2300" kern="1200" dirty="0"/>
            <a:t>RMS</a:t>
          </a:r>
          <a:endParaRPr lang="en-GB" sz="2300" kern="1200" dirty="0"/>
        </a:p>
      </dsp:txBody>
      <dsp:txXfrm rot="5400000">
        <a:off x="5649" y="870267"/>
        <a:ext cx="1981944" cy="2610802"/>
      </dsp:txXfrm>
    </dsp:sp>
    <dsp:sp modelId="{D5DC36AE-1257-4F09-BF40-3FF2FF908861}">
      <dsp:nvSpPr>
        <dsp:cNvPr id="0" name=""/>
        <dsp:cNvSpPr/>
      </dsp:nvSpPr>
      <dsp:spPr>
        <a:xfrm rot="16200000">
          <a:off x="951541" y="1184696"/>
          <a:ext cx="4351338" cy="1981944"/>
        </a:xfrm>
        <a:prstGeom prst="flowChartManualOperati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ES" sz="2300" kern="1200" dirty="0"/>
            <a:t>SIG</a:t>
          </a:r>
          <a:endParaRPr lang="en-GB" sz="2300" kern="1200" dirty="0"/>
        </a:p>
      </dsp:txBody>
      <dsp:txXfrm rot="5400000">
        <a:off x="2136238" y="870267"/>
        <a:ext cx="1981944" cy="2610802"/>
      </dsp:txXfrm>
    </dsp:sp>
    <dsp:sp modelId="{B8BA039B-5F79-4BA9-B4B6-F9C4BFC14767}">
      <dsp:nvSpPr>
        <dsp:cNvPr id="0" name=""/>
        <dsp:cNvSpPr/>
      </dsp:nvSpPr>
      <dsp:spPr>
        <a:xfrm rot="16200000">
          <a:off x="7348958" y="1184696"/>
          <a:ext cx="4351338" cy="1981944"/>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ES" sz="2300" kern="1200" dirty="0"/>
            <a:t>Estudiantes y universidades</a:t>
          </a:r>
          <a:endParaRPr lang="en-GB" sz="2300" kern="1200" dirty="0"/>
        </a:p>
      </dsp:txBody>
      <dsp:txXfrm rot="5400000">
        <a:off x="8533655" y="870267"/>
        <a:ext cx="1981944" cy="2610802"/>
      </dsp:txXfrm>
    </dsp:sp>
    <dsp:sp modelId="{4CF31638-2B3A-49A0-99AA-F796EE93EDAF}">
      <dsp:nvSpPr>
        <dsp:cNvPr id="0" name=""/>
        <dsp:cNvSpPr/>
      </dsp:nvSpPr>
      <dsp:spPr>
        <a:xfrm rot="16200000">
          <a:off x="3146841" y="1184696"/>
          <a:ext cx="4351338" cy="1981944"/>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n-US" sz="2300" kern="1200" dirty="0" err="1"/>
            <a:t>Facilitando</a:t>
          </a:r>
          <a:r>
            <a:rPr lang="en-US" sz="2300" kern="1200" dirty="0"/>
            <a:t> </a:t>
          </a:r>
          <a:r>
            <a:rPr lang="en-US" sz="2300" kern="1200" dirty="0" err="1"/>
            <a:t>Diálogos</a:t>
          </a:r>
          <a:endParaRPr lang="en-US" sz="2300" kern="1200" dirty="0"/>
        </a:p>
        <a:p>
          <a:pPr marL="0" lvl="0" indent="0" algn="ctr" defTabSz="1022350">
            <a:lnSpc>
              <a:spcPct val="90000"/>
            </a:lnSpc>
            <a:spcBef>
              <a:spcPct val="0"/>
            </a:spcBef>
            <a:spcAft>
              <a:spcPct val="35000"/>
            </a:spcAft>
            <a:buNone/>
          </a:pPr>
          <a:r>
            <a:rPr lang="es-ES" sz="2300" kern="1200" dirty="0"/>
            <a:t>(Sergio)</a:t>
          </a:r>
          <a:endParaRPr lang="en-GB" sz="2300" kern="1200" dirty="0"/>
        </a:p>
      </dsp:txBody>
      <dsp:txXfrm rot="5400000">
        <a:off x="4331538" y="870267"/>
        <a:ext cx="1981944" cy="2610802"/>
      </dsp:txXfrm>
    </dsp:sp>
    <dsp:sp modelId="{385F0BFB-FB33-4017-9E93-E16C5D5241F8}">
      <dsp:nvSpPr>
        <dsp:cNvPr id="0" name=""/>
        <dsp:cNvSpPr/>
      </dsp:nvSpPr>
      <dsp:spPr>
        <a:xfrm rot="16200000">
          <a:off x="5268453" y="1184696"/>
          <a:ext cx="4351338" cy="1981944"/>
        </a:xfrm>
        <a:prstGeom prst="flowChartManualOperati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419" sz="2300" kern="1200" dirty="0"/>
            <a:t>AES</a:t>
          </a:r>
          <a:endParaRPr lang="en-GB" sz="2300" kern="1200" dirty="0"/>
        </a:p>
      </dsp:txBody>
      <dsp:txXfrm rot="5400000">
        <a:off x="6453150" y="870267"/>
        <a:ext cx="1981944" cy="26108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576FF3-3204-4161-B059-9BC733117547}">
      <dsp:nvSpPr>
        <dsp:cNvPr id="0" name=""/>
        <dsp:cNvSpPr/>
      </dsp:nvSpPr>
      <dsp:spPr>
        <a:xfrm rot="16200000">
          <a:off x="-1179048" y="1184696"/>
          <a:ext cx="4351338" cy="1981944"/>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ES" sz="2300" kern="1200" dirty="0"/>
            <a:t>RMS</a:t>
          </a:r>
          <a:endParaRPr lang="en-GB" sz="2300" kern="1200" dirty="0"/>
        </a:p>
      </dsp:txBody>
      <dsp:txXfrm rot="5400000">
        <a:off x="5649" y="870267"/>
        <a:ext cx="1981944" cy="2610802"/>
      </dsp:txXfrm>
    </dsp:sp>
    <dsp:sp modelId="{D5DC36AE-1257-4F09-BF40-3FF2FF908861}">
      <dsp:nvSpPr>
        <dsp:cNvPr id="0" name=""/>
        <dsp:cNvSpPr/>
      </dsp:nvSpPr>
      <dsp:spPr>
        <a:xfrm rot="16200000">
          <a:off x="951541" y="1184696"/>
          <a:ext cx="4351338" cy="1981944"/>
        </a:xfrm>
        <a:prstGeom prst="flowChartManualOperati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ES" sz="2300" kern="1200" dirty="0"/>
            <a:t>SIG</a:t>
          </a:r>
          <a:endParaRPr lang="en-GB" sz="2300" kern="1200" dirty="0"/>
        </a:p>
      </dsp:txBody>
      <dsp:txXfrm rot="5400000">
        <a:off x="2136238" y="870267"/>
        <a:ext cx="1981944" cy="2610802"/>
      </dsp:txXfrm>
    </dsp:sp>
    <dsp:sp modelId="{B8BA039B-5F79-4BA9-B4B6-F9C4BFC14767}">
      <dsp:nvSpPr>
        <dsp:cNvPr id="0" name=""/>
        <dsp:cNvSpPr/>
      </dsp:nvSpPr>
      <dsp:spPr>
        <a:xfrm rot="16200000">
          <a:off x="7348958" y="1184696"/>
          <a:ext cx="4351338" cy="1981944"/>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ES" sz="2300" kern="1200" dirty="0"/>
            <a:t>Estudiantes y universidades</a:t>
          </a:r>
          <a:endParaRPr lang="en-GB" sz="2300" kern="1200" dirty="0"/>
        </a:p>
      </dsp:txBody>
      <dsp:txXfrm rot="5400000">
        <a:off x="8533655" y="870267"/>
        <a:ext cx="1981944" cy="2610802"/>
      </dsp:txXfrm>
    </dsp:sp>
    <dsp:sp modelId="{4CF31638-2B3A-49A0-99AA-F796EE93EDAF}">
      <dsp:nvSpPr>
        <dsp:cNvPr id="0" name=""/>
        <dsp:cNvSpPr/>
      </dsp:nvSpPr>
      <dsp:spPr>
        <a:xfrm rot="16200000">
          <a:off x="3146841" y="1184696"/>
          <a:ext cx="4351338" cy="1981944"/>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n-US" sz="2300" kern="1200" dirty="0" err="1"/>
            <a:t>Facilitando</a:t>
          </a:r>
          <a:r>
            <a:rPr lang="en-US" sz="2300" kern="1200" dirty="0"/>
            <a:t> </a:t>
          </a:r>
          <a:r>
            <a:rPr lang="en-US" sz="2300" kern="1200" dirty="0" err="1"/>
            <a:t>Diálogos</a:t>
          </a:r>
          <a:endParaRPr lang="en-US" sz="2300" kern="1200" dirty="0"/>
        </a:p>
        <a:p>
          <a:pPr marL="0" lvl="0" indent="0" algn="ctr" defTabSz="1022350">
            <a:lnSpc>
              <a:spcPct val="90000"/>
            </a:lnSpc>
            <a:spcBef>
              <a:spcPct val="0"/>
            </a:spcBef>
            <a:spcAft>
              <a:spcPct val="35000"/>
            </a:spcAft>
            <a:buNone/>
          </a:pPr>
          <a:r>
            <a:rPr lang="es-ES" sz="2300" kern="1200" dirty="0"/>
            <a:t>(Sergio)</a:t>
          </a:r>
          <a:endParaRPr lang="en-GB" sz="2300" kern="1200" dirty="0"/>
        </a:p>
      </dsp:txBody>
      <dsp:txXfrm rot="5400000">
        <a:off x="4331538" y="870267"/>
        <a:ext cx="1981944" cy="2610802"/>
      </dsp:txXfrm>
    </dsp:sp>
    <dsp:sp modelId="{385F0BFB-FB33-4017-9E93-E16C5D5241F8}">
      <dsp:nvSpPr>
        <dsp:cNvPr id="0" name=""/>
        <dsp:cNvSpPr/>
      </dsp:nvSpPr>
      <dsp:spPr>
        <a:xfrm rot="16200000">
          <a:off x="5268453" y="1184696"/>
          <a:ext cx="4351338" cy="1981944"/>
        </a:xfrm>
        <a:prstGeom prst="flowChartManualOperati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419" sz="2300" kern="1200" dirty="0"/>
            <a:t>AES</a:t>
          </a:r>
          <a:endParaRPr lang="en-GB" sz="2300" kern="1200" dirty="0"/>
        </a:p>
      </dsp:txBody>
      <dsp:txXfrm rot="5400000">
        <a:off x="6453150" y="870267"/>
        <a:ext cx="1981944" cy="26108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576FF3-3204-4161-B059-9BC733117547}">
      <dsp:nvSpPr>
        <dsp:cNvPr id="0" name=""/>
        <dsp:cNvSpPr/>
      </dsp:nvSpPr>
      <dsp:spPr>
        <a:xfrm rot="16200000">
          <a:off x="-1179048" y="1184696"/>
          <a:ext cx="4351338" cy="1981944"/>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ES" sz="2300" kern="1200" dirty="0"/>
            <a:t>RMS</a:t>
          </a:r>
          <a:endParaRPr lang="en-GB" sz="2300" kern="1200" dirty="0"/>
        </a:p>
      </dsp:txBody>
      <dsp:txXfrm rot="5400000">
        <a:off x="5649" y="870267"/>
        <a:ext cx="1981944" cy="2610802"/>
      </dsp:txXfrm>
    </dsp:sp>
    <dsp:sp modelId="{D5DC36AE-1257-4F09-BF40-3FF2FF908861}">
      <dsp:nvSpPr>
        <dsp:cNvPr id="0" name=""/>
        <dsp:cNvSpPr/>
      </dsp:nvSpPr>
      <dsp:spPr>
        <a:xfrm rot="16200000">
          <a:off x="951541" y="1184696"/>
          <a:ext cx="4351338" cy="1981944"/>
        </a:xfrm>
        <a:prstGeom prst="flowChartManualOperati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ES" sz="2300" kern="1200" dirty="0"/>
            <a:t>SIG</a:t>
          </a:r>
          <a:endParaRPr lang="en-GB" sz="2300" kern="1200" dirty="0"/>
        </a:p>
      </dsp:txBody>
      <dsp:txXfrm rot="5400000">
        <a:off x="2136238" y="870267"/>
        <a:ext cx="1981944" cy="2610802"/>
      </dsp:txXfrm>
    </dsp:sp>
    <dsp:sp modelId="{B8BA039B-5F79-4BA9-B4B6-F9C4BFC14767}">
      <dsp:nvSpPr>
        <dsp:cNvPr id="0" name=""/>
        <dsp:cNvSpPr/>
      </dsp:nvSpPr>
      <dsp:spPr>
        <a:xfrm rot="16200000">
          <a:off x="7348958" y="1184696"/>
          <a:ext cx="4351338" cy="1981944"/>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ES" sz="2300" kern="1200" dirty="0"/>
            <a:t>Estudiantes y universidades</a:t>
          </a:r>
          <a:endParaRPr lang="en-GB" sz="2300" kern="1200" dirty="0"/>
        </a:p>
      </dsp:txBody>
      <dsp:txXfrm rot="5400000">
        <a:off x="8533655" y="870267"/>
        <a:ext cx="1981944" cy="2610802"/>
      </dsp:txXfrm>
    </dsp:sp>
    <dsp:sp modelId="{4CF31638-2B3A-49A0-99AA-F796EE93EDAF}">
      <dsp:nvSpPr>
        <dsp:cNvPr id="0" name=""/>
        <dsp:cNvSpPr/>
      </dsp:nvSpPr>
      <dsp:spPr>
        <a:xfrm rot="16200000">
          <a:off x="3146841" y="1184696"/>
          <a:ext cx="4351338" cy="1981944"/>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n-US" sz="2300" kern="1200" dirty="0" err="1"/>
            <a:t>Facilitando</a:t>
          </a:r>
          <a:r>
            <a:rPr lang="en-US" sz="2300" kern="1200" dirty="0"/>
            <a:t> </a:t>
          </a:r>
          <a:r>
            <a:rPr lang="en-US" sz="2300" kern="1200" dirty="0" err="1"/>
            <a:t>Diálogos</a:t>
          </a:r>
          <a:endParaRPr lang="en-US" sz="2300" kern="1200" dirty="0"/>
        </a:p>
        <a:p>
          <a:pPr marL="0" lvl="0" indent="0" algn="ctr" defTabSz="1022350">
            <a:lnSpc>
              <a:spcPct val="90000"/>
            </a:lnSpc>
            <a:spcBef>
              <a:spcPct val="0"/>
            </a:spcBef>
            <a:spcAft>
              <a:spcPct val="35000"/>
            </a:spcAft>
            <a:buNone/>
          </a:pPr>
          <a:r>
            <a:rPr lang="es-ES" sz="2300" kern="1200" dirty="0"/>
            <a:t>(Sergio)</a:t>
          </a:r>
          <a:endParaRPr lang="en-GB" sz="2300" kern="1200" dirty="0"/>
        </a:p>
      </dsp:txBody>
      <dsp:txXfrm rot="5400000">
        <a:off x="4331538" y="870267"/>
        <a:ext cx="1981944" cy="2610802"/>
      </dsp:txXfrm>
    </dsp:sp>
    <dsp:sp modelId="{385F0BFB-FB33-4017-9E93-E16C5D5241F8}">
      <dsp:nvSpPr>
        <dsp:cNvPr id="0" name=""/>
        <dsp:cNvSpPr/>
      </dsp:nvSpPr>
      <dsp:spPr>
        <a:xfrm rot="16200000">
          <a:off x="5268453" y="1184696"/>
          <a:ext cx="4351338" cy="1981944"/>
        </a:xfrm>
        <a:prstGeom prst="flowChartManualOperati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419" sz="2300" kern="1200" dirty="0"/>
            <a:t>AES</a:t>
          </a:r>
          <a:endParaRPr lang="en-GB" sz="2300" kern="1200" dirty="0"/>
        </a:p>
      </dsp:txBody>
      <dsp:txXfrm rot="5400000">
        <a:off x="6453150" y="870267"/>
        <a:ext cx="1981944" cy="26108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576FF3-3204-4161-B059-9BC733117547}">
      <dsp:nvSpPr>
        <dsp:cNvPr id="0" name=""/>
        <dsp:cNvSpPr/>
      </dsp:nvSpPr>
      <dsp:spPr>
        <a:xfrm rot="16200000">
          <a:off x="-1179048" y="1184696"/>
          <a:ext cx="4351338" cy="1981944"/>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ES" sz="2300" kern="1200" dirty="0"/>
            <a:t>RMS</a:t>
          </a:r>
          <a:endParaRPr lang="en-GB" sz="2300" kern="1200" dirty="0"/>
        </a:p>
      </dsp:txBody>
      <dsp:txXfrm rot="5400000">
        <a:off x="5649" y="870267"/>
        <a:ext cx="1981944" cy="2610802"/>
      </dsp:txXfrm>
    </dsp:sp>
    <dsp:sp modelId="{D5DC36AE-1257-4F09-BF40-3FF2FF908861}">
      <dsp:nvSpPr>
        <dsp:cNvPr id="0" name=""/>
        <dsp:cNvSpPr/>
      </dsp:nvSpPr>
      <dsp:spPr>
        <a:xfrm rot="16200000">
          <a:off x="951541" y="1184696"/>
          <a:ext cx="4351338" cy="1981944"/>
        </a:xfrm>
        <a:prstGeom prst="flowChartManualOperati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ES" sz="2300" kern="1200" dirty="0"/>
            <a:t>SIG</a:t>
          </a:r>
          <a:endParaRPr lang="en-GB" sz="2300" kern="1200" dirty="0"/>
        </a:p>
      </dsp:txBody>
      <dsp:txXfrm rot="5400000">
        <a:off x="2136238" y="870267"/>
        <a:ext cx="1981944" cy="2610802"/>
      </dsp:txXfrm>
    </dsp:sp>
    <dsp:sp modelId="{B8BA039B-5F79-4BA9-B4B6-F9C4BFC14767}">
      <dsp:nvSpPr>
        <dsp:cNvPr id="0" name=""/>
        <dsp:cNvSpPr/>
      </dsp:nvSpPr>
      <dsp:spPr>
        <a:xfrm rot="16200000">
          <a:off x="7348958" y="1184696"/>
          <a:ext cx="4351338" cy="1981944"/>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ES" sz="2300" kern="1200" dirty="0"/>
            <a:t>Estudiantes y universidades</a:t>
          </a:r>
          <a:endParaRPr lang="en-GB" sz="2300" kern="1200" dirty="0"/>
        </a:p>
      </dsp:txBody>
      <dsp:txXfrm rot="5400000">
        <a:off x="8533655" y="870267"/>
        <a:ext cx="1981944" cy="2610802"/>
      </dsp:txXfrm>
    </dsp:sp>
    <dsp:sp modelId="{4CF31638-2B3A-49A0-99AA-F796EE93EDAF}">
      <dsp:nvSpPr>
        <dsp:cNvPr id="0" name=""/>
        <dsp:cNvSpPr/>
      </dsp:nvSpPr>
      <dsp:spPr>
        <a:xfrm rot="16200000">
          <a:off x="3146841" y="1184696"/>
          <a:ext cx="4351338" cy="1981944"/>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n-US" sz="2300" kern="1200" dirty="0" err="1"/>
            <a:t>Facilitando</a:t>
          </a:r>
          <a:r>
            <a:rPr lang="en-US" sz="2300" kern="1200" dirty="0"/>
            <a:t> </a:t>
          </a:r>
          <a:r>
            <a:rPr lang="en-US" sz="2300" kern="1200" dirty="0" err="1"/>
            <a:t>Diálogos</a:t>
          </a:r>
          <a:endParaRPr lang="en-US" sz="2300" kern="1200" dirty="0"/>
        </a:p>
        <a:p>
          <a:pPr marL="0" lvl="0" indent="0" algn="ctr" defTabSz="1022350">
            <a:lnSpc>
              <a:spcPct val="90000"/>
            </a:lnSpc>
            <a:spcBef>
              <a:spcPct val="0"/>
            </a:spcBef>
            <a:spcAft>
              <a:spcPct val="35000"/>
            </a:spcAft>
            <a:buNone/>
          </a:pPr>
          <a:r>
            <a:rPr lang="es-ES" sz="2300" kern="1200" dirty="0"/>
            <a:t>(Sergio)</a:t>
          </a:r>
          <a:endParaRPr lang="en-GB" sz="2300" kern="1200" dirty="0"/>
        </a:p>
      </dsp:txBody>
      <dsp:txXfrm rot="5400000">
        <a:off x="4331538" y="870267"/>
        <a:ext cx="1981944" cy="2610802"/>
      </dsp:txXfrm>
    </dsp:sp>
    <dsp:sp modelId="{385F0BFB-FB33-4017-9E93-E16C5D5241F8}">
      <dsp:nvSpPr>
        <dsp:cNvPr id="0" name=""/>
        <dsp:cNvSpPr/>
      </dsp:nvSpPr>
      <dsp:spPr>
        <a:xfrm rot="16200000">
          <a:off x="5268453" y="1184696"/>
          <a:ext cx="4351338" cy="1981944"/>
        </a:xfrm>
        <a:prstGeom prst="flowChartManualOperati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836" bIns="0" numCol="1" spcCol="1270" anchor="ctr" anchorCtr="0">
          <a:noAutofit/>
        </a:bodyPr>
        <a:lstStyle/>
        <a:p>
          <a:pPr marL="0" lvl="0" indent="0" algn="ctr" defTabSz="1022350">
            <a:lnSpc>
              <a:spcPct val="90000"/>
            </a:lnSpc>
            <a:spcBef>
              <a:spcPct val="0"/>
            </a:spcBef>
            <a:spcAft>
              <a:spcPct val="35000"/>
            </a:spcAft>
            <a:buNone/>
          </a:pPr>
          <a:r>
            <a:rPr lang="es-419" sz="2300" kern="1200" dirty="0"/>
            <a:t>AES</a:t>
          </a:r>
          <a:endParaRPr lang="en-GB" sz="2300" kern="1200" dirty="0"/>
        </a:p>
      </dsp:txBody>
      <dsp:txXfrm rot="5400000">
        <a:off x="6453150" y="870267"/>
        <a:ext cx="1981944" cy="2610802"/>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F82A43-3F3D-4606-9EFC-DBB69D04C155}" type="datetimeFigureOut">
              <a:rPr lang="en-GB" smtClean="0"/>
              <a:t>05/07/2020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A25375-5686-4A35-AF2C-90F0F4D5E661}" type="slidenum">
              <a:rPr lang="en-GB" smtClean="0"/>
              <a:t>‹#›</a:t>
            </a:fld>
            <a:endParaRPr lang="en-GB"/>
          </a:p>
        </p:txBody>
      </p:sp>
    </p:spTree>
    <p:extLst>
      <p:ext uri="{BB962C8B-B14F-4D97-AF65-F5344CB8AC3E}">
        <p14:creationId xmlns:p14="http://schemas.microsoft.com/office/powerpoint/2010/main" val="2349330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A25375-5686-4A35-AF2C-90F0F4D5E661}" type="slidenum">
              <a:rPr lang="en-GB" smtClean="0"/>
              <a:t>1</a:t>
            </a:fld>
            <a:endParaRPr lang="en-GB"/>
          </a:p>
        </p:txBody>
      </p:sp>
    </p:spTree>
    <p:extLst>
      <p:ext uri="{BB962C8B-B14F-4D97-AF65-F5344CB8AC3E}">
        <p14:creationId xmlns:p14="http://schemas.microsoft.com/office/powerpoint/2010/main" val="1251734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Intentamos</a:t>
            </a:r>
            <a:r>
              <a:rPr lang="en-US" dirty="0"/>
              <a:t> algo nuevo </a:t>
            </a:r>
            <a:r>
              <a:rPr lang="en-US" dirty="0" err="1"/>
              <a:t>este</a:t>
            </a:r>
            <a:r>
              <a:rPr lang="en-US" dirty="0"/>
              <a:t> </a:t>
            </a:r>
            <a:r>
              <a:rPr lang="en-US" dirty="0" err="1"/>
              <a:t>año</a:t>
            </a:r>
            <a:r>
              <a:rPr lang="en-US" dirty="0"/>
              <a:t> con reunions de </a:t>
            </a:r>
            <a:r>
              <a:rPr lang="en-US" dirty="0" err="1"/>
              <a:t>arranque</a:t>
            </a:r>
            <a:r>
              <a:rPr lang="en-US" dirty="0"/>
              <a:t> </a:t>
            </a:r>
            <a:r>
              <a:rPr lang="en-US" dirty="0" err="1"/>
              <a:t>compartido</a:t>
            </a:r>
            <a:r>
              <a:rPr lang="en-US" dirty="0"/>
              <a:t>…</a:t>
            </a:r>
          </a:p>
        </p:txBody>
      </p:sp>
      <p:sp>
        <p:nvSpPr>
          <p:cNvPr id="4" name="Slide Number Placeholder 3"/>
          <p:cNvSpPr>
            <a:spLocks noGrp="1"/>
          </p:cNvSpPr>
          <p:nvPr>
            <p:ph type="sldNum" sz="quarter" idx="5"/>
          </p:nvPr>
        </p:nvSpPr>
        <p:spPr/>
        <p:txBody>
          <a:bodyPr/>
          <a:lstStyle/>
          <a:p>
            <a:fld id="{95A25375-5686-4A35-AF2C-90F0F4D5E661}" type="slidenum">
              <a:rPr lang="en-GB" smtClean="0"/>
              <a:t>2</a:t>
            </a:fld>
            <a:endParaRPr lang="en-GB"/>
          </a:p>
        </p:txBody>
      </p:sp>
    </p:spTree>
    <p:extLst>
      <p:ext uri="{BB962C8B-B14F-4D97-AF65-F5344CB8AC3E}">
        <p14:creationId xmlns:p14="http://schemas.microsoft.com/office/powerpoint/2010/main" val="3436353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es un </a:t>
            </a:r>
            <a:r>
              <a:rPr lang="en-US" dirty="0" err="1"/>
              <a:t>tema</a:t>
            </a:r>
            <a:r>
              <a:rPr lang="en-US" dirty="0"/>
              <a:t> nuevo, </a:t>
            </a:r>
            <a:r>
              <a:rPr lang="en-US" dirty="0" err="1"/>
              <a:t>vamos</a:t>
            </a:r>
            <a:r>
              <a:rPr lang="en-US" dirty="0"/>
              <a:t> 10 </a:t>
            </a:r>
            <a:r>
              <a:rPr lang="en-US" dirty="0" err="1"/>
              <a:t>años</a:t>
            </a:r>
            <a:r>
              <a:rPr lang="en-US" dirty="0"/>
              <a:t> </a:t>
            </a:r>
            <a:r>
              <a:rPr lang="en-US" dirty="0" err="1"/>
              <a:t>hablando</a:t>
            </a:r>
            <a:r>
              <a:rPr lang="en-US" dirty="0"/>
              <a:t> de </a:t>
            </a:r>
            <a:r>
              <a:rPr lang="en-US" dirty="0" err="1"/>
              <a:t>esto</a:t>
            </a:r>
            <a:r>
              <a:rPr lang="en-US" dirty="0"/>
              <a:t> </a:t>
            </a:r>
            <a:r>
              <a:rPr lang="en-US" dirty="0" err="1"/>
              <a:t>en</a:t>
            </a:r>
            <a:r>
              <a:rPr lang="en-US" dirty="0"/>
              <a:t> </a:t>
            </a:r>
            <a:r>
              <a:rPr lang="en-US" dirty="0" err="1"/>
              <a:t>varias</a:t>
            </a:r>
            <a:r>
              <a:rPr lang="en-US" dirty="0"/>
              <a:t> </a:t>
            </a:r>
            <a:r>
              <a:rPr lang="en-US" dirty="0" err="1"/>
              <a:t>formas</a:t>
            </a:r>
            <a:r>
              <a:rPr lang="en-US" dirty="0"/>
              <a:t>…</a:t>
            </a:r>
            <a:r>
              <a:rPr lang="en-US" dirty="0" err="1"/>
              <a:t>esta</a:t>
            </a:r>
            <a:r>
              <a:rPr lang="en-US" dirty="0"/>
              <a:t> </a:t>
            </a:r>
            <a:r>
              <a:rPr lang="en-US" dirty="0" err="1"/>
              <a:t>pregunta</a:t>
            </a:r>
            <a:r>
              <a:rPr lang="en-US" dirty="0"/>
              <a:t> </a:t>
            </a:r>
            <a:r>
              <a:rPr lang="en-US" dirty="0" err="1"/>
              <a:t>estaba</a:t>
            </a:r>
            <a:r>
              <a:rPr lang="en-US" dirty="0"/>
              <a:t> </a:t>
            </a:r>
            <a:r>
              <a:rPr lang="en-US" dirty="0" err="1"/>
              <a:t>en</a:t>
            </a:r>
            <a:r>
              <a:rPr lang="en-US" dirty="0"/>
              <a:t> la </a:t>
            </a:r>
            <a:r>
              <a:rPr lang="en-US" dirty="0" err="1"/>
              <a:t>TdC</a:t>
            </a:r>
            <a:r>
              <a:rPr lang="en-US" dirty="0"/>
              <a:t> anterior y actual: https://docs.google.com/drawings/d/1PzPjXlJ3bikUtCqwWLullNzpCO-_YAm1MahiiTUomJk/edit?usp=sharing</a:t>
            </a:r>
          </a:p>
        </p:txBody>
      </p:sp>
      <p:sp>
        <p:nvSpPr>
          <p:cNvPr id="4" name="Slide Number Placeholder 3"/>
          <p:cNvSpPr>
            <a:spLocks noGrp="1"/>
          </p:cNvSpPr>
          <p:nvPr>
            <p:ph type="sldNum" sz="quarter" idx="5"/>
          </p:nvPr>
        </p:nvSpPr>
        <p:spPr/>
        <p:txBody>
          <a:bodyPr/>
          <a:lstStyle/>
          <a:p>
            <a:fld id="{95A25375-5686-4A35-AF2C-90F0F4D5E661}" type="slidenum">
              <a:rPr lang="en-GB" smtClean="0"/>
              <a:t>8</a:t>
            </a:fld>
            <a:endParaRPr lang="en-GB"/>
          </a:p>
        </p:txBody>
      </p:sp>
    </p:spTree>
    <p:extLst>
      <p:ext uri="{BB962C8B-B14F-4D97-AF65-F5344CB8AC3E}">
        <p14:creationId xmlns:p14="http://schemas.microsoft.com/office/powerpoint/2010/main" val="3558704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 </a:t>
            </a:r>
            <a:r>
              <a:rPr lang="en-US" dirty="0" err="1"/>
              <a:t>si</a:t>
            </a:r>
            <a:r>
              <a:rPr lang="en-US" dirty="0"/>
              <a:t> </a:t>
            </a:r>
            <a:r>
              <a:rPr lang="en-US" dirty="0" err="1"/>
              <a:t>quieres</a:t>
            </a:r>
            <a:r>
              <a:rPr lang="en-US" dirty="0"/>
              <a:t> </a:t>
            </a:r>
            <a:r>
              <a:rPr lang="en-US" dirty="0" err="1"/>
              <a:t>apoyo</a:t>
            </a:r>
            <a:r>
              <a:rPr lang="en-US" dirty="0"/>
              <a:t> </a:t>
            </a:r>
            <a:r>
              <a:rPr lang="en-US" dirty="0" err="1"/>
              <a:t>presentando</a:t>
            </a:r>
            <a:r>
              <a:rPr lang="en-US" dirty="0"/>
              <a:t> </a:t>
            </a:r>
            <a:r>
              <a:rPr lang="en-US" dirty="0" err="1"/>
              <a:t>estas</a:t>
            </a:r>
            <a:r>
              <a:rPr lang="en-US" dirty="0"/>
              <a:t>, Carlos </a:t>
            </a:r>
            <a:r>
              <a:rPr lang="en-US" dirty="0" err="1"/>
              <a:t>esta</a:t>
            </a:r>
            <a:r>
              <a:rPr lang="en-US" dirty="0"/>
              <a:t> </a:t>
            </a:r>
            <a:r>
              <a:rPr lang="en-US" dirty="0" err="1"/>
              <a:t>muy</a:t>
            </a:r>
            <a:r>
              <a:rPr lang="en-US" dirty="0"/>
              <a:t> </a:t>
            </a:r>
            <a:r>
              <a:rPr lang="en-US" dirty="0" err="1"/>
              <a:t>dispuesto</a:t>
            </a:r>
            <a:r>
              <a:rPr lang="en-US" dirty="0"/>
              <a:t> </a:t>
            </a:r>
            <a:r>
              <a:rPr lang="en-US" dirty="0" err="1"/>
              <a:t>ayudarte</a:t>
            </a:r>
            <a:endParaRPr lang="en-US" dirty="0"/>
          </a:p>
        </p:txBody>
      </p:sp>
      <p:sp>
        <p:nvSpPr>
          <p:cNvPr id="4" name="Slide Number Placeholder 3"/>
          <p:cNvSpPr>
            <a:spLocks noGrp="1"/>
          </p:cNvSpPr>
          <p:nvPr>
            <p:ph type="sldNum" sz="quarter" idx="5"/>
          </p:nvPr>
        </p:nvSpPr>
        <p:spPr/>
        <p:txBody>
          <a:bodyPr/>
          <a:lstStyle/>
          <a:p>
            <a:fld id="{00FA35E5-53C7-42C4-A2DF-2BAB5A742778}" type="slidenum">
              <a:rPr lang="en-US" smtClean="0"/>
              <a:t>9</a:t>
            </a:fld>
            <a:endParaRPr lang="en-US"/>
          </a:p>
        </p:txBody>
      </p:sp>
    </p:spTree>
    <p:extLst>
      <p:ext uri="{BB962C8B-B14F-4D97-AF65-F5344CB8AC3E}">
        <p14:creationId xmlns:p14="http://schemas.microsoft.com/office/powerpoint/2010/main" val="1584417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a:t>
            </a:r>
            <a:r>
              <a:rPr lang="en-US" dirty="0" err="1"/>
              <a:t>izq</a:t>
            </a:r>
            <a:r>
              <a:rPr lang="en-US" dirty="0"/>
              <a:t> es uno de las </a:t>
            </a:r>
            <a:r>
              <a:rPr lang="en-US" dirty="0" err="1"/>
              <a:t>primeras</a:t>
            </a:r>
            <a:r>
              <a:rPr lang="en-US" dirty="0"/>
              <a:t> </a:t>
            </a:r>
            <a:r>
              <a:rPr lang="en-US" dirty="0" err="1"/>
              <a:t>fotos</a:t>
            </a:r>
            <a:r>
              <a:rPr lang="en-US" dirty="0"/>
              <a:t> de los Andes, </a:t>
            </a:r>
            <a:r>
              <a:rPr lang="en-US" dirty="0" err="1"/>
              <a:t>en</a:t>
            </a:r>
            <a:r>
              <a:rPr lang="en-US" dirty="0"/>
              <a:t> </a:t>
            </a:r>
            <a:r>
              <a:rPr lang="en-US" dirty="0" err="1"/>
              <a:t>algun</a:t>
            </a:r>
            <a:r>
              <a:rPr lang="en-US" dirty="0"/>
              <a:t> </a:t>
            </a:r>
            <a:r>
              <a:rPr lang="en-US" dirty="0" err="1"/>
              <a:t>lugar</a:t>
            </a:r>
            <a:r>
              <a:rPr lang="en-US" dirty="0"/>
              <a:t> </a:t>
            </a:r>
            <a:r>
              <a:rPr lang="en-US" dirty="0" err="1"/>
              <a:t>en</a:t>
            </a:r>
            <a:r>
              <a:rPr lang="en-US" dirty="0"/>
              <a:t> PE o BO, </a:t>
            </a:r>
            <a:r>
              <a:rPr lang="en-US" dirty="0" err="1"/>
              <a:t>alguien</a:t>
            </a:r>
            <a:r>
              <a:rPr lang="en-US" dirty="0"/>
              <a:t> lo </a:t>
            </a:r>
            <a:r>
              <a:rPr lang="en-US" dirty="0" err="1"/>
              <a:t>reconoce</a:t>
            </a:r>
            <a:r>
              <a:rPr lang="en-US" dirty="0"/>
              <a:t>, </a:t>
            </a:r>
            <a:r>
              <a:rPr lang="en-US" dirty="0" err="1"/>
              <a:t>esta</a:t>
            </a:r>
            <a:r>
              <a:rPr lang="en-US" dirty="0"/>
              <a:t> </a:t>
            </a:r>
            <a:r>
              <a:rPr lang="en-US" dirty="0" err="1"/>
              <a:t>muy</a:t>
            </a:r>
            <a:r>
              <a:rPr lang="en-US" dirty="0"/>
              <a:t> </a:t>
            </a:r>
            <a:r>
              <a:rPr lang="en-US" dirty="0" err="1"/>
              <a:t>degradado</a:t>
            </a:r>
            <a:r>
              <a:rPr lang="en-US" dirty="0"/>
              <a:t> </a:t>
            </a:r>
            <a:r>
              <a:rPr lang="en-US" dirty="0" err="1"/>
              <a:t>en</a:t>
            </a:r>
            <a:r>
              <a:rPr lang="en-US" dirty="0"/>
              <a:t> terminus </a:t>
            </a:r>
            <a:r>
              <a:rPr lang="en-US" dirty="0" err="1"/>
              <a:t>biofisicos</a:t>
            </a:r>
            <a:r>
              <a:rPr lang="en-US" dirty="0"/>
              <a:t> y </a:t>
            </a:r>
            <a:r>
              <a:rPr lang="en-US" dirty="0" err="1"/>
              <a:t>sociales</a:t>
            </a:r>
            <a:r>
              <a:rPr lang="en-US" dirty="0"/>
              <a:t> – por el mercado </a:t>
            </a:r>
            <a:r>
              <a:rPr lang="en-US" dirty="0" err="1"/>
              <a:t>internacional</a:t>
            </a:r>
            <a:r>
              <a:rPr lang="en-US" dirty="0"/>
              <a:t> de </a:t>
            </a:r>
            <a:r>
              <a:rPr lang="en-US" dirty="0" err="1"/>
              <a:t>lana,un</a:t>
            </a:r>
            <a:r>
              <a:rPr lang="en-US" dirty="0"/>
              <a:t> </a:t>
            </a:r>
            <a:r>
              <a:rPr lang="en-US" dirty="0" err="1"/>
              <a:t>sobre</a:t>
            </a:r>
            <a:r>
              <a:rPr lang="en-US" dirty="0"/>
              <a:t> </a:t>
            </a:r>
            <a:r>
              <a:rPr lang="en-US" dirty="0" err="1"/>
              <a:t>pastereo</a:t>
            </a:r>
            <a:r>
              <a:rPr lang="en-US" dirty="0"/>
              <a:t>, y a la </a:t>
            </a:r>
            <a:r>
              <a:rPr lang="en-US" dirty="0" err="1"/>
              <a:t>derecha</a:t>
            </a:r>
            <a:r>
              <a:rPr lang="en-US" dirty="0"/>
              <a:t> Huaraz </a:t>
            </a:r>
            <a:r>
              <a:rPr lang="en-US" dirty="0" err="1"/>
              <a:t>IdM</a:t>
            </a:r>
            <a:r>
              <a:rPr lang="en-US" dirty="0"/>
              <a:t> </a:t>
            </a:r>
            <a:r>
              <a:rPr lang="en-US" dirty="0" err="1"/>
              <a:t>donde</a:t>
            </a:r>
            <a:r>
              <a:rPr lang="en-US" dirty="0"/>
              <a:t> </a:t>
            </a:r>
            <a:r>
              <a:rPr lang="en-US" dirty="0" err="1"/>
              <a:t>esta</a:t>
            </a:r>
            <a:r>
              <a:rPr lang="en-US" dirty="0"/>
              <a:t> </a:t>
            </a:r>
            <a:r>
              <a:rPr lang="en-US" dirty="0" err="1"/>
              <a:t>cuidando</a:t>
            </a:r>
            <a:r>
              <a:rPr lang="en-US" dirty="0"/>
              <a:t> Ganado a </a:t>
            </a:r>
            <a:r>
              <a:rPr lang="en-US" dirty="0" err="1"/>
              <a:t>nivel</a:t>
            </a:r>
            <a:r>
              <a:rPr lang="en-US" dirty="0"/>
              <a:t> </a:t>
            </a:r>
            <a:r>
              <a:rPr lang="en-US" dirty="0" err="1"/>
              <a:t>comentario</a:t>
            </a:r>
            <a:r>
              <a:rPr lang="en-US" dirty="0"/>
              <a:t> </a:t>
            </a:r>
            <a:r>
              <a:rPr lang="en-US" dirty="0" err="1"/>
              <a:t>vendiendo</a:t>
            </a:r>
            <a:r>
              <a:rPr lang="en-US" dirty="0"/>
              <a:t> </a:t>
            </a:r>
            <a:r>
              <a:rPr lang="en-US" dirty="0" err="1"/>
              <a:t>quesos</a:t>
            </a:r>
            <a:r>
              <a:rPr lang="en-US" dirty="0"/>
              <a:t> </a:t>
            </a:r>
            <a:r>
              <a:rPr lang="en-US" dirty="0" err="1"/>
              <a:t>en</a:t>
            </a:r>
            <a:r>
              <a:rPr lang="en-US" dirty="0"/>
              <a:t> el mercado local…</a:t>
            </a:r>
            <a:r>
              <a:rPr lang="en-US" dirty="0" err="1"/>
              <a:t>puede</a:t>
            </a:r>
            <a:r>
              <a:rPr lang="en-US" dirty="0"/>
              <a:t> </a:t>
            </a:r>
            <a:r>
              <a:rPr lang="en-US" dirty="0" err="1"/>
              <a:t>decir</a:t>
            </a:r>
            <a:r>
              <a:rPr lang="en-US" dirty="0"/>
              <a:t> que </a:t>
            </a:r>
            <a:r>
              <a:rPr lang="en-US" dirty="0" err="1"/>
              <a:t>esto</a:t>
            </a:r>
            <a:r>
              <a:rPr lang="en-US" dirty="0"/>
              <a:t> es una </a:t>
            </a:r>
            <a:r>
              <a:rPr lang="en-US" dirty="0" err="1"/>
              <a:t>transicion</a:t>
            </a:r>
            <a:r>
              <a:rPr lang="en-US" dirty="0"/>
              <a:t> </a:t>
            </a:r>
            <a:r>
              <a:rPr lang="en-US" dirty="0" err="1"/>
              <a:t>agroecolica</a:t>
            </a:r>
            <a:r>
              <a:rPr lang="en-US" dirty="0"/>
              <a:t>….</a:t>
            </a:r>
            <a:r>
              <a:rPr lang="en-US" dirty="0" err="1"/>
              <a:t>pero</a:t>
            </a:r>
            <a:r>
              <a:rPr lang="en-US" dirty="0"/>
              <a:t> el punto es que </a:t>
            </a:r>
            <a:r>
              <a:rPr lang="en-US" dirty="0" err="1"/>
              <a:t>esto</a:t>
            </a:r>
            <a:r>
              <a:rPr lang="en-US" dirty="0"/>
              <a:t> </a:t>
            </a:r>
            <a:r>
              <a:rPr lang="en-US" dirty="0" err="1"/>
              <a:t>varia</a:t>
            </a:r>
            <a:r>
              <a:rPr lang="en-US" dirty="0"/>
              <a:t> </a:t>
            </a:r>
            <a:r>
              <a:rPr lang="en-US" dirty="0" err="1"/>
              <a:t>año</a:t>
            </a:r>
            <a:r>
              <a:rPr lang="en-US" dirty="0"/>
              <a:t> a </a:t>
            </a:r>
            <a:r>
              <a:rPr lang="en-US" dirty="0" err="1"/>
              <a:t>año</a:t>
            </a:r>
            <a:r>
              <a:rPr lang="en-US" dirty="0"/>
              <a:t> </a:t>
            </a:r>
            <a:r>
              <a:rPr lang="en-US" dirty="0" err="1"/>
              <a:t>dependiendo</a:t>
            </a:r>
            <a:r>
              <a:rPr lang="en-US" dirty="0"/>
              <a:t> </a:t>
            </a:r>
            <a:r>
              <a:rPr lang="en-US" dirty="0" err="1"/>
              <a:t>en</a:t>
            </a:r>
            <a:r>
              <a:rPr lang="en-US" dirty="0"/>
              <a:t> </a:t>
            </a:r>
            <a:r>
              <a:rPr lang="en-US" dirty="0" err="1"/>
              <a:t>clima</a:t>
            </a:r>
            <a:r>
              <a:rPr lang="en-US" dirty="0"/>
              <a:t>, </a:t>
            </a:r>
            <a:r>
              <a:rPr lang="en-US" dirty="0" err="1"/>
              <a:t>migracion</a:t>
            </a:r>
            <a:r>
              <a:rPr lang="en-US" dirty="0"/>
              <a:t>, mercados, no es algo lineal, y </a:t>
            </a:r>
            <a:r>
              <a:rPr lang="en-US" dirty="0" err="1"/>
              <a:t>cuidando</a:t>
            </a:r>
            <a:r>
              <a:rPr lang="en-US" dirty="0"/>
              <a:t> </a:t>
            </a:r>
            <a:r>
              <a:rPr lang="en-US" dirty="0" err="1"/>
              <a:t>diciendo</a:t>
            </a:r>
            <a:r>
              <a:rPr lang="en-US" dirty="0"/>
              <a:t> a </a:t>
            </a:r>
            <a:r>
              <a:rPr lang="en-US" dirty="0" err="1"/>
              <a:t>agricultores</a:t>
            </a:r>
            <a:r>
              <a:rPr lang="en-US" dirty="0"/>
              <a:t> q </a:t>
            </a:r>
            <a:r>
              <a:rPr lang="en-US" dirty="0" err="1"/>
              <a:t>ahora</a:t>
            </a:r>
            <a:r>
              <a:rPr lang="en-US" dirty="0"/>
              <a:t> hay que </a:t>
            </a:r>
            <a:r>
              <a:rPr lang="en-US" dirty="0" err="1"/>
              <a:t>hacer</a:t>
            </a:r>
            <a:r>
              <a:rPr lang="en-US" dirty="0"/>
              <a:t> una </a:t>
            </a:r>
            <a:r>
              <a:rPr lang="en-US" dirty="0" err="1"/>
              <a:t>tranciscion</a:t>
            </a:r>
            <a:r>
              <a:rPr lang="en-US" dirty="0"/>
              <a:t>, </a:t>
            </a:r>
            <a:r>
              <a:rPr lang="en-US" dirty="0" err="1"/>
              <a:t>ellos</a:t>
            </a:r>
            <a:r>
              <a:rPr lang="en-US" dirty="0"/>
              <a:t> </a:t>
            </a:r>
            <a:r>
              <a:rPr lang="en-US" dirty="0" err="1"/>
              <a:t>saben</a:t>
            </a:r>
            <a:r>
              <a:rPr lang="en-US" dirty="0"/>
              <a:t> </a:t>
            </a:r>
            <a:r>
              <a:rPr lang="en-US" dirty="0" err="1"/>
              <a:t>mucho</a:t>
            </a:r>
            <a:r>
              <a:rPr lang="en-US" dirty="0"/>
              <a:t> </a:t>
            </a:r>
            <a:r>
              <a:rPr lang="en-US" dirty="0" err="1"/>
              <a:t>sobre</a:t>
            </a:r>
            <a:r>
              <a:rPr lang="en-US" dirty="0"/>
              <a:t> AE, y son </a:t>
            </a:r>
            <a:r>
              <a:rPr lang="en-US" dirty="0" err="1"/>
              <a:t>procesos</a:t>
            </a:r>
            <a:r>
              <a:rPr lang="en-US" dirty="0"/>
              <a:t> </a:t>
            </a:r>
            <a:r>
              <a:rPr lang="en-US" dirty="0" err="1"/>
              <a:t>fluidos</a:t>
            </a:r>
            <a:r>
              <a:rPr lang="en-US" dirty="0"/>
              <a:t>, </a:t>
            </a:r>
            <a:r>
              <a:rPr lang="en-US" dirty="0" err="1"/>
              <a:t>entonces</a:t>
            </a:r>
            <a:r>
              <a:rPr lang="en-US" dirty="0"/>
              <a:t> el ER </a:t>
            </a:r>
            <a:r>
              <a:rPr lang="en-US" dirty="0" err="1"/>
              <a:t>preferimos</a:t>
            </a:r>
            <a:r>
              <a:rPr lang="en-US" dirty="0"/>
              <a:t> </a:t>
            </a:r>
            <a:r>
              <a:rPr lang="en-US" dirty="0" err="1"/>
              <a:t>hablar</a:t>
            </a:r>
            <a:r>
              <a:rPr lang="en-US" dirty="0"/>
              <a:t> de </a:t>
            </a:r>
            <a:r>
              <a:rPr lang="en-US" dirty="0" err="1"/>
              <a:t>visiones</a:t>
            </a:r>
            <a:r>
              <a:rPr lang="en-US" dirty="0"/>
              <a:t> para el </a:t>
            </a:r>
            <a:r>
              <a:rPr lang="en-US" dirty="0" err="1"/>
              <a:t>futuro</a:t>
            </a:r>
            <a:r>
              <a:rPr lang="en-US" dirty="0"/>
              <a:t>.</a:t>
            </a:r>
          </a:p>
        </p:txBody>
      </p:sp>
      <p:sp>
        <p:nvSpPr>
          <p:cNvPr id="4" name="Slide Number Placeholder 3"/>
          <p:cNvSpPr>
            <a:spLocks noGrp="1"/>
          </p:cNvSpPr>
          <p:nvPr>
            <p:ph type="sldNum" sz="quarter" idx="5"/>
          </p:nvPr>
        </p:nvSpPr>
        <p:spPr/>
        <p:txBody>
          <a:bodyPr/>
          <a:lstStyle/>
          <a:p>
            <a:fld id="{00FA35E5-53C7-42C4-A2DF-2BAB5A742778}" type="slidenum">
              <a:rPr lang="en-US" smtClean="0"/>
              <a:t>13</a:t>
            </a:fld>
            <a:endParaRPr lang="en-US"/>
          </a:p>
        </p:txBody>
      </p:sp>
    </p:spTree>
    <p:extLst>
      <p:ext uri="{BB962C8B-B14F-4D97-AF65-F5344CB8AC3E}">
        <p14:creationId xmlns:p14="http://schemas.microsoft.com/office/powerpoint/2010/main" val="524035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a:t>
            </a:r>
          </a:p>
        </p:txBody>
      </p:sp>
      <p:sp>
        <p:nvSpPr>
          <p:cNvPr id="4" name="Slide Number Placeholder 3"/>
          <p:cNvSpPr>
            <a:spLocks noGrp="1"/>
          </p:cNvSpPr>
          <p:nvPr>
            <p:ph type="sldNum" sz="quarter" idx="5"/>
          </p:nvPr>
        </p:nvSpPr>
        <p:spPr/>
        <p:txBody>
          <a:bodyPr/>
          <a:lstStyle/>
          <a:p>
            <a:fld id="{95A25375-5686-4A35-AF2C-90F0F4D5E661}" type="slidenum">
              <a:rPr lang="en-GB" smtClean="0"/>
              <a:t>23</a:t>
            </a:fld>
            <a:endParaRPr lang="en-GB"/>
          </a:p>
        </p:txBody>
      </p:sp>
    </p:spTree>
    <p:extLst>
      <p:ext uri="{BB962C8B-B14F-4D97-AF65-F5344CB8AC3E}">
        <p14:creationId xmlns:p14="http://schemas.microsoft.com/office/powerpoint/2010/main" val="889727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a:t>
            </a:r>
          </a:p>
        </p:txBody>
      </p:sp>
      <p:sp>
        <p:nvSpPr>
          <p:cNvPr id="4" name="Slide Number Placeholder 3"/>
          <p:cNvSpPr>
            <a:spLocks noGrp="1"/>
          </p:cNvSpPr>
          <p:nvPr>
            <p:ph type="sldNum" sz="quarter" idx="5"/>
          </p:nvPr>
        </p:nvSpPr>
        <p:spPr/>
        <p:txBody>
          <a:bodyPr/>
          <a:lstStyle/>
          <a:p>
            <a:fld id="{95A25375-5686-4A35-AF2C-90F0F4D5E661}" type="slidenum">
              <a:rPr lang="en-GB" smtClean="0"/>
              <a:t>24</a:t>
            </a:fld>
            <a:endParaRPr lang="en-GB"/>
          </a:p>
        </p:txBody>
      </p:sp>
    </p:spTree>
    <p:extLst>
      <p:ext uri="{BB962C8B-B14F-4D97-AF65-F5344CB8AC3E}">
        <p14:creationId xmlns:p14="http://schemas.microsoft.com/office/powerpoint/2010/main" val="940327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a:t>
            </a:r>
          </a:p>
        </p:txBody>
      </p:sp>
      <p:sp>
        <p:nvSpPr>
          <p:cNvPr id="4" name="Slide Number Placeholder 3"/>
          <p:cNvSpPr>
            <a:spLocks noGrp="1"/>
          </p:cNvSpPr>
          <p:nvPr>
            <p:ph type="sldNum" sz="quarter" idx="5"/>
          </p:nvPr>
        </p:nvSpPr>
        <p:spPr/>
        <p:txBody>
          <a:bodyPr/>
          <a:lstStyle/>
          <a:p>
            <a:fld id="{95A25375-5686-4A35-AF2C-90F0F4D5E661}" type="slidenum">
              <a:rPr lang="en-GB" smtClean="0"/>
              <a:t>28</a:t>
            </a:fld>
            <a:endParaRPr lang="en-GB"/>
          </a:p>
        </p:txBody>
      </p:sp>
    </p:spTree>
    <p:extLst>
      <p:ext uri="{BB962C8B-B14F-4D97-AF65-F5344CB8AC3E}">
        <p14:creationId xmlns:p14="http://schemas.microsoft.com/office/powerpoint/2010/main" val="3618544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a:t>
            </a:r>
          </a:p>
        </p:txBody>
      </p:sp>
      <p:sp>
        <p:nvSpPr>
          <p:cNvPr id="4" name="Slide Number Placeholder 3"/>
          <p:cNvSpPr>
            <a:spLocks noGrp="1"/>
          </p:cNvSpPr>
          <p:nvPr>
            <p:ph type="sldNum" sz="quarter" idx="5"/>
          </p:nvPr>
        </p:nvSpPr>
        <p:spPr/>
        <p:txBody>
          <a:bodyPr/>
          <a:lstStyle/>
          <a:p>
            <a:fld id="{95A25375-5686-4A35-AF2C-90F0F4D5E661}" type="slidenum">
              <a:rPr lang="en-GB" smtClean="0"/>
              <a:t>30</a:t>
            </a:fld>
            <a:endParaRPr lang="en-GB"/>
          </a:p>
        </p:txBody>
      </p:sp>
    </p:spTree>
    <p:extLst>
      <p:ext uri="{BB962C8B-B14F-4D97-AF65-F5344CB8AC3E}">
        <p14:creationId xmlns:p14="http://schemas.microsoft.com/office/powerpoint/2010/main" val="1859071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 lo de FSS, </a:t>
            </a:r>
            <a:r>
              <a:rPr lang="en-US" dirty="0" err="1"/>
              <a:t>menciona</a:t>
            </a:r>
            <a:r>
              <a:rPr lang="en-US" dirty="0"/>
              <a:t> el </a:t>
            </a:r>
            <a:r>
              <a:rPr lang="en-US" dirty="0" err="1"/>
              <a:t>espacio</a:t>
            </a:r>
            <a:r>
              <a:rPr lang="en-US" dirty="0"/>
              <a:t> </a:t>
            </a:r>
            <a:r>
              <a:rPr lang="en-US" dirty="0" err="1"/>
              <a:t>abierto</a:t>
            </a:r>
            <a:endParaRPr lang="en-US" dirty="0"/>
          </a:p>
        </p:txBody>
      </p:sp>
      <p:sp>
        <p:nvSpPr>
          <p:cNvPr id="4" name="Slide Number Placeholder 3"/>
          <p:cNvSpPr>
            <a:spLocks noGrp="1"/>
          </p:cNvSpPr>
          <p:nvPr>
            <p:ph type="sldNum" sz="quarter" idx="5"/>
          </p:nvPr>
        </p:nvSpPr>
        <p:spPr/>
        <p:txBody>
          <a:bodyPr/>
          <a:lstStyle/>
          <a:p>
            <a:fld id="{95A25375-5686-4A35-AF2C-90F0F4D5E661}" type="slidenum">
              <a:rPr lang="en-GB" smtClean="0"/>
              <a:t>31</a:t>
            </a:fld>
            <a:endParaRPr lang="en-GB"/>
          </a:p>
        </p:txBody>
      </p:sp>
    </p:spTree>
    <p:extLst>
      <p:ext uri="{BB962C8B-B14F-4D97-AF65-F5344CB8AC3E}">
        <p14:creationId xmlns:p14="http://schemas.microsoft.com/office/powerpoint/2010/main" val="3978782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a:t>
            </a:r>
          </a:p>
        </p:txBody>
      </p:sp>
      <p:sp>
        <p:nvSpPr>
          <p:cNvPr id="4" name="Slide Number Placeholder 3"/>
          <p:cNvSpPr>
            <a:spLocks noGrp="1"/>
          </p:cNvSpPr>
          <p:nvPr>
            <p:ph type="sldNum" sz="quarter" idx="5"/>
          </p:nvPr>
        </p:nvSpPr>
        <p:spPr/>
        <p:txBody>
          <a:bodyPr/>
          <a:lstStyle/>
          <a:p>
            <a:fld id="{95A25375-5686-4A35-AF2C-90F0F4D5E661}" type="slidenum">
              <a:rPr lang="en-GB" smtClean="0"/>
              <a:t>32</a:t>
            </a:fld>
            <a:endParaRPr lang="en-GB"/>
          </a:p>
        </p:txBody>
      </p:sp>
    </p:spTree>
    <p:extLst>
      <p:ext uri="{BB962C8B-B14F-4D97-AF65-F5344CB8AC3E}">
        <p14:creationId xmlns:p14="http://schemas.microsoft.com/office/powerpoint/2010/main" val="2674031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5A25375-5686-4A35-AF2C-90F0F4D5E661}" type="slidenum">
              <a:rPr lang="en-GB" smtClean="0"/>
              <a:t>36</a:t>
            </a:fld>
            <a:endParaRPr lang="en-GB"/>
          </a:p>
        </p:txBody>
      </p:sp>
    </p:spTree>
    <p:extLst>
      <p:ext uri="{BB962C8B-B14F-4D97-AF65-F5344CB8AC3E}">
        <p14:creationId xmlns:p14="http://schemas.microsoft.com/office/powerpoint/2010/main" val="1286851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5A25375-5686-4A35-AF2C-90F0F4D5E661}" type="slidenum">
              <a:rPr lang="en-GB" smtClean="0"/>
              <a:t>40</a:t>
            </a:fld>
            <a:endParaRPr lang="en-GB"/>
          </a:p>
        </p:txBody>
      </p:sp>
    </p:spTree>
    <p:extLst>
      <p:ext uri="{BB962C8B-B14F-4D97-AF65-F5344CB8AC3E}">
        <p14:creationId xmlns:p14="http://schemas.microsoft.com/office/powerpoint/2010/main" val="3917705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5A25375-5686-4A35-AF2C-90F0F4D5E661}" type="slidenum">
              <a:rPr lang="en-GB" smtClean="0"/>
              <a:t>41</a:t>
            </a:fld>
            <a:endParaRPr lang="en-GB"/>
          </a:p>
        </p:txBody>
      </p:sp>
    </p:spTree>
    <p:extLst>
      <p:ext uri="{BB962C8B-B14F-4D97-AF65-F5344CB8AC3E}">
        <p14:creationId xmlns:p14="http://schemas.microsoft.com/office/powerpoint/2010/main" val="1447161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5A25375-5686-4A35-AF2C-90F0F4D5E661}" type="slidenum">
              <a:rPr lang="en-GB" smtClean="0"/>
              <a:t>42</a:t>
            </a:fld>
            <a:endParaRPr lang="en-GB"/>
          </a:p>
        </p:txBody>
      </p:sp>
    </p:spTree>
    <p:extLst>
      <p:ext uri="{BB962C8B-B14F-4D97-AF65-F5344CB8AC3E}">
        <p14:creationId xmlns:p14="http://schemas.microsoft.com/office/powerpoint/2010/main" val="13011053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 we want participants to identify some of the training needs over next two weeks and include them in the planning session</a:t>
            </a:r>
          </a:p>
        </p:txBody>
      </p:sp>
      <p:sp>
        <p:nvSpPr>
          <p:cNvPr id="4" name="Slide Number Placeholder 3"/>
          <p:cNvSpPr>
            <a:spLocks noGrp="1"/>
          </p:cNvSpPr>
          <p:nvPr>
            <p:ph type="sldNum" sz="quarter" idx="5"/>
          </p:nvPr>
        </p:nvSpPr>
        <p:spPr/>
        <p:txBody>
          <a:bodyPr/>
          <a:lstStyle/>
          <a:p>
            <a:fld id="{95A25375-5686-4A35-AF2C-90F0F4D5E661}" type="slidenum">
              <a:rPr lang="en-GB" smtClean="0"/>
              <a:t>43</a:t>
            </a:fld>
            <a:endParaRPr lang="en-GB"/>
          </a:p>
        </p:txBody>
      </p:sp>
    </p:spTree>
    <p:extLst>
      <p:ext uri="{BB962C8B-B14F-4D97-AF65-F5344CB8AC3E}">
        <p14:creationId xmlns:p14="http://schemas.microsoft.com/office/powerpoint/2010/main" val="11046255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 mention any RMS updates that you want to, mention that Pablo is giving a summary of the SIG support Monday over the last 5 year on Monday the 13, mention that Sergio has been helping projects on a demand basis develop skills for facilitating productive dialogues among project teams, with farmer groups, among various projects, he might want to say a few words about that during the Q&amp;A (change name to “</a:t>
            </a:r>
            <a:r>
              <a:rPr lang="en-US" dirty="0" err="1"/>
              <a:t>Facilitando</a:t>
            </a:r>
            <a:r>
              <a:rPr lang="en-US" dirty="0"/>
              <a:t> </a:t>
            </a:r>
            <a:r>
              <a:rPr lang="en-US" dirty="0" err="1"/>
              <a:t>Dialogos</a:t>
            </a:r>
            <a:r>
              <a:rPr lang="en-US" dirty="0"/>
              <a:t>”, Mention that Ernesto’s group is helping the CCRP with AE support, and to check out the session on Tuesday afternoon) – </a:t>
            </a:r>
            <a:r>
              <a:rPr lang="en-US" dirty="0" err="1"/>
              <a:t>estudiantes</a:t>
            </a:r>
            <a:r>
              <a:rPr lang="en-US" dirty="0"/>
              <a:t> next slide</a:t>
            </a:r>
          </a:p>
        </p:txBody>
      </p:sp>
      <p:sp>
        <p:nvSpPr>
          <p:cNvPr id="4" name="Slide Number Placeholder 3"/>
          <p:cNvSpPr>
            <a:spLocks noGrp="1"/>
          </p:cNvSpPr>
          <p:nvPr>
            <p:ph type="sldNum" sz="quarter" idx="5"/>
          </p:nvPr>
        </p:nvSpPr>
        <p:spPr/>
        <p:txBody>
          <a:bodyPr/>
          <a:lstStyle/>
          <a:p>
            <a:fld id="{95A25375-5686-4A35-AF2C-90F0F4D5E661}" type="slidenum">
              <a:rPr lang="en-GB" smtClean="0"/>
              <a:t>44</a:t>
            </a:fld>
            <a:endParaRPr lang="en-GB"/>
          </a:p>
        </p:txBody>
      </p:sp>
    </p:spTree>
    <p:extLst>
      <p:ext uri="{BB962C8B-B14F-4D97-AF65-F5344CB8AC3E}">
        <p14:creationId xmlns:p14="http://schemas.microsoft.com/office/powerpoint/2010/main" val="1752905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5A25375-5686-4A35-AF2C-90F0F4D5E661}" type="slidenum">
              <a:rPr lang="en-GB" smtClean="0"/>
              <a:t>45</a:t>
            </a:fld>
            <a:endParaRPr lang="en-GB"/>
          </a:p>
        </p:txBody>
      </p:sp>
    </p:spTree>
    <p:extLst>
      <p:ext uri="{BB962C8B-B14F-4D97-AF65-F5344CB8AC3E}">
        <p14:creationId xmlns:p14="http://schemas.microsoft.com/office/powerpoint/2010/main" val="36436605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 mention any RMS updates that you want to, mention that Pablo is giving a summary of the SIG support Monday over the last 5 year on Monday the 13, mention that Sergio has been helping projects on a demand basis develop skills for facilitating productive dialogues among project teams, with farmer groups, among various projects, he might want to say a few words about that during the Q&amp;A (change name to “</a:t>
            </a:r>
            <a:r>
              <a:rPr lang="en-US" dirty="0" err="1"/>
              <a:t>Facilitando</a:t>
            </a:r>
            <a:r>
              <a:rPr lang="en-US" dirty="0"/>
              <a:t> </a:t>
            </a:r>
            <a:r>
              <a:rPr lang="en-US" dirty="0" err="1"/>
              <a:t>Dialogos</a:t>
            </a:r>
            <a:r>
              <a:rPr lang="en-US" dirty="0"/>
              <a:t>”, Mention that Ernesto’s group is helping the CCRP with AE support, and to check out the session on Tuesday afternoon) – </a:t>
            </a:r>
            <a:r>
              <a:rPr lang="en-US" dirty="0" err="1"/>
              <a:t>estudiantes</a:t>
            </a:r>
            <a:r>
              <a:rPr lang="en-US" dirty="0"/>
              <a:t> next slide</a:t>
            </a:r>
          </a:p>
        </p:txBody>
      </p:sp>
      <p:sp>
        <p:nvSpPr>
          <p:cNvPr id="4" name="Slide Number Placeholder 3"/>
          <p:cNvSpPr>
            <a:spLocks noGrp="1"/>
          </p:cNvSpPr>
          <p:nvPr>
            <p:ph type="sldNum" sz="quarter" idx="5"/>
          </p:nvPr>
        </p:nvSpPr>
        <p:spPr/>
        <p:txBody>
          <a:bodyPr/>
          <a:lstStyle/>
          <a:p>
            <a:fld id="{95A25375-5686-4A35-AF2C-90F0F4D5E661}" type="slidenum">
              <a:rPr lang="en-GB" smtClean="0"/>
              <a:t>46</a:t>
            </a:fld>
            <a:endParaRPr lang="en-GB"/>
          </a:p>
        </p:txBody>
      </p:sp>
    </p:spTree>
    <p:extLst>
      <p:ext uri="{BB962C8B-B14F-4D97-AF65-F5344CB8AC3E}">
        <p14:creationId xmlns:p14="http://schemas.microsoft.com/office/powerpoint/2010/main" val="7727924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5A25375-5686-4A35-AF2C-90F0F4D5E661}" type="slidenum">
              <a:rPr lang="en-GB" smtClean="0"/>
              <a:t>47</a:t>
            </a:fld>
            <a:endParaRPr lang="en-GB"/>
          </a:p>
        </p:txBody>
      </p:sp>
    </p:spTree>
    <p:extLst>
      <p:ext uri="{BB962C8B-B14F-4D97-AF65-F5344CB8AC3E}">
        <p14:creationId xmlns:p14="http://schemas.microsoft.com/office/powerpoint/2010/main" val="3458864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 mention any RMS updates that you want to, mention that Pablo is giving a summary of the SIG support Monday over the last 5 year on Monday the 13, mention that Sergio has been helping projects on a demand basis develop skills for facilitating productive dialogues among project teams, with farmer groups, among various projects, he might want to say a few words about that during the Q&amp;A (change name to “</a:t>
            </a:r>
            <a:r>
              <a:rPr lang="en-US" dirty="0" err="1"/>
              <a:t>Facilitando</a:t>
            </a:r>
            <a:r>
              <a:rPr lang="en-US" dirty="0"/>
              <a:t> </a:t>
            </a:r>
            <a:r>
              <a:rPr lang="en-US" dirty="0" err="1"/>
              <a:t>Dialogos</a:t>
            </a:r>
            <a:r>
              <a:rPr lang="en-US" dirty="0"/>
              <a:t>”, Mention that Ernesto’s group is helping the CCRP with AE support, and to check out the session on Tuesday afternoon) – </a:t>
            </a:r>
            <a:r>
              <a:rPr lang="en-US" dirty="0" err="1"/>
              <a:t>estudiantes</a:t>
            </a:r>
            <a:r>
              <a:rPr lang="en-US" dirty="0"/>
              <a:t> next slide</a:t>
            </a:r>
          </a:p>
        </p:txBody>
      </p:sp>
      <p:sp>
        <p:nvSpPr>
          <p:cNvPr id="4" name="Slide Number Placeholder 3"/>
          <p:cNvSpPr>
            <a:spLocks noGrp="1"/>
          </p:cNvSpPr>
          <p:nvPr>
            <p:ph type="sldNum" sz="quarter" idx="5"/>
          </p:nvPr>
        </p:nvSpPr>
        <p:spPr/>
        <p:txBody>
          <a:bodyPr/>
          <a:lstStyle/>
          <a:p>
            <a:fld id="{95A25375-5686-4A35-AF2C-90F0F4D5E661}" type="slidenum">
              <a:rPr lang="en-GB" smtClean="0"/>
              <a:t>48</a:t>
            </a:fld>
            <a:endParaRPr lang="en-GB"/>
          </a:p>
        </p:txBody>
      </p:sp>
    </p:spTree>
    <p:extLst>
      <p:ext uri="{BB962C8B-B14F-4D97-AF65-F5344CB8AC3E}">
        <p14:creationId xmlns:p14="http://schemas.microsoft.com/office/powerpoint/2010/main" val="33950137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5A25375-5686-4A35-AF2C-90F0F4D5E661}" type="slidenum">
              <a:rPr lang="en-GB" smtClean="0"/>
              <a:t>49</a:t>
            </a:fld>
            <a:endParaRPr lang="en-GB"/>
          </a:p>
        </p:txBody>
      </p:sp>
    </p:spTree>
    <p:extLst>
      <p:ext uri="{BB962C8B-B14F-4D97-AF65-F5344CB8AC3E}">
        <p14:creationId xmlns:p14="http://schemas.microsoft.com/office/powerpoint/2010/main" val="24399511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 mention any RMS updates that you want to, mention that Pablo is giving a summary of the SIG support Monday over the last 5 year on Monday the 13, mention that Sergio has been helping projects on a demand basis develop skills for facilitating productive dialogues among project teams, with farmer groups, among various projects, he might want to say a few words about that during the Q&amp;A (change name to “</a:t>
            </a:r>
            <a:r>
              <a:rPr lang="en-US" dirty="0" err="1"/>
              <a:t>Facilitando</a:t>
            </a:r>
            <a:r>
              <a:rPr lang="en-US" dirty="0"/>
              <a:t> </a:t>
            </a:r>
            <a:r>
              <a:rPr lang="en-US" dirty="0" err="1"/>
              <a:t>Dialogos</a:t>
            </a:r>
            <a:r>
              <a:rPr lang="en-US" dirty="0"/>
              <a:t>”, Mention that Ernesto’s group is helping the CCRP with AE support, and to check out the session on Tuesday afternoon) – </a:t>
            </a:r>
            <a:r>
              <a:rPr lang="en-US" dirty="0" err="1"/>
              <a:t>estudiantes</a:t>
            </a:r>
            <a:r>
              <a:rPr lang="en-US" dirty="0"/>
              <a:t> next slide</a:t>
            </a:r>
          </a:p>
        </p:txBody>
      </p:sp>
      <p:sp>
        <p:nvSpPr>
          <p:cNvPr id="4" name="Slide Number Placeholder 3"/>
          <p:cNvSpPr>
            <a:spLocks noGrp="1"/>
          </p:cNvSpPr>
          <p:nvPr>
            <p:ph type="sldNum" sz="quarter" idx="5"/>
          </p:nvPr>
        </p:nvSpPr>
        <p:spPr/>
        <p:txBody>
          <a:bodyPr/>
          <a:lstStyle/>
          <a:p>
            <a:fld id="{95A25375-5686-4A35-AF2C-90F0F4D5E661}" type="slidenum">
              <a:rPr lang="en-GB" smtClean="0"/>
              <a:t>50</a:t>
            </a:fld>
            <a:endParaRPr lang="en-GB"/>
          </a:p>
        </p:txBody>
      </p:sp>
    </p:spTree>
    <p:extLst>
      <p:ext uri="{BB962C8B-B14F-4D97-AF65-F5344CB8AC3E}">
        <p14:creationId xmlns:p14="http://schemas.microsoft.com/office/powerpoint/2010/main" val="42875582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5A25375-5686-4A35-AF2C-90F0F4D5E661}" type="slidenum">
              <a:rPr lang="en-GB" smtClean="0"/>
              <a:t>51</a:t>
            </a:fld>
            <a:endParaRPr lang="en-GB"/>
          </a:p>
        </p:txBody>
      </p:sp>
    </p:spTree>
    <p:extLst>
      <p:ext uri="{BB962C8B-B14F-4D97-AF65-F5344CB8AC3E}">
        <p14:creationId xmlns:p14="http://schemas.microsoft.com/office/powerpoint/2010/main" val="15329351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 mention any RMS updates that you want to, mention that Pablo is giving a summary of the SIG support Monday over the last 5 year on Monday the 13, mention that Sergio has been helping projects on a demand basis develop skills for facilitating productive dialogues among project teams, with farmer groups, among various projects, he might want to say a few words about that during the Q&amp;A (change name to “</a:t>
            </a:r>
            <a:r>
              <a:rPr lang="en-US" dirty="0" err="1"/>
              <a:t>Facilitando</a:t>
            </a:r>
            <a:r>
              <a:rPr lang="en-US" dirty="0"/>
              <a:t> </a:t>
            </a:r>
            <a:r>
              <a:rPr lang="en-US" dirty="0" err="1"/>
              <a:t>Dialogos</a:t>
            </a:r>
            <a:r>
              <a:rPr lang="en-US" dirty="0"/>
              <a:t>”, Mention that Ernesto’s group is helping the CCRP with AE support, and to check out the session on Tuesday afternoon) – </a:t>
            </a:r>
            <a:r>
              <a:rPr lang="en-US" dirty="0" err="1"/>
              <a:t>estudiantes</a:t>
            </a:r>
            <a:r>
              <a:rPr lang="en-US" dirty="0"/>
              <a:t> next slide</a:t>
            </a:r>
          </a:p>
        </p:txBody>
      </p:sp>
      <p:sp>
        <p:nvSpPr>
          <p:cNvPr id="4" name="Slide Number Placeholder 3"/>
          <p:cNvSpPr>
            <a:spLocks noGrp="1"/>
          </p:cNvSpPr>
          <p:nvPr>
            <p:ph type="sldNum" sz="quarter" idx="5"/>
          </p:nvPr>
        </p:nvSpPr>
        <p:spPr/>
        <p:txBody>
          <a:bodyPr/>
          <a:lstStyle/>
          <a:p>
            <a:fld id="{95A25375-5686-4A35-AF2C-90F0F4D5E661}" type="slidenum">
              <a:rPr lang="en-GB" smtClean="0"/>
              <a:t>52</a:t>
            </a:fld>
            <a:endParaRPr lang="en-GB"/>
          </a:p>
        </p:txBody>
      </p:sp>
    </p:spTree>
    <p:extLst>
      <p:ext uri="{BB962C8B-B14F-4D97-AF65-F5344CB8AC3E}">
        <p14:creationId xmlns:p14="http://schemas.microsoft.com/office/powerpoint/2010/main" val="18456170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5A25375-5686-4A35-AF2C-90F0F4D5E661}" type="slidenum">
              <a:rPr lang="en-GB" smtClean="0"/>
              <a:t>53</a:t>
            </a:fld>
            <a:endParaRPr lang="en-GB"/>
          </a:p>
        </p:txBody>
      </p:sp>
    </p:spTree>
    <p:extLst>
      <p:ext uri="{BB962C8B-B14F-4D97-AF65-F5344CB8AC3E}">
        <p14:creationId xmlns:p14="http://schemas.microsoft.com/office/powerpoint/2010/main" val="2203228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a:t>
            </a:r>
          </a:p>
        </p:txBody>
      </p:sp>
      <p:sp>
        <p:nvSpPr>
          <p:cNvPr id="4" name="Slide Number Placeholder 3"/>
          <p:cNvSpPr>
            <a:spLocks noGrp="1"/>
          </p:cNvSpPr>
          <p:nvPr>
            <p:ph type="sldNum" sz="quarter" idx="5"/>
          </p:nvPr>
        </p:nvSpPr>
        <p:spPr/>
        <p:txBody>
          <a:bodyPr/>
          <a:lstStyle/>
          <a:p>
            <a:fld id="{95A25375-5686-4A35-AF2C-90F0F4D5E661}" type="slidenum">
              <a:rPr lang="en-GB" smtClean="0"/>
              <a:t>54</a:t>
            </a:fld>
            <a:endParaRPr lang="en-GB"/>
          </a:p>
        </p:txBody>
      </p:sp>
    </p:spTree>
    <p:extLst>
      <p:ext uri="{BB962C8B-B14F-4D97-AF65-F5344CB8AC3E}">
        <p14:creationId xmlns:p14="http://schemas.microsoft.com/office/powerpoint/2010/main" val="3736945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91D74-8037-4369-ABA3-8F2E932BD7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51EB19A-D5ED-4836-AA2A-CFBD3A71D9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6F92E64-0DCE-4F92-819A-289C2CCCA8A5}"/>
              </a:ext>
            </a:extLst>
          </p:cNvPr>
          <p:cNvSpPr>
            <a:spLocks noGrp="1"/>
          </p:cNvSpPr>
          <p:nvPr>
            <p:ph type="dt" sz="half" idx="10"/>
          </p:nvPr>
        </p:nvSpPr>
        <p:spPr/>
        <p:txBody>
          <a:bodyPr/>
          <a:lstStyle/>
          <a:p>
            <a:fld id="{FAAD05CD-D951-4E3C-9289-45906F78CEDE}" type="datetimeFigureOut">
              <a:rPr lang="en-GB" smtClean="0"/>
              <a:t>05/07/2020</a:t>
            </a:fld>
            <a:endParaRPr lang="en-GB"/>
          </a:p>
        </p:txBody>
      </p:sp>
      <p:sp>
        <p:nvSpPr>
          <p:cNvPr id="5" name="Footer Placeholder 4">
            <a:extLst>
              <a:ext uri="{FF2B5EF4-FFF2-40B4-BE49-F238E27FC236}">
                <a16:creationId xmlns:a16="http://schemas.microsoft.com/office/drawing/2014/main" id="{0F9F5E9E-C32F-4C66-AFC2-01B04E816C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E620DB-D71D-41EE-AA0B-E8142951B49B}"/>
              </a:ext>
            </a:extLst>
          </p:cNvPr>
          <p:cNvSpPr>
            <a:spLocks noGrp="1"/>
          </p:cNvSpPr>
          <p:nvPr>
            <p:ph type="sldNum" sz="quarter" idx="12"/>
          </p:nvPr>
        </p:nvSpPr>
        <p:spPr/>
        <p:txBody>
          <a:bodyPr/>
          <a:lstStyle/>
          <a:p>
            <a:fld id="{253849BB-5C53-4293-B214-B033C617C1A1}" type="slidenum">
              <a:rPr lang="en-GB" smtClean="0"/>
              <a:t>‹#›</a:t>
            </a:fld>
            <a:endParaRPr lang="en-GB"/>
          </a:p>
        </p:txBody>
      </p:sp>
    </p:spTree>
    <p:extLst>
      <p:ext uri="{BB962C8B-B14F-4D97-AF65-F5344CB8AC3E}">
        <p14:creationId xmlns:p14="http://schemas.microsoft.com/office/powerpoint/2010/main" val="1860785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76B79-9813-4828-8F84-73C76754754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A93C1FB-94D9-46EB-A63D-540B590636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217FA44-5BC1-4F3C-8F90-17D71C5DE1CD}"/>
              </a:ext>
            </a:extLst>
          </p:cNvPr>
          <p:cNvSpPr>
            <a:spLocks noGrp="1"/>
          </p:cNvSpPr>
          <p:nvPr>
            <p:ph type="dt" sz="half" idx="10"/>
          </p:nvPr>
        </p:nvSpPr>
        <p:spPr/>
        <p:txBody>
          <a:bodyPr/>
          <a:lstStyle/>
          <a:p>
            <a:fld id="{FAAD05CD-D951-4E3C-9289-45906F78CEDE}" type="datetimeFigureOut">
              <a:rPr lang="en-GB" smtClean="0"/>
              <a:t>05/07/2020</a:t>
            </a:fld>
            <a:endParaRPr lang="en-GB"/>
          </a:p>
        </p:txBody>
      </p:sp>
      <p:sp>
        <p:nvSpPr>
          <p:cNvPr id="5" name="Footer Placeholder 4">
            <a:extLst>
              <a:ext uri="{FF2B5EF4-FFF2-40B4-BE49-F238E27FC236}">
                <a16:creationId xmlns:a16="http://schemas.microsoft.com/office/drawing/2014/main" id="{FEEC42EF-8CED-443D-966A-D89D18241F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4ED70E-F76F-46D3-8C16-FFAA5D4A254E}"/>
              </a:ext>
            </a:extLst>
          </p:cNvPr>
          <p:cNvSpPr>
            <a:spLocks noGrp="1"/>
          </p:cNvSpPr>
          <p:nvPr>
            <p:ph type="sldNum" sz="quarter" idx="12"/>
          </p:nvPr>
        </p:nvSpPr>
        <p:spPr/>
        <p:txBody>
          <a:bodyPr/>
          <a:lstStyle/>
          <a:p>
            <a:fld id="{253849BB-5C53-4293-B214-B033C617C1A1}" type="slidenum">
              <a:rPr lang="en-GB" smtClean="0"/>
              <a:t>‹#›</a:t>
            </a:fld>
            <a:endParaRPr lang="en-GB"/>
          </a:p>
        </p:txBody>
      </p:sp>
    </p:spTree>
    <p:extLst>
      <p:ext uri="{BB962C8B-B14F-4D97-AF65-F5344CB8AC3E}">
        <p14:creationId xmlns:p14="http://schemas.microsoft.com/office/powerpoint/2010/main" val="3265932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4898D-314B-41CE-8C63-A09C0E5384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D0A7118-B7CE-457C-9AE0-81FAA7D9A9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86A3E4-786A-4BCA-B7BB-89908D8A29A4}"/>
              </a:ext>
            </a:extLst>
          </p:cNvPr>
          <p:cNvSpPr>
            <a:spLocks noGrp="1"/>
          </p:cNvSpPr>
          <p:nvPr>
            <p:ph type="dt" sz="half" idx="10"/>
          </p:nvPr>
        </p:nvSpPr>
        <p:spPr/>
        <p:txBody>
          <a:bodyPr/>
          <a:lstStyle/>
          <a:p>
            <a:fld id="{FAAD05CD-D951-4E3C-9289-45906F78CEDE}" type="datetimeFigureOut">
              <a:rPr lang="en-GB" smtClean="0"/>
              <a:t>05/07/2020</a:t>
            </a:fld>
            <a:endParaRPr lang="en-GB"/>
          </a:p>
        </p:txBody>
      </p:sp>
      <p:sp>
        <p:nvSpPr>
          <p:cNvPr id="5" name="Footer Placeholder 4">
            <a:extLst>
              <a:ext uri="{FF2B5EF4-FFF2-40B4-BE49-F238E27FC236}">
                <a16:creationId xmlns:a16="http://schemas.microsoft.com/office/drawing/2014/main" id="{33AFFA0A-A37A-4355-92CD-820E86C4D2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AA91B3-4589-4521-836E-516C4984A75D}"/>
              </a:ext>
            </a:extLst>
          </p:cNvPr>
          <p:cNvSpPr>
            <a:spLocks noGrp="1"/>
          </p:cNvSpPr>
          <p:nvPr>
            <p:ph type="sldNum" sz="quarter" idx="12"/>
          </p:nvPr>
        </p:nvSpPr>
        <p:spPr/>
        <p:txBody>
          <a:bodyPr/>
          <a:lstStyle/>
          <a:p>
            <a:fld id="{253849BB-5C53-4293-B214-B033C617C1A1}" type="slidenum">
              <a:rPr lang="en-GB" smtClean="0"/>
              <a:t>‹#›</a:t>
            </a:fld>
            <a:endParaRPr lang="en-GB"/>
          </a:p>
        </p:txBody>
      </p:sp>
    </p:spTree>
    <p:extLst>
      <p:ext uri="{BB962C8B-B14F-4D97-AF65-F5344CB8AC3E}">
        <p14:creationId xmlns:p14="http://schemas.microsoft.com/office/powerpoint/2010/main" val="1417309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D7EFB-52A2-4034-A603-F91F64A678C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05FD04B-CC0D-4781-B1E0-A29BA38056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CDE4C8E-6665-4786-BAC8-164B4882EC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771EF92-13F2-4B6A-90EE-F14D19A088C6}"/>
              </a:ext>
            </a:extLst>
          </p:cNvPr>
          <p:cNvSpPr>
            <a:spLocks noGrp="1"/>
          </p:cNvSpPr>
          <p:nvPr>
            <p:ph type="dt" sz="half" idx="10"/>
          </p:nvPr>
        </p:nvSpPr>
        <p:spPr/>
        <p:txBody>
          <a:bodyPr/>
          <a:lstStyle/>
          <a:p>
            <a:fld id="{FAAD05CD-D951-4E3C-9289-45906F78CEDE}" type="datetimeFigureOut">
              <a:rPr lang="en-GB" smtClean="0"/>
              <a:t>05/07/2020</a:t>
            </a:fld>
            <a:endParaRPr lang="en-GB"/>
          </a:p>
        </p:txBody>
      </p:sp>
      <p:sp>
        <p:nvSpPr>
          <p:cNvPr id="6" name="Footer Placeholder 5">
            <a:extLst>
              <a:ext uri="{FF2B5EF4-FFF2-40B4-BE49-F238E27FC236}">
                <a16:creationId xmlns:a16="http://schemas.microsoft.com/office/drawing/2014/main" id="{5E703478-BA47-4D09-B7C9-E1881FF547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5609FF8-22AF-4CDC-A279-9544026281E0}"/>
              </a:ext>
            </a:extLst>
          </p:cNvPr>
          <p:cNvSpPr>
            <a:spLocks noGrp="1"/>
          </p:cNvSpPr>
          <p:nvPr>
            <p:ph type="sldNum" sz="quarter" idx="12"/>
          </p:nvPr>
        </p:nvSpPr>
        <p:spPr/>
        <p:txBody>
          <a:bodyPr/>
          <a:lstStyle/>
          <a:p>
            <a:fld id="{253849BB-5C53-4293-B214-B033C617C1A1}" type="slidenum">
              <a:rPr lang="en-GB" smtClean="0"/>
              <a:t>‹#›</a:t>
            </a:fld>
            <a:endParaRPr lang="en-GB"/>
          </a:p>
        </p:txBody>
      </p:sp>
    </p:spTree>
    <p:extLst>
      <p:ext uri="{BB962C8B-B14F-4D97-AF65-F5344CB8AC3E}">
        <p14:creationId xmlns:p14="http://schemas.microsoft.com/office/powerpoint/2010/main" val="2529177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20739-82C6-42DE-A310-F9C73DFD466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C44DC43-3F23-4F69-837A-AB1E2BF6CA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6AA393E-3C87-4562-ACF4-9C0F919447E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296CF78-7AC1-43D6-BF74-5056A23B59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A6B162-A28D-4EFD-8B4E-7A94A5C6BF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0F8D542-CF4E-45B7-9815-DD096A820A7E}"/>
              </a:ext>
            </a:extLst>
          </p:cNvPr>
          <p:cNvSpPr>
            <a:spLocks noGrp="1"/>
          </p:cNvSpPr>
          <p:nvPr>
            <p:ph type="dt" sz="half" idx="10"/>
          </p:nvPr>
        </p:nvSpPr>
        <p:spPr/>
        <p:txBody>
          <a:bodyPr/>
          <a:lstStyle/>
          <a:p>
            <a:fld id="{FAAD05CD-D951-4E3C-9289-45906F78CEDE}" type="datetimeFigureOut">
              <a:rPr lang="en-GB" smtClean="0"/>
              <a:t>05/07/2020</a:t>
            </a:fld>
            <a:endParaRPr lang="en-GB"/>
          </a:p>
        </p:txBody>
      </p:sp>
      <p:sp>
        <p:nvSpPr>
          <p:cNvPr id="8" name="Footer Placeholder 7">
            <a:extLst>
              <a:ext uri="{FF2B5EF4-FFF2-40B4-BE49-F238E27FC236}">
                <a16:creationId xmlns:a16="http://schemas.microsoft.com/office/drawing/2014/main" id="{0AB62E28-51DD-400B-BF57-6A6CAE4AC8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44EC941-1B3E-4394-86C4-28DF10D1244B}"/>
              </a:ext>
            </a:extLst>
          </p:cNvPr>
          <p:cNvSpPr>
            <a:spLocks noGrp="1"/>
          </p:cNvSpPr>
          <p:nvPr>
            <p:ph type="sldNum" sz="quarter" idx="12"/>
          </p:nvPr>
        </p:nvSpPr>
        <p:spPr/>
        <p:txBody>
          <a:bodyPr/>
          <a:lstStyle/>
          <a:p>
            <a:fld id="{253849BB-5C53-4293-B214-B033C617C1A1}" type="slidenum">
              <a:rPr lang="en-GB" smtClean="0"/>
              <a:t>‹#›</a:t>
            </a:fld>
            <a:endParaRPr lang="en-GB"/>
          </a:p>
        </p:txBody>
      </p:sp>
    </p:spTree>
    <p:extLst>
      <p:ext uri="{BB962C8B-B14F-4D97-AF65-F5344CB8AC3E}">
        <p14:creationId xmlns:p14="http://schemas.microsoft.com/office/powerpoint/2010/main" val="2328759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35364-57B7-4FD6-AD09-C02626DF5C1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23AFB79-00DA-4C74-AB0D-037947756DDF}"/>
              </a:ext>
            </a:extLst>
          </p:cNvPr>
          <p:cNvSpPr>
            <a:spLocks noGrp="1"/>
          </p:cNvSpPr>
          <p:nvPr>
            <p:ph type="dt" sz="half" idx="10"/>
          </p:nvPr>
        </p:nvSpPr>
        <p:spPr/>
        <p:txBody>
          <a:bodyPr/>
          <a:lstStyle/>
          <a:p>
            <a:fld id="{FAAD05CD-D951-4E3C-9289-45906F78CEDE}" type="datetimeFigureOut">
              <a:rPr lang="en-GB" smtClean="0"/>
              <a:t>05/07/2020</a:t>
            </a:fld>
            <a:endParaRPr lang="en-GB"/>
          </a:p>
        </p:txBody>
      </p:sp>
      <p:sp>
        <p:nvSpPr>
          <p:cNvPr id="4" name="Footer Placeholder 3">
            <a:extLst>
              <a:ext uri="{FF2B5EF4-FFF2-40B4-BE49-F238E27FC236}">
                <a16:creationId xmlns:a16="http://schemas.microsoft.com/office/drawing/2014/main" id="{5BDBB280-DF51-4427-B319-02CFAD00276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152295E-3859-4A54-BC29-E752D70761DB}"/>
              </a:ext>
            </a:extLst>
          </p:cNvPr>
          <p:cNvSpPr>
            <a:spLocks noGrp="1"/>
          </p:cNvSpPr>
          <p:nvPr>
            <p:ph type="sldNum" sz="quarter" idx="12"/>
          </p:nvPr>
        </p:nvSpPr>
        <p:spPr/>
        <p:txBody>
          <a:bodyPr/>
          <a:lstStyle/>
          <a:p>
            <a:fld id="{253849BB-5C53-4293-B214-B033C617C1A1}" type="slidenum">
              <a:rPr lang="en-GB" smtClean="0"/>
              <a:t>‹#›</a:t>
            </a:fld>
            <a:endParaRPr lang="en-GB"/>
          </a:p>
        </p:txBody>
      </p:sp>
    </p:spTree>
    <p:extLst>
      <p:ext uri="{BB962C8B-B14F-4D97-AF65-F5344CB8AC3E}">
        <p14:creationId xmlns:p14="http://schemas.microsoft.com/office/powerpoint/2010/main" val="299277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BF0EA0-CF6E-4C80-84E0-CDAFBF9D4E4F}"/>
              </a:ext>
            </a:extLst>
          </p:cNvPr>
          <p:cNvSpPr>
            <a:spLocks noGrp="1"/>
          </p:cNvSpPr>
          <p:nvPr>
            <p:ph type="dt" sz="half" idx="10"/>
          </p:nvPr>
        </p:nvSpPr>
        <p:spPr/>
        <p:txBody>
          <a:bodyPr/>
          <a:lstStyle/>
          <a:p>
            <a:fld id="{FAAD05CD-D951-4E3C-9289-45906F78CEDE}" type="datetimeFigureOut">
              <a:rPr lang="en-GB" smtClean="0"/>
              <a:t>05/07/2020</a:t>
            </a:fld>
            <a:endParaRPr lang="en-GB"/>
          </a:p>
        </p:txBody>
      </p:sp>
      <p:sp>
        <p:nvSpPr>
          <p:cNvPr id="3" name="Footer Placeholder 2">
            <a:extLst>
              <a:ext uri="{FF2B5EF4-FFF2-40B4-BE49-F238E27FC236}">
                <a16:creationId xmlns:a16="http://schemas.microsoft.com/office/drawing/2014/main" id="{08E75E52-6DFF-4DE7-A47E-211A5C26597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30721F0-6C23-4FE9-AF86-8CF9412B77CE}"/>
              </a:ext>
            </a:extLst>
          </p:cNvPr>
          <p:cNvSpPr>
            <a:spLocks noGrp="1"/>
          </p:cNvSpPr>
          <p:nvPr>
            <p:ph type="sldNum" sz="quarter" idx="12"/>
          </p:nvPr>
        </p:nvSpPr>
        <p:spPr/>
        <p:txBody>
          <a:bodyPr/>
          <a:lstStyle/>
          <a:p>
            <a:fld id="{253849BB-5C53-4293-B214-B033C617C1A1}" type="slidenum">
              <a:rPr lang="en-GB" smtClean="0"/>
              <a:t>‹#›</a:t>
            </a:fld>
            <a:endParaRPr lang="en-GB"/>
          </a:p>
        </p:txBody>
      </p:sp>
    </p:spTree>
    <p:extLst>
      <p:ext uri="{BB962C8B-B14F-4D97-AF65-F5344CB8AC3E}">
        <p14:creationId xmlns:p14="http://schemas.microsoft.com/office/powerpoint/2010/main" val="1823975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6122B-292D-4F0A-9E9C-44D9D6C04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1D16248-BB8D-46C4-A012-445CE73EF2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991CFBC-7E76-45B6-AEEF-52F5224D1D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3ECC8D-1372-499D-8E16-DC56388E3AD5}"/>
              </a:ext>
            </a:extLst>
          </p:cNvPr>
          <p:cNvSpPr>
            <a:spLocks noGrp="1"/>
          </p:cNvSpPr>
          <p:nvPr>
            <p:ph type="dt" sz="half" idx="10"/>
          </p:nvPr>
        </p:nvSpPr>
        <p:spPr/>
        <p:txBody>
          <a:bodyPr/>
          <a:lstStyle/>
          <a:p>
            <a:fld id="{FAAD05CD-D951-4E3C-9289-45906F78CEDE}" type="datetimeFigureOut">
              <a:rPr lang="en-GB" smtClean="0"/>
              <a:t>05/07/2020</a:t>
            </a:fld>
            <a:endParaRPr lang="en-GB"/>
          </a:p>
        </p:txBody>
      </p:sp>
      <p:sp>
        <p:nvSpPr>
          <p:cNvPr id="6" name="Footer Placeholder 5">
            <a:extLst>
              <a:ext uri="{FF2B5EF4-FFF2-40B4-BE49-F238E27FC236}">
                <a16:creationId xmlns:a16="http://schemas.microsoft.com/office/drawing/2014/main" id="{D1D2FF38-CC77-40A8-9A6A-8D883CBA79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8D06C56-220C-4EEA-9154-F62C4FEEAE4F}"/>
              </a:ext>
            </a:extLst>
          </p:cNvPr>
          <p:cNvSpPr>
            <a:spLocks noGrp="1"/>
          </p:cNvSpPr>
          <p:nvPr>
            <p:ph type="sldNum" sz="quarter" idx="12"/>
          </p:nvPr>
        </p:nvSpPr>
        <p:spPr/>
        <p:txBody>
          <a:bodyPr/>
          <a:lstStyle/>
          <a:p>
            <a:fld id="{253849BB-5C53-4293-B214-B033C617C1A1}" type="slidenum">
              <a:rPr lang="en-GB" smtClean="0"/>
              <a:t>‹#›</a:t>
            </a:fld>
            <a:endParaRPr lang="en-GB"/>
          </a:p>
        </p:txBody>
      </p:sp>
    </p:spTree>
    <p:extLst>
      <p:ext uri="{BB962C8B-B14F-4D97-AF65-F5344CB8AC3E}">
        <p14:creationId xmlns:p14="http://schemas.microsoft.com/office/powerpoint/2010/main" val="2688530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24BAE-C675-4A77-9703-D071172518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0282360-C897-42FB-868F-CDF5505BA3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6718F33-D0CB-4F3D-9F40-4124491185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141936-3AE1-405A-939B-24A88D574EFD}"/>
              </a:ext>
            </a:extLst>
          </p:cNvPr>
          <p:cNvSpPr>
            <a:spLocks noGrp="1"/>
          </p:cNvSpPr>
          <p:nvPr>
            <p:ph type="dt" sz="half" idx="10"/>
          </p:nvPr>
        </p:nvSpPr>
        <p:spPr/>
        <p:txBody>
          <a:bodyPr/>
          <a:lstStyle/>
          <a:p>
            <a:fld id="{FAAD05CD-D951-4E3C-9289-45906F78CEDE}" type="datetimeFigureOut">
              <a:rPr lang="en-GB" smtClean="0"/>
              <a:t>05/07/2020</a:t>
            </a:fld>
            <a:endParaRPr lang="en-GB"/>
          </a:p>
        </p:txBody>
      </p:sp>
      <p:sp>
        <p:nvSpPr>
          <p:cNvPr id="6" name="Footer Placeholder 5">
            <a:extLst>
              <a:ext uri="{FF2B5EF4-FFF2-40B4-BE49-F238E27FC236}">
                <a16:creationId xmlns:a16="http://schemas.microsoft.com/office/drawing/2014/main" id="{DAA5A89E-AC03-4862-BEAB-5E170E9D1D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47651D-5F91-4D2E-88DB-AADB4B969924}"/>
              </a:ext>
            </a:extLst>
          </p:cNvPr>
          <p:cNvSpPr>
            <a:spLocks noGrp="1"/>
          </p:cNvSpPr>
          <p:nvPr>
            <p:ph type="sldNum" sz="quarter" idx="12"/>
          </p:nvPr>
        </p:nvSpPr>
        <p:spPr/>
        <p:txBody>
          <a:bodyPr/>
          <a:lstStyle/>
          <a:p>
            <a:fld id="{253849BB-5C53-4293-B214-B033C617C1A1}" type="slidenum">
              <a:rPr lang="en-GB" smtClean="0"/>
              <a:t>‹#›</a:t>
            </a:fld>
            <a:endParaRPr lang="en-GB"/>
          </a:p>
        </p:txBody>
      </p:sp>
    </p:spTree>
    <p:extLst>
      <p:ext uri="{BB962C8B-B14F-4D97-AF65-F5344CB8AC3E}">
        <p14:creationId xmlns:p14="http://schemas.microsoft.com/office/powerpoint/2010/main" val="204297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F45C7-1B6E-4033-9EE8-5C052B7138B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1E0310F-932B-4B6A-B138-C1C0796712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B6D4C6-4978-4B30-A1F3-7A7E3B7B60E8}"/>
              </a:ext>
            </a:extLst>
          </p:cNvPr>
          <p:cNvSpPr>
            <a:spLocks noGrp="1"/>
          </p:cNvSpPr>
          <p:nvPr>
            <p:ph type="dt" sz="half" idx="10"/>
          </p:nvPr>
        </p:nvSpPr>
        <p:spPr/>
        <p:txBody>
          <a:bodyPr/>
          <a:lstStyle/>
          <a:p>
            <a:fld id="{FAAD05CD-D951-4E3C-9289-45906F78CEDE}" type="datetimeFigureOut">
              <a:rPr lang="en-GB" smtClean="0"/>
              <a:t>05/07/2020</a:t>
            </a:fld>
            <a:endParaRPr lang="en-GB"/>
          </a:p>
        </p:txBody>
      </p:sp>
      <p:sp>
        <p:nvSpPr>
          <p:cNvPr id="5" name="Footer Placeholder 4">
            <a:extLst>
              <a:ext uri="{FF2B5EF4-FFF2-40B4-BE49-F238E27FC236}">
                <a16:creationId xmlns:a16="http://schemas.microsoft.com/office/drawing/2014/main" id="{2CB8C00D-CCA1-43D7-9858-63E9CE8E09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ADFBC8-CADC-4559-8300-67E3816D3E8A}"/>
              </a:ext>
            </a:extLst>
          </p:cNvPr>
          <p:cNvSpPr>
            <a:spLocks noGrp="1"/>
          </p:cNvSpPr>
          <p:nvPr>
            <p:ph type="sldNum" sz="quarter" idx="12"/>
          </p:nvPr>
        </p:nvSpPr>
        <p:spPr/>
        <p:txBody>
          <a:bodyPr/>
          <a:lstStyle/>
          <a:p>
            <a:fld id="{253849BB-5C53-4293-B214-B033C617C1A1}" type="slidenum">
              <a:rPr lang="en-GB" smtClean="0"/>
              <a:t>‹#›</a:t>
            </a:fld>
            <a:endParaRPr lang="en-GB"/>
          </a:p>
        </p:txBody>
      </p:sp>
    </p:spTree>
    <p:extLst>
      <p:ext uri="{BB962C8B-B14F-4D97-AF65-F5344CB8AC3E}">
        <p14:creationId xmlns:p14="http://schemas.microsoft.com/office/powerpoint/2010/main" val="3059484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E42B40-6A91-4697-8058-5ECA2F0741F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8537AAB-0B95-45AC-A0C0-1EBCC147832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146D7B-A36A-4955-969D-BD9E0035C46F}"/>
              </a:ext>
            </a:extLst>
          </p:cNvPr>
          <p:cNvSpPr>
            <a:spLocks noGrp="1"/>
          </p:cNvSpPr>
          <p:nvPr>
            <p:ph type="dt" sz="half" idx="10"/>
          </p:nvPr>
        </p:nvSpPr>
        <p:spPr/>
        <p:txBody>
          <a:bodyPr/>
          <a:lstStyle/>
          <a:p>
            <a:fld id="{FAAD05CD-D951-4E3C-9289-45906F78CEDE}" type="datetimeFigureOut">
              <a:rPr lang="en-GB" smtClean="0"/>
              <a:t>05/07/2020</a:t>
            </a:fld>
            <a:endParaRPr lang="en-GB"/>
          </a:p>
        </p:txBody>
      </p:sp>
      <p:sp>
        <p:nvSpPr>
          <p:cNvPr id="5" name="Footer Placeholder 4">
            <a:extLst>
              <a:ext uri="{FF2B5EF4-FFF2-40B4-BE49-F238E27FC236}">
                <a16:creationId xmlns:a16="http://schemas.microsoft.com/office/drawing/2014/main" id="{03B0DBA4-0D5F-47F7-B67A-8A0870AAD3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39DA53-C7DE-4FDB-8D40-BEE2EC3A34EC}"/>
              </a:ext>
            </a:extLst>
          </p:cNvPr>
          <p:cNvSpPr>
            <a:spLocks noGrp="1"/>
          </p:cNvSpPr>
          <p:nvPr>
            <p:ph type="sldNum" sz="quarter" idx="12"/>
          </p:nvPr>
        </p:nvSpPr>
        <p:spPr/>
        <p:txBody>
          <a:bodyPr/>
          <a:lstStyle/>
          <a:p>
            <a:fld id="{253849BB-5C53-4293-B214-B033C617C1A1}" type="slidenum">
              <a:rPr lang="en-GB" smtClean="0"/>
              <a:t>‹#›</a:t>
            </a:fld>
            <a:endParaRPr lang="en-GB"/>
          </a:p>
        </p:txBody>
      </p:sp>
    </p:spTree>
    <p:extLst>
      <p:ext uri="{BB962C8B-B14F-4D97-AF65-F5344CB8AC3E}">
        <p14:creationId xmlns:p14="http://schemas.microsoft.com/office/powerpoint/2010/main" val="171019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7E942E-DEC3-4295-9392-A11BD6F228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777A5D4-F5CA-4067-9A29-2981D6839E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848404-6BEE-40A5-AA87-666DEBB4E6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AD05CD-D951-4E3C-9289-45906F78CEDE}" type="datetimeFigureOut">
              <a:rPr lang="en-GB" smtClean="0"/>
              <a:t>05/07/2020</a:t>
            </a:fld>
            <a:endParaRPr lang="en-GB"/>
          </a:p>
        </p:txBody>
      </p:sp>
      <p:sp>
        <p:nvSpPr>
          <p:cNvPr id="5" name="Footer Placeholder 4">
            <a:extLst>
              <a:ext uri="{FF2B5EF4-FFF2-40B4-BE49-F238E27FC236}">
                <a16:creationId xmlns:a16="http://schemas.microsoft.com/office/drawing/2014/main" id="{5A989BA0-8523-4A14-9B93-9CB4820882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C03081C-C928-4410-BACD-1E46A18637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3849BB-5C53-4293-B214-B033C617C1A1}" type="slidenum">
              <a:rPr lang="en-GB" smtClean="0"/>
              <a:t>‹#›</a:t>
            </a:fld>
            <a:endParaRPr lang="en-GB"/>
          </a:p>
        </p:txBody>
      </p:sp>
    </p:spTree>
    <p:extLst>
      <p:ext uri="{BB962C8B-B14F-4D97-AF65-F5344CB8AC3E}">
        <p14:creationId xmlns:p14="http://schemas.microsoft.com/office/powerpoint/2010/main" val="3198818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2" Type="http://schemas.openxmlformats.org/officeDocument/2006/relationships/image" Target="../media/image48.tif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sciencedirect.com/science/article/pii/S0048969720340857?dgcid=coauthor" TargetMode="External"/><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ccrp.maps.arcgis.com/apps/Styler/index.html?appid=395b984124954ac7acfcb2c45f7c8bc1"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jpeg"/><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E1C5E35-56E3-4657-853F-AAF87992A085}"/>
              </a:ext>
            </a:extLst>
          </p:cNvPr>
          <p:cNvPicPr>
            <a:picLocks noChangeAspect="1"/>
          </p:cNvPicPr>
          <p:nvPr/>
        </p:nvPicPr>
        <p:blipFill rotWithShape="1">
          <a:blip r:embed="rId3">
            <a:extLst>
              <a:ext uri="{28A0092B-C50C-407E-A947-70E740481C1C}">
                <a14:useLocalDpi xmlns:a14="http://schemas.microsoft.com/office/drawing/2010/main" val="0"/>
              </a:ext>
            </a:extLst>
          </a:blip>
          <a:srcRect l="31632" t="-1111" r="9544" b="1111"/>
          <a:stretch/>
        </p:blipFill>
        <p:spPr>
          <a:xfrm>
            <a:off x="6039152" y="-97971"/>
            <a:ext cx="6140149" cy="6955971"/>
          </a:xfrm>
          <a:prstGeom prst="rect">
            <a:avLst/>
          </a:prstGeom>
        </p:spPr>
      </p:pic>
      <p:sp>
        <p:nvSpPr>
          <p:cNvPr id="3" name="Title 1">
            <a:extLst>
              <a:ext uri="{FF2B5EF4-FFF2-40B4-BE49-F238E27FC236}">
                <a16:creationId xmlns:a16="http://schemas.microsoft.com/office/drawing/2014/main" id="{AC78BE0E-71C8-4717-A3D3-22C264FEB4EF}"/>
              </a:ext>
            </a:extLst>
          </p:cNvPr>
          <p:cNvSpPr txBox="1">
            <a:spLocks/>
          </p:cNvSpPr>
          <p:nvPr/>
        </p:nvSpPr>
        <p:spPr>
          <a:xfrm>
            <a:off x="602460" y="1197767"/>
            <a:ext cx="5493540" cy="4462463"/>
          </a:xfrm>
          <a:prstGeom prst="rect">
            <a:avLst/>
          </a:prstGeom>
          <a:solidFill>
            <a:schemeClr val="tx1">
              <a:lumMod val="65000"/>
              <a:lumOff val="35000"/>
            </a:schemeClr>
          </a:solidFill>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x-none" sz="5000" b="1" dirty="0">
                <a:solidFill>
                  <a:schemeClr val="bg1"/>
                </a:solidFill>
              </a:rPr>
              <a:t>Presentación del equipo regional  CdP16, 2020</a:t>
            </a:r>
            <a:br>
              <a:rPr lang="x-none" sz="5000" dirty="0">
                <a:solidFill>
                  <a:schemeClr val="bg1"/>
                </a:solidFill>
              </a:rPr>
            </a:br>
            <a:br>
              <a:rPr lang="x-none" sz="5000" dirty="0">
                <a:solidFill>
                  <a:schemeClr val="bg1"/>
                </a:solidFill>
              </a:rPr>
            </a:br>
            <a:r>
              <a:rPr lang="x-none" sz="3600" dirty="0">
                <a:solidFill>
                  <a:schemeClr val="bg1"/>
                </a:solidFill>
              </a:rPr>
              <a:t>Revisión de la agenda, los objetivos, y reflexiones sobre el ultimo año</a:t>
            </a:r>
          </a:p>
        </p:txBody>
      </p:sp>
      <p:sp>
        <p:nvSpPr>
          <p:cNvPr id="4" name="TextBox 3">
            <a:extLst>
              <a:ext uri="{FF2B5EF4-FFF2-40B4-BE49-F238E27FC236}">
                <a16:creationId xmlns:a16="http://schemas.microsoft.com/office/drawing/2014/main" id="{F095B45A-69B2-4984-9A38-DEE4DEA89633}"/>
              </a:ext>
            </a:extLst>
          </p:cNvPr>
          <p:cNvSpPr txBox="1"/>
          <p:nvPr/>
        </p:nvSpPr>
        <p:spPr>
          <a:xfrm>
            <a:off x="2481943" y="6074229"/>
            <a:ext cx="3516086" cy="369332"/>
          </a:xfrm>
          <a:prstGeom prst="rect">
            <a:avLst/>
          </a:prstGeom>
          <a:noFill/>
        </p:spPr>
        <p:txBody>
          <a:bodyPr wrap="square" rtlCol="0">
            <a:spAutoFit/>
          </a:bodyPr>
          <a:lstStyle/>
          <a:p>
            <a:r>
              <a:rPr lang="en-US" dirty="0">
                <a:solidFill>
                  <a:schemeClr val="bg1"/>
                </a:solidFill>
              </a:rPr>
              <a:t>Proyecto </a:t>
            </a:r>
            <a:r>
              <a:rPr lang="en-US" dirty="0" err="1">
                <a:solidFill>
                  <a:schemeClr val="bg1"/>
                </a:solidFill>
              </a:rPr>
              <a:t>Semillas</a:t>
            </a:r>
            <a:r>
              <a:rPr lang="en-US" dirty="0">
                <a:solidFill>
                  <a:schemeClr val="bg1"/>
                </a:solidFill>
              </a:rPr>
              <a:t> y </a:t>
            </a:r>
            <a:r>
              <a:rPr lang="en-US" dirty="0" err="1">
                <a:solidFill>
                  <a:schemeClr val="bg1"/>
                </a:solidFill>
              </a:rPr>
              <a:t>Escuelas</a:t>
            </a:r>
            <a:r>
              <a:rPr lang="en-US" dirty="0">
                <a:solidFill>
                  <a:schemeClr val="bg1"/>
                </a:solidFill>
              </a:rPr>
              <a:t>, 2020</a:t>
            </a:r>
          </a:p>
        </p:txBody>
      </p:sp>
    </p:spTree>
    <p:extLst>
      <p:ext uri="{BB962C8B-B14F-4D97-AF65-F5344CB8AC3E}">
        <p14:creationId xmlns:p14="http://schemas.microsoft.com/office/powerpoint/2010/main" val="1489098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7A672-2D6F-4F40-93D5-A3C2EB27C657}"/>
              </a:ext>
            </a:extLst>
          </p:cNvPr>
          <p:cNvSpPr>
            <a:spLocks noGrp="1"/>
          </p:cNvSpPr>
          <p:nvPr>
            <p:ph type="title"/>
          </p:nvPr>
        </p:nvSpPr>
        <p:spPr>
          <a:xfrm>
            <a:off x="6345846" y="272747"/>
            <a:ext cx="5072741" cy="1179892"/>
          </a:xfrm>
          <a:solidFill>
            <a:schemeClr val="tx1">
              <a:lumMod val="65000"/>
              <a:lumOff val="35000"/>
            </a:schemeClr>
          </a:solidFill>
        </p:spPr>
        <p:txBody>
          <a:bodyPr>
            <a:noAutofit/>
          </a:bodyPr>
          <a:lstStyle/>
          <a:p>
            <a:pPr algn="r"/>
            <a:r>
              <a:rPr lang="es-ES" altLang="en-US" sz="3600" b="1" dirty="0">
                <a:solidFill>
                  <a:schemeClr val="bg1"/>
                </a:solidFill>
                <a:cs typeface="Calibri Light" panose="020F0302020204030204" pitchFamily="34" charset="0"/>
              </a:rPr>
              <a:t>Objetivo 1: Intercambio e </a:t>
            </a:r>
            <a:br>
              <a:rPr lang="es-ES" altLang="en-US" sz="3600" b="1" dirty="0">
                <a:solidFill>
                  <a:schemeClr val="bg1"/>
                </a:solidFill>
                <a:cs typeface="Calibri Light" panose="020F0302020204030204" pitchFamily="34" charset="0"/>
              </a:rPr>
            </a:br>
            <a:r>
              <a:rPr lang="es-ES" altLang="en-US" sz="3600" b="1" dirty="0" err="1">
                <a:solidFill>
                  <a:schemeClr val="bg1"/>
                </a:solidFill>
                <a:cs typeface="Calibri Light" panose="020F0302020204030204" pitchFamily="34" charset="0"/>
              </a:rPr>
              <a:t>inter-aprendizaje</a:t>
            </a:r>
            <a:endParaRPr lang="en-US" sz="3600" b="1" dirty="0">
              <a:solidFill>
                <a:schemeClr val="bg1"/>
              </a:solidFill>
            </a:endParaRPr>
          </a:p>
        </p:txBody>
      </p:sp>
      <p:pic>
        <p:nvPicPr>
          <p:cNvPr id="6" name="Content Placeholder 5">
            <a:extLst>
              <a:ext uri="{FF2B5EF4-FFF2-40B4-BE49-F238E27FC236}">
                <a16:creationId xmlns:a16="http://schemas.microsoft.com/office/drawing/2014/main" id="{502D0215-A95C-4298-A2B0-5466A4FFA6E8}"/>
              </a:ext>
            </a:extLst>
          </p:cNvPr>
          <p:cNvPicPr>
            <a:picLocks noGrp="1" noChangeAspect="1"/>
          </p:cNvPicPr>
          <p:nvPr>
            <p:ph idx="1"/>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t="24366"/>
          <a:stretch/>
        </p:blipFill>
        <p:spPr>
          <a:xfrm>
            <a:off x="5572435" y="1672165"/>
            <a:ext cx="6619565" cy="3754967"/>
          </a:xfrm>
        </p:spPr>
      </p:pic>
      <p:sp>
        <p:nvSpPr>
          <p:cNvPr id="4" name="Text Placeholder 3">
            <a:extLst>
              <a:ext uri="{FF2B5EF4-FFF2-40B4-BE49-F238E27FC236}">
                <a16:creationId xmlns:a16="http://schemas.microsoft.com/office/drawing/2014/main" id="{C4B47967-41E1-4DC0-AD58-08D4B266E471}"/>
              </a:ext>
            </a:extLst>
          </p:cNvPr>
          <p:cNvSpPr>
            <a:spLocks noGrp="1"/>
          </p:cNvSpPr>
          <p:nvPr>
            <p:ph type="body" sz="half" idx="2"/>
          </p:nvPr>
        </p:nvSpPr>
        <p:spPr>
          <a:xfrm>
            <a:off x="326572" y="137281"/>
            <a:ext cx="5072741" cy="6405034"/>
          </a:xfrm>
          <a:solidFill>
            <a:schemeClr val="tx1">
              <a:lumMod val="65000"/>
              <a:lumOff val="35000"/>
            </a:schemeClr>
          </a:solidFill>
        </p:spPr>
        <p:txBody>
          <a:bodyPr>
            <a:normAutofit/>
          </a:bodyPr>
          <a:lstStyle/>
          <a:p>
            <a:endParaRPr lang="es-ES" sz="2400" dirty="0">
              <a:solidFill>
                <a:schemeClr val="bg1"/>
              </a:solidFill>
            </a:endParaRPr>
          </a:p>
          <a:p>
            <a:r>
              <a:rPr lang="es-ES" sz="2400" dirty="0">
                <a:solidFill>
                  <a:schemeClr val="bg1"/>
                </a:solidFill>
              </a:rPr>
              <a:t>Cuando estas colaborando, estas pidiendo el tiempo y cabeza de otro, para que sea menos doloroso:</a:t>
            </a:r>
          </a:p>
          <a:p>
            <a:pPr marL="342900" indent="-342900">
              <a:buAutoNum type="arabicPeriod"/>
            </a:pPr>
            <a:r>
              <a:rPr lang="es-ES" sz="2400" dirty="0">
                <a:solidFill>
                  <a:schemeClr val="bg1"/>
                </a:solidFill>
              </a:rPr>
              <a:t>Usar formatos similares para disminuir el peso cognitivo </a:t>
            </a:r>
          </a:p>
          <a:p>
            <a:pPr marL="342900" indent="-342900">
              <a:buAutoNum type="arabicPeriod"/>
            </a:pPr>
            <a:r>
              <a:rPr lang="es-ES" sz="2400" dirty="0">
                <a:solidFill>
                  <a:schemeClr val="bg1"/>
                </a:solidFill>
              </a:rPr>
              <a:t>Borradores de calidad: </a:t>
            </a:r>
          </a:p>
          <a:p>
            <a:pPr marL="800100" lvl="1" indent="-342900">
              <a:buFont typeface="Wingdings" panose="05000000000000000000" pitchFamily="2" charset="2"/>
              <a:buChar char="Ø"/>
            </a:pPr>
            <a:r>
              <a:rPr lang="es-ES" sz="2400" dirty="0">
                <a:solidFill>
                  <a:schemeClr val="bg1"/>
                </a:solidFill>
              </a:rPr>
              <a:t>Claro, bien estructurado, ya revisado por el equipo interno </a:t>
            </a:r>
          </a:p>
          <a:p>
            <a:pPr marL="800100" lvl="1" indent="-342900">
              <a:buFont typeface="Wingdings" panose="05000000000000000000" pitchFamily="2" charset="2"/>
              <a:buChar char="Ø"/>
            </a:pPr>
            <a:r>
              <a:rPr lang="es-ES" sz="2400" dirty="0">
                <a:solidFill>
                  <a:schemeClr val="bg1"/>
                </a:solidFill>
              </a:rPr>
              <a:t>Mejor tener puntos claves que mucho palabreo que es difícil entender</a:t>
            </a:r>
          </a:p>
          <a:p>
            <a:endParaRPr lang="es-ES" sz="2000" dirty="0"/>
          </a:p>
          <a:p>
            <a:endParaRPr lang="en-US" sz="2000" dirty="0"/>
          </a:p>
          <a:p>
            <a:endParaRPr lang="en-US" dirty="0"/>
          </a:p>
        </p:txBody>
      </p:sp>
    </p:spTree>
    <p:extLst>
      <p:ext uri="{BB962C8B-B14F-4D97-AF65-F5344CB8AC3E}">
        <p14:creationId xmlns:p14="http://schemas.microsoft.com/office/powerpoint/2010/main" val="970733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9D7C3D-C077-4027-8AC0-DD72A20B6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054772"/>
            <a:ext cx="4950372" cy="3712779"/>
          </a:xfrm>
          <a:prstGeom prst="rect">
            <a:avLst/>
          </a:prstGeom>
        </p:spPr>
      </p:pic>
      <p:pic>
        <p:nvPicPr>
          <p:cNvPr id="5" name="Picture 4">
            <a:extLst>
              <a:ext uri="{FF2B5EF4-FFF2-40B4-BE49-F238E27FC236}">
                <a16:creationId xmlns:a16="http://schemas.microsoft.com/office/drawing/2014/main" id="{F1A3F7FC-8EBA-4E2C-969B-60F1DDADDD53}"/>
              </a:ext>
            </a:extLst>
          </p:cNvPr>
          <p:cNvPicPr>
            <a:picLocks noChangeAspect="1"/>
          </p:cNvPicPr>
          <p:nvPr/>
        </p:nvPicPr>
        <p:blipFill rotWithShape="1">
          <a:blip r:embed="rId3">
            <a:extLst>
              <a:ext uri="{28A0092B-C50C-407E-A947-70E740481C1C}">
                <a14:useLocalDpi xmlns:a14="http://schemas.microsoft.com/office/drawing/2010/main" val="0"/>
              </a:ext>
            </a:extLst>
          </a:blip>
          <a:srcRect r="6233"/>
          <a:stretch/>
        </p:blipFill>
        <p:spPr>
          <a:xfrm>
            <a:off x="7993993" y="3341182"/>
            <a:ext cx="4396829" cy="3516818"/>
          </a:xfrm>
          <a:prstGeom prst="rect">
            <a:avLst/>
          </a:prstGeom>
        </p:spPr>
      </p:pic>
      <p:sp>
        <p:nvSpPr>
          <p:cNvPr id="2" name="TextBox 1">
            <a:extLst>
              <a:ext uri="{FF2B5EF4-FFF2-40B4-BE49-F238E27FC236}">
                <a16:creationId xmlns:a16="http://schemas.microsoft.com/office/drawing/2014/main" id="{AD53D1A8-E559-4081-BD4B-245E8D8123AF}"/>
              </a:ext>
            </a:extLst>
          </p:cNvPr>
          <p:cNvSpPr txBox="1"/>
          <p:nvPr/>
        </p:nvSpPr>
        <p:spPr>
          <a:xfrm>
            <a:off x="4950373" y="3388520"/>
            <a:ext cx="3142593" cy="3323987"/>
          </a:xfrm>
          <a:prstGeom prst="rect">
            <a:avLst/>
          </a:prstGeom>
          <a:noFill/>
        </p:spPr>
        <p:txBody>
          <a:bodyPr wrap="square" rtlCol="0">
            <a:spAutoFit/>
          </a:bodyPr>
          <a:lstStyle/>
          <a:p>
            <a:r>
              <a:rPr lang="es-ES" sz="2400" dirty="0">
                <a:solidFill>
                  <a:schemeClr val="bg1"/>
                </a:solidFill>
              </a:rPr>
              <a:t>3. Estar consiente de relaciones de poder</a:t>
            </a:r>
          </a:p>
          <a:p>
            <a:pPr marL="800100" lvl="1" indent="-342900">
              <a:buFont typeface="Wingdings" panose="05000000000000000000" pitchFamily="2" charset="2"/>
              <a:buChar char="Ø"/>
            </a:pPr>
            <a:r>
              <a:rPr lang="es-ES" sz="2400" dirty="0">
                <a:solidFill>
                  <a:schemeClr val="bg1"/>
                </a:solidFill>
              </a:rPr>
              <a:t>Escuchar y responder con respecto</a:t>
            </a:r>
          </a:p>
          <a:p>
            <a:pPr marL="800100" lvl="1" indent="-342900">
              <a:buFont typeface="Wingdings" panose="05000000000000000000" pitchFamily="2" charset="2"/>
              <a:buChar char="Ø"/>
            </a:pPr>
            <a:r>
              <a:rPr lang="es-ES" sz="2400" dirty="0">
                <a:solidFill>
                  <a:schemeClr val="bg1"/>
                </a:solidFill>
              </a:rPr>
              <a:t>Cuidado usar la bandera de “experto”</a:t>
            </a:r>
          </a:p>
          <a:p>
            <a:endParaRPr lang="en-US" dirty="0"/>
          </a:p>
        </p:txBody>
      </p:sp>
      <p:sp>
        <p:nvSpPr>
          <p:cNvPr id="4" name="TextBox 3">
            <a:extLst>
              <a:ext uri="{FF2B5EF4-FFF2-40B4-BE49-F238E27FC236}">
                <a16:creationId xmlns:a16="http://schemas.microsoft.com/office/drawing/2014/main" id="{A4FA5F10-9D14-4550-AB20-A7AFA6242EAD}"/>
              </a:ext>
            </a:extLst>
          </p:cNvPr>
          <p:cNvSpPr txBox="1"/>
          <p:nvPr/>
        </p:nvSpPr>
        <p:spPr>
          <a:xfrm>
            <a:off x="1" y="0"/>
            <a:ext cx="4950372" cy="1077218"/>
          </a:xfrm>
          <a:prstGeom prst="rect">
            <a:avLst/>
          </a:prstGeom>
          <a:noFill/>
        </p:spPr>
        <p:txBody>
          <a:bodyPr wrap="square" rtlCol="0">
            <a:spAutoFit/>
          </a:bodyPr>
          <a:lstStyle/>
          <a:p>
            <a:r>
              <a:rPr lang="es-ES" altLang="en-US" sz="3200" b="1" dirty="0">
                <a:solidFill>
                  <a:schemeClr val="bg1"/>
                </a:solidFill>
                <a:cs typeface="Calibri Light" panose="020F0302020204030204" pitchFamily="34" charset="0"/>
              </a:rPr>
              <a:t>Objetivo 1: Intercambio e </a:t>
            </a:r>
            <a:r>
              <a:rPr lang="es-ES" altLang="en-US" sz="3200" b="1" dirty="0" err="1">
                <a:solidFill>
                  <a:schemeClr val="bg1"/>
                </a:solidFill>
                <a:cs typeface="Calibri Light" panose="020F0302020204030204" pitchFamily="34" charset="0"/>
              </a:rPr>
              <a:t>inter-aprendizaje</a:t>
            </a:r>
            <a:endParaRPr lang="en-US" sz="3200" dirty="0"/>
          </a:p>
        </p:txBody>
      </p:sp>
      <p:pic>
        <p:nvPicPr>
          <p:cNvPr id="7" name="Picture 6">
            <a:extLst>
              <a:ext uri="{FF2B5EF4-FFF2-40B4-BE49-F238E27FC236}">
                <a16:creationId xmlns:a16="http://schemas.microsoft.com/office/drawing/2014/main" id="{61A80037-D7CD-484A-A0E4-3F0F0CF1DD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0373" y="45449"/>
            <a:ext cx="4396829" cy="3297622"/>
          </a:xfrm>
          <a:prstGeom prst="rect">
            <a:avLst/>
          </a:prstGeom>
        </p:spPr>
      </p:pic>
    </p:spTree>
    <p:extLst>
      <p:ext uri="{BB962C8B-B14F-4D97-AF65-F5344CB8AC3E}">
        <p14:creationId xmlns:p14="http://schemas.microsoft.com/office/powerpoint/2010/main" val="2167502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96EE3-2C9C-4D64-9329-29DFFA7E6C46}"/>
              </a:ext>
            </a:extLst>
          </p:cNvPr>
          <p:cNvSpPr>
            <a:spLocks noGrp="1"/>
          </p:cNvSpPr>
          <p:nvPr>
            <p:ph type="title"/>
          </p:nvPr>
        </p:nvSpPr>
        <p:spPr>
          <a:xfrm>
            <a:off x="-38100" y="0"/>
            <a:ext cx="10515600" cy="1325563"/>
          </a:xfrm>
        </p:spPr>
        <p:txBody>
          <a:bodyPr/>
          <a:lstStyle/>
          <a:p>
            <a:r>
              <a:rPr lang="x-none" dirty="0">
                <a:solidFill>
                  <a:schemeClr val="bg1"/>
                </a:solidFill>
              </a:rPr>
              <a:t>Objetivo 2: Búsqueda de sinergias</a:t>
            </a:r>
            <a:endParaRPr lang="en-US" dirty="0"/>
          </a:p>
        </p:txBody>
      </p:sp>
      <p:sp>
        <p:nvSpPr>
          <p:cNvPr id="7" name="Flowchart: Connector 6">
            <a:extLst>
              <a:ext uri="{FF2B5EF4-FFF2-40B4-BE49-F238E27FC236}">
                <a16:creationId xmlns:a16="http://schemas.microsoft.com/office/drawing/2014/main" id="{B064B219-BEB3-4B8D-B7FA-20D8265C311F}"/>
              </a:ext>
            </a:extLst>
          </p:cNvPr>
          <p:cNvSpPr/>
          <p:nvPr/>
        </p:nvSpPr>
        <p:spPr>
          <a:xfrm>
            <a:off x="3048000" y="1460500"/>
            <a:ext cx="5626100" cy="5207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3188CD64-2A54-4E65-A08F-0D3E7073E45A}"/>
              </a:ext>
            </a:extLst>
          </p:cNvPr>
          <p:cNvCxnSpPr>
            <a:stCxn id="7" idx="2"/>
            <a:endCxn id="7" idx="6"/>
          </p:cNvCxnSpPr>
          <p:nvPr/>
        </p:nvCxnSpPr>
        <p:spPr>
          <a:xfrm>
            <a:off x="3048000" y="4064000"/>
            <a:ext cx="56261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5104E7D-A7A7-47C3-B05D-B174D0AA09D8}"/>
              </a:ext>
            </a:extLst>
          </p:cNvPr>
          <p:cNvCxnSpPr>
            <a:stCxn id="7" idx="0"/>
            <a:endCxn id="7" idx="4"/>
          </p:cNvCxnSpPr>
          <p:nvPr/>
        </p:nvCxnSpPr>
        <p:spPr>
          <a:xfrm>
            <a:off x="5861050" y="1460500"/>
            <a:ext cx="0" cy="5207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6F4CB42-01E7-404D-9947-151D0D6B4D0E}"/>
              </a:ext>
            </a:extLst>
          </p:cNvPr>
          <p:cNvSpPr txBox="1"/>
          <p:nvPr/>
        </p:nvSpPr>
        <p:spPr>
          <a:xfrm>
            <a:off x="3835400" y="2380705"/>
            <a:ext cx="1930396" cy="1077218"/>
          </a:xfrm>
          <a:prstGeom prst="rect">
            <a:avLst/>
          </a:prstGeom>
          <a:noFill/>
        </p:spPr>
        <p:txBody>
          <a:bodyPr wrap="square" rtlCol="0">
            <a:spAutoFit/>
          </a:bodyPr>
          <a:lstStyle/>
          <a:p>
            <a:r>
              <a:rPr lang="es-BO" sz="3200" dirty="0">
                <a:solidFill>
                  <a:schemeClr val="bg1"/>
                </a:solidFill>
              </a:rPr>
              <a:t>Espacios Abiertos</a:t>
            </a:r>
          </a:p>
        </p:txBody>
      </p:sp>
      <p:sp>
        <p:nvSpPr>
          <p:cNvPr id="15" name="TextBox 14">
            <a:extLst>
              <a:ext uri="{FF2B5EF4-FFF2-40B4-BE49-F238E27FC236}">
                <a16:creationId xmlns:a16="http://schemas.microsoft.com/office/drawing/2014/main" id="{E7685DB3-BF5F-43F5-A1B7-563D02FC5D40}"/>
              </a:ext>
            </a:extLst>
          </p:cNvPr>
          <p:cNvSpPr txBox="1"/>
          <p:nvPr/>
        </p:nvSpPr>
        <p:spPr>
          <a:xfrm>
            <a:off x="5956305" y="2626926"/>
            <a:ext cx="2247893" cy="584775"/>
          </a:xfrm>
          <a:prstGeom prst="rect">
            <a:avLst/>
          </a:prstGeom>
          <a:noFill/>
        </p:spPr>
        <p:txBody>
          <a:bodyPr wrap="square" rtlCol="0">
            <a:spAutoFit/>
          </a:bodyPr>
          <a:lstStyle/>
          <a:p>
            <a:r>
              <a:rPr lang="es-BO" sz="3200" dirty="0">
                <a:solidFill>
                  <a:schemeClr val="bg1"/>
                </a:solidFill>
              </a:rPr>
              <a:t>Seminarios</a:t>
            </a:r>
          </a:p>
        </p:txBody>
      </p:sp>
      <p:sp>
        <p:nvSpPr>
          <p:cNvPr id="16" name="TextBox 15">
            <a:extLst>
              <a:ext uri="{FF2B5EF4-FFF2-40B4-BE49-F238E27FC236}">
                <a16:creationId xmlns:a16="http://schemas.microsoft.com/office/drawing/2014/main" id="{0FFEC180-8D38-4D0F-8572-765EC1CE8A33}"/>
              </a:ext>
            </a:extLst>
          </p:cNvPr>
          <p:cNvSpPr txBox="1"/>
          <p:nvPr/>
        </p:nvSpPr>
        <p:spPr>
          <a:xfrm>
            <a:off x="6096000" y="4356528"/>
            <a:ext cx="2247893" cy="1077218"/>
          </a:xfrm>
          <a:prstGeom prst="rect">
            <a:avLst/>
          </a:prstGeom>
          <a:noFill/>
        </p:spPr>
        <p:txBody>
          <a:bodyPr wrap="square" rtlCol="0">
            <a:spAutoFit/>
          </a:bodyPr>
          <a:lstStyle/>
          <a:p>
            <a:r>
              <a:rPr lang="es-BO" sz="3200" dirty="0">
                <a:solidFill>
                  <a:schemeClr val="bg1"/>
                </a:solidFill>
              </a:rPr>
              <a:t>Grupos Temáticos</a:t>
            </a:r>
          </a:p>
        </p:txBody>
      </p:sp>
      <p:sp>
        <p:nvSpPr>
          <p:cNvPr id="17" name="TextBox 16">
            <a:extLst>
              <a:ext uri="{FF2B5EF4-FFF2-40B4-BE49-F238E27FC236}">
                <a16:creationId xmlns:a16="http://schemas.microsoft.com/office/drawing/2014/main" id="{A538A770-CCA8-437F-A6BA-BB3818257008}"/>
              </a:ext>
            </a:extLst>
          </p:cNvPr>
          <p:cNvSpPr txBox="1"/>
          <p:nvPr/>
        </p:nvSpPr>
        <p:spPr>
          <a:xfrm>
            <a:off x="3810005" y="4499601"/>
            <a:ext cx="2247893" cy="1077218"/>
          </a:xfrm>
          <a:prstGeom prst="rect">
            <a:avLst/>
          </a:prstGeom>
          <a:noFill/>
        </p:spPr>
        <p:txBody>
          <a:bodyPr wrap="square" rtlCol="0">
            <a:spAutoFit/>
          </a:bodyPr>
          <a:lstStyle/>
          <a:p>
            <a:r>
              <a:rPr lang="es-BO" sz="3200" dirty="0">
                <a:solidFill>
                  <a:schemeClr val="bg1"/>
                </a:solidFill>
              </a:rPr>
              <a:t>Grupos Geográficos</a:t>
            </a:r>
          </a:p>
        </p:txBody>
      </p:sp>
      <p:sp>
        <p:nvSpPr>
          <p:cNvPr id="18" name="TextBox 17">
            <a:extLst>
              <a:ext uri="{FF2B5EF4-FFF2-40B4-BE49-F238E27FC236}">
                <a16:creationId xmlns:a16="http://schemas.microsoft.com/office/drawing/2014/main" id="{C000BF1A-8E44-4769-874B-8DAA1C91E0AF}"/>
              </a:ext>
            </a:extLst>
          </p:cNvPr>
          <p:cNvSpPr txBox="1"/>
          <p:nvPr/>
        </p:nvSpPr>
        <p:spPr>
          <a:xfrm>
            <a:off x="431798" y="5038210"/>
            <a:ext cx="2616202" cy="954107"/>
          </a:xfrm>
          <a:prstGeom prst="rect">
            <a:avLst/>
          </a:prstGeom>
          <a:noFill/>
        </p:spPr>
        <p:txBody>
          <a:bodyPr wrap="square" rtlCol="0">
            <a:spAutoFit/>
          </a:bodyPr>
          <a:lstStyle/>
          <a:p>
            <a:pPr marL="285750" indent="-285750">
              <a:buFont typeface="Arial" panose="020B0604020202020204" pitchFamily="34" charset="0"/>
              <a:buChar char="•"/>
            </a:pPr>
            <a:r>
              <a:rPr lang="en-US" sz="2800" i="1" dirty="0">
                <a:solidFill>
                  <a:schemeClr val="bg1"/>
                </a:solidFill>
              </a:rPr>
              <a:t>País</a:t>
            </a:r>
          </a:p>
          <a:p>
            <a:pPr marL="285750" indent="-285750">
              <a:buFont typeface="Arial" panose="020B0604020202020204" pitchFamily="34" charset="0"/>
              <a:buChar char="•"/>
            </a:pPr>
            <a:r>
              <a:rPr lang="es-BO" sz="2800" i="1" dirty="0">
                <a:solidFill>
                  <a:schemeClr val="bg1"/>
                </a:solidFill>
              </a:rPr>
              <a:t>Territorio</a:t>
            </a:r>
          </a:p>
        </p:txBody>
      </p:sp>
      <p:sp>
        <p:nvSpPr>
          <p:cNvPr id="19" name="TextBox 18">
            <a:extLst>
              <a:ext uri="{FF2B5EF4-FFF2-40B4-BE49-F238E27FC236}">
                <a16:creationId xmlns:a16="http://schemas.microsoft.com/office/drawing/2014/main" id="{620122FA-C20F-4A6B-AB9E-50AD643D95C3}"/>
              </a:ext>
            </a:extLst>
          </p:cNvPr>
          <p:cNvSpPr txBox="1"/>
          <p:nvPr/>
        </p:nvSpPr>
        <p:spPr>
          <a:xfrm>
            <a:off x="317500" y="1571397"/>
            <a:ext cx="3146424" cy="1938992"/>
          </a:xfrm>
          <a:prstGeom prst="rect">
            <a:avLst/>
          </a:prstGeom>
          <a:noFill/>
        </p:spPr>
        <p:txBody>
          <a:bodyPr wrap="square" rtlCol="0">
            <a:spAutoFit/>
          </a:bodyPr>
          <a:lstStyle/>
          <a:p>
            <a:pPr marL="285750" indent="-285750">
              <a:buFont typeface="Arial" panose="020B0604020202020204" pitchFamily="34" charset="0"/>
              <a:buChar char="•"/>
            </a:pPr>
            <a:r>
              <a:rPr lang="es-BO" sz="2400" i="1" dirty="0">
                <a:solidFill>
                  <a:schemeClr val="bg1"/>
                </a:solidFill>
              </a:rPr>
              <a:t>Evento global</a:t>
            </a:r>
          </a:p>
          <a:p>
            <a:pPr marL="285750" indent="-285750">
              <a:buFont typeface="Arial" panose="020B0604020202020204" pitchFamily="34" charset="0"/>
              <a:buChar char="•"/>
            </a:pPr>
            <a:r>
              <a:rPr lang="es-BO" sz="2400" i="1" dirty="0">
                <a:solidFill>
                  <a:schemeClr val="bg1"/>
                </a:solidFill>
              </a:rPr>
              <a:t>Datos de suelos</a:t>
            </a:r>
          </a:p>
          <a:p>
            <a:pPr marL="285750" indent="-285750">
              <a:buFont typeface="Arial" panose="020B0604020202020204" pitchFamily="34" charset="0"/>
              <a:buChar char="•"/>
            </a:pPr>
            <a:r>
              <a:rPr lang="es-BO" sz="2400" i="1" dirty="0">
                <a:solidFill>
                  <a:schemeClr val="bg1"/>
                </a:solidFill>
              </a:rPr>
              <a:t>RAI agroclimático</a:t>
            </a:r>
          </a:p>
          <a:p>
            <a:pPr marL="285750" indent="-285750">
              <a:buFont typeface="Arial" panose="020B0604020202020204" pitchFamily="34" charset="0"/>
              <a:buChar char="•"/>
            </a:pPr>
            <a:r>
              <a:rPr lang="es-BO" sz="2400" i="1" dirty="0">
                <a:solidFill>
                  <a:schemeClr val="bg1"/>
                </a:solidFill>
              </a:rPr>
              <a:t>Video</a:t>
            </a:r>
          </a:p>
          <a:p>
            <a:pPr marL="285750" indent="-285750">
              <a:buFont typeface="Arial" panose="020B0604020202020204" pitchFamily="34" charset="0"/>
              <a:buChar char="•"/>
            </a:pPr>
            <a:r>
              <a:rPr lang="es-BO" sz="2400" i="1" dirty="0">
                <a:solidFill>
                  <a:schemeClr val="bg1"/>
                </a:solidFill>
              </a:rPr>
              <a:t>DEI</a:t>
            </a:r>
          </a:p>
        </p:txBody>
      </p:sp>
      <p:sp>
        <p:nvSpPr>
          <p:cNvPr id="20" name="TextBox 19">
            <a:extLst>
              <a:ext uri="{FF2B5EF4-FFF2-40B4-BE49-F238E27FC236}">
                <a16:creationId xmlns:a16="http://schemas.microsoft.com/office/drawing/2014/main" id="{58F80F32-35BA-44E9-9928-9A6F0E492941}"/>
              </a:ext>
            </a:extLst>
          </p:cNvPr>
          <p:cNvSpPr txBox="1"/>
          <p:nvPr/>
        </p:nvSpPr>
        <p:spPr>
          <a:xfrm>
            <a:off x="9093202" y="4467841"/>
            <a:ext cx="2616202" cy="1938992"/>
          </a:xfrm>
          <a:prstGeom prst="rect">
            <a:avLst/>
          </a:prstGeom>
          <a:noFill/>
        </p:spPr>
        <p:txBody>
          <a:bodyPr wrap="square" rtlCol="0">
            <a:spAutoFit/>
          </a:bodyPr>
          <a:lstStyle/>
          <a:p>
            <a:pPr marL="285750" indent="-285750">
              <a:buFont typeface="Arial" panose="020B0604020202020204" pitchFamily="34" charset="0"/>
              <a:buChar char="•"/>
            </a:pPr>
            <a:r>
              <a:rPr lang="es-BO" sz="2400" i="1" dirty="0">
                <a:solidFill>
                  <a:schemeClr val="bg1"/>
                </a:solidFill>
              </a:rPr>
              <a:t>Suelos</a:t>
            </a:r>
          </a:p>
          <a:p>
            <a:pPr marL="285750" indent="-285750">
              <a:buFont typeface="Arial" panose="020B0604020202020204" pitchFamily="34" charset="0"/>
              <a:buChar char="•"/>
            </a:pPr>
            <a:r>
              <a:rPr lang="es-BO" sz="2400" i="1" dirty="0">
                <a:solidFill>
                  <a:schemeClr val="bg1"/>
                </a:solidFill>
              </a:rPr>
              <a:t>MIPP</a:t>
            </a:r>
          </a:p>
          <a:p>
            <a:pPr marL="285750" indent="-285750">
              <a:buFont typeface="Arial" panose="020B0604020202020204" pitchFamily="34" charset="0"/>
              <a:buChar char="•"/>
            </a:pPr>
            <a:r>
              <a:rPr lang="es-BO" sz="2400" i="1" dirty="0">
                <a:solidFill>
                  <a:schemeClr val="bg1"/>
                </a:solidFill>
              </a:rPr>
              <a:t>SAL</a:t>
            </a:r>
          </a:p>
          <a:p>
            <a:pPr marL="285750" indent="-285750">
              <a:buFont typeface="Arial" panose="020B0604020202020204" pitchFamily="34" charset="0"/>
              <a:buChar char="•"/>
            </a:pPr>
            <a:r>
              <a:rPr lang="es-BO" sz="2400" i="1" dirty="0">
                <a:solidFill>
                  <a:schemeClr val="bg1"/>
                </a:solidFill>
              </a:rPr>
              <a:t>RAI</a:t>
            </a:r>
          </a:p>
          <a:p>
            <a:pPr marL="285750" indent="-285750">
              <a:buFont typeface="Arial" panose="020B0604020202020204" pitchFamily="34" charset="0"/>
              <a:buChar char="•"/>
            </a:pPr>
            <a:r>
              <a:rPr lang="es-BO" sz="2400" i="1" dirty="0">
                <a:solidFill>
                  <a:schemeClr val="bg1"/>
                </a:solidFill>
              </a:rPr>
              <a:t>Semillas</a:t>
            </a:r>
          </a:p>
        </p:txBody>
      </p:sp>
      <p:sp>
        <p:nvSpPr>
          <p:cNvPr id="21" name="TextBox 20">
            <a:extLst>
              <a:ext uri="{FF2B5EF4-FFF2-40B4-BE49-F238E27FC236}">
                <a16:creationId xmlns:a16="http://schemas.microsoft.com/office/drawing/2014/main" id="{FF024801-8DB4-4707-A201-6912409D7878}"/>
              </a:ext>
            </a:extLst>
          </p:cNvPr>
          <p:cNvSpPr txBox="1"/>
          <p:nvPr/>
        </p:nvSpPr>
        <p:spPr>
          <a:xfrm>
            <a:off x="9045576" y="1903651"/>
            <a:ext cx="3146424" cy="1938992"/>
          </a:xfrm>
          <a:prstGeom prst="rect">
            <a:avLst/>
          </a:prstGeom>
          <a:noFill/>
        </p:spPr>
        <p:txBody>
          <a:bodyPr wrap="square" rtlCol="0">
            <a:spAutoFit/>
          </a:bodyPr>
          <a:lstStyle/>
          <a:p>
            <a:pPr marL="285750" indent="-285750">
              <a:buFont typeface="Arial" panose="020B0604020202020204" pitchFamily="34" charset="0"/>
              <a:buChar char="•"/>
            </a:pPr>
            <a:r>
              <a:rPr lang="es-BO" sz="2400" i="1" dirty="0">
                <a:solidFill>
                  <a:schemeClr val="bg1"/>
                </a:solidFill>
              </a:rPr>
              <a:t>Paisajes</a:t>
            </a:r>
          </a:p>
          <a:p>
            <a:pPr marL="285750" indent="-285750">
              <a:buFont typeface="Arial" panose="020B0604020202020204" pitchFamily="34" charset="0"/>
              <a:buChar char="•"/>
            </a:pPr>
            <a:r>
              <a:rPr lang="es-BO" sz="2400" i="1" dirty="0">
                <a:solidFill>
                  <a:schemeClr val="bg1"/>
                </a:solidFill>
              </a:rPr>
              <a:t>SAL</a:t>
            </a:r>
          </a:p>
          <a:p>
            <a:pPr marL="285750" indent="-285750">
              <a:buFont typeface="Arial" panose="020B0604020202020204" pitchFamily="34" charset="0"/>
              <a:buChar char="•"/>
            </a:pPr>
            <a:r>
              <a:rPr lang="es-BO" sz="2400" i="1" dirty="0">
                <a:solidFill>
                  <a:schemeClr val="bg1"/>
                </a:solidFill>
              </a:rPr>
              <a:t>Agrobiodiversidad</a:t>
            </a:r>
          </a:p>
          <a:p>
            <a:pPr marL="285750" indent="-285750">
              <a:buFont typeface="Arial" panose="020B0604020202020204" pitchFamily="34" charset="0"/>
              <a:buChar char="•"/>
            </a:pPr>
            <a:r>
              <a:rPr lang="es-BO" sz="2400" i="1" dirty="0">
                <a:solidFill>
                  <a:schemeClr val="bg1"/>
                </a:solidFill>
              </a:rPr>
              <a:t>Amenazas productivas</a:t>
            </a:r>
          </a:p>
        </p:txBody>
      </p:sp>
      <p:sp>
        <p:nvSpPr>
          <p:cNvPr id="22" name="TextBox 21">
            <a:extLst>
              <a:ext uri="{FF2B5EF4-FFF2-40B4-BE49-F238E27FC236}">
                <a16:creationId xmlns:a16="http://schemas.microsoft.com/office/drawing/2014/main" id="{9D471351-1DC4-45BC-819D-5B98A9A9D9F5}"/>
              </a:ext>
            </a:extLst>
          </p:cNvPr>
          <p:cNvSpPr txBox="1"/>
          <p:nvPr/>
        </p:nvSpPr>
        <p:spPr>
          <a:xfrm>
            <a:off x="8204198" y="648067"/>
            <a:ext cx="4051288" cy="923330"/>
          </a:xfrm>
          <a:prstGeom prst="rect">
            <a:avLst/>
          </a:prstGeom>
          <a:noFill/>
        </p:spPr>
        <p:txBody>
          <a:bodyPr wrap="square" rtlCol="0">
            <a:spAutoFit/>
          </a:bodyPr>
          <a:lstStyle/>
          <a:p>
            <a:r>
              <a:rPr lang="es-ES" i="1" dirty="0">
                <a:solidFill>
                  <a:schemeClr val="bg1"/>
                </a:solidFill>
              </a:rPr>
              <a:t>¿La </a:t>
            </a:r>
            <a:r>
              <a:rPr lang="es-ES" i="1" dirty="0" err="1">
                <a:solidFill>
                  <a:schemeClr val="bg1"/>
                </a:solidFill>
              </a:rPr>
              <a:t>CdP</a:t>
            </a:r>
            <a:r>
              <a:rPr lang="es-ES" i="1" dirty="0">
                <a:solidFill>
                  <a:schemeClr val="bg1"/>
                </a:solidFill>
              </a:rPr>
              <a:t> da lugar de aprendizajes o sinergias que son mayores que los</a:t>
            </a:r>
          </a:p>
          <a:p>
            <a:r>
              <a:rPr lang="es-ES" i="1" dirty="0">
                <a:solidFill>
                  <a:schemeClr val="bg1"/>
                </a:solidFill>
              </a:rPr>
              <a:t>proyectos individuales?</a:t>
            </a:r>
            <a:endParaRPr lang="en-US" i="1" dirty="0">
              <a:solidFill>
                <a:schemeClr val="bg1"/>
              </a:solidFill>
            </a:endParaRPr>
          </a:p>
        </p:txBody>
      </p:sp>
    </p:spTree>
    <p:extLst>
      <p:ext uri="{BB962C8B-B14F-4D97-AF65-F5344CB8AC3E}">
        <p14:creationId xmlns:p14="http://schemas.microsoft.com/office/powerpoint/2010/main" val="2335783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4904DB5-1BDD-4F9F-9716-A6C36F84B4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5430" y="310895"/>
            <a:ext cx="9576570" cy="6196604"/>
          </a:xfrm>
          <a:prstGeom prst="rect">
            <a:avLst/>
          </a:prstGeom>
        </p:spPr>
      </p:pic>
      <p:sp>
        <p:nvSpPr>
          <p:cNvPr id="2" name="Title 1">
            <a:extLst>
              <a:ext uri="{FF2B5EF4-FFF2-40B4-BE49-F238E27FC236}">
                <a16:creationId xmlns:a16="http://schemas.microsoft.com/office/drawing/2014/main" id="{CE39E341-777A-4DB9-94B2-996028855AB0}"/>
              </a:ext>
            </a:extLst>
          </p:cNvPr>
          <p:cNvSpPr>
            <a:spLocks noGrp="1"/>
          </p:cNvSpPr>
          <p:nvPr>
            <p:ph type="title"/>
          </p:nvPr>
        </p:nvSpPr>
        <p:spPr>
          <a:xfrm>
            <a:off x="296259" y="1110372"/>
            <a:ext cx="2201468" cy="3690227"/>
          </a:xfrm>
        </p:spPr>
        <p:txBody>
          <a:bodyPr vert="horz" lIns="91440" tIns="45720" rIns="91440" bIns="45720" rtlCol="0" anchor="b">
            <a:normAutofit fontScale="90000"/>
          </a:bodyPr>
          <a:lstStyle/>
          <a:p>
            <a:r>
              <a:rPr lang="en-US" sz="3400" b="1" dirty="0" err="1">
                <a:solidFill>
                  <a:schemeClr val="bg1"/>
                </a:solidFill>
              </a:rPr>
              <a:t>Objetivo</a:t>
            </a:r>
            <a:r>
              <a:rPr lang="en-US" sz="3400" b="1" dirty="0">
                <a:solidFill>
                  <a:schemeClr val="bg1"/>
                </a:solidFill>
              </a:rPr>
              <a:t> 3: </a:t>
            </a:r>
            <a:r>
              <a:rPr lang="en-US" sz="3400" b="1" dirty="0" err="1">
                <a:solidFill>
                  <a:schemeClr val="bg1"/>
                </a:solidFill>
              </a:rPr>
              <a:t>Reflexionar</a:t>
            </a:r>
            <a:r>
              <a:rPr lang="en-US" sz="3400" b="1" dirty="0">
                <a:solidFill>
                  <a:schemeClr val="bg1"/>
                </a:solidFill>
              </a:rPr>
              <a:t>, </a:t>
            </a:r>
            <a:r>
              <a:rPr lang="en-US" sz="3400" b="1" dirty="0" err="1">
                <a:solidFill>
                  <a:schemeClr val="bg1"/>
                </a:solidFill>
              </a:rPr>
              <a:t>aprender</a:t>
            </a:r>
            <a:r>
              <a:rPr lang="en-US" sz="3400" b="1" dirty="0">
                <a:solidFill>
                  <a:schemeClr val="bg1"/>
                </a:solidFill>
              </a:rPr>
              <a:t> e </a:t>
            </a:r>
            <a:r>
              <a:rPr lang="en-US" sz="3400" b="1" dirty="0" err="1">
                <a:solidFill>
                  <a:schemeClr val="bg1"/>
                </a:solidFill>
              </a:rPr>
              <a:t>identificar</a:t>
            </a:r>
            <a:r>
              <a:rPr lang="en-US" sz="3400" b="1" dirty="0">
                <a:solidFill>
                  <a:schemeClr val="bg1"/>
                </a:solidFill>
              </a:rPr>
              <a:t> </a:t>
            </a:r>
            <a:r>
              <a:rPr lang="en-US" sz="3400" b="1" dirty="0" err="1">
                <a:solidFill>
                  <a:schemeClr val="bg1"/>
                </a:solidFill>
              </a:rPr>
              <a:t>oportunidades</a:t>
            </a:r>
            <a:r>
              <a:rPr lang="en-US" sz="3400" b="1" dirty="0">
                <a:solidFill>
                  <a:schemeClr val="bg1"/>
                </a:solidFill>
              </a:rPr>
              <a:t> </a:t>
            </a:r>
            <a:r>
              <a:rPr lang="en-US" sz="3400" b="1" dirty="0" err="1">
                <a:solidFill>
                  <a:schemeClr val="bg1"/>
                </a:solidFill>
              </a:rPr>
              <a:t>sobre</a:t>
            </a:r>
            <a:r>
              <a:rPr lang="en-US" sz="3400" b="1" dirty="0">
                <a:solidFill>
                  <a:schemeClr val="bg1"/>
                </a:solidFill>
              </a:rPr>
              <a:t> </a:t>
            </a:r>
            <a:r>
              <a:rPr lang="en-US" sz="3400" b="1" dirty="0" err="1">
                <a:solidFill>
                  <a:schemeClr val="bg1"/>
                </a:solidFill>
              </a:rPr>
              <a:t>temas</a:t>
            </a:r>
            <a:r>
              <a:rPr lang="en-US" sz="3400" b="1" dirty="0">
                <a:solidFill>
                  <a:schemeClr val="bg1"/>
                </a:solidFill>
              </a:rPr>
              <a:t> </a:t>
            </a:r>
            <a:r>
              <a:rPr lang="en-US" sz="3400" b="1" dirty="0" err="1">
                <a:solidFill>
                  <a:schemeClr val="bg1"/>
                </a:solidFill>
              </a:rPr>
              <a:t>globales</a:t>
            </a:r>
            <a:endParaRPr lang="en-US" sz="3400" b="1" dirty="0">
              <a:solidFill>
                <a:schemeClr val="bg1"/>
              </a:solidFill>
            </a:endParaRPr>
          </a:p>
        </p:txBody>
      </p:sp>
      <p:pic>
        <p:nvPicPr>
          <p:cNvPr id="4" name="Picture 3" descr="A close up of a flag&#10;&#10;Description automatically generated">
            <a:extLst>
              <a:ext uri="{FF2B5EF4-FFF2-40B4-BE49-F238E27FC236}">
                <a16:creationId xmlns:a16="http://schemas.microsoft.com/office/drawing/2014/main" id="{C31D5927-60BB-4F15-B5BF-9A2826344D79}"/>
              </a:ext>
            </a:extLst>
          </p:cNvPr>
          <p:cNvPicPr>
            <a:picLocks noChangeAspect="1"/>
          </p:cNvPicPr>
          <p:nvPr/>
        </p:nvPicPr>
        <p:blipFill>
          <a:blip r:embed="rId3"/>
          <a:stretch>
            <a:fillRect/>
          </a:stretch>
        </p:blipFill>
        <p:spPr>
          <a:xfrm>
            <a:off x="8819363" y="820317"/>
            <a:ext cx="3217333" cy="1809750"/>
          </a:xfrm>
          <a:prstGeom prst="rect">
            <a:avLst/>
          </a:prstGeom>
        </p:spPr>
      </p:pic>
      <p:pic>
        <p:nvPicPr>
          <p:cNvPr id="2052" name="Picture 4" descr="Ilustração - ">
            <a:extLst>
              <a:ext uri="{FF2B5EF4-FFF2-40B4-BE49-F238E27FC236}">
                <a16:creationId xmlns:a16="http://schemas.microsoft.com/office/drawing/2014/main" id="{506DB5B3-ED2A-4D23-9205-C341F5F7648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497727" y="989666"/>
            <a:ext cx="3217333" cy="168909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645CF3E-06A1-497B-9DFF-61DE4FEB1BC8}"/>
              </a:ext>
            </a:extLst>
          </p:cNvPr>
          <p:cNvPicPr>
            <a:picLocks noChangeAspect="1"/>
          </p:cNvPicPr>
          <p:nvPr/>
        </p:nvPicPr>
        <p:blipFill>
          <a:blip r:embed="rId5"/>
          <a:stretch>
            <a:fillRect/>
          </a:stretch>
        </p:blipFill>
        <p:spPr>
          <a:xfrm>
            <a:off x="2470227" y="4795781"/>
            <a:ext cx="3244833" cy="2062219"/>
          </a:xfrm>
          <a:prstGeom prst="rect">
            <a:avLst/>
          </a:prstGeom>
        </p:spPr>
      </p:pic>
      <p:pic>
        <p:nvPicPr>
          <p:cNvPr id="9" name="Picture 8">
            <a:extLst>
              <a:ext uri="{FF2B5EF4-FFF2-40B4-BE49-F238E27FC236}">
                <a16:creationId xmlns:a16="http://schemas.microsoft.com/office/drawing/2014/main" id="{DFBD3B68-15E8-4087-B095-00B8B1EC2623}"/>
              </a:ext>
            </a:extLst>
          </p:cNvPr>
          <p:cNvPicPr>
            <a:picLocks noChangeAspect="1"/>
          </p:cNvPicPr>
          <p:nvPr/>
        </p:nvPicPr>
        <p:blipFill>
          <a:blip r:embed="rId6"/>
          <a:stretch>
            <a:fillRect/>
          </a:stretch>
        </p:blipFill>
        <p:spPr>
          <a:xfrm>
            <a:off x="8754202" y="4949239"/>
            <a:ext cx="3282494" cy="1976493"/>
          </a:xfrm>
          <a:prstGeom prst="rect">
            <a:avLst/>
          </a:prstGeom>
        </p:spPr>
      </p:pic>
    </p:spTree>
    <p:extLst>
      <p:ext uri="{BB962C8B-B14F-4D97-AF65-F5344CB8AC3E}">
        <p14:creationId xmlns:p14="http://schemas.microsoft.com/office/powerpoint/2010/main" val="2048835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885295731"/>
              </p:ext>
            </p:extLst>
          </p:nvPr>
        </p:nvGraphicFramePr>
        <p:xfrm>
          <a:off x="838200" y="533400"/>
          <a:ext cx="10515600" cy="564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Ilustração - ">
            <a:extLst>
              <a:ext uri="{FF2B5EF4-FFF2-40B4-BE49-F238E27FC236}">
                <a16:creationId xmlns:a16="http://schemas.microsoft.com/office/drawing/2014/main" id="{9634FA74-0360-44FA-81E4-F67C064A8CB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976" r="2690"/>
          <a:stretch/>
        </p:blipFill>
        <p:spPr bwMode="auto">
          <a:xfrm>
            <a:off x="469900" y="430657"/>
            <a:ext cx="2156967" cy="1213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6169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411980557"/>
              </p:ext>
            </p:extLst>
          </p:nvPr>
        </p:nvGraphicFramePr>
        <p:xfrm>
          <a:off x="838200" y="355600"/>
          <a:ext cx="10515600" cy="622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lipse 4"/>
          <p:cNvSpPr/>
          <p:nvPr/>
        </p:nvSpPr>
        <p:spPr>
          <a:xfrm>
            <a:off x="8543924" y="2222927"/>
            <a:ext cx="429683" cy="388761"/>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Triángulo 5"/>
          <p:cNvSpPr/>
          <p:nvPr/>
        </p:nvSpPr>
        <p:spPr>
          <a:xfrm>
            <a:off x="8758766" y="1117600"/>
            <a:ext cx="527078" cy="491067"/>
          </a:xfrm>
          <a:prstGeom prst="triangl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 name="Rectángulo 6"/>
          <p:cNvSpPr/>
          <p:nvPr/>
        </p:nvSpPr>
        <p:spPr>
          <a:xfrm>
            <a:off x="3467100" y="2286000"/>
            <a:ext cx="431800" cy="4318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Paralelogramo 7"/>
          <p:cNvSpPr/>
          <p:nvPr/>
        </p:nvSpPr>
        <p:spPr>
          <a:xfrm rot="17599493">
            <a:off x="4526772" y="3279489"/>
            <a:ext cx="632038" cy="502719"/>
          </a:xfrm>
          <a:prstGeom prst="parallelogram">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Nube 8"/>
          <p:cNvSpPr/>
          <p:nvPr/>
        </p:nvSpPr>
        <p:spPr>
          <a:xfrm>
            <a:off x="3126318" y="1117600"/>
            <a:ext cx="736600" cy="711200"/>
          </a:xfrm>
          <a:prstGeom prst="clou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Rayo 9"/>
          <p:cNvSpPr/>
          <p:nvPr/>
        </p:nvSpPr>
        <p:spPr>
          <a:xfrm>
            <a:off x="4851400" y="152400"/>
            <a:ext cx="939800" cy="939800"/>
          </a:xfrm>
          <a:prstGeom prst="lightningBol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orazón 10"/>
          <p:cNvSpPr/>
          <p:nvPr/>
        </p:nvSpPr>
        <p:spPr>
          <a:xfrm>
            <a:off x="7621027" y="2738966"/>
            <a:ext cx="698500" cy="635000"/>
          </a:xfrm>
          <a:prstGeom prst="hear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 name="Llaves 11"/>
          <p:cNvSpPr/>
          <p:nvPr/>
        </p:nvSpPr>
        <p:spPr>
          <a:xfrm>
            <a:off x="3683000" y="5384800"/>
            <a:ext cx="4953000" cy="1193800"/>
          </a:xfrm>
          <a:prstGeom prst="bracePair">
            <a:avLst>
              <a:gd name="adj" fmla="val 11524"/>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15" name="Conector curvado 14"/>
          <p:cNvCxnSpPr/>
          <p:nvPr/>
        </p:nvCxnSpPr>
        <p:spPr>
          <a:xfrm rot="16200000" flipV="1">
            <a:off x="4282017" y="1039284"/>
            <a:ext cx="630767" cy="508000"/>
          </a:xfrm>
          <a:prstGeom prst="curvedConnector3">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Conector curvado 15"/>
          <p:cNvCxnSpPr/>
          <p:nvPr/>
        </p:nvCxnSpPr>
        <p:spPr>
          <a:xfrm>
            <a:off x="7990416" y="1473200"/>
            <a:ext cx="983191" cy="410103"/>
          </a:xfrm>
          <a:prstGeom prst="curvedConnector3">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Conector curvado 17"/>
          <p:cNvCxnSpPr/>
          <p:nvPr/>
        </p:nvCxnSpPr>
        <p:spPr>
          <a:xfrm rot="10800000">
            <a:off x="6461158" y="3467102"/>
            <a:ext cx="955643" cy="380861"/>
          </a:xfrm>
          <a:prstGeom prst="curvedConnector3">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Conector curvado 19"/>
          <p:cNvCxnSpPr/>
          <p:nvPr/>
        </p:nvCxnSpPr>
        <p:spPr>
          <a:xfrm rot="5400000" flipH="1" flipV="1">
            <a:off x="4990632" y="3480334"/>
            <a:ext cx="921806" cy="412743"/>
          </a:xfrm>
          <a:prstGeom prst="curvedConnector3">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Conector curvado 27"/>
          <p:cNvCxnSpPr/>
          <p:nvPr/>
        </p:nvCxnSpPr>
        <p:spPr>
          <a:xfrm rot="16200000" flipV="1">
            <a:off x="6110816" y="838199"/>
            <a:ext cx="630767" cy="508000"/>
          </a:xfrm>
          <a:prstGeom prst="curvedConnector3">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Conector curvado 28"/>
          <p:cNvCxnSpPr/>
          <p:nvPr/>
        </p:nvCxnSpPr>
        <p:spPr>
          <a:xfrm rot="5400000" flipH="1" flipV="1">
            <a:off x="4015845" y="2605089"/>
            <a:ext cx="821269" cy="420158"/>
          </a:xfrm>
          <a:prstGeom prst="curvedConnector3">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5538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506E7F80-E4B7-41C9-BB46-C16DF7C0E123}"/>
              </a:ext>
            </a:extLst>
          </p:cNvPr>
          <p:cNvGraphicFramePr/>
          <p:nvPr>
            <p:extLst>
              <p:ext uri="{D42A27DB-BD31-4B8C-83A1-F6EECF244321}">
                <p14:modId xmlns:p14="http://schemas.microsoft.com/office/powerpoint/2010/main" val="36996362"/>
              </p:ext>
            </p:extLst>
          </p:nvPr>
        </p:nvGraphicFramePr>
        <p:xfrm>
          <a:off x="0" y="0"/>
          <a:ext cx="12191999"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2DF107A9-0E1C-4E15-A1FF-9D4CE021ABCA}"/>
              </a:ext>
            </a:extLst>
          </p:cNvPr>
          <p:cNvSpPr txBox="1"/>
          <p:nvPr/>
        </p:nvSpPr>
        <p:spPr>
          <a:xfrm>
            <a:off x="419100" y="368300"/>
            <a:ext cx="7645400" cy="830997"/>
          </a:xfrm>
          <a:prstGeom prst="rect">
            <a:avLst/>
          </a:prstGeom>
          <a:noFill/>
        </p:spPr>
        <p:txBody>
          <a:bodyPr wrap="square" rtlCol="0">
            <a:spAutoFit/>
          </a:bodyPr>
          <a:lstStyle/>
          <a:p>
            <a:r>
              <a:rPr lang="es-ES" sz="1600" dirty="0">
                <a:solidFill>
                  <a:srgbClr val="FFFF00"/>
                </a:solidFill>
              </a:rPr>
              <a:t>Pregunta de evaluación en CCRP Andes desde 2013:</a:t>
            </a:r>
          </a:p>
          <a:p>
            <a:r>
              <a:rPr lang="es-ES" sz="1600" dirty="0">
                <a:solidFill>
                  <a:schemeClr val="bg1"/>
                </a:solidFill>
              </a:rPr>
              <a:t>¿Existen sinergias agroecológicas que pueden mejorar la producción</a:t>
            </a:r>
            <a:br>
              <a:rPr lang="es-ES" sz="1600" dirty="0">
                <a:solidFill>
                  <a:schemeClr val="bg1"/>
                </a:solidFill>
              </a:rPr>
            </a:br>
            <a:r>
              <a:rPr lang="es-ES" sz="1600" dirty="0">
                <a:solidFill>
                  <a:schemeClr val="bg1"/>
                </a:solidFill>
              </a:rPr>
              <a:t>(rendimiento, nutrición/o ingresos) en una manera sostenible y resiliente (IAE)?</a:t>
            </a:r>
            <a:endParaRPr lang="en-US" sz="1600" dirty="0">
              <a:solidFill>
                <a:schemeClr val="bg1"/>
              </a:solidFill>
            </a:endParaRPr>
          </a:p>
        </p:txBody>
      </p:sp>
      <p:sp>
        <p:nvSpPr>
          <p:cNvPr id="4" name="CuadroTexto 3"/>
          <p:cNvSpPr txBox="1"/>
          <p:nvPr/>
        </p:nvSpPr>
        <p:spPr>
          <a:xfrm>
            <a:off x="1333500" y="5168900"/>
            <a:ext cx="8293100" cy="307777"/>
          </a:xfrm>
          <a:prstGeom prst="rect">
            <a:avLst/>
          </a:prstGeom>
          <a:noFill/>
        </p:spPr>
        <p:txBody>
          <a:bodyPr wrap="square" rtlCol="0">
            <a:spAutoFit/>
          </a:bodyPr>
          <a:lstStyle/>
          <a:p>
            <a:r>
              <a:rPr lang="es-ES_tradnl" sz="1400" dirty="0">
                <a:solidFill>
                  <a:schemeClr val="bg1"/>
                </a:solidFill>
              </a:rPr>
              <a:t>Reflexiones sobre agroecología en la Comunidad de Práctica Andes, CCRP </a:t>
            </a:r>
            <a:r>
              <a:rPr lang="es-ES_tradnl" sz="1400" dirty="0" err="1">
                <a:solidFill>
                  <a:schemeClr val="bg1"/>
                </a:solidFill>
              </a:rPr>
              <a:t>McKnight</a:t>
            </a:r>
            <a:r>
              <a:rPr lang="es-ES_tradnl" sz="1400" dirty="0">
                <a:solidFill>
                  <a:schemeClr val="bg1"/>
                </a:solidFill>
              </a:rPr>
              <a:t> </a:t>
            </a:r>
          </a:p>
        </p:txBody>
      </p:sp>
    </p:spTree>
    <p:extLst>
      <p:ext uri="{BB962C8B-B14F-4D97-AF65-F5344CB8AC3E}">
        <p14:creationId xmlns:p14="http://schemas.microsoft.com/office/powerpoint/2010/main" val="3402476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4BEB012-0D67-4923-B502-F1BB20EE5FAC}"/>
              </a:ext>
            </a:extLst>
          </p:cNvPr>
          <p:cNvSpPr txBox="1"/>
          <p:nvPr/>
        </p:nvSpPr>
        <p:spPr>
          <a:xfrm>
            <a:off x="2152313" y="720624"/>
            <a:ext cx="7733960" cy="2862322"/>
          </a:xfrm>
          <a:prstGeom prst="rect">
            <a:avLst/>
          </a:prstGeom>
          <a:noFill/>
        </p:spPr>
        <p:txBody>
          <a:bodyPr wrap="square" rtlCol="0">
            <a:spAutoFit/>
          </a:bodyPr>
          <a:lstStyle/>
          <a:p>
            <a:r>
              <a:rPr lang="en-US" dirty="0" err="1">
                <a:solidFill>
                  <a:schemeClr val="bg1"/>
                </a:solidFill>
              </a:rPr>
              <a:t>Colaboración</a:t>
            </a:r>
            <a:r>
              <a:rPr lang="en-US" dirty="0">
                <a:solidFill>
                  <a:schemeClr val="bg1"/>
                </a:solidFill>
              </a:rPr>
              <a:t> con FAO 2019:</a:t>
            </a:r>
          </a:p>
          <a:p>
            <a:endParaRPr lang="en-US" dirty="0">
              <a:solidFill>
                <a:schemeClr val="bg1"/>
              </a:solidFill>
            </a:endParaRPr>
          </a:p>
          <a:p>
            <a:r>
              <a:rPr lang="en-US" dirty="0">
                <a:solidFill>
                  <a:schemeClr val="bg1"/>
                </a:solidFill>
              </a:rPr>
              <a:t>- Roma: </a:t>
            </a:r>
            <a:r>
              <a:rPr lang="en-US" dirty="0" err="1">
                <a:solidFill>
                  <a:schemeClr val="bg1"/>
                </a:solidFill>
              </a:rPr>
              <a:t>repositorio</a:t>
            </a:r>
            <a:r>
              <a:rPr lang="en-US" dirty="0">
                <a:solidFill>
                  <a:schemeClr val="bg1"/>
                </a:solidFill>
              </a:rPr>
              <a:t> (Centro de </a:t>
            </a:r>
            <a:r>
              <a:rPr lang="en-US" dirty="0" err="1">
                <a:solidFill>
                  <a:schemeClr val="bg1"/>
                </a:solidFill>
              </a:rPr>
              <a:t>conocimientos</a:t>
            </a:r>
            <a:r>
              <a:rPr lang="en-US" dirty="0">
                <a:solidFill>
                  <a:schemeClr val="bg1"/>
                </a:solidFill>
              </a:rPr>
              <a:t> </a:t>
            </a:r>
            <a:r>
              <a:rPr lang="en-US" dirty="0" err="1">
                <a:solidFill>
                  <a:schemeClr val="bg1"/>
                </a:solidFill>
              </a:rPr>
              <a:t>sobre</a:t>
            </a:r>
            <a:r>
              <a:rPr lang="en-US" dirty="0">
                <a:solidFill>
                  <a:schemeClr val="bg1"/>
                </a:solidFill>
              </a:rPr>
              <a:t> </a:t>
            </a:r>
            <a:r>
              <a:rPr lang="en-US" dirty="0" err="1">
                <a:solidFill>
                  <a:schemeClr val="bg1"/>
                </a:solidFill>
              </a:rPr>
              <a:t>agroecología</a:t>
            </a:r>
            <a:r>
              <a:rPr lang="en-US" dirty="0">
                <a:solidFill>
                  <a:schemeClr val="bg1"/>
                </a:solidFill>
              </a:rPr>
              <a:t>) y </a:t>
            </a:r>
            <a:r>
              <a:rPr lang="en-US" dirty="0" err="1">
                <a:solidFill>
                  <a:schemeClr val="bg1"/>
                </a:solidFill>
              </a:rPr>
              <a:t>otras</a:t>
            </a:r>
            <a:r>
              <a:rPr lang="en-US" dirty="0">
                <a:solidFill>
                  <a:schemeClr val="bg1"/>
                </a:solidFill>
              </a:rPr>
              <a:t> </a:t>
            </a:r>
            <a:r>
              <a:rPr lang="en-US" dirty="0" err="1">
                <a:solidFill>
                  <a:schemeClr val="bg1"/>
                </a:solidFill>
              </a:rPr>
              <a:t>acciones</a:t>
            </a:r>
            <a:endParaRPr lang="en-US" dirty="0">
              <a:solidFill>
                <a:schemeClr val="bg1"/>
              </a:solidFill>
            </a:endParaRPr>
          </a:p>
          <a:p>
            <a:r>
              <a:rPr lang="en-US" dirty="0">
                <a:solidFill>
                  <a:schemeClr val="bg1"/>
                </a:solidFill>
              </a:rPr>
              <a:t>- ALC: </a:t>
            </a:r>
            <a:r>
              <a:rPr lang="en-US" dirty="0" err="1">
                <a:solidFill>
                  <a:schemeClr val="bg1"/>
                </a:solidFill>
              </a:rPr>
              <a:t>marco</a:t>
            </a:r>
            <a:r>
              <a:rPr lang="en-US" dirty="0">
                <a:solidFill>
                  <a:schemeClr val="bg1"/>
                </a:solidFill>
              </a:rPr>
              <a:t> de </a:t>
            </a:r>
            <a:r>
              <a:rPr lang="en-US" dirty="0" err="1">
                <a:solidFill>
                  <a:schemeClr val="bg1"/>
                </a:solidFill>
              </a:rPr>
              <a:t>evaluación</a:t>
            </a:r>
            <a:r>
              <a:rPr lang="en-US" dirty="0">
                <a:solidFill>
                  <a:schemeClr val="bg1"/>
                </a:solidFill>
              </a:rPr>
              <a:t> TAPE </a:t>
            </a:r>
            <a:r>
              <a:rPr lang="mr-IN" dirty="0">
                <a:solidFill>
                  <a:schemeClr val="bg1"/>
                </a:solidFill>
              </a:rPr>
              <a:t>–</a:t>
            </a:r>
            <a:r>
              <a:rPr lang="en-US" dirty="0">
                <a:solidFill>
                  <a:schemeClr val="bg1"/>
                </a:solidFill>
              </a:rPr>
              <a:t> taller regional </a:t>
            </a:r>
            <a:r>
              <a:rPr lang="en-US" dirty="0" err="1">
                <a:solidFill>
                  <a:schemeClr val="bg1"/>
                </a:solidFill>
              </a:rPr>
              <a:t>en</a:t>
            </a:r>
            <a:r>
              <a:rPr lang="en-US" dirty="0">
                <a:solidFill>
                  <a:schemeClr val="bg1"/>
                </a:solidFill>
              </a:rPr>
              <a:t> México </a:t>
            </a:r>
            <a:r>
              <a:rPr lang="en-US" dirty="0" err="1">
                <a:solidFill>
                  <a:schemeClr val="bg1"/>
                </a:solidFill>
              </a:rPr>
              <a:t>noviembre</a:t>
            </a:r>
            <a:r>
              <a:rPr lang="en-US" dirty="0">
                <a:solidFill>
                  <a:schemeClr val="bg1"/>
                </a:solidFill>
              </a:rPr>
              <a:t> 2019</a:t>
            </a:r>
          </a:p>
          <a:p>
            <a:endParaRPr lang="en-US" dirty="0">
              <a:solidFill>
                <a:schemeClr val="bg1"/>
              </a:solidFill>
            </a:endParaRPr>
          </a:p>
          <a:p>
            <a:r>
              <a:rPr lang="en-US" dirty="0" err="1">
                <a:solidFill>
                  <a:schemeClr val="bg1"/>
                </a:solidFill>
              </a:rPr>
              <a:t>Mandato</a:t>
            </a:r>
            <a:r>
              <a:rPr lang="en-US" dirty="0">
                <a:solidFill>
                  <a:schemeClr val="bg1"/>
                </a:solidFill>
              </a:rPr>
              <a:t> global e </a:t>
            </a:r>
            <a:r>
              <a:rPr lang="en-US" dirty="0" err="1">
                <a:solidFill>
                  <a:schemeClr val="bg1"/>
                </a:solidFill>
              </a:rPr>
              <a:t>influencia</a:t>
            </a:r>
            <a:r>
              <a:rPr lang="en-US" dirty="0">
                <a:solidFill>
                  <a:schemeClr val="bg1"/>
                </a:solidFill>
              </a:rPr>
              <a:t> </a:t>
            </a:r>
            <a:r>
              <a:rPr lang="en-US" dirty="0" err="1">
                <a:solidFill>
                  <a:schemeClr val="bg1"/>
                </a:solidFill>
              </a:rPr>
              <a:t>en</a:t>
            </a:r>
            <a:r>
              <a:rPr lang="en-US" dirty="0">
                <a:solidFill>
                  <a:schemeClr val="bg1"/>
                </a:solidFill>
              </a:rPr>
              <a:t> </a:t>
            </a:r>
            <a:r>
              <a:rPr lang="en-US" dirty="0" err="1">
                <a:solidFill>
                  <a:schemeClr val="bg1"/>
                </a:solidFill>
              </a:rPr>
              <a:t>gobiernos</a:t>
            </a:r>
            <a:endParaRPr lang="en-US" dirty="0">
              <a:solidFill>
                <a:schemeClr val="bg1"/>
              </a:solidFill>
            </a:endParaRPr>
          </a:p>
          <a:p>
            <a:r>
              <a:rPr lang="en-US" dirty="0">
                <a:solidFill>
                  <a:schemeClr val="bg1"/>
                </a:solidFill>
              </a:rPr>
              <a:t>La </a:t>
            </a:r>
            <a:r>
              <a:rPr lang="en-US" dirty="0" err="1">
                <a:solidFill>
                  <a:schemeClr val="bg1"/>
                </a:solidFill>
              </a:rPr>
              <a:t>posición</a:t>
            </a:r>
            <a:r>
              <a:rPr lang="en-US" dirty="0">
                <a:solidFill>
                  <a:schemeClr val="bg1"/>
                </a:solidFill>
              </a:rPr>
              <a:t> de </a:t>
            </a:r>
            <a:r>
              <a:rPr lang="en-US" dirty="0" err="1">
                <a:solidFill>
                  <a:schemeClr val="bg1"/>
                </a:solidFill>
              </a:rPr>
              <a:t>los</a:t>
            </a:r>
            <a:r>
              <a:rPr lang="en-US" dirty="0">
                <a:solidFill>
                  <a:schemeClr val="bg1"/>
                </a:solidFill>
              </a:rPr>
              <a:t> Andes, y de las </a:t>
            </a:r>
            <a:r>
              <a:rPr lang="en-US" dirty="0" err="1">
                <a:solidFill>
                  <a:schemeClr val="bg1"/>
                </a:solidFill>
              </a:rPr>
              <a:t>regiones</a:t>
            </a:r>
            <a:r>
              <a:rPr lang="en-US" dirty="0">
                <a:solidFill>
                  <a:schemeClr val="bg1"/>
                </a:solidFill>
              </a:rPr>
              <a:t> de </a:t>
            </a:r>
            <a:r>
              <a:rPr lang="en-US" dirty="0" err="1">
                <a:solidFill>
                  <a:schemeClr val="bg1"/>
                </a:solidFill>
              </a:rPr>
              <a:t>montaña</a:t>
            </a:r>
            <a:r>
              <a:rPr lang="en-US" dirty="0">
                <a:solidFill>
                  <a:schemeClr val="bg1"/>
                </a:solidFill>
              </a:rPr>
              <a:t>, </a:t>
            </a:r>
            <a:r>
              <a:rPr lang="en-US" dirty="0" err="1">
                <a:solidFill>
                  <a:schemeClr val="bg1"/>
                </a:solidFill>
              </a:rPr>
              <a:t>debe</a:t>
            </a:r>
            <a:r>
              <a:rPr lang="en-US" dirty="0">
                <a:solidFill>
                  <a:schemeClr val="bg1"/>
                </a:solidFill>
              </a:rPr>
              <a:t> </a:t>
            </a:r>
            <a:r>
              <a:rPr lang="en-US" dirty="0" err="1">
                <a:solidFill>
                  <a:schemeClr val="bg1"/>
                </a:solidFill>
              </a:rPr>
              <a:t>estar</a:t>
            </a:r>
            <a:r>
              <a:rPr lang="en-US" dirty="0">
                <a:solidFill>
                  <a:schemeClr val="bg1"/>
                </a:solidFill>
              </a:rPr>
              <a:t> </a:t>
            </a:r>
            <a:r>
              <a:rPr lang="en-US" dirty="0" err="1">
                <a:solidFill>
                  <a:schemeClr val="bg1"/>
                </a:solidFill>
              </a:rPr>
              <a:t>presente</a:t>
            </a:r>
            <a:endParaRPr lang="en-US" dirty="0">
              <a:solidFill>
                <a:schemeClr val="bg1"/>
              </a:solidFill>
            </a:endParaRPr>
          </a:p>
          <a:p>
            <a:endParaRPr lang="en-US" dirty="0">
              <a:solidFill>
                <a:schemeClr val="bg1"/>
              </a:solidFill>
            </a:endParaRPr>
          </a:p>
          <a:p>
            <a:r>
              <a:rPr lang="en-US" dirty="0" err="1">
                <a:solidFill>
                  <a:schemeClr val="bg1"/>
                </a:solidFill>
              </a:rPr>
              <a:t>RHoMIS</a:t>
            </a:r>
            <a:r>
              <a:rPr lang="en-US" dirty="0">
                <a:solidFill>
                  <a:schemeClr val="bg1"/>
                </a:solidFill>
              </a:rPr>
              <a:t> y </a:t>
            </a:r>
            <a:r>
              <a:rPr lang="en-US" dirty="0" err="1">
                <a:solidFill>
                  <a:schemeClr val="bg1"/>
                </a:solidFill>
              </a:rPr>
              <a:t>marcos</a:t>
            </a:r>
            <a:r>
              <a:rPr lang="en-US" dirty="0">
                <a:solidFill>
                  <a:schemeClr val="bg1"/>
                </a:solidFill>
              </a:rPr>
              <a:t> de </a:t>
            </a:r>
            <a:r>
              <a:rPr lang="en-US" dirty="0" err="1">
                <a:solidFill>
                  <a:schemeClr val="bg1"/>
                </a:solidFill>
              </a:rPr>
              <a:t>evaluación</a:t>
            </a:r>
            <a:r>
              <a:rPr lang="en-US" dirty="0">
                <a:solidFill>
                  <a:schemeClr val="bg1"/>
                </a:solidFill>
              </a:rPr>
              <a:t> </a:t>
            </a:r>
            <a:r>
              <a:rPr lang="en-US" dirty="0" err="1">
                <a:solidFill>
                  <a:schemeClr val="bg1"/>
                </a:solidFill>
              </a:rPr>
              <a:t>agroecológica</a:t>
            </a:r>
            <a:r>
              <a:rPr lang="en-US" dirty="0">
                <a:solidFill>
                  <a:schemeClr val="bg1"/>
                </a:solidFill>
              </a:rPr>
              <a:t> = </a:t>
            </a:r>
            <a:r>
              <a:rPr lang="en-US" dirty="0">
                <a:solidFill>
                  <a:srgbClr val="FFFF00"/>
                </a:solidFill>
              </a:rPr>
              <a:t>¿</a:t>
            </a:r>
            <a:r>
              <a:rPr lang="en-US" dirty="0" err="1">
                <a:solidFill>
                  <a:srgbClr val="FFFF00"/>
                </a:solidFill>
              </a:rPr>
              <a:t>qué</a:t>
            </a:r>
            <a:r>
              <a:rPr lang="en-US" dirty="0">
                <a:solidFill>
                  <a:srgbClr val="FFFF00"/>
                </a:solidFill>
              </a:rPr>
              <a:t> </a:t>
            </a:r>
            <a:r>
              <a:rPr lang="en-US" dirty="0" err="1">
                <a:solidFill>
                  <a:srgbClr val="FFFF00"/>
                </a:solidFill>
              </a:rPr>
              <a:t>hacemos</a:t>
            </a:r>
            <a:r>
              <a:rPr lang="en-US" dirty="0">
                <a:solidFill>
                  <a:srgbClr val="FFFF00"/>
                </a:solidFill>
              </a:rPr>
              <a:t> con </a:t>
            </a:r>
            <a:r>
              <a:rPr lang="en-US" dirty="0" err="1">
                <a:solidFill>
                  <a:srgbClr val="FFFF00"/>
                </a:solidFill>
              </a:rPr>
              <a:t>todo</a:t>
            </a:r>
            <a:r>
              <a:rPr lang="en-US" dirty="0">
                <a:solidFill>
                  <a:srgbClr val="FFFF00"/>
                </a:solidFill>
              </a:rPr>
              <a:t> </a:t>
            </a:r>
            <a:r>
              <a:rPr lang="en-US" dirty="0" err="1">
                <a:solidFill>
                  <a:srgbClr val="FFFF00"/>
                </a:solidFill>
              </a:rPr>
              <a:t>esto</a:t>
            </a:r>
            <a:r>
              <a:rPr lang="en-US" dirty="0">
                <a:solidFill>
                  <a:srgbClr val="FFFF00"/>
                </a:solidFill>
              </a:rPr>
              <a:t>?</a:t>
            </a:r>
          </a:p>
        </p:txBody>
      </p:sp>
      <p:pic>
        <p:nvPicPr>
          <p:cNvPr id="3074" name="Picture 2">
            <a:extLst>
              <a:ext uri="{FF2B5EF4-FFF2-40B4-BE49-F238E27FC236}">
                <a16:creationId xmlns:a16="http://schemas.microsoft.com/office/drawing/2014/main" id="{902854D8-ABD1-4241-9A45-6B6B8AA28D2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4411133"/>
            <a:ext cx="12038586" cy="2446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3801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476500" y="1227247"/>
            <a:ext cx="6096000" cy="3416320"/>
          </a:xfrm>
          <a:prstGeom prst="rect">
            <a:avLst/>
          </a:prstGeom>
        </p:spPr>
        <p:txBody>
          <a:bodyPr>
            <a:spAutoFit/>
          </a:bodyPr>
          <a:lstStyle/>
          <a:p>
            <a:r>
              <a:rPr lang="es-ES_tradnl" dirty="0">
                <a:solidFill>
                  <a:schemeClr val="bg1"/>
                </a:solidFill>
              </a:rPr>
              <a:t>TERRITORIOS DE ACCIÓN CONCENTRADA - CCRP ANDES</a:t>
            </a:r>
          </a:p>
          <a:p>
            <a:endParaRPr lang="es-ES_tradnl" dirty="0">
              <a:solidFill>
                <a:srgbClr val="FFFF00"/>
              </a:solidFill>
            </a:endParaRPr>
          </a:p>
          <a:p>
            <a:pPr marL="342900" indent="-342900">
              <a:buAutoNum type="arabicPeriod"/>
            </a:pPr>
            <a:r>
              <a:rPr lang="es-ES_tradnl" dirty="0">
                <a:solidFill>
                  <a:srgbClr val="FFFF00"/>
                </a:solidFill>
              </a:rPr>
              <a:t>Altiplano central de Bolivia </a:t>
            </a:r>
          </a:p>
          <a:p>
            <a:r>
              <a:rPr lang="es-ES_tradnl" dirty="0">
                <a:solidFill>
                  <a:schemeClr val="bg1"/>
                </a:solidFill>
              </a:rPr>
              <a:t>PROSUCO, UMSA, PROINPA</a:t>
            </a:r>
          </a:p>
          <a:p>
            <a:endParaRPr lang="es-ES_tradnl" dirty="0">
              <a:solidFill>
                <a:schemeClr val="bg1"/>
              </a:solidFill>
            </a:endParaRPr>
          </a:p>
          <a:p>
            <a:r>
              <a:rPr lang="es-ES_tradnl" dirty="0">
                <a:solidFill>
                  <a:srgbClr val="FFFF00"/>
                </a:solidFill>
              </a:rPr>
              <a:t>2. Sierra central del Perú (Junín, Huancavelica, otros)</a:t>
            </a:r>
          </a:p>
          <a:p>
            <a:r>
              <a:rPr lang="es-ES_tradnl" dirty="0" err="1">
                <a:solidFill>
                  <a:schemeClr val="bg1"/>
                </a:solidFill>
              </a:rPr>
              <a:t>Yanapai</a:t>
            </a:r>
            <a:endParaRPr lang="es-ES_tradnl" dirty="0">
              <a:solidFill>
                <a:schemeClr val="bg1"/>
              </a:solidFill>
            </a:endParaRPr>
          </a:p>
          <a:p>
            <a:endParaRPr lang="es-ES_tradnl" dirty="0">
              <a:solidFill>
                <a:schemeClr val="bg1"/>
              </a:solidFill>
            </a:endParaRPr>
          </a:p>
          <a:p>
            <a:r>
              <a:rPr lang="es-ES_tradnl" dirty="0">
                <a:solidFill>
                  <a:srgbClr val="FFFF00"/>
                </a:solidFill>
              </a:rPr>
              <a:t>3. Sector central del Ecuador (Cotopaxi, Chimborazo, otros) </a:t>
            </a:r>
          </a:p>
          <a:p>
            <a:r>
              <a:rPr lang="es-ES_tradnl" dirty="0" err="1">
                <a:solidFill>
                  <a:schemeClr val="bg1"/>
                </a:solidFill>
              </a:rPr>
              <a:t>Legumip</a:t>
            </a:r>
            <a:r>
              <a:rPr lang="es-ES_tradnl" dirty="0">
                <a:solidFill>
                  <a:schemeClr val="bg1"/>
                </a:solidFill>
              </a:rPr>
              <a:t>, Sistemas de alimentos alternativos, </a:t>
            </a:r>
          </a:p>
          <a:p>
            <a:r>
              <a:rPr lang="es-ES_tradnl" dirty="0">
                <a:solidFill>
                  <a:schemeClr val="bg1"/>
                </a:solidFill>
              </a:rPr>
              <a:t>Degeneración de semilla de papa, Granos andinos</a:t>
            </a:r>
          </a:p>
          <a:p>
            <a:endParaRPr lang="es-ES_tradnl" dirty="0">
              <a:solidFill>
                <a:schemeClr val="bg1"/>
              </a:solidFill>
            </a:endParaRPr>
          </a:p>
        </p:txBody>
      </p:sp>
      <p:cxnSp>
        <p:nvCxnSpPr>
          <p:cNvPr id="6" name="Conector recto 5"/>
          <p:cNvCxnSpPr/>
          <p:nvPr/>
        </p:nvCxnSpPr>
        <p:spPr>
          <a:xfrm>
            <a:off x="2590800" y="1587500"/>
            <a:ext cx="5130800" cy="3810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8" name="Cerrar llave 7"/>
          <p:cNvSpPr/>
          <p:nvPr/>
        </p:nvSpPr>
        <p:spPr>
          <a:xfrm>
            <a:off x="7886700" y="1278047"/>
            <a:ext cx="660400" cy="3243153"/>
          </a:xfrm>
          <a:prstGeom prst="rightBrace">
            <a:avLst>
              <a:gd name="adj1" fmla="val 8333"/>
              <a:gd name="adj2" fmla="val 51957"/>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9" name="CuadroTexto 8"/>
          <p:cNvSpPr txBox="1"/>
          <p:nvPr/>
        </p:nvSpPr>
        <p:spPr>
          <a:xfrm>
            <a:off x="9093200" y="1905000"/>
            <a:ext cx="2730500" cy="2585323"/>
          </a:xfrm>
          <a:prstGeom prst="rect">
            <a:avLst/>
          </a:prstGeom>
          <a:noFill/>
        </p:spPr>
        <p:txBody>
          <a:bodyPr wrap="square" rtlCol="0">
            <a:spAutoFit/>
          </a:bodyPr>
          <a:lstStyle/>
          <a:p>
            <a:r>
              <a:rPr lang="es-ES_tradnl" dirty="0">
                <a:solidFill>
                  <a:schemeClr val="bg1"/>
                </a:solidFill>
              </a:rPr>
              <a:t>¿cuál es la mirada agroecológica?</a:t>
            </a:r>
          </a:p>
          <a:p>
            <a:endParaRPr lang="es-ES_tradnl" dirty="0">
              <a:solidFill>
                <a:schemeClr val="bg1"/>
              </a:solidFill>
            </a:endParaRPr>
          </a:p>
          <a:p>
            <a:r>
              <a:rPr lang="es-ES_tradnl" dirty="0">
                <a:solidFill>
                  <a:schemeClr val="bg1"/>
                </a:solidFill>
              </a:rPr>
              <a:t>¿desde cuando y hasta donde?</a:t>
            </a:r>
          </a:p>
          <a:p>
            <a:endParaRPr lang="es-ES_tradnl" dirty="0">
              <a:solidFill>
                <a:schemeClr val="bg1"/>
              </a:solidFill>
            </a:endParaRPr>
          </a:p>
          <a:p>
            <a:r>
              <a:rPr lang="es-ES_tradnl" dirty="0">
                <a:solidFill>
                  <a:schemeClr val="bg1"/>
                </a:solidFill>
              </a:rPr>
              <a:t>personas, comunidades, proyectos, organizaciones,</a:t>
            </a:r>
          </a:p>
          <a:p>
            <a:r>
              <a:rPr lang="es-ES_tradnl" dirty="0">
                <a:solidFill>
                  <a:schemeClr val="bg1"/>
                </a:solidFill>
              </a:rPr>
              <a:t>alianzas</a:t>
            </a:r>
          </a:p>
        </p:txBody>
      </p:sp>
    </p:spTree>
    <p:extLst>
      <p:ext uri="{BB962C8B-B14F-4D97-AF65-F5344CB8AC3E}">
        <p14:creationId xmlns:p14="http://schemas.microsoft.com/office/powerpoint/2010/main" val="123959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l="53788" t="19988" b="317"/>
          <a:stretch/>
        </p:blipFill>
        <p:spPr>
          <a:xfrm>
            <a:off x="1104900" y="1122431"/>
            <a:ext cx="5448300" cy="3739357"/>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4060" y="1122430"/>
            <a:ext cx="4415250" cy="3739357"/>
          </a:xfrm>
          <a:prstGeom prst="rect">
            <a:avLst/>
          </a:prstGeom>
        </p:spPr>
      </p:pic>
      <p:sp>
        <p:nvSpPr>
          <p:cNvPr id="6" name="CuadroTexto 5"/>
          <p:cNvSpPr txBox="1"/>
          <p:nvPr/>
        </p:nvSpPr>
        <p:spPr>
          <a:xfrm>
            <a:off x="1104900" y="4965700"/>
            <a:ext cx="7924800" cy="584775"/>
          </a:xfrm>
          <a:prstGeom prst="rect">
            <a:avLst/>
          </a:prstGeom>
          <a:noFill/>
        </p:spPr>
        <p:txBody>
          <a:bodyPr wrap="square" rtlCol="0">
            <a:spAutoFit/>
          </a:bodyPr>
          <a:lstStyle/>
          <a:p>
            <a:r>
              <a:rPr lang="es-ES_tradnl" sz="1600" dirty="0">
                <a:solidFill>
                  <a:schemeClr val="bg1"/>
                </a:solidFill>
              </a:rPr>
              <a:t>U.S. </a:t>
            </a:r>
            <a:r>
              <a:rPr lang="es-ES_tradnl" sz="1600" dirty="0" err="1">
                <a:solidFill>
                  <a:schemeClr val="bg1"/>
                </a:solidFill>
              </a:rPr>
              <a:t>Organic</a:t>
            </a:r>
            <a:r>
              <a:rPr lang="es-ES_tradnl" sz="1600" dirty="0">
                <a:solidFill>
                  <a:schemeClr val="bg1"/>
                </a:solidFill>
              </a:rPr>
              <a:t> </a:t>
            </a:r>
            <a:r>
              <a:rPr lang="es-ES_tradnl" sz="1600" dirty="0" err="1">
                <a:solidFill>
                  <a:schemeClr val="bg1"/>
                </a:solidFill>
              </a:rPr>
              <a:t>Hotspots</a:t>
            </a:r>
            <a:r>
              <a:rPr lang="es-ES_tradnl" sz="1600" dirty="0">
                <a:solidFill>
                  <a:schemeClr val="bg1"/>
                </a:solidFill>
              </a:rPr>
              <a:t> and </a:t>
            </a:r>
            <a:r>
              <a:rPr lang="es-ES_tradnl" sz="1600" dirty="0" err="1">
                <a:solidFill>
                  <a:schemeClr val="bg1"/>
                </a:solidFill>
              </a:rPr>
              <a:t>their</a:t>
            </a:r>
            <a:r>
              <a:rPr lang="es-ES_tradnl" sz="1600" dirty="0">
                <a:solidFill>
                  <a:schemeClr val="bg1"/>
                </a:solidFill>
              </a:rPr>
              <a:t> </a:t>
            </a:r>
            <a:r>
              <a:rPr lang="es-ES_tradnl" sz="1600" dirty="0" err="1">
                <a:solidFill>
                  <a:schemeClr val="bg1"/>
                </a:solidFill>
              </a:rPr>
              <a:t>Benefit</a:t>
            </a:r>
            <a:r>
              <a:rPr lang="es-ES_tradnl" sz="1600" dirty="0">
                <a:solidFill>
                  <a:schemeClr val="bg1"/>
                </a:solidFill>
              </a:rPr>
              <a:t> to Local </a:t>
            </a:r>
            <a:r>
              <a:rPr lang="es-ES_tradnl" sz="1600" dirty="0" err="1">
                <a:solidFill>
                  <a:schemeClr val="bg1"/>
                </a:solidFill>
              </a:rPr>
              <a:t>Economies</a:t>
            </a:r>
            <a:r>
              <a:rPr lang="es-ES_tradnl" sz="1600" dirty="0">
                <a:solidFill>
                  <a:schemeClr val="bg1"/>
                </a:solidFill>
              </a:rPr>
              <a:t> </a:t>
            </a:r>
          </a:p>
          <a:p>
            <a:r>
              <a:rPr lang="es-ES_tradnl" sz="1600" dirty="0" err="1">
                <a:solidFill>
                  <a:schemeClr val="bg1"/>
                </a:solidFill>
              </a:rPr>
              <a:t>Jaenicke</a:t>
            </a:r>
            <a:r>
              <a:rPr lang="es-ES_tradnl" sz="1600" dirty="0">
                <a:solidFill>
                  <a:schemeClr val="bg1"/>
                </a:solidFill>
              </a:rPr>
              <a:t>, 2016</a:t>
            </a:r>
          </a:p>
        </p:txBody>
      </p:sp>
    </p:spTree>
    <p:extLst>
      <p:ext uri="{BB962C8B-B14F-4D97-AF65-F5344CB8AC3E}">
        <p14:creationId xmlns:p14="http://schemas.microsoft.com/office/powerpoint/2010/main" val="600633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le:Biodiversity Hotspots M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3700" y="698500"/>
            <a:ext cx="9131300" cy="5250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650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7E3753-65D5-48C5-8EAC-E38CE9D13838}"/>
              </a:ext>
            </a:extLst>
          </p:cNvPr>
          <p:cNvSpPr>
            <a:spLocks noGrp="1"/>
          </p:cNvSpPr>
          <p:nvPr>
            <p:ph idx="1"/>
          </p:nvPr>
        </p:nvSpPr>
        <p:spPr>
          <a:xfrm>
            <a:off x="5929318" y="6401592"/>
            <a:ext cx="1049867" cy="372005"/>
          </a:xfrm>
        </p:spPr>
        <p:txBody>
          <a:bodyPr>
            <a:normAutofit fontScale="85000" lnSpcReduction="20000"/>
          </a:bodyPr>
          <a:lstStyle/>
          <a:p>
            <a:pPr marL="0" indent="0">
              <a:buNone/>
            </a:pPr>
            <a:r>
              <a:rPr lang="en-US" dirty="0">
                <a:solidFill>
                  <a:schemeClr val="bg1"/>
                </a:solidFill>
              </a:rPr>
              <a:t>2019</a:t>
            </a:r>
          </a:p>
        </p:txBody>
      </p:sp>
      <p:pic>
        <p:nvPicPr>
          <p:cNvPr id="4" name="Picture 3">
            <a:extLst>
              <a:ext uri="{FF2B5EF4-FFF2-40B4-BE49-F238E27FC236}">
                <a16:creationId xmlns:a16="http://schemas.microsoft.com/office/drawing/2014/main" id="{BC0A1279-D433-4096-BE07-40743D06DB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05169" y="1642308"/>
            <a:ext cx="5820453" cy="4365340"/>
          </a:xfrm>
          <a:prstGeom prst="rect">
            <a:avLst/>
          </a:prstGeom>
        </p:spPr>
      </p:pic>
      <p:pic>
        <p:nvPicPr>
          <p:cNvPr id="1026" name="Picture 2" descr="One of the earliest known photographs from South America.">
            <a:extLst>
              <a:ext uri="{FF2B5EF4-FFF2-40B4-BE49-F238E27FC236}">
                <a16:creationId xmlns:a16="http://schemas.microsoft.com/office/drawing/2014/main" id="{0ED9160F-98D3-454E-B4A6-4ABE09DE5989}"/>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3366" y="1642308"/>
            <a:ext cx="5637475" cy="436534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D27EEC3F-82BE-4930-9A52-425F4935A82B}"/>
              </a:ext>
            </a:extLst>
          </p:cNvPr>
          <p:cNvSpPr txBox="1">
            <a:spLocks/>
          </p:cNvSpPr>
          <p:nvPr/>
        </p:nvSpPr>
        <p:spPr>
          <a:xfrm>
            <a:off x="103366" y="6376002"/>
            <a:ext cx="1049867" cy="372005"/>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bg1"/>
                </a:solidFill>
              </a:rPr>
              <a:t>1849</a:t>
            </a:r>
          </a:p>
        </p:txBody>
      </p:sp>
      <p:sp>
        <p:nvSpPr>
          <p:cNvPr id="2" name="TextBox 1">
            <a:extLst>
              <a:ext uri="{FF2B5EF4-FFF2-40B4-BE49-F238E27FC236}">
                <a16:creationId xmlns:a16="http://schemas.microsoft.com/office/drawing/2014/main" id="{A6D3805A-3905-401F-9EE0-3EC5AE3D308C}"/>
              </a:ext>
            </a:extLst>
          </p:cNvPr>
          <p:cNvSpPr txBox="1"/>
          <p:nvPr/>
        </p:nvSpPr>
        <p:spPr>
          <a:xfrm>
            <a:off x="547534" y="426830"/>
            <a:ext cx="8405635" cy="523220"/>
          </a:xfrm>
          <a:prstGeom prst="rect">
            <a:avLst/>
          </a:prstGeom>
          <a:noFill/>
        </p:spPr>
        <p:txBody>
          <a:bodyPr wrap="square" rtlCol="0">
            <a:spAutoFit/>
          </a:bodyPr>
          <a:lstStyle/>
          <a:p>
            <a:r>
              <a:rPr lang="es-BO" sz="2800">
                <a:solidFill>
                  <a:schemeClr val="bg1"/>
                </a:solidFill>
              </a:rPr>
              <a:t>Transiciones agroecológicas </a:t>
            </a:r>
            <a:r>
              <a:rPr lang="es-BO" sz="2800" dirty="0">
                <a:solidFill>
                  <a:schemeClr val="bg1"/>
                </a:solidFill>
              </a:rPr>
              <a:t>– Viaje fluido </a:t>
            </a:r>
            <a:r>
              <a:rPr lang="es-BO" sz="2800">
                <a:solidFill>
                  <a:schemeClr val="bg1"/>
                </a:solidFill>
              </a:rPr>
              <a:t>y dinámico</a:t>
            </a:r>
            <a:endParaRPr lang="es-BO" sz="2800" dirty="0">
              <a:solidFill>
                <a:schemeClr val="bg1"/>
              </a:solidFill>
            </a:endParaRPr>
          </a:p>
        </p:txBody>
      </p:sp>
    </p:spTree>
    <p:extLst>
      <p:ext uri="{BB962C8B-B14F-4D97-AF65-F5344CB8AC3E}">
        <p14:creationId xmlns:p14="http://schemas.microsoft.com/office/powerpoint/2010/main" val="77420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stick figures">
            <a:extLst>
              <a:ext uri="{FF2B5EF4-FFF2-40B4-BE49-F238E27FC236}">
                <a16:creationId xmlns:a16="http://schemas.microsoft.com/office/drawing/2014/main" id="{9E6F5F50-978D-4DF2-B6B0-281B206350F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l="17842" t="11895" r="31730" b="5199"/>
          <a:stretch/>
        </p:blipFill>
        <p:spPr bwMode="auto">
          <a:xfrm>
            <a:off x="793750" y="567640"/>
            <a:ext cx="1244600" cy="1534656"/>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p:cNvSpPr txBox="1"/>
          <p:nvPr/>
        </p:nvSpPr>
        <p:spPr>
          <a:xfrm>
            <a:off x="698500" y="2115572"/>
            <a:ext cx="1346200" cy="523220"/>
          </a:xfrm>
          <a:prstGeom prst="rect">
            <a:avLst/>
          </a:prstGeom>
          <a:noFill/>
        </p:spPr>
        <p:txBody>
          <a:bodyPr wrap="square" rtlCol="0">
            <a:spAutoFit/>
          </a:bodyPr>
          <a:lstStyle/>
          <a:p>
            <a:pPr algn="ctr"/>
            <a:r>
              <a:rPr lang="es-ES_tradnl" sz="1400">
                <a:solidFill>
                  <a:schemeClr val="bg1"/>
                </a:solidFill>
              </a:rPr>
              <a:t>Familia campesina</a:t>
            </a:r>
          </a:p>
        </p:txBody>
      </p:sp>
      <p:pic>
        <p:nvPicPr>
          <p:cNvPr id="4" name="Picture 2" descr="Image result for stick figures">
            <a:extLst>
              <a:ext uri="{FF2B5EF4-FFF2-40B4-BE49-F238E27FC236}">
                <a16:creationId xmlns:a16="http://schemas.microsoft.com/office/drawing/2014/main" id="{9E6F5F50-978D-4DF2-B6B0-281B206350F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l="17842" t="11895" r="31730" b="5199"/>
          <a:stretch/>
        </p:blipFill>
        <p:spPr bwMode="auto">
          <a:xfrm>
            <a:off x="2603500" y="2821444"/>
            <a:ext cx="1244600" cy="153465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stick figures">
            <a:extLst>
              <a:ext uri="{FF2B5EF4-FFF2-40B4-BE49-F238E27FC236}">
                <a16:creationId xmlns:a16="http://schemas.microsoft.com/office/drawing/2014/main" id="{9E6F5F50-978D-4DF2-B6B0-281B206350F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l="17842" t="11895" r="31730" b="5199"/>
          <a:stretch/>
        </p:blipFill>
        <p:spPr bwMode="auto">
          <a:xfrm>
            <a:off x="7327900" y="2638792"/>
            <a:ext cx="1244600" cy="15346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stick figures">
            <a:extLst>
              <a:ext uri="{FF2B5EF4-FFF2-40B4-BE49-F238E27FC236}">
                <a16:creationId xmlns:a16="http://schemas.microsoft.com/office/drawing/2014/main" id="{9E6F5F50-978D-4DF2-B6B0-281B206350F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l="17842" t="11895" r="31730" b="5199"/>
          <a:stretch/>
        </p:blipFill>
        <p:spPr bwMode="auto">
          <a:xfrm>
            <a:off x="5842000" y="336808"/>
            <a:ext cx="1244600" cy="153465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stick figures">
            <a:extLst>
              <a:ext uri="{FF2B5EF4-FFF2-40B4-BE49-F238E27FC236}">
                <a16:creationId xmlns:a16="http://schemas.microsoft.com/office/drawing/2014/main" id="{9E6F5F50-978D-4DF2-B6B0-281B206350F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l="17842" t="11895" r="31730" b="5199"/>
          <a:stretch/>
        </p:blipFill>
        <p:spPr bwMode="auto">
          <a:xfrm>
            <a:off x="3225800" y="687844"/>
            <a:ext cx="1244600" cy="153465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stick figures">
            <a:extLst>
              <a:ext uri="{FF2B5EF4-FFF2-40B4-BE49-F238E27FC236}">
                <a16:creationId xmlns:a16="http://schemas.microsoft.com/office/drawing/2014/main" id="{9E6F5F50-978D-4DF2-B6B0-281B206350F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l="17842" t="11895" r="31730" b="5199"/>
          <a:stretch/>
        </p:blipFill>
        <p:spPr bwMode="auto">
          <a:xfrm>
            <a:off x="4902200" y="2565112"/>
            <a:ext cx="1244600" cy="15346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stick figures">
            <a:extLst>
              <a:ext uri="{FF2B5EF4-FFF2-40B4-BE49-F238E27FC236}">
                <a16:creationId xmlns:a16="http://schemas.microsoft.com/office/drawing/2014/main" id="{9E6F5F50-978D-4DF2-B6B0-281B206350F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l="17842" t="11895" r="31730" b="5199"/>
          <a:stretch/>
        </p:blipFill>
        <p:spPr bwMode="auto">
          <a:xfrm>
            <a:off x="9525000" y="2728535"/>
            <a:ext cx="1244600" cy="153465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stick figures">
            <a:extLst>
              <a:ext uri="{FF2B5EF4-FFF2-40B4-BE49-F238E27FC236}">
                <a16:creationId xmlns:a16="http://schemas.microsoft.com/office/drawing/2014/main" id="{9E6F5F50-978D-4DF2-B6B0-281B206350F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l="17842" t="11895" r="31730" b="5199"/>
          <a:stretch/>
        </p:blipFill>
        <p:spPr bwMode="auto">
          <a:xfrm>
            <a:off x="8280400" y="567640"/>
            <a:ext cx="1244600" cy="1534656"/>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p:cNvSpPr txBox="1"/>
          <p:nvPr/>
        </p:nvSpPr>
        <p:spPr>
          <a:xfrm>
            <a:off x="3225800" y="2222500"/>
            <a:ext cx="1244600" cy="461665"/>
          </a:xfrm>
          <a:prstGeom prst="rect">
            <a:avLst/>
          </a:prstGeom>
          <a:noFill/>
        </p:spPr>
        <p:txBody>
          <a:bodyPr wrap="square" rtlCol="0">
            <a:spAutoFit/>
          </a:bodyPr>
          <a:lstStyle/>
          <a:p>
            <a:pPr algn="ctr"/>
            <a:r>
              <a:rPr lang="es-ES_tradnl" sz="1200">
                <a:solidFill>
                  <a:schemeClr val="bg1"/>
                </a:solidFill>
              </a:rPr>
              <a:t>Organización campesina</a:t>
            </a:r>
          </a:p>
        </p:txBody>
      </p:sp>
      <p:sp>
        <p:nvSpPr>
          <p:cNvPr id="12" name="CuadroTexto 11"/>
          <p:cNvSpPr txBox="1"/>
          <p:nvPr/>
        </p:nvSpPr>
        <p:spPr>
          <a:xfrm>
            <a:off x="5600700" y="1871464"/>
            <a:ext cx="1778000" cy="461665"/>
          </a:xfrm>
          <a:prstGeom prst="rect">
            <a:avLst/>
          </a:prstGeom>
          <a:noFill/>
        </p:spPr>
        <p:txBody>
          <a:bodyPr wrap="square" rtlCol="0">
            <a:spAutoFit/>
          </a:bodyPr>
          <a:lstStyle/>
          <a:p>
            <a:pPr algn="ctr"/>
            <a:r>
              <a:rPr lang="es-ES_tradnl" sz="1200" dirty="0">
                <a:solidFill>
                  <a:schemeClr val="bg1"/>
                </a:solidFill>
              </a:rPr>
              <a:t>ONG</a:t>
            </a:r>
          </a:p>
          <a:p>
            <a:pPr algn="ctr"/>
            <a:r>
              <a:rPr lang="es-ES_tradnl" sz="1200" dirty="0">
                <a:solidFill>
                  <a:schemeClr val="bg1"/>
                </a:solidFill>
              </a:rPr>
              <a:t>proyectos/organizaciones</a:t>
            </a:r>
          </a:p>
        </p:txBody>
      </p:sp>
      <p:sp>
        <p:nvSpPr>
          <p:cNvPr id="13" name="CuadroTexto 12"/>
          <p:cNvSpPr txBox="1"/>
          <p:nvPr/>
        </p:nvSpPr>
        <p:spPr>
          <a:xfrm>
            <a:off x="2578100" y="4356100"/>
            <a:ext cx="1244600" cy="276999"/>
          </a:xfrm>
          <a:prstGeom prst="rect">
            <a:avLst/>
          </a:prstGeom>
          <a:noFill/>
        </p:spPr>
        <p:txBody>
          <a:bodyPr wrap="square" rtlCol="0">
            <a:spAutoFit/>
          </a:bodyPr>
          <a:lstStyle/>
          <a:p>
            <a:pPr algn="ctr"/>
            <a:r>
              <a:rPr lang="es-ES_tradnl" sz="1200" dirty="0">
                <a:solidFill>
                  <a:schemeClr val="bg1"/>
                </a:solidFill>
              </a:rPr>
              <a:t>Investigadores</a:t>
            </a:r>
          </a:p>
        </p:txBody>
      </p:sp>
      <p:sp>
        <p:nvSpPr>
          <p:cNvPr id="14" name="CuadroTexto 13"/>
          <p:cNvSpPr txBox="1"/>
          <p:nvPr/>
        </p:nvSpPr>
        <p:spPr>
          <a:xfrm>
            <a:off x="8124825" y="2059195"/>
            <a:ext cx="1555750" cy="461665"/>
          </a:xfrm>
          <a:prstGeom prst="rect">
            <a:avLst/>
          </a:prstGeom>
          <a:noFill/>
        </p:spPr>
        <p:txBody>
          <a:bodyPr wrap="square" rtlCol="0">
            <a:spAutoFit/>
          </a:bodyPr>
          <a:lstStyle/>
          <a:p>
            <a:pPr algn="ctr"/>
            <a:r>
              <a:rPr lang="es-ES_tradnl" sz="1200" dirty="0">
                <a:solidFill>
                  <a:schemeClr val="bg1"/>
                </a:solidFill>
              </a:rPr>
              <a:t>Organismos internacionales</a:t>
            </a:r>
          </a:p>
        </p:txBody>
      </p:sp>
      <p:sp>
        <p:nvSpPr>
          <p:cNvPr id="15" name="CuadroTexto 14"/>
          <p:cNvSpPr txBox="1"/>
          <p:nvPr/>
        </p:nvSpPr>
        <p:spPr>
          <a:xfrm>
            <a:off x="4870450" y="4124692"/>
            <a:ext cx="1244600" cy="276999"/>
          </a:xfrm>
          <a:prstGeom prst="rect">
            <a:avLst/>
          </a:prstGeom>
          <a:noFill/>
        </p:spPr>
        <p:txBody>
          <a:bodyPr wrap="square" rtlCol="0">
            <a:spAutoFit/>
          </a:bodyPr>
          <a:lstStyle/>
          <a:p>
            <a:pPr algn="ctr"/>
            <a:r>
              <a:rPr lang="es-ES_tradnl" sz="1200" dirty="0">
                <a:solidFill>
                  <a:schemeClr val="bg1"/>
                </a:solidFill>
              </a:rPr>
              <a:t>CCRP</a:t>
            </a:r>
          </a:p>
        </p:txBody>
      </p:sp>
      <p:sp>
        <p:nvSpPr>
          <p:cNvPr id="16" name="CuadroTexto 15"/>
          <p:cNvSpPr txBox="1"/>
          <p:nvPr/>
        </p:nvSpPr>
        <p:spPr>
          <a:xfrm>
            <a:off x="7327900" y="4164131"/>
            <a:ext cx="1244600" cy="276999"/>
          </a:xfrm>
          <a:prstGeom prst="rect">
            <a:avLst/>
          </a:prstGeom>
          <a:noFill/>
        </p:spPr>
        <p:txBody>
          <a:bodyPr wrap="square" rtlCol="0">
            <a:spAutoFit/>
          </a:bodyPr>
          <a:lstStyle/>
          <a:p>
            <a:pPr algn="ctr"/>
            <a:r>
              <a:rPr lang="es-ES_tradnl" sz="1200" dirty="0">
                <a:solidFill>
                  <a:schemeClr val="bg1"/>
                </a:solidFill>
              </a:rPr>
              <a:t>Donante</a:t>
            </a:r>
          </a:p>
        </p:txBody>
      </p:sp>
      <p:sp>
        <p:nvSpPr>
          <p:cNvPr id="17" name="CuadroTexto 16"/>
          <p:cNvSpPr txBox="1"/>
          <p:nvPr/>
        </p:nvSpPr>
        <p:spPr>
          <a:xfrm>
            <a:off x="10147300" y="1871464"/>
            <a:ext cx="1536700" cy="461665"/>
          </a:xfrm>
          <a:prstGeom prst="rect">
            <a:avLst/>
          </a:prstGeom>
          <a:noFill/>
        </p:spPr>
        <p:txBody>
          <a:bodyPr wrap="square" rtlCol="0">
            <a:spAutoFit/>
          </a:bodyPr>
          <a:lstStyle/>
          <a:p>
            <a:pPr algn="ctr"/>
            <a:r>
              <a:rPr lang="es-ES_tradnl" sz="1200" dirty="0">
                <a:solidFill>
                  <a:schemeClr val="bg1"/>
                </a:solidFill>
              </a:rPr>
              <a:t>Gobierno nacional/</a:t>
            </a:r>
            <a:r>
              <a:rPr lang="es-ES_tradnl" sz="1200" dirty="0" err="1">
                <a:solidFill>
                  <a:schemeClr val="bg1"/>
                </a:solidFill>
              </a:rPr>
              <a:t>subnacional</a:t>
            </a:r>
            <a:endParaRPr lang="es-ES_tradnl" sz="1200" dirty="0">
              <a:solidFill>
                <a:schemeClr val="bg1"/>
              </a:solidFill>
            </a:endParaRPr>
          </a:p>
        </p:txBody>
      </p:sp>
      <p:sp>
        <p:nvSpPr>
          <p:cNvPr id="18" name="CuadroTexto 17"/>
          <p:cNvSpPr txBox="1"/>
          <p:nvPr/>
        </p:nvSpPr>
        <p:spPr>
          <a:xfrm>
            <a:off x="4025900" y="4826675"/>
            <a:ext cx="5359400" cy="2308324"/>
          </a:xfrm>
          <a:prstGeom prst="rect">
            <a:avLst/>
          </a:prstGeom>
          <a:noFill/>
        </p:spPr>
        <p:txBody>
          <a:bodyPr wrap="square" rtlCol="0">
            <a:spAutoFit/>
          </a:bodyPr>
          <a:lstStyle/>
          <a:p>
            <a:r>
              <a:rPr lang="es-ES_tradnl" dirty="0">
                <a:solidFill>
                  <a:schemeClr val="bg1"/>
                </a:solidFill>
              </a:rPr>
              <a:t>Evidencia: ¿de qué? ¿para qué? ¿para quién?</a:t>
            </a:r>
          </a:p>
          <a:p>
            <a:r>
              <a:rPr lang="es-ES_tradnl" dirty="0">
                <a:solidFill>
                  <a:schemeClr val="bg1"/>
                </a:solidFill>
              </a:rPr>
              <a:t>Mejora continua</a:t>
            </a:r>
          </a:p>
          <a:p>
            <a:r>
              <a:rPr lang="es-ES_tradnl" dirty="0">
                <a:solidFill>
                  <a:schemeClr val="bg1"/>
                </a:solidFill>
              </a:rPr>
              <a:t>Patrones más allá de la finca o microcuenca</a:t>
            </a:r>
          </a:p>
          <a:p>
            <a:r>
              <a:rPr lang="es-ES_tradnl" dirty="0">
                <a:solidFill>
                  <a:schemeClr val="bg1"/>
                </a:solidFill>
              </a:rPr>
              <a:t>Mediciones, beneficios, cuellos de botella</a:t>
            </a:r>
          </a:p>
          <a:p>
            <a:r>
              <a:rPr lang="es-ES_tradnl" dirty="0">
                <a:solidFill>
                  <a:schemeClr val="bg1"/>
                </a:solidFill>
              </a:rPr>
              <a:t>Base de datos mundial</a:t>
            </a:r>
          </a:p>
          <a:p>
            <a:r>
              <a:rPr lang="es-ES_tradnl" dirty="0">
                <a:solidFill>
                  <a:schemeClr val="bg1"/>
                </a:solidFill>
              </a:rPr>
              <a:t>Incidencia (gobiernos) y sensibilización (consumidores)</a:t>
            </a:r>
          </a:p>
          <a:p>
            <a:endParaRPr lang="es-ES_tradnl" dirty="0">
              <a:solidFill>
                <a:schemeClr val="bg1"/>
              </a:solidFill>
            </a:endParaRPr>
          </a:p>
          <a:p>
            <a:endParaRPr lang="es-ES_tradnl" dirty="0">
              <a:solidFill>
                <a:schemeClr val="bg1"/>
              </a:solidFill>
            </a:endParaRPr>
          </a:p>
        </p:txBody>
      </p:sp>
      <p:pic>
        <p:nvPicPr>
          <p:cNvPr id="19" name="Picture 2" descr="Image result for stick figures">
            <a:extLst>
              <a:ext uri="{FF2B5EF4-FFF2-40B4-BE49-F238E27FC236}">
                <a16:creationId xmlns:a16="http://schemas.microsoft.com/office/drawing/2014/main" id="{9E6F5F50-978D-4DF2-B6B0-281B206350F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l="17842" t="11895" r="31730" b="5199"/>
          <a:stretch/>
        </p:blipFill>
        <p:spPr bwMode="auto">
          <a:xfrm>
            <a:off x="10261600" y="316487"/>
            <a:ext cx="1244600" cy="1534656"/>
          </a:xfrm>
          <a:prstGeom prst="rect">
            <a:avLst/>
          </a:prstGeom>
          <a:noFill/>
          <a:extLst>
            <a:ext uri="{909E8E84-426E-40DD-AFC4-6F175D3DCCD1}">
              <a14:hiddenFill xmlns:a14="http://schemas.microsoft.com/office/drawing/2010/main">
                <a:solidFill>
                  <a:srgbClr val="FFFFFF"/>
                </a:solidFill>
              </a14:hiddenFill>
            </a:ext>
          </a:extLst>
        </p:spPr>
      </p:pic>
      <p:sp>
        <p:nvSpPr>
          <p:cNvPr id="20" name="CuadroTexto 19"/>
          <p:cNvSpPr txBox="1"/>
          <p:nvPr/>
        </p:nvSpPr>
        <p:spPr>
          <a:xfrm>
            <a:off x="9378950" y="4262596"/>
            <a:ext cx="1536700" cy="276999"/>
          </a:xfrm>
          <a:prstGeom prst="rect">
            <a:avLst/>
          </a:prstGeom>
          <a:noFill/>
        </p:spPr>
        <p:txBody>
          <a:bodyPr wrap="square" rtlCol="0">
            <a:spAutoFit/>
          </a:bodyPr>
          <a:lstStyle/>
          <a:p>
            <a:pPr algn="ctr"/>
            <a:r>
              <a:rPr lang="es-ES_tradnl" sz="1200" dirty="0">
                <a:solidFill>
                  <a:schemeClr val="bg1"/>
                </a:solidFill>
              </a:rPr>
              <a:t>Multinacionales</a:t>
            </a:r>
          </a:p>
        </p:txBody>
      </p:sp>
    </p:spTree>
    <p:extLst>
      <p:ext uri="{BB962C8B-B14F-4D97-AF65-F5344CB8AC3E}">
        <p14:creationId xmlns:p14="http://schemas.microsoft.com/office/powerpoint/2010/main" val="624474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redagricola.com/cl/assets/uploads/2020/06/captura-de-pantalla-2020-06-04-a-las-17-22-0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500" y="1828800"/>
            <a:ext cx="5480631" cy="386080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500" y="406400"/>
            <a:ext cx="6654800" cy="1105296"/>
          </a:xfrm>
          <a:prstGeom prst="rect">
            <a:avLst/>
          </a:prstGeom>
        </p:spPr>
      </p:pic>
      <p:sp>
        <p:nvSpPr>
          <p:cNvPr id="3" name="CuadroTexto 2"/>
          <p:cNvSpPr txBox="1"/>
          <p:nvPr/>
        </p:nvSpPr>
        <p:spPr>
          <a:xfrm>
            <a:off x="7099300" y="2286000"/>
            <a:ext cx="4419600" cy="2585323"/>
          </a:xfrm>
          <a:prstGeom prst="rect">
            <a:avLst/>
          </a:prstGeom>
          <a:noFill/>
        </p:spPr>
        <p:txBody>
          <a:bodyPr wrap="square" rtlCol="0">
            <a:spAutoFit/>
          </a:bodyPr>
          <a:lstStyle/>
          <a:p>
            <a:r>
              <a:rPr lang="es-ES_tradnl" i="1" dirty="0" err="1">
                <a:solidFill>
                  <a:schemeClr val="bg1"/>
                </a:solidFill>
              </a:rPr>
              <a:t>Operation</a:t>
            </a:r>
            <a:r>
              <a:rPr lang="es-ES_tradnl" i="1" dirty="0">
                <a:solidFill>
                  <a:schemeClr val="bg1"/>
                </a:solidFill>
              </a:rPr>
              <a:t> </a:t>
            </a:r>
            <a:r>
              <a:rPr lang="es-ES_tradnl" i="1" dirty="0" err="1">
                <a:solidFill>
                  <a:schemeClr val="bg1"/>
                </a:solidFill>
              </a:rPr>
              <a:t>Pollinator</a:t>
            </a:r>
            <a:r>
              <a:rPr lang="es-ES_tradnl" dirty="0">
                <a:solidFill>
                  <a:schemeClr val="bg1"/>
                </a:solidFill>
              </a:rPr>
              <a:t> (OP) es un programa de biodiversidad a nivel global desarrollado por la empresa </a:t>
            </a:r>
            <a:r>
              <a:rPr lang="es-ES_tradnl" dirty="0" err="1">
                <a:solidFill>
                  <a:schemeClr val="bg1"/>
                </a:solidFill>
              </a:rPr>
              <a:t>Syngenta</a:t>
            </a:r>
            <a:r>
              <a:rPr lang="es-ES_tradnl" dirty="0">
                <a:solidFill>
                  <a:schemeClr val="bg1"/>
                </a:solidFill>
              </a:rPr>
              <a:t>, el que consiste en aumentar el número de insectos polinizadores en los predios agrícolas. </a:t>
            </a:r>
          </a:p>
          <a:p>
            <a:endParaRPr lang="es-ES_tradnl" dirty="0">
              <a:solidFill>
                <a:schemeClr val="bg1"/>
              </a:solidFill>
            </a:endParaRPr>
          </a:p>
          <a:p>
            <a:r>
              <a:rPr lang="es-ES_tradnl" dirty="0">
                <a:solidFill>
                  <a:schemeClr val="bg1"/>
                </a:solidFill>
              </a:rPr>
              <a:t>Funciona mediante la creación de hábitats específicos, adaptados a las condiciones locales y a los insectos nativos.</a:t>
            </a:r>
          </a:p>
        </p:txBody>
      </p:sp>
      <p:sp>
        <p:nvSpPr>
          <p:cNvPr id="4" name="CuadroTexto 3"/>
          <p:cNvSpPr txBox="1"/>
          <p:nvPr/>
        </p:nvSpPr>
        <p:spPr>
          <a:xfrm>
            <a:off x="927100" y="5854700"/>
            <a:ext cx="3225800" cy="276999"/>
          </a:xfrm>
          <a:prstGeom prst="rect">
            <a:avLst/>
          </a:prstGeom>
          <a:noFill/>
        </p:spPr>
        <p:txBody>
          <a:bodyPr wrap="square" rtlCol="0">
            <a:spAutoFit/>
          </a:bodyPr>
          <a:lstStyle/>
          <a:p>
            <a:r>
              <a:rPr lang="es-ES_tradnl" sz="1200" dirty="0" err="1">
                <a:solidFill>
                  <a:schemeClr val="bg1"/>
                </a:solidFill>
              </a:rPr>
              <a:t>RedAgricola</a:t>
            </a:r>
            <a:r>
              <a:rPr lang="es-ES_tradnl" sz="1200" dirty="0">
                <a:solidFill>
                  <a:schemeClr val="bg1"/>
                </a:solidFill>
              </a:rPr>
              <a:t>, junio 2020</a:t>
            </a:r>
          </a:p>
        </p:txBody>
      </p:sp>
    </p:spTree>
    <p:extLst>
      <p:ext uri="{BB962C8B-B14F-4D97-AF65-F5344CB8AC3E}">
        <p14:creationId xmlns:p14="http://schemas.microsoft.com/office/powerpoint/2010/main" val="594139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7600" y="2552700"/>
            <a:ext cx="10058400" cy="3009995"/>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600" y="990600"/>
            <a:ext cx="7810500" cy="1351817"/>
          </a:xfrm>
          <a:prstGeom prst="rect">
            <a:avLst/>
          </a:prstGeom>
        </p:spPr>
      </p:pic>
      <p:sp>
        <p:nvSpPr>
          <p:cNvPr id="4" name="CuadroTexto 3"/>
          <p:cNvSpPr txBox="1"/>
          <p:nvPr/>
        </p:nvSpPr>
        <p:spPr>
          <a:xfrm>
            <a:off x="1117600" y="5634478"/>
            <a:ext cx="3225800" cy="276999"/>
          </a:xfrm>
          <a:prstGeom prst="rect">
            <a:avLst/>
          </a:prstGeom>
          <a:noFill/>
        </p:spPr>
        <p:txBody>
          <a:bodyPr wrap="square" rtlCol="0">
            <a:spAutoFit/>
          </a:bodyPr>
          <a:lstStyle/>
          <a:p>
            <a:r>
              <a:rPr lang="es-ES_tradnl" sz="1200" dirty="0" err="1">
                <a:solidFill>
                  <a:schemeClr val="bg1"/>
                </a:solidFill>
              </a:rPr>
              <a:t>RedAgricola</a:t>
            </a:r>
            <a:r>
              <a:rPr lang="es-ES_tradnl" sz="1200" dirty="0">
                <a:solidFill>
                  <a:schemeClr val="bg1"/>
                </a:solidFill>
              </a:rPr>
              <a:t>, abril 2020</a:t>
            </a:r>
          </a:p>
        </p:txBody>
      </p:sp>
    </p:spTree>
    <p:extLst>
      <p:ext uri="{BB962C8B-B14F-4D97-AF65-F5344CB8AC3E}">
        <p14:creationId xmlns:p14="http://schemas.microsoft.com/office/powerpoint/2010/main" val="2043874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B2F4B-BB51-4CCC-9E1A-FC18A95BDF26}"/>
              </a:ext>
            </a:extLst>
          </p:cNvPr>
          <p:cNvSpPr>
            <a:spLocks noGrp="1"/>
          </p:cNvSpPr>
          <p:nvPr>
            <p:ph type="title"/>
          </p:nvPr>
        </p:nvSpPr>
        <p:spPr/>
        <p:txBody>
          <a:bodyPr/>
          <a:lstStyle/>
          <a:p>
            <a:endParaRPr lang="en-GB"/>
          </a:p>
        </p:txBody>
      </p:sp>
      <p:pic>
        <p:nvPicPr>
          <p:cNvPr id="3074" name="Picture 2">
            <a:extLst>
              <a:ext uri="{FF2B5EF4-FFF2-40B4-BE49-F238E27FC236}">
                <a16:creationId xmlns:a16="http://schemas.microsoft.com/office/drawing/2014/main" id="{832A7573-CCE2-4583-8159-26EB80E5E0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F79C9F8-03E0-4946-A1E9-85394FC679AA}"/>
              </a:ext>
            </a:extLst>
          </p:cNvPr>
          <p:cNvSpPr txBox="1"/>
          <p:nvPr/>
        </p:nvSpPr>
        <p:spPr>
          <a:xfrm>
            <a:off x="1155320" y="85725"/>
            <a:ext cx="9881359" cy="1015663"/>
          </a:xfrm>
          <a:prstGeom prst="rect">
            <a:avLst/>
          </a:prstGeom>
          <a:noFill/>
        </p:spPr>
        <p:txBody>
          <a:bodyPr wrap="none" rtlCol="0">
            <a:spAutoFit/>
          </a:bodyPr>
          <a:lstStyle/>
          <a:p>
            <a:r>
              <a:rPr lang="x-none" sz="6000" dirty="0"/>
              <a:t>Diversidad, Equidad e Inclusión</a:t>
            </a:r>
            <a:endParaRPr lang="en-GB" sz="6000" dirty="0"/>
          </a:p>
        </p:txBody>
      </p:sp>
    </p:spTree>
    <p:extLst>
      <p:ext uri="{BB962C8B-B14F-4D97-AF65-F5344CB8AC3E}">
        <p14:creationId xmlns:p14="http://schemas.microsoft.com/office/powerpoint/2010/main" val="446582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1900" y="603823"/>
            <a:ext cx="7327900" cy="1218854"/>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4550" y="2299392"/>
            <a:ext cx="8166100" cy="966674"/>
          </a:xfrm>
          <a:prstGeom prst="rect">
            <a:avLst/>
          </a:prstGeom>
        </p:spPr>
      </p:pic>
      <p:pic>
        <p:nvPicPr>
          <p:cNvPr id="7" name="Imagen 6"/>
          <p:cNvPicPr>
            <a:picLocks noChangeAspect="1"/>
          </p:cNvPicPr>
          <p:nvPr/>
        </p:nvPicPr>
        <p:blipFill rotWithShape="1">
          <a:blip r:embed="rId4">
            <a:extLst>
              <a:ext uri="{28A0092B-C50C-407E-A947-70E740481C1C}">
                <a14:useLocalDpi xmlns:a14="http://schemas.microsoft.com/office/drawing/2010/main" val="0"/>
              </a:ext>
            </a:extLst>
          </a:blip>
          <a:srcRect t="7778" b="24815"/>
          <a:stretch/>
        </p:blipFill>
        <p:spPr>
          <a:xfrm>
            <a:off x="3302000" y="3629296"/>
            <a:ext cx="6070600" cy="2179190"/>
          </a:xfrm>
          <a:prstGeom prst="rect">
            <a:avLst/>
          </a:prstGeom>
        </p:spPr>
      </p:pic>
    </p:spTree>
    <p:extLst>
      <p:ext uri="{BB962C8B-B14F-4D97-AF65-F5344CB8AC3E}">
        <p14:creationId xmlns:p14="http://schemas.microsoft.com/office/powerpoint/2010/main" val="1148637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0" y="425304"/>
            <a:ext cx="6692900" cy="708905"/>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6900" y="3678453"/>
            <a:ext cx="5105400" cy="2897876"/>
          </a:xfrm>
          <a:prstGeom prst="rect">
            <a:avLst/>
          </a:prstGeom>
        </p:spPr>
      </p:pic>
      <p:sp>
        <p:nvSpPr>
          <p:cNvPr id="4" name="CuadroTexto 3"/>
          <p:cNvSpPr txBox="1"/>
          <p:nvPr/>
        </p:nvSpPr>
        <p:spPr>
          <a:xfrm>
            <a:off x="6604000" y="2727435"/>
            <a:ext cx="4826000" cy="646331"/>
          </a:xfrm>
          <a:prstGeom prst="rect">
            <a:avLst/>
          </a:prstGeom>
          <a:noFill/>
        </p:spPr>
        <p:txBody>
          <a:bodyPr wrap="square" rtlCol="0">
            <a:spAutoFit/>
          </a:bodyPr>
          <a:lstStyle/>
          <a:p>
            <a:r>
              <a:rPr lang="mr-IN" dirty="0">
                <a:solidFill>
                  <a:schemeClr val="bg1"/>
                </a:solidFill>
              </a:rPr>
              <a:t>…</a:t>
            </a:r>
            <a:r>
              <a:rPr lang="es-ES" dirty="0">
                <a:solidFill>
                  <a:schemeClr val="bg1"/>
                </a:solidFill>
              </a:rPr>
              <a:t> </a:t>
            </a:r>
            <a:r>
              <a:rPr lang="es-ES_tradnl" dirty="0">
                <a:solidFill>
                  <a:schemeClr val="bg1"/>
                </a:solidFill>
              </a:rPr>
              <a:t>de haber estado a nivel del mar, los quiteños hubieran sufrido tanto como los guayaquileños </a:t>
            </a:r>
            <a:r>
              <a:rPr lang="mr-IN" dirty="0">
                <a:solidFill>
                  <a:schemeClr val="bg1"/>
                </a:solidFill>
              </a:rPr>
              <a:t>…</a:t>
            </a:r>
            <a:endParaRPr lang="es-ES_tradnl" dirty="0">
              <a:solidFill>
                <a:schemeClr val="bg1"/>
              </a:solidFill>
            </a:endParaRPr>
          </a:p>
        </p:txBody>
      </p:sp>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8400" y="1433192"/>
            <a:ext cx="5537200" cy="1118262"/>
          </a:xfrm>
          <a:prstGeom prst="rect">
            <a:avLst/>
          </a:prstGeom>
        </p:spPr>
      </p:pic>
      <p:sp>
        <p:nvSpPr>
          <p:cNvPr id="7" name="CuadroTexto 6"/>
          <p:cNvSpPr txBox="1"/>
          <p:nvPr/>
        </p:nvSpPr>
        <p:spPr>
          <a:xfrm>
            <a:off x="495300" y="1573273"/>
            <a:ext cx="5283200" cy="1477328"/>
          </a:xfrm>
          <a:prstGeom prst="rect">
            <a:avLst/>
          </a:prstGeom>
          <a:noFill/>
        </p:spPr>
        <p:txBody>
          <a:bodyPr wrap="square" rtlCol="0">
            <a:spAutoFit/>
          </a:bodyPr>
          <a:lstStyle/>
          <a:p>
            <a:r>
              <a:rPr lang="es-ES_tradnl" dirty="0">
                <a:solidFill>
                  <a:schemeClr val="bg1"/>
                </a:solidFill>
              </a:rPr>
              <a:t>“Una persona que creció en la altura, y cuyos ancestros también, tiene modificaciones fisiológicas que lo hacen poder vivir allí con menos oxígeno” </a:t>
            </a:r>
            <a:r>
              <a:rPr lang="mr-IN" dirty="0">
                <a:solidFill>
                  <a:schemeClr val="bg1"/>
                </a:solidFill>
              </a:rPr>
              <a:t>…</a:t>
            </a:r>
            <a:r>
              <a:rPr lang="es-ES" dirty="0">
                <a:solidFill>
                  <a:schemeClr val="bg1"/>
                </a:solidFill>
              </a:rPr>
              <a:t> </a:t>
            </a:r>
            <a:r>
              <a:rPr lang="es-ES_tradnl" dirty="0">
                <a:solidFill>
                  <a:schemeClr val="bg1"/>
                </a:solidFill>
              </a:rPr>
              <a:t> Una de tales modificaciones es tener mayor superficie pulmonar y alveolar.</a:t>
            </a:r>
          </a:p>
        </p:txBody>
      </p:sp>
    </p:spTree>
    <p:extLst>
      <p:ext uri="{BB962C8B-B14F-4D97-AF65-F5344CB8AC3E}">
        <p14:creationId xmlns:p14="http://schemas.microsoft.com/office/powerpoint/2010/main" val="1426245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780403"/>
            <a:ext cx="8394700" cy="512177"/>
          </a:xfrm>
          <a:prstGeom prst="rect">
            <a:avLst/>
          </a:prstGeom>
        </p:spPr>
      </p:pic>
      <p:sp>
        <p:nvSpPr>
          <p:cNvPr id="4" name="CuadroTexto 3"/>
          <p:cNvSpPr txBox="1"/>
          <p:nvPr/>
        </p:nvSpPr>
        <p:spPr>
          <a:xfrm>
            <a:off x="1676400" y="1301103"/>
            <a:ext cx="3860800" cy="338554"/>
          </a:xfrm>
          <a:prstGeom prst="rect">
            <a:avLst/>
          </a:prstGeom>
          <a:noFill/>
        </p:spPr>
        <p:txBody>
          <a:bodyPr wrap="square" rtlCol="0">
            <a:spAutoFit/>
          </a:bodyPr>
          <a:lstStyle/>
          <a:p>
            <a:r>
              <a:rPr lang="es-ES_tradnl" sz="1600" dirty="0">
                <a:solidFill>
                  <a:schemeClr val="bg1"/>
                </a:solidFill>
              </a:rPr>
              <a:t>Arias-Reyes et al, abril 2020</a:t>
            </a:r>
          </a:p>
        </p:txBody>
      </p:sp>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9100" y="3888404"/>
            <a:ext cx="8382000" cy="1803400"/>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2384101"/>
            <a:ext cx="8407400" cy="1130300"/>
          </a:xfrm>
          <a:prstGeom prst="rect">
            <a:avLst/>
          </a:prstGeom>
        </p:spPr>
      </p:pic>
      <p:sp>
        <p:nvSpPr>
          <p:cNvPr id="7" name="CuadroTexto 6"/>
          <p:cNvSpPr txBox="1"/>
          <p:nvPr/>
        </p:nvSpPr>
        <p:spPr>
          <a:xfrm>
            <a:off x="1587500" y="3507404"/>
            <a:ext cx="3860800" cy="338554"/>
          </a:xfrm>
          <a:prstGeom prst="rect">
            <a:avLst/>
          </a:prstGeom>
          <a:noFill/>
        </p:spPr>
        <p:txBody>
          <a:bodyPr wrap="square" rtlCol="0">
            <a:spAutoFit/>
          </a:bodyPr>
          <a:lstStyle/>
          <a:p>
            <a:r>
              <a:rPr lang="es-ES_tradnl" sz="1600" dirty="0" err="1">
                <a:solidFill>
                  <a:schemeClr val="bg1"/>
                </a:solidFill>
              </a:rPr>
              <a:t>Huamaní</a:t>
            </a:r>
            <a:r>
              <a:rPr lang="es-ES_tradnl" sz="1600" dirty="0">
                <a:solidFill>
                  <a:schemeClr val="bg1"/>
                </a:solidFill>
              </a:rPr>
              <a:t> et al, mayo 2020</a:t>
            </a:r>
          </a:p>
        </p:txBody>
      </p:sp>
      <p:cxnSp>
        <p:nvCxnSpPr>
          <p:cNvPr id="8" name="Conector recto 7"/>
          <p:cNvCxnSpPr/>
          <p:nvPr/>
        </p:nvCxnSpPr>
        <p:spPr>
          <a:xfrm>
            <a:off x="5308600" y="5270500"/>
            <a:ext cx="41402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6566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mag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0340" y="39808"/>
            <a:ext cx="8137360" cy="6558713"/>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9690100" y="2857500"/>
            <a:ext cx="2413000" cy="923330"/>
          </a:xfrm>
          <a:prstGeom prst="rect">
            <a:avLst/>
          </a:prstGeom>
          <a:noFill/>
        </p:spPr>
        <p:txBody>
          <a:bodyPr wrap="square" rtlCol="0">
            <a:spAutoFit/>
          </a:bodyPr>
          <a:lstStyle/>
          <a:p>
            <a:r>
              <a:rPr lang="es-ES_tradnl" dirty="0">
                <a:solidFill>
                  <a:srgbClr val="FFFF00"/>
                </a:solidFill>
              </a:rPr>
              <a:t>Semáforo epidemiológico, </a:t>
            </a:r>
            <a:r>
              <a:rPr lang="es-ES_tradnl" sz="1600" dirty="0">
                <a:solidFill>
                  <a:schemeClr val="bg1"/>
                </a:solidFill>
              </a:rPr>
              <a:t>Sánchez, 14 junio 2020</a:t>
            </a:r>
          </a:p>
        </p:txBody>
      </p:sp>
      <p:sp>
        <p:nvSpPr>
          <p:cNvPr id="4" name="Anillo 3"/>
          <p:cNvSpPr/>
          <p:nvPr/>
        </p:nvSpPr>
        <p:spPr>
          <a:xfrm>
            <a:off x="3670300" y="419100"/>
            <a:ext cx="1028700" cy="2628900"/>
          </a:xfrm>
          <a:prstGeom prst="donut">
            <a:avLst>
              <a:gd name="adj" fmla="val 416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Tree>
    <p:extLst>
      <p:ext uri="{BB962C8B-B14F-4D97-AF65-F5344CB8AC3E}">
        <p14:creationId xmlns:p14="http://schemas.microsoft.com/office/powerpoint/2010/main" val="694558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755"/>
          <a:stretch/>
        </p:blipFill>
        <p:spPr>
          <a:xfrm>
            <a:off x="1104900" y="0"/>
            <a:ext cx="9956354" cy="6858000"/>
          </a:xfrm>
          <a:prstGeom prst="rect">
            <a:avLst/>
          </a:prstGeom>
        </p:spPr>
      </p:pic>
    </p:spTree>
    <p:extLst>
      <p:ext uri="{BB962C8B-B14F-4D97-AF65-F5344CB8AC3E}">
        <p14:creationId xmlns:p14="http://schemas.microsoft.com/office/powerpoint/2010/main" val="84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624113" y="4278085"/>
            <a:ext cx="5878287" cy="646331"/>
          </a:xfrm>
          <a:prstGeom prst="rect">
            <a:avLst/>
          </a:prstGeom>
          <a:noFill/>
        </p:spPr>
        <p:txBody>
          <a:bodyPr wrap="square" rtlCol="0">
            <a:spAutoFit/>
          </a:bodyPr>
          <a:lstStyle/>
          <a:p>
            <a:r>
              <a:rPr lang="es-ES_tradnl" dirty="0">
                <a:solidFill>
                  <a:schemeClr val="bg1"/>
                </a:solidFill>
              </a:rPr>
              <a:t>Los 20 distritos más pobres del Perú están en las regiones andinas de Cajamarca, Ayacucho y Huancavelica (2018)</a:t>
            </a:r>
          </a:p>
        </p:txBody>
      </p:sp>
      <p:sp>
        <p:nvSpPr>
          <p:cNvPr id="5" name="CuadroTexto 4"/>
          <p:cNvSpPr txBox="1"/>
          <p:nvPr/>
        </p:nvSpPr>
        <p:spPr>
          <a:xfrm>
            <a:off x="7634516" y="596901"/>
            <a:ext cx="4165600" cy="2585323"/>
          </a:xfrm>
          <a:prstGeom prst="rect">
            <a:avLst/>
          </a:prstGeom>
          <a:noFill/>
        </p:spPr>
        <p:txBody>
          <a:bodyPr wrap="square" rtlCol="0">
            <a:spAutoFit/>
          </a:bodyPr>
          <a:lstStyle/>
          <a:p>
            <a:r>
              <a:rPr lang="es-ES_tradnl" dirty="0">
                <a:solidFill>
                  <a:schemeClr val="bg1"/>
                </a:solidFill>
              </a:rPr>
              <a:t>Pobreza monetaria vs multidimensional (Oxford </a:t>
            </a:r>
            <a:r>
              <a:rPr lang="es-ES_tradnl" dirty="0" err="1">
                <a:solidFill>
                  <a:schemeClr val="bg1"/>
                </a:solidFill>
              </a:rPr>
              <a:t>Poverty</a:t>
            </a:r>
            <a:r>
              <a:rPr lang="es-ES_tradnl" dirty="0">
                <a:solidFill>
                  <a:schemeClr val="bg1"/>
                </a:solidFill>
              </a:rPr>
              <a:t> &amp; Human </a:t>
            </a:r>
            <a:r>
              <a:rPr lang="es-ES_tradnl" dirty="0" err="1">
                <a:solidFill>
                  <a:schemeClr val="bg1"/>
                </a:solidFill>
              </a:rPr>
              <a:t>Development</a:t>
            </a:r>
            <a:r>
              <a:rPr lang="es-ES_tradnl" dirty="0">
                <a:solidFill>
                  <a:schemeClr val="bg1"/>
                </a:solidFill>
              </a:rPr>
              <a:t> </a:t>
            </a:r>
            <a:r>
              <a:rPr lang="es-ES_tradnl" dirty="0" err="1">
                <a:solidFill>
                  <a:schemeClr val="bg1"/>
                </a:solidFill>
              </a:rPr>
              <a:t>Initiative</a:t>
            </a:r>
            <a:r>
              <a:rPr lang="es-ES_tradnl" dirty="0">
                <a:solidFill>
                  <a:schemeClr val="bg1"/>
                </a:solidFill>
              </a:rPr>
              <a:t> </a:t>
            </a:r>
            <a:r>
              <a:rPr lang="mr-IN" dirty="0">
                <a:solidFill>
                  <a:schemeClr val="bg1"/>
                </a:solidFill>
              </a:rPr>
              <a:t>–</a:t>
            </a:r>
            <a:r>
              <a:rPr lang="es-ES_tradnl" dirty="0">
                <a:solidFill>
                  <a:schemeClr val="bg1"/>
                </a:solidFill>
              </a:rPr>
              <a:t>  salud, educación y condiciones de vida</a:t>
            </a:r>
          </a:p>
          <a:p>
            <a:pPr marL="285750" indent="-285750">
              <a:buFontTx/>
              <a:buChar char="-"/>
            </a:pPr>
            <a:r>
              <a:rPr lang="es-ES_tradnl" dirty="0">
                <a:solidFill>
                  <a:schemeClr val="bg1"/>
                </a:solidFill>
              </a:rPr>
              <a:t>Ya se usa en Ecuador</a:t>
            </a:r>
          </a:p>
          <a:p>
            <a:pPr marL="285750" indent="-285750">
              <a:buFontTx/>
              <a:buChar char="-"/>
            </a:pPr>
            <a:r>
              <a:rPr lang="es-ES_tradnl" dirty="0">
                <a:solidFill>
                  <a:schemeClr val="bg1"/>
                </a:solidFill>
              </a:rPr>
              <a:t>2021 en el Perú</a:t>
            </a:r>
          </a:p>
          <a:p>
            <a:endParaRPr lang="es-ES_tradnl" dirty="0">
              <a:solidFill>
                <a:schemeClr val="bg1"/>
              </a:solidFill>
            </a:endParaRPr>
          </a:p>
          <a:p>
            <a:pPr algn="ctr"/>
            <a:r>
              <a:rPr lang="es-ES_tradnl" sz="3600" dirty="0">
                <a:solidFill>
                  <a:schemeClr val="bg1"/>
                </a:solidFill>
                <a:latin typeface="HiraMinProN-W3" charset="-128"/>
              </a:rPr>
              <a:t>⬇︎</a:t>
            </a:r>
            <a:endParaRPr lang="es-ES_tradnl" sz="3600" dirty="0">
              <a:solidFill>
                <a:schemeClr val="bg1"/>
              </a:solidFill>
            </a:endParaRPr>
          </a:p>
        </p:txBody>
      </p:sp>
      <p:pic>
        <p:nvPicPr>
          <p:cNvPr id="6" name="Picture 2" descr="egún dominios geográficos, la pobreza disminuyó en casi todos los dominios, a excep"/>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00956" y="248559"/>
            <a:ext cx="5941785" cy="3717860"/>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p:cNvSpPr txBox="1"/>
          <p:nvPr/>
        </p:nvSpPr>
        <p:spPr>
          <a:xfrm>
            <a:off x="400956" y="3966419"/>
            <a:ext cx="2017486" cy="307777"/>
          </a:xfrm>
          <a:prstGeom prst="rect">
            <a:avLst/>
          </a:prstGeom>
          <a:noFill/>
        </p:spPr>
        <p:txBody>
          <a:bodyPr wrap="square" rtlCol="0">
            <a:spAutoFit/>
          </a:bodyPr>
          <a:lstStyle/>
          <a:p>
            <a:r>
              <a:rPr lang="es-ES_tradnl" sz="1400">
                <a:solidFill>
                  <a:schemeClr val="bg1"/>
                </a:solidFill>
              </a:rPr>
              <a:t>INEI, 2019</a:t>
            </a:r>
          </a:p>
        </p:txBody>
      </p:sp>
      <p:graphicFrame>
        <p:nvGraphicFramePr>
          <p:cNvPr id="8" name="Tabla 7"/>
          <p:cNvGraphicFramePr>
            <a:graphicFrameLocks noGrp="1"/>
          </p:cNvGraphicFramePr>
          <p:nvPr>
            <p:extLst>
              <p:ext uri="{D42A27DB-BD31-4B8C-83A1-F6EECF244321}">
                <p14:modId xmlns:p14="http://schemas.microsoft.com/office/powerpoint/2010/main" val="999202769"/>
              </p:ext>
            </p:extLst>
          </p:nvPr>
        </p:nvGraphicFramePr>
        <p:xfrm>
          <a:off x="6843983" y="3338982"/>
          <a:ext cx="4776517" cy="1320800"/>
        </p:xfrm>
        <a:graphic>
          <a:graphicData uri="http://schemas.openxmlformats.org/drawingml/2006/table">
            <a:tbl>
              <a:tblPr firstRow="1" bandRow="1">
                <a:tableStyleId>{5C22544A-7EE6-4342-B048-85BDC9FD1C3A}</a:tableStyleId>
              </a:tblPr>
              <a:tblGrid>
                <a:gridCol w="1042137">
                  <a:extLst>
                    <a:ext uri="{9D8B030D-6E8A-4147-A177-3AD203B41FA5}">
                      <a16:colId xmlns:a16="http://schemas.microsoft.com/office/drawing/2014/main" val="20000"/>
                    </a:ext>
                  </a:extLst>
                </a:gridCol>
                <a:gridCol w="1515835">
                  <a:extLst>
                    <a:ext uri="{9D8B030D-6E8A-4147-A177-3AD203B41FA5}">
                      <a16:colId xmlns:a16="http://schemas.microsoft.com/office/drawing/2014/main" val="20001"/>
                    </a:ext>
                  </a:extLst>
                </a:gridCol>
                <a:gridCol w="2218545">
                  <a:extLst>
                    <a:ext uri="{9D8B030D-6E8A-4147-A177-3AD203B41FA5}">
                      <a16:colId xmlns:a16="http://schemas.microsoft.com/office/drawing/2014/main" val="20002"/>
                    </a:ext>
                  </a:extLst>
                </a:gridCol>
              </a:tblGrid>
              <a:tr h="370840">
                <a:tc>
                  <a:txBody>
                    <a:bodyPr/>
                    <a:lstStyle/>
                    <a:p>
                      <a:endParaRPr lang="es-ES_tradnl" sz="1600" b="0" dirty="0"/>
                    </a:p>
                  </a:txBody>
                  <a:tcPr/>
                </a:tc>
                <a:tc>
                  <a:txBody>
                    <a:bodyPr/>
                    <a:lstStyle/>
                    <a:p>
                      <a:pPr algn="ctr"/>
                      <a:r>
                        <a:rPr lang="es-ES_tradnl" sz="1600" b="0" dirty="0"/>
                        <a:t>POBREZA MONETARIA</a:t>
                      </a:r>
                      <a:r>
                        <a:rPr lang="es-ES_tradnl" sz="1600" b="0" baseline="0" dirty="0"/>
                        <a:t>, %</a:t>
                      </a:r>
                      <a:endParaRPr lang="es-ES_tradnl" sz="1600" b="0" dirty="0"/>
                    </a:p>
                  </a:txBody>
                  <a:tcPr/>
                </a:tc>
                <a:tc>
                  <a:txBody>
                    <a:bodyPr/>
                    <a:lstStyle/>
                    <a:p>
                      <a:pPr algn="ctr"/>
                      <a:r>
                        <a:rPr lang="es-ES_tradnl" sz="1600" b="0" dirty="0"/>
                        <a:t>POBREZA MULTIDIMENSIONAL, %</a:t>
                      </a:r>
                    </a:p>
                  </a:txBody>
                  <a:tcPr/>
                </a:tc>
                <a:extLst>
                  <a:ext uri="{0D108BD9-81ED-4DB2-BD59-A6C34878D82A}">
                    <a16:rowId xmlns:a16="http://schemas.microsoft.com/office/drawing/2014/main" val="10000"/>
                  </a:ext>
                </a:extLst>
              </a:tr>
              <a:tr h="370840">
                <a:tc>
                  <a:txBody>
                    <a:bodyPr/>
                    <a:lstStyle/>
                    <a:p>
                      <a:r>
                        <a:rPr lang="es-ES_tradnl" sz="1600" b="0" dirty="0"/>
                        <a:t>RURAL</a:t>
                      </a:r>
                    </a:p>
                  </a:txBody>
                  <a:tcPr/>
                </a:tc>
                <a:tc>
                  <a:txBody>
                    <a:bodyPr/>
                    <a:lstStyle/>
                    <a:p>
                      <a:pPr algn="ctr"/>
                      <a:r>
                        <a:rPr lang="es-ES_tradnl" sz="1600" b="0" dirty="0"/>
                        <a:t>42.1</a:t>
                      </a:r>
                    </a:p>
                  </a:txBody>
                  <a:tcPr/>
                </a:tc>
                <a:tc>
                  <a:txBody>
                    <a:bodyPr/>
                    <a:lstStyle/>
                    <a:p>
                      <a:pPr algn="ctr"/>
                      <a:r>
                        <a:rPr lang="es-ES_tradnl" sz="1600" b="0" dirty="0"/>
                        <a:t>62.8</a:t>
                      </a:r>
                    </a:p>
                  </a:txBody>
                  <a:tcPr/>
                </a:tc>
                <a:extLst>
                  <a:ext uri="{0D108BD9-81ED-4DB2-BD59-A6C34878D82A}">
                    <a16:rowId xmlns:a16="http://schemas.microsoft.com/office/drawing/2014/main" val="10001"/>
                  </a:ext>
                </a:extLst>
              </a:tr>
              <a:tr h="370840">
                <a:tc>
                  <a:txBody>
                    <a:bodyPr/>
                    <a:lstStyle/>
                    <a:p>
                      <a:r>
                        <a:rPr lang="es-ES_tradnl" sz="1600" b="0" dirty="0"/>
                        <a:t>URBANO</a:t>
                      </a:r>
                    </a:p>
                  </a:txBody>
                  <a:tcPr/>
                </a:tc>
                <a:tc>
                  <a:txBody>
                    <a:bodyPr/>
                    <a:lstStyle/>
                    <a:p>
                      <a:pPr algn="ctr"/>
                      <a:r>
                        <a:rPr lang="es-ES_tradnl" sz="1600" b="0" dirty="0"/>
                        <a:t>14.4</a:t>
                      </a:r>
                    </a:p>
                  </a:txBody>
                  <a:tcPr/>
                </a:tc>
                <a:tc>
                  <a:txBody>
                    <a:bodyPr/>
                    <a:lstStyle/>
                    <a:p>
                      <a:pPr algn="ctr"/>
                      <a:r>
                        <a:rPr lang="es-ES_tradnl" sz="1600" b="0" dirty="0"/>
                        <a:t>9.3</a:t>
                      </a:r>
                    </a:p>
                  </a:txBody>
                  <a:tcPr/>
                </a:tc>
                <a:extLst>
                  <a:ext uri="{0D108BD9-81ED-4DB2-BD59-A6C34878D82A}">
                    <a16:rowId xmlns:a16="http://schemas.microsoft.com/office/drawing/2014/main" val="10002"/>
                  </a:ext>
                </a:extLst>
              </a:tr>
            </a:tbl>
          </a:graphicData>
        </a:graphic>
      </p:graphicFrame>
      <p:sp>
        <p:nvSpPr>
          <p:cNvPr id="9" name="CuadroTexto 8"/>
          <p:cNvSpPr txBox="1"/>
          <p:nvPr/>
        </p:nvSpPr>
        <p:spPr>
          <a:xfrm>
            <a:off x="6720609" y="4610757"/>
            <a:ext cx="919348" cy="307777"/>
          </a:xfrm>
          <a:prstGeom prst="rect">
            <a:avLst/>
          </a:prstGeom>
          <a:noFill/>
        </p:spPr>
        <p:txBody>
          <a:bodyPr wrap="square" rtlCol="0">
            <a:spAutoFit/>
          </a:bodyPr>
          <a:lstStyle/>
          <a:p>
            <a:r>
              <a:rPr lang="es-ES_tradnl" sz="1400">
                <a:solidFill>
                  <a:schemeClr val="bg1"/>
                </a:solidFill>
              </a:rPr>
              <a:t>IPE, 2020</a:t>
            </a:r>
          </a:p>
        </p:txBody>
      </p:sp>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0974" y="5314009"/>
            <a:ext cx="7264400" cy="977900"/>
          </a:xfrm>
          <a:prstGeom prst="rect">
            <a:avLst/>
          </a:prstGeom>
        </p:spPr>
      </p:pic>
      <p:sp>
        <p:nvSpPr>
          <p:cNvPr id="10" name="CuadroTexto 9"/>
          <p:cNvSpPr txBox="1"/>
          <p:nvPr/>
        </p:nvSpPr>
        <p:spPr>
          <a:xfrm>
            <a:off x="7981041" y="5344787"/>
            <a:ext cx="1912259" cy="276999"/>
          </a:xfrm>
          <a:prstGeom prst="rect">
            <a:avLst/>
          </a:prstGeom>
          <a:noFill/>
        </p:spPr>
        <p:txBody>
          <a:bodyPr wrap="square" rtlCol="0">
            <a:spAutoFit/>
          </a:bodyPr>
          <a:lstStyle/>
          <a:p>
            <a:r>
              <a:rPr lang="es-ES_tradnl" sz="1200" dirty="0"/>
              <a:t>La República, </a:t>
            </a:r>
            <a:r>
              <a:rPr lang="es-ES_tradnl" sz="1200"/>
              <a:t>6 junio 2020</a:t>
            </a:r>
          </a:p>
        </p:txBody>
      </p:sp>
      <p:sp>
        <p:nvSpPr>
          <p:cNvPr id="11" name="CuadroTexto 10"/>
          <p:cNvSpPr txBox="1"/>
          <p:nvPr/>
        </p:nvSpPr>
        <p:spPr>
          <a:xfrm>
            <a:off x="4521200" y="6283038"/>
            <a:ext cx="4775200" cy="369332"/>
          </a:xfrm>
          <a:prstGeom prst="rect">
            <a:avLst/>
          </a:prstGeom>
          <a:noFill/>
        </p:spPr>
        <p:txBody>
          <a:bodyPr wrap="square" rtlCol="0">
            <a:spAutoFit/>
          </a:bodyPr>
          <a:lstStyle/>
          <a:p>
            <a:r>
              <a:rPr lang="es-ES_tradnl" dirty="0">
                <a:solidFill>
                  <a:schemeClr val="bg1"/>
                </a:solidFill>
              </a:rPr>
              <a:t>(Igual que </a:t>
            </a:r>
            <a:r>
              <a:rPr lang="es-ES_tradnl">
                <a:solidFill>
                  <a:schemeClr val="bg1"/>
                </a:solidFill>
              </a:rPr>
              <a:t>en casi todo </a:t>
            </a:r>
            <a:r>
              <a:rPr lang="es-ES_tradnl" dirty="0">
                <a:solidFill>
                  <a:schemeClr val="bg1"/>
                </a:solidFill>
              </a:rPr>
              <a:t>el mundo)</a:t>
            </a:r>
          </a:p>
        </p:txBody>
      </p:sp>
    </p:spTree>
    <p:extLst>
      <p:ext uri="{BB962C8B-B14F-4D97-AF65-F5344CB8AC3E}">
        <p14:creationId xmlns:p14="http://schemas.microsoft.com/office/powerpoint/2010/main" val="35786209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236"/>
            <a:ext cx="5623560" cy="6530924"/>
          </a:xfrm>
        </p:spPr>
        <p:txBody>
          <a:bodyPr>
            <a:normAutofit/>
          </a:bodyPr>
          <a:lstStyle/>
          <a:p>
            <a:pPr>
              <a:buNone/>
            </a:pPr>
            <a:r>
              <a:rPr lang="es-ES" sz="2400" dirty="0">
                <a:solidFill>
                  <a:schemeClr val="bg1"/>
                </a:solidFill>
              </a:rPr>
              <a:t>Panorama 2019:</a:t>
            </a:r>
          </a:p>
          <a:p>
            <a:pPr>
              <a:buNone/>
            </a:pPr>
            <a:r>
              <a:rPr lang="es-ES" sz="2400" dirty="0">
                <a:solidFill>
                  <a:schemeClr val="bg1"/>
                </a:solidFill>
              </a:rPr>
              <a:t> Inestabilidad política</a:t>
            </a:r>
          </a:p>
          <a:p>
            <a:pPr>
              <a:buNone/>
            </a:pPr>
            <a:endParaRPr lang="es-ES" sz="2400" dirty="0">
              <a:solidFill>
                <a:schemeClr val="bg1"/>
              </a:solidFill>
            </a:endParaRPr>
          </a:p>
          <a:p>
            <a:pPr>
              <a:buNone/>
            </a:pPr>
            <a:endParaRPr lang="es-ES" sz="2400" dirty="0">
              <a:solidFill>
                <a:schemeClr val="bg1"/>
              </a:solidFill>
            </a:endParaRPr>
          </a:p>
          <a:p>
            <a:pPr>
              <a:buNone/>
            </a:pPr>
            <a:endParaRPr lang="es-ES" sz="2400" dirty="0">
              <a:solidFill>
                <a:schemeClr val="bg1"/>
              </a:solidFill>
            </a:endParaRPr>
          </a:p>
          <a:p>
            <a:pPr>
              <a:buNone/>
            </a:pPr>
            <a:endParaRPr lang="es-ES" sz="2400" dirty="0">
              <a:solidFill>
                <a:schemeClr val="bg1"/>
              </a:solidFill>
            </a:endParaRPr>
          </a:p>
          <a:p>
            <a:pPr>
              <a:buNone/>
            </a:pPr>
            <a:endParaRPr lang="es-ES" sz="2400" dirty="0">
              <a:solidFill>
                <a:schemeClr val="bg1"/>
              </a:solidFill>
            </a:endParaRPr>
          </a:p>
          <a:p>
            <a:pPr>
              <a:buNone/>
            </a:pPr>
            <a:endParaRPr lang="es-ES" sz="2400" dirty="0">
              <a:solidFill>
                <a:schemeClr val="bg1"/>
              </a:solidFill>
            </a:endParaRPr>
          </a:p>
          <a:p>
            <a:pPr>
              <a:buNone/>
            </a:pPr>
            <a:endParaRPr lang="es-ES" sz="2400" dirty="0">
              <a:solidFill>
                <a:schemeClr val="bg1"/>
              </a:solidFill>
            </a:endParaRPr>
          </a:p>
          <a:p>
            <a:pPr>
              <a:buNone/>
            </a:pPr>
            <a:endParaRPr lang="es-ES" sz="2400" dirty="0">
              <a:solidFill>
                <a:schemeClr val="bg1"/>
              </a:solidFill>
            </a:endParaRPr>
          </a:p>
          <a:p>
            <a:pPr>
              <a:buFont typeface=".AppleSystemUIFont" charset="-120"/>
              <a:buChar char="-"/>
            </a:pPr>
            <a:r>
              <a:rPr lang="es-ES" sz="1800" dirty="0">
                <a:solidFill>
                  <a:schemeClr val="bg1"/>
                </a:solidFill>
              </a:rPr>
              <a:t>Discutido e irregular cambio de gobierno en Bolivia</a:t>
            </a:r>
          </a:p>
          <a:p>
            <a:pPr>
              <a:buFont typeface=".AppleSystemUIFont" charset="-120"/>
              <a:buChar char="-"/>
            </a:pPr>
            <a:r>
              <a:rPr lang="es-ES" sz="1800" dirty="0">
                <a:solidFill>
                  <a:schemeClr val="bg1"/>
                </a:solidFill>
              </a:rPr>
              <a:t>Protestas contra las medidas económicas en el Ecuador</a:t>
            </a:r>
          </a:p>
          <a:p>
            <a:pPr>
              <a:buFont typeface=".AppleSystemUIFont" charset="-120"/>
              <a:buChar char="-"/>
            </a:pPr>
            <a:r>
              <a:rPr lang="es-ES" sz="1800" dirty="0">
                <a:solidFill>
                  <a:schemeClr val="bg1"/>
                </a:solidFill>
              </a:rPr>
              <a:t>Cierre del congreso y nuevas elecciones en el Perú</a:t>
            </a:r>
          </a:p>
          <a:p>
            <a:pPr>
              <a:buFont typeface=".AppleSystemUIFont" charset="-120"/>
              <a:buChar char="-"/>
            </a:pPr>
            <a:r>
              <a:rPr lang="es-ES" sz="1800" dirty="0">
                <a:solidFill>
                  <a:schemeClr val="bg1"/>
                </a:solidFill>
              </a:rPr>
              <a:t>Masivas protestas populares en Chile</a:t>
            </a:r>
          </a:p>
          <a:p>
            <a:pPr>
              <a:buNone/>
            </a:pPr>
            <a:endParaRPr lang="es-ES" sz="2400" dirty="0">
              <a:solidFill>
                <a:schemeClr val="bg1"/>
              </a:solidFill>
            </a:endParaRPr>
          </a:p>
        </p:txBody>
      </p:sp>
      <p:pic>
        <p:nvPicPr>
          <p:cNvPr id="2050" name="Picture 2">
            <a:extLst>
              <a:ext uri="{FF2B5EF4-FFF2-40B4-BE49-F238E27FC236}">
                <a16:creationId xmlns:a16="http://schemas.microsoft.com/office/drawing/2014/main" id="{556E0E2B-2665-45A1-A86A-B22A8A8601A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7200" y="1295400"/>
            <a:ext cx="5418667" cy="304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ttps://tradingeconomics.com/charts/latin-america-and-caribbean-rural-population-percent-of-total-populat"/>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197600" y="597263"/>
            <a:ext cx="5778583" cy="2572657"/>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6197600" y="3124666"/>
            <a:ext cx="4798907" cy="338554"/>
          </a:xfrm>
          <a:prstGeom prst="rect">
            <a:avLst/>
          </a:prstGeom>
          <a:noFill/>
        </p:spPr>
        <p:txBody>
          <a:bodyPr wrap="square" rtlCol="0">
            <a:spAutoFit/>
          </a:bodyPr>
          <a:lstStyle/>
          <a:p>
            <a:r>
              <a:rPr lang="es-ES_tradnl" sz="1600" dirty="0">
                <a:solidFill>
                  <a:schemeClr val="bg1"/>
                </a:solidFill>
              </a:rPr>
              <a:t>Población rural en América Latina y el Caribe, %</a:t>
            </a:r>
          </a:p>
        </p:txBody>
      </p:sp>
      <p:graphicFrame>
        <p:nvGraphicFramePr>
          <p:cNvPr id="6" name="Tabla 5"/>
          <p:cNvGraphicFramePr>
            <a:graphicFrameLocks noGrp="1"/>
          </p:cNvGraphicFramePr>
          <p:nvPr>
            <p:extLst>
              <p:ext uri="{D42A27DB-BD31-4B8C-83A1-F6EECF244321}">
                <p14:modId xmlns:p14="http://schemas.microsoft.com/office/powerpoint/2010/main" val="1554577585"/>
              </p:ext>
            </p:extLst>
          </p:nvPr>
        </p:nvGraphicFramePr>
        <p:xfrm>
          <a:off x="7239726" y="3601720"/>
          <a:ext cx="4078514" cy="1483360"/>
        </p:xfrm>
        <a:graphic>
          <a:graphicData uri="http://schemas.openxmlformats.org/drawingml/2006/table">
            <a:tbl>
              <a:tblPr firstRow="1" bandRow="1">
                <a:tableStyleId>{5C22544A-7EE6-4342-B048-85BDC9FD1C3A}</a:tableStyleId>
              </a:tblPr>
              <a:tblGrid>
                <a:gridCol w="2004097">
                  <a:extLst>
                    <a:ext uri="{9D8B030D-6E8A-4147-A177-3AD203B41FA5}">
                      <a16:colId xmlns:a16="http://schemas.microsoft.com/office/drawing/2014/main" val="20000"/>
                    </a:ext>
                  </a:extLst>
                </a:gridCol>
                <a:gridCol w="2074417">
                  <a:extLst>
                    <a:ext uri="{9D8B030D-6E8A-4147-A177-3AD203B41FA5}">
                      <a16:colId xmlns:a16="http://schemas.microsoft.com/office/drawing/2014/main" val="20001"/>
                    </a:ext>
                  </a:extLst>
                </a:gridCol>
              </a:tblGrid>
              <a:tr h="370840">
                <a:tc>
                  <a:txBody>
                    <a:bodyPr/>
                    <a:lstStyle/>
                    <a:p>
                      <a:r>
                        <a:rPr lang="es-ES_tradnl" b="0" dirty="0"/>
                        <a:t>CCRP , países</a:t>
                      </a:r>
                    </a:p>
                  </a:txBody>
                  <a:tcPr/>
                </a:tc>
                <a:tc>
                  <a:txBody>
                    <a:bodyPr/>
                    <a:lstStyle/>
                    <a:p>
                      <a:r>
                        <a:rPr lang="es-ES_tradnl" b="0" dirty="0"/>
                        <a:t>Población rural%</a:t>
                      </a:r>
                    </a:p>
                  </a:txBody>
                  <a:tcPr/>
                </a:tc>
                <a:extLst>
                  <a:ext uri="{0D108BD9-81ED-4DB2-BD59-A6C34878D82A}">
                    <a16:rowId xmlns:a16="http://schemas.microsoft.com/office/drawing/2014/main" val="10000"/>
                  </a:ext>
                </a:extLst>
              </a:tr>
              <a:tr h="370840">
                <a:tc>
                  <a:txBody>
                    <a:bodyPr/>
                    <a:lstStyle/>
                    <a:p>
                      <a:r>
                        <a:rPr lang="es-ES_tradnl" b="0" dirty="0"/>
                        <a:t>Ecuador</a:t>
                      </a:r>
                    </a:p>
                  </a:txBody>
                  <a:tcPr/>
                </a:tc>
                <a:tc>
                  <a:txBody>
                    <a:bodyPr/>
                    <a:lstStyle/>
                    <a:p>
                      <a:pPr algn="ctr"/>
                      <a:r>
                        <a:rPr lang="es-ES_tradnl" b="0" dirty="0"/>
                        <a:t>36</a:t>
                      </a:r>
                    </a:p>
                  </a:txBody>
                  <a:tcPr/>
                </a:tc>
                <a:extLst>
                  <a:ext uri="{0D108BD9-81ED-4DB2-BD59-A6C34878D82A}">
                    <a16:rowId xmlns:a16="http://schemas.microsoft.com/office/drawing/2014/main" val="10001"/>
                  </a:ext>
                </a:extLst>
              </a:tr>
              <a:tr h="370840">
                <a:tc>
                  <a:txBody>
                    <a:bodyPr/>
                    <a:lstStyle/>
                    <a:p>
                      <a:r>
                        <a:rPr lang="es-ES_tradnl" b="0" dirty="0"/>
                        <a:t>Perú</a:t>
                      </a:r>
                    </a:p>
                  </a:txBody>
                  <a:tcPr/>
                </a:tc>
                <a:tc>
                  <a:txBody>
                    <a:bodyPr/>
                    <a:lstStyle/>
                    <a:p>
                      <a:pPr algn="ctr"/>
                      <a:r>
                        <a:rPr lang="es-ES_tradnl" b="0" dirty="0"/>
                        <a:t>22</a:t>
                      </a:r>
                    </a:p>
                  </a:txBody>
                  <a:tcPr/>
                </a:tc>
                <a:extLst>
                  <a:ext uri="{0D108BD9-81ED-4DB2-BD59-A6C34878D82A}">
                    <a16:rowId xmlns:a16="http://schemas.microsoft.com/office/drawing/2014/main" val="10002"/>
                  </a:ext>
                </a:extLst>
              </a:tr>
              <a:tr h="370840">
                <a:tc>
                  <a:txBody>
                    <a:bodyPr/>
                    <a:lstStyle/>
                    <a:p>
                      <a:r>
                        <a:rPr lang="es-ES_tradnl" b="0" dirty="0"/>
                        <a:t>Bolivia</a:t>
                      </a:r>
                    </a:p>
                  </a:txBody>
                  <a:tcPr/>
                </a:tc>
                <a:tc>
                  <a:txBody>
                    <a:bodyPr/>
                    <a:lstStyle/>
                    <a:p>
                      <a:pPr algn="ctr"/>
                      <a:r>
                        <a:rPr lang="es-ES_tradnl" b="0" dirty="0"/>
                        <a:t>31</a:t>
                      </a:r>
                    </a:p>
                  </a:txBody>
                  <a:tcPr/>
                </a:tc>
                <a:extLst>
                  <a:ext uri="{0D108BD9-81ED-4DB2-BD59-A6C34878D82A}">
                    <a16:rowId xmlns:a16="http://schemas.microsoft.com/office/drawing/2014/main" val="10003"/>
                  </a:ext>
                </a:extLst>
              </a:tr>
            </a:tbl>
          </a:graphicData>
        </a:graphic>
      </p:graphicFrame>
      <p:sp>
        <p:nvSpPr>
          <p:cNvPr id="7" name="CuadroTexto 6"/>
          <p:cNvSpPr txBox="1"/>
          <p:nvPr/>
        </p:nvSpPr>
        <p:spPr>
          <a:xfrm>
            <a:off x="7239726" y="5085080"/>
            <a:ext cx="4078514" cy="307777"/>
          </a:xfrm>
          <a:prstGeom prst="rect">
            <a:avLst/>
          </a:prstGeom>
          <a:noFill/>
        </p:spPr>
        <p:txBody>
          <a:bodyPr wrap="square" rtlCol="0">
            <a:spAutoFit/>
          </a:bodyPr>
          <a:lstStyle/>
          <a:p>
            <a:r>
              <a:rPr lang="es-ES_tradnl" sz="1400" dirty="0">
                <a:solidFill>
                  <a:schemeClr val="bg1"/>
                </a:solidFill>
              </a:rPr>
              <a:t>Banco Mundial, datos de 2018</a:t>
            </a:r>
          </a:p>
        </p:txBody>
      </p:sp>
      <p:sp>
        <p:nvSpPr>
          <p:cNvPr id="8" name="CuadroTexto 7"/>
          <p:cNvSpPr txBox="1"/>
          <p:nvPr/>
        </p:nvSpPr>
        <p:spPr>
          <a:xfrm>
            <a:off x="7689669" y="5392857"/>
            <a:ext cx="3628571" cy="646331"/>
          </a:xfrm>
          <a:prstGeom prst="rect">
            <a:avLst/>
          </a:prstGeom>
          <a:noFill/>
        </p:spPr>
        <p:txBody>
          <a:bodyPr wrap="square" rtlCol="0">
            <a:spAutoFit/>
          </a:bodyPr>
          <a:lstStyle/>
          <a:p>
            <a:r>
              <a:rPr lang="es-ES_tradnl" dirty="0">
                <a:solidFill>
                  <a:schemeClr val="bg1"/>
                </a:solidFill>
              </a:rPr>
              <a:t>Pero </a:t>
            </a:r>
            <a:r>
              <a:rPr lang="mr-IN" dirty="0">
                <a:solidFill>
                  <a:schemeClr val="bg1"/>
                </a:solidFill>
              </a:rPr>
              <a:t>…</a:t>
            </a:r>
            <a:r>
              <a:rPr lang="es-ES" dirty="0">
                <a:solidFill>
                  <a:schemeClr val="bg1"/>
                </a:solidFill>
              </a:rPr>
              <a:t> la definición de rural muestra una gran variación en ALC</a:t>
            </a:r>
            <a:endParaRPr lang="es-ES_tradnl" dirty="0">
              <a:solidFill>
                <a:schemeClr val="bg1"/>
              </a:solidFill>
            </a:endParaRPr>
          </a:p>
        </p:txBody>
      </p:sp>
    </p:spTree>
    <p:extLst>
      <p:ext uri="{BB962C8B-B14F-4D97-AF65-F5344CB8AC3E}">
        <p14:creationId xmlns:p14="http://schemas.microsoft.com/office/powerpoint/2010/main" val="3523186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553200" y="3078314"/>
            <a:ext cx="4483100" cy="1846659"/>
          </a:xfrm>
          <a:prstGeom prst="rect">
            <a:avLst/>
          </a:prstGeom>
          <a:noFill/>
          <a:ln>
            <a:noFill/>
          </a:ln>
        </p:spPr>
        <p:txBody>
          <a:bodyPr wrap="square" rtlCol="0">
            <a:spAutoFit/>
          </a:bodyPr>
          <a:lstStyle/>
          <a:p>
            <a:r>
              <a:rPr lang="mr-IN">
                <a:solidFill>
                  <a:schemeClr val="bg1"/>
                </a:solidFill>
              </a:rPr>
              <a:t>…</a:t>
            </a:r>
            <a:r>
              <a:rPr lang="es-ES" dirty="0">
                <a:solidFill>
                  <a:schemeClr val="bg1"/>
                </a:solidFill>
              </a:rPr>
              <a:t> </a:t>
            </a:r>
            <a:r>
              <a:rPr lang="es-ES_tradnl" dirty="0">
                <a:solidFill>
                  <a:schemeClr val="bg1"/>
                </a:solidFill>
              </a:rPr>
              <a:t>personas de distintos orígenes vivían como vecinos en metrópolis inca o </a:t>
            </a:r>
            <a:r>
              <a:rPr lang="es-ES_tradnl" dirty="0" err="1">
                <a:solidFill>
                  <a:schemeClr val="bg1"/>
                </a:solidFill>
              </a:rPr>
              <a:t>tiwanaku</a:t>
            </a:r>
            <a:r>
              <a:rPr lang="es-ES_tradnl" dirty="0">
                <a:solidFill>
                  <a:schemeClr val="bg1"/>
                </a:solidFill>
              </a:rPr>
              <a:t>, que, salvando las distancias, podría ser el equivalente al </a:t>
            </a:r>
            <a:r>
              <a:rPr lang="es-ES_tradnl" b="1" dirty="0">
                <a:solidFill>
                  <a:schemeClr val="bg1"/>
                </a:solidFill>
              </a:rPr>
              <a:t>ambiente cosmopolita</a:t>
            </a:r>
            <a:r>
              <a:rPr lang="es-ES_tradnl" dirty="0">
                <a:solidFill>
                  <a:schemeClr val="bg1"/>
                </a:solidFill>
              </a:rPr>
              <a:t> que se vive hoy en ciudades como Nueva York.</a:t>
            </a:r>
          </a:p>
          <a:p>
            <a:r>
              <a:rPr lang="es-ES_tradnl" sz="1200" dirty="0">
                <a:solidFill>
                  <a:schemeClr val="bg1"/>
                </a:solidFill>
              </a:rPr>
              <a:t>BBC, mayo 2020</a:t>
            </a:r>
          </a:p>
          <a:p>
            <a:endParaRPr lang="es-ES_tradnl" sz="1200" dirty="0">
              <a:solidFill>
                <a:schemeClr val="bg1"/>
              </a:solidFill>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00" y="266700"/>
            <a:ext cx="7124700" cy="1588783"/>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100" y="1930920"/>
            <a:ext cx="7124700" cy="793296"/>
          </a:xfrm>
          <a:prstGeom prst="rect">
            <a:avLst/>
          </a:prstGeom>
        </p:spPr>
      </p:pic>
      <p:sp>
        <p:nvSpPr>
          <p:cNvPr id="6" name="CuadroTexto 5"/>
          <p:cNvSpPr txBox="1"/>
          <p:nvPr/>
        </p:nvSpPr>
        <p:spPr>
          <a:xfrm>
            <a:off x="5689600" y="1576083"/>
            <a:ext cx="1816100" cy="307777"/>
          </a:xfrm>
          <a:prstGeom prst="rect">
            <a:avLst/>
          </a:prstGeom>
          <a:noFill/>
        </p:spPr>
        <p:txBody>
          <a:bodyPr wrap="square" rtlCol="0">
            <a:spAutoFit/>
          </a:bodyPr>
          <a:lstStyle/>
          <a:p>
            <a:r>
              <a:rPr lang="es-ES_tradnl" sz="1400" dirty="0" err="1"/>
              <a:t>Nakatsuka</a:t>
            </a:r>
            <a:r>
              <a:rPr lang="es-ES_tradnl" sz="1400" dirty="0"/>
              <a:t> et al., 2020</a:t>
            </a:r>
          </a:p>
        </p:txBody>
      </p:sp>
      <p:sp>
        <p:nvSpPr>
          <p:cNvPr id="7" name="CuadroTexto 6"/>
          <p:cNvSpPr txBox="1"/>
          <p:nvPr/>
        </p:nvSpPr>
        <p:spPr>
          <a:xfrm>
            <a:off x="1231900" y="3078314"/>
            <a:ext cx="4457700" cy="3139321"/>
          </a:xfrm>
          <a:prstGeom prst="rect">
            <a:avLst/>
          </a:prstGeom>
          <a:noFill/>
          <a:ln>
            <a:noFill/>
          </a:ln>
        </p:spPr>
        <p:txBody>
          <a:bodyPr wrap="square" rtlCol="0">
            <a:spAutoFit/>
          </a:bodyPr>
          <a:lstStyle/>
          <a:p>
            <a:endParaRPr lang="es-ES_tradnl" dirty="0">
              <a:solidFill>
                <a:schemeClr val="bg1"/>
              </a:solidFill>
            </a:endParaRPr>
          </a:p>
          <a:p>
            <a:r>
              <a:rPr lang="es-ES_tradnl" dirty="0">
                <a:solidFill>
                  <a:schemeClr val="bg1"/>
                </a:solidFill>
              </a:rPr>
              <a:t>“Hace 9,000 años los grupos humanos que vivían en las alturas andinas se diferenciaron genéticamente de aquellos viviendo en la costa del Pacífico. Los efectos de esta diferenciación se ven hoy.”</a:t>
            </a:r>
          </a:p>
          <a:p>
            <a:endParaRPr lang="es-ES_tradnl" dirty="0">
              <a:solidFill>
                <a:schemeClr val="bg1"/>
              </a:solidFill>
            </a:endParaRPr>
          </a:p>
          <a:p>
            <a:r>
              <a:rPr lang="es-ES_tradnl" dirty="0">
                <a:solidFill>
                  <a:schemeClr val="bg1"/>
                </a:solidFill>
              </a:rPr>
              <a:t>“</a:t>
            </a:r>
            <a:r>
              <a:rPr lang="es-ES_tradnl" dirty="0" err="1">
                <a:solidFill>
                  <a:schemeClr val="bg1"/>
                </a:solidFill>
              </a:rPr>
              <a:t>The</a:t>
            </a:r>
            <a:r>
              <a:rPr lang="es-ES_tradnl" dirty="0">
                <a:solidFill>
                  <a:schemeClr val="bg1"/>
                </a:solidFill>
              </a:rPr>
              <a:t> </a:t>
            </a:r>
            <a:r>
              <a:rPr lang="es-ES_tradnl" dirty="0" err="1">
                <a:solidFill>
                  <a:schemeClr val="bg1"/>
                </a:solidFill>
              </a:rPr>
              <a:t>genetic</a:t>
            </a:r>
            <a:r>
              <a:rPr lang="es-ES_tradnl" dirty="0">
                <a:solidFill>
                  <a:schemeClr val="bg1"/>
                </a:solidFill>
              </a:rPr>
              <a:t> </a:t>
            </a:r>
            <a:r>
              <a:rPr lang="es-ES_tradnl" dirty="0" err="1">
                <a:solidFill>
                  <a:schemeClr val="bg1"/>
                </a:solidFill>
              </a:rPr>
              <a:t>fingerprints</a:t>
            </a:r>
            <a:r>
              <a:rPr lang="es-ES_tradnl" dirty="0">
                <a:solidFill>
                  <a:schemeClr val="bg1"/>
                </a:solidFill>
              </a:rPr>
              <a:t> </a:t>
            </a:r>
            <a:r>
              <a:rPr lang="es-ES_tradnl" dirty="0" err="1">
                <a:solidFill>
                  <a:schemeClr val="bg1"/>
                </a:solidFill>
              </a:rPr>
              <a:t>distinguishing</a:t>
            </a:r>
            <a:r>
              <a:rPr lang="es-ES_tradnl" dirty="0">
                <a:solidFill>
                  <a:schemeClr val="bg1"/>
                </a:solidFill>
              </a:rPr>
              <a:t> </a:t>
            </a:r>
            <a:r>
              <a:rPr lang="es-ES_tradnl" dirty="0" err="1">
                <a:solidFill>
                  <a:schemeClr val="bg1"/>
                </a:solidFill>
              </a:rPr>
              <a:t>people</a:t>
            </a:r>
            <a:r>
              <a:rPr lang="es-ES_tradnl" dirty="0">
                <a:solidFill>
                  <a:schemeClr val="bg1"/>
                </a:solidFill>
              </a:rPr>
              <a:t> living in </a:t>
            </a:r>
            <a:r>
              <a:rPr lang="es-ES_tradnl" dirty="0" err="1">
                <a:solidFill>
                  <a:schemeClr val="bg1"/>
                </a:solidFill>
              </a:rPr>
              <a:t>the</a:t>
            </a:r>
            <a:r>
              <a:rPr lang="es-ES_tradnl" dirty="0">
                <a:solidFill>
                  <a:schemeClr val="bg1"/>
                </a:solidFill>
              </a:rPr>
              <a:t> </a:t>
            </a:r>
            <a:r>
              <a:rPr lang="es-ES_tradnl" dirty="0" err="1">
                <a:solidFill>
                  <a:schemeClr val="bg1"/>
                </a:solidFill>
              </a:rPr>
              <a:t>highlands</a:t>
            </a:r>
            <a:r>
              <a:rPr lang="es-ES_tradnl" dirty="0">
                <a:solidFill>
                  <a:schemeClr val="bg1"/>
                </a:solidFill>
              </a:rPr>
              <a:t> </a:t>
            </a:r>
            <a:r>
              <a:rPr lang="es-ES_tradnl" dirty="0" err="1">
                <a:solidFill>
                  <a:schemeClr val="bg1"/>
                </a:solidFill>
              </a:rPr>
              <a:t>from</a:t>
            </a:r>
            <a:r>
              <a:rPr lang="es-ES_tradnl" dirty="0">
                <a:solidFill>
                  <a:schemeClr val="bg1"/>
                </a:solidFill>
              </a:rPr>
              <a:t> </a:t>
            </a:r>
            <a:r>
              <a:rPr lang="es-ES_tradnl" dirty="0" err="1">
                <a:solidFill>
                  <a:schemeClr val="bg1"/>
                </a:solidFill>
              </a:rPr>
              <a:t>those</a:t>
            </a:r>
            <a:r>
              <a:rPr lang="es-ES_tradnl" dirty="0">
                <a:solidFill>
                  <a:schemeClr val="bg1"/>
                </a:solidFill>
              </a:rPr>
              <a:t> in </a:t>
            </a:r>
            <a:r>
              <a:rPr lang="es-ES_tradnl" dirty="0" err="1">
                <a:solidFill>
                  <a:schemeClr val="bg1"/>
                </a:solidFill>
              </a:rPr>
              <a:t>nearby</a:t>
            </a:r>
            <a:r>
              <a:rPr lang="es-ES_tradnl" dirty="0">
                <a:solidFill>
                  <a:schemeClr val="bg1"/>
                </a:solidFill>
              </a:rPr>
              <a:t> </a:t>
            </a:r>
            <a:r>
              <a:rPr lang="es-ES_tradnl" dirty="0" err="1">
                <a:solidFill>
                  <a:schemeClr val="bg1"/>
                </a:solidFill>
              </a:rPr>
              <a:t>regions</a:t>
            </a:r>
            <a:r>
              <a:rPr lang="es-ES_tradnl" dirty="0">
                <a:solidFill>
                  <a:schemeClr val="bg1"/>
                </a:solidFill>
              </a:rPr>
              <a:t> are </a:t>
            </a:r>
            <a:r>
              <a:rPr lang="es-ES_tradnl" dirty="0" err="1">
                <a:solidFill>
                  <a:schemeClr val="bg1"/>
                </a:solidFill>
              </a:rPr>
              <a:t>remarkably</a:t>
            </a:r>
            <a:r>
              <a:rPr lang="es-ES_tradnl" dirty="0">
                <a:solidFill>
                  <a:schemeClr val="bg1"/>
                </a:solidFill>
              </a:rPr>
              <a:t> </a:t>
            </a:r>
            <a:r>
              <a:rPr lang="es-ES_tradnl" dirty="0" err="1">
                <a:solidFill>
                  <a:schemeClr val="bg1"/>
                </a:solidFill>
              </a:rPr>
              <a:t>ancient</a:t>
            </a:r>
            <a:r>
              <a:rPr lang="es-ES_tradnl" dirty="0">
                <a:solidFill>
                  <a:schemeClr val="bg1"/>
                </a:solidFill>
              </a:rPr>
              <a:t>,”</a:t>
            </a:r>
          </a:p>
          <a:p>
            <a:endParaRPr lang="es-ES_tradnl" dirty="0">
              <a:solidFill>
                <a:schemeClr val="bg1"/>
              </a:solidFill>
            </a:endParaRPr>
          </a:p>
        </p:txBody>
      </p:sp>
      <p:sp>
        <p:nvSpPr>
          <p:cNvPr id="3" name="CuadroTexto 2"/>
          <p:cNvSpPr txBox="1"/>
          <p:nvPr/>
        </p:nvSpPr>
        <p:spPr>
          <a:xfrm>
            <a:off x="6927850" y="4924973"/>
            <a:ext cx="4279900" cy="923330"/>
          </a:xfrm>
          <a:prstGeom prst="rect">
            <a:avLst/>
          </a:prstGeom>
          <a:noFill/>
        </p:spPr>
        <p:txBody>
          <a:bodyPr wrap="square" rtlCol="0">
            <a:spAutoFit/>
          </a:bodyPr>
          <a:lstStyle/>
          <a:p>
            <a:r>
              <a:rPr lang="es-ES_tradnl" dirty="0">
                <a:solidFill>
                  <a:srgbClr val="FFFF00"/>
                </a:solidFill>
              </a:rPr>
              <a:t>¿qué relación tiene con el concepto del manejo vertical de los pisos ecológicos o archipiélago vertical? (</a:t>
            </a:r>
            <a:r>
              <a:rPr lang="es-ES_tradnl" dirty="0" err="1">
                <a:solidFill>
                  <a:srgbClr val="FFFF00"/>
                </a:solidFill>
              </a:rPr>
              <a:t>Murra</a:t>
            </a:r>
            <a:r>
              <a:rPr lang="es-ES_tradnl" dirty="0">
                <a:solidFill>
                  <a:srgbClr val="FFFF00"/>
                </a:solidFill>
              </a:rPr>
              <a:t>, 1972)</a:t>
            </a:r>
          </a:p>
        </p:txBody>
      </p:sp>
      <p:sp>
        <p:nvSpPr>
          <p:cNvPr id="8" name="CuadroTexto 7"/>
          <p:cNvSpPr txBox="1"/>
          <p:nvPr/>
        </p:nvSpPr>
        <p:spPr>
          <a:xfrm>
            <a:off x="7048500" y="5934761"/>
            <a:ext cx="4711700" cy="369332"/>
          </a:xfrm>
          <a:prstGeom prst="rect">
            <a:avLst/>
          </a:prstGeom>
          <a:noFill/>
        </p:spPr>
        <p:txBody>
          <a:bodyPr wrap="square" rtlCol="0">
            <a:spAutoFit/>
          </a:bodyPr>
          <a:lstStyle/>
          <a:p>
            <a:r>
              <a:rPr lang="es-ES_tradnl" b="1" dirty="0">
                <a:solidFill>
                  <a:schemeClr val="accent2"/>
                </a:solidFill>
              </a:rPr>
              <a:t>Andes: sociedad </a:t>
            </a:r>
            <a:r>
              <a:rPr lang="es-ES_tradnl" b="1">
                <a:solidFill>
                  <a:schemeClr val="accent2"/>
                </a:solidFill>
              </a:rPr>
              <a:t>multiétnica ancestral</a:t>
            </a:r>
          </a:p>
        </p:txBody>
      </p:sp>
    </p:spTree>
    <p:extLst>
      <p:ext uri="{BB962C8B-B14F-4D97-AF65-F5344CB8AC3E}">
        <p14:creationId xmlns:p14="http://schemas.microsoft.com/office/powerpoint/2010/main" val="949983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b="43333"/>
          <a:stretch/>
        </p:blipFill>
        <p:spPr>
          <a:xfrm>
            <a:off x="228600" y="165101"/>
            <a:ext cx="5133975" cy="1397000"/>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99" y="1811126"/>
            <a:ext cx="5121343" cy="4449974"/>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9200" y="265561"/>
            <a:ext cx="4673600" cy="1132171"/>
          </a:xfrm>
          <a:prstGeom prst="rect">
            <a:avLst/>
          </a:prstGeom>
        </p:spPr>
      </p:pic>
      <p:sp>
        <p:nvSpPr>
          <p:cNvPr id="5" name="CuadroTexto 4"/>
          <p:cNvSpPr txBox="1"/>
          <p:nvPr/>
        </p:nvSpPr>
        <p:spPr>
          <a:xfrm>
            <a:off x="5791200" y="1663700"/>
            <a:ext cx="5867400" cy="4431983"/>
          </a:xfrm>
          <a:prstGeom prst="rect">
            <a:avLst/>
          </a:prstGeom>
          <a:noFill/>
        </p:spPr>
        <p:txBody>
          <a:bodyPr wrap="square" rtlCol="0">
            <a:spAutoFit/>
          </a:bodyPr>
          <a:lstStyle/>
          <a:p>
            <a:r>
              <a:rPr lang="es-ES_tradnl" sz="1600" dirty="0">
                <a:solidFill>
                  <a:schemeClr val="bg1"/>
                </a:solidFill>
              </a:rPr>
              <a:t>La Mita fue una institución colonial que forzó a mas de 200 comunidades a enviar a 1/7 de su población adulta a trabajar en minas como las de Potosí y Huancavelica.</a:t>
            </a:r>
          </a:p>
          <a:p>
            <a:endParaRPr lang="es-ES_tradnl" sz="1600" dirty="0">
              <a:solidFill>
                <a:schemeClr val="bg1"/>
              </a:solidFill>
            </a:endParaRPr>
          </a:p>
          <a:p>
            <a:r>
              <a:rPr lang="es-ES_tradnl" sz="1600" dirty="0">
                <a:solidFill>
                  <a:schemeClr val="bg1"/>
                </a:solidFill>
              </a:rPr>
              <a:t>Dell compara comunidades 'estadísticamente iguales', cuya única diferencia en el pasado fue la Mita.</a:t>
            </a:r>
          </a:p>
          <a:p>
            <a:endParaRPr lang="es-ES_tradnl" sz="1600" dirty="0">
              <a:solidFill>
                <a:schemeClr val="bg1"/>
              </a:solidFill>
            </a:endParaRPr>
          </a:p>
          <a:p>
            <a:r>
              <a:rPr lang="es-ES_tradnl" sz="1600" dirty="0">
                <a:solidFill>
                  <a:srgbClr val="FFFF00"/>
                </a:solidFill>
              </a:rPr>
              <a:t>3 siglos después:</a:t>
            </a:r>
          </a:p>
          <a:p>
            <a:endParaRPr lang="es-ES_tradnl" sz="1600" dirty="0">
              <a:solidFill>
                <a:schemeClr val="bg1"/>
              </a:solidFill>
            </a:endParaRPr>
          </a:p>
          <a:p>
            <a:r>
              <a:rPr lang="es-ES_tradnl" sz="1600" dirty="0">
                <a:solidFill>
                  <a:schemeClr val="bg1"/>
                </a:solidFill>
              </a:rPr>
              <a:t>Efectos de largo plazo disminuyen el consumo doméstico</a:t>
            </a:r>
          </a:p>
          <a:p>
            <a:r>
              <a:rPr lang="es-ES_tradnl" sz="1600" dirty="0">
                <a:solidFill>
                  <a:schemeClr val="bg1"/>
                </a:solidFill>
              </a:rPr>
              <a:t>en cerca del 25% e incrementan el retraso del crecimiento de los niños en unos 6%.</a:t>
            </a:r>
          </a:p>
          <a:p>
            <a:endParaRPr lang="es-ES_tradnl" sz="1600" dirty="0">
              <a:solidFill>
                <a:schemeClr val="bg1"/>
              </a:solidFill>
            </a:endParaRPr>
          </a:p>
          <a:p>
            <a:r>
              <a:rPr lang="es-ES_tradnl" sz="1600" dirty="0">
                <a:solidFill>
                  <a:schemeClr val="bg1"/>
                </a:solidFill>
              </a:rPr>
              <a:t>Documenta la tenencia de la tierra, los bienes públicos y la participación en el mercado como canales a través de los cuales persisten sus efectos.</a:t>
            </a:r>
          </a:p>
          <a:p>
            <a:endParaRPr lang="es-ES_tradnl" sz="1600" dirty="0">
              <a:solidFill>
                <a:schemeClr val="bg1"/>
              </a:solidFill>
            </a:endParaRPr>
          </a:p>
        </p:txBody>
      </p:sp>
      <p:sp>
        <p:nvSpPr>
          <p:cNvPr id="6" name="CuadroTexto 5"/>
          <p:cNvSpPr txBox="1"/>
          <p:nvPr/>
        </p:nvSpPr>
        <p:spPr>
          <a:xfrm>
            <a:off x="9715500" y="6465014"/>
            <a:ext cx="2616200" cy="307777"/>
          </a:xfrm>
          <a:prstGeom prst="rect">
            <a:avLst/>
          </a:prstGeom>
          <a:noFill/>
        </p:spPr>
        <p:txBody>
          <a:bodyPr wrap="square" rtlCol="0">
            <a:spAutoFit/>
          </a:bodyPr>
          <a:lstStyle/>
          <a:p>
            <a:r>
              <a:rPr lang="es-ES_tradnl" sz="1400" dirty="0">
                <a:solidFill>
                  <a:schemeClr val="bg1"/>
                </a:solidFill>
              </a:rPr>
              <a:t>Fuente: Brian Daza </a:t>
            </a:r>
            <a:r>
              <a:rPr lang="es-ES_tradnl" sz="1400" dirty="0" err="1">
                <a:solidFill>
                  <a:schemeClr val="bg1"/>
                </a:solidFill>
              </a:rPr>
              <a:t>via</a:t>
            </a:r>
            <a:r>
              <a:rPr lang="es-ES_tradnl" sz="1400" dirty="0">
                <a:solidFill>
                  <a:schemeClr val="bg1"/>
                </a:solidFill>
              </a:rPr>
              <a:t> Twitter</a:t>
            </a:r>
          </a:p>
        </p:txBody>
      </p:sp>
    </p:spTree>
    <p:extLst>
      <p:ext uri="{BB962C8B-B14F-4D97-AF65-F5344CB8AC3E}">
        <p14:creationId xmlns:p14="http://schemas.microsoft.com/office/powerpoint/2010/main" val="693238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200" y="482600"/>
            <a:ext cx="6248400" cy="1562100"/>
          </a:xfrm>
          <a:prstGeom prst="rect">
            <a:avLst/>
          </a:prstGeom>
        </p:spPr>
      </p:pic>
      <p:pic>
        <p:nvPicPr>
          <p:cNvPr id="3074" name="Picture 2" descr="https://redaccion.lamula.pe/media/uploads/cbe49558-5e50-4772-983e-94868743a06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312" y="2318656"/>
            <a:ext cx="5235575" cy="3809093"/>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722312" y="6127749"/>
            <a:ext cx="2224088" cy="276999"/>
          </a:xfrm>
          <a:prstGeom prst="rect">
            <a:avLst/>
          </a:prstGeom>
          <a:noFill/>
        </p:spPr>
        <p:txBody>
          <a:bodyPr wrap="square" rtlCol="0">
            <a:spAutoFit/>
          </a:bodyPr>
          <a:lstStyle>
            <a:defPPr>
              <a:defRPr lang="en-US"/>
            </a:defPPr>
            <a:lvl1pPr>
              <a:defRPr sz="1200">
                <a:solidFill>
                  <a:schemeClr val="bg1"/>
                </a:solidFill>
              </a:defRPr>
            </a:lvl1pPr>
          </a:lstStyle>
          <a:p>
            <a:r>
              <a:rPr lang="es-ES_tradnl" dirty="0"/>
              <a:t>La Mula, mayo 2020</a:t>
            </a:r>
          </a:p>
        </p:txBody>
      </p:sp>
      <p:pic>
        <p:nvPicPr>
          <p:cNvPr id="6" name="Imagen 5"/>
          <p:cNvPicPr>
            <a:picLocks noChangeAspect="1"/>
          </p:cNvPicPr>
          <p:nvPr/>
        </p:nvPicPr>
        <p:blipFill rotWithShape="1">
          <a:blip r:embed="rId4">
            <a:extLst>
              <a:ext uri="{BEBA8EAE-BF5A-486C-A8C5-ECC9F3942E4B}">
                <a14:imgProps xmlns:a14="http://schemas.microsoft.com/office/drawing/2010/main">
                  <a14:imgLayer r:embed="rId5">
                    <a14:imgEffect>
                      <a14:sharpenSoften amount="30000"/>
                    </a14:imgEffect>
                    <a14:imgEffect>
                      <a14:brightnessContrast bright="4000" contrast="28000"/>
                    </a14:imgEffect>
                  </a14:imgLayer>
                </a14:imgProps>
              </a:ext>
              <a:ext uri="{28A0092B-C50C-407E-A947-70E740481C1C}">
                <a14:useLocalDpi xmlns:a14="http://schemas.microsoft.com/office/drawing/2010/main" val="0"/>
              </a:ext>
            </a:extLst>
          </a:blip>
          <a:srcRect l="7811" r="10438" b="16661"/>
          <a:stretch/>
        </p:blipFill>
        <p:spPr>
          <a:xfrm>
            <a:off x="7416800" y="1031356"/>
            <a:ext cx="3987800" cy="4582044"/>
          </a:xfrm>
          <a:prstGeom prst="rect">
            <a:avLst/>
          </a:prstGeom>
        </p:spPr>
      </p:pic>
    </p:spTree>
    <p:extLst>
      <p:ext uri="{BB962C8B-B14F-4D97-AF65-F5344CB8AC3E}">
        <p14:creationId xmlns:p14="http://schemas.microsoft.com/office/powerpoint/2010/main" val="1971319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sultado de imagen para migracion venezolana númer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2514" y="140865"/>
            <a:ext cx="3991429" cy="6550038"/>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522514" y="6352349"/>
            <a:ext cx="3439887" cy="338554"/>
          </a:xfrm>
          <a:prstGeom prst="rect">
            <a:avLst/>
          </a:prstGeom>
          <a:noFill/>
        </p:spPr>
        <p:txBody>
          <a:bodyPr wrap="square" rtlCol="0">
            <a:spAutoFit/>
          </a:bodyPr>
          <a:lstStyle/>
          <a:p>
            <a:r>
              <a:rPr lang="es-ES_tradnl" sz="1600" dirty="0"/>
              <a:t>El Universo, Ecuador. Nov 2019.</a:t>
            </a:r>
          </a:p>
        </p:txBody>
      </p:sp>
      <p:pic>
        <p:nvPicPr>
          <p:cNvPr id="2052" name="Picture 4" descr="ttps://www.brookings.edu/wp-content/uploads/2019/12/20191209_global_venezuela_figure1.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225143" y="786794"/>
            <a:ext cx="6560457" cy="4920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2910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933700" y="608592"/>
            <a:ext cx="5702300" cy="1435100"/>
          </a:xfrm>
          <a:prstGeom prst="rect">
            <a:avLst/>
          </a:prstGeom>
        </p:spPr>
      </p:pic>
      <p:sp>
        <p:nvSpPr>
          <p:cNvPr id="3" name="CuadroTexto 2"/>
          <p:cNvSpPr txBox="1"/>
          <p:nvPr/>
        </p:nvSpPr>
        <p:spPr>
          <a:xfrm>
            <a:off x="6819900" y="1690481"/>
            <a:ext cx="2133600" cy="307777"/>
          </a:xfrm>
          <a:prstGeom prst="rect">
            <a:avLst/>
          </a:prstGeom>
          <a:noFill/>
        </p:spPr>
        <p:txBody>
          <a:bodyPr wrap="square" rtlCol="0">
            <a:spAutoFit/>
          </a:bodyPr>
          <a:lstStyle/>
          <a:p>
            <a:r>
              <a:rPr lang="es-ES_tradnl" sz="1400"/>
              <a:t>Gestión, 24 junio 2020</a:t>
            </a:r>
          </a:p>
        </p:txBody>
      </p:sp>
      <p:sp>
        <p:nvSpPr>
          <p:cNvPr id="4" name="CuadroTexto 3"/>
          <p:cNvSpPr txBox="1"/>
          <p:nvPr/>
        </p:nvSpPr>
        <p:spPr>
          <a:xfrm>
            <a:off x="2476500" y="2489200"/>
            <a:ext cx="8166100" cy="2862322"/>
          </a:xfrm>
          <a:prstGeom prst="rect">
            <a:avLst/>
          </a:prstGeom>
          <a:noFill/>
        </p:spPr>
        <p:txBody>
          <a:bodyPr wrap="square" rtlCol="0">
            <a:spAutoFit/>
          </a:bodyPr>
          <a:lstStyle/>
          <a:p>
            <a:r>
              <a:rPr lang="es-ES_tradnl" dirty="0">
                <a:solidFill>
                  <a:schemeClr val="bg1"/>
                </a:solidFill>
              </a:rPr>
              <a:t>Migración interna de retornantes a zonas rurales</a:t>
            </a:r>
          </a:p>
          <a:p>
            <a:endParaRPr lang="es-ES_tradnl" dirty="0">
              <a:solidFill>
                <a:schemeClr val="bg1"/>
              </a:solidFill>
            </a:endParaRPr>
          </a:p>
          <a:p>
            <a:r>
              <a:rPr lang="es-ES_tradnl" dirty="0">
                <a:solidFill>
                  <a:schemeClr val="bg1"/>
                </a:solidFill>
              </a:rPr>
              <a:t>Oportunidad:</a:t>
            </a:r>
          </a:p>
          <a:p>
            <a:r>
              <a:rPr lang="es-ES_tradnl" dirty="0">
                <a:solidFill>
                  <a:schemeClr val="bg1"/>
                </a:solidFill>
              </a:rPr>
              <a:t>competencias y habilidades desarrolladas en las ciudades </a:t>
            </a:r>
          </a:p>
          <a:p>
            <a:r>
              <a:rPr lang="es-ES_tradnl" dirty="0">
                <a:solidFill>
                  <a:schemeClr val="bg1"/>
                </a:solidFill>
              </a:rPr>
              <a:t>+ conocimiento de sus territorios </a:t>
            </a:r>
          </a:p>
          <a:p>
            <a:r>
              <a:rPr lang="es-ES_tradnl" dirty="0">
                <a:solidFill>
                  <a:schemeClr val="bg1"/>
                </a:solidFill>
              </a:rPr>
              <a:t>= capital humano que el Estado debe saber aprovechar</a:t>
            </a:r>
          </a:p>
          <a:p>
            <a:endParaRPr lang="es-ES_tradnl" dirty="0">
              <a:solidFill>
                <a:schemeClr val="bg1"/>
              </a:solidFill>
            </a:endParaRPr>
          </a:p>
          <a:p>
            <a:r>
              <a:rPr lang="es-ES_tradnl" dirty="0">
                <a:solidFill>
                  <a:schemeClr val="bg1"/>
                </a:solidFill>
              </a:rPr>
              <a:t>Repoblamiento del campo</a:t>
            </a:r>
          </a:p>
          <a:p>
            <a:endParaRPr lang="es-ES_tradnl" dirty="0">
              <a:solidFill>
                <a:schemeClr val="bg1"/>
              </a:solidFill>
            </a:endParaRPr>
          </a:p>
          <a:p>
            <a:endParaRPr lang="es-ES_tradnl" dirty="0">
              <a:solidFill>
                <a:schemeClr val="bg1"/>
              </a:solidFill>
            </a:endParaRPr>
          </a:p>
        </p:txBody>
      </p:sp>
    </p:spTree>
    <p:extLst>
      <p:ext uri="{BB962C8B-B14F-4D97-AF65-F5344CB8AC3E}">
        <p14:creationId xmlns:p14="http://schemas.microsoft.com/office/powerpoint/2010/main" val="10669767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D8036E-FF0A-4808-BB90-FED087C04CF0}"/>
              </a:ext>
            </a:extLst>
          </p:cNvPr>
          <p:cNvSpPr>
            <a:spLocks noGrp="1"/>
          </p:cNvSpPr>
          <p:nvPr>
            <p:ph idx="1"/>
          </p:nvPr>
        </p:nvSpPr>
        <p:spPr>
          <a:xfrm>
            <a:off x="825500" y="1127125"/>
            <a:ext cx="10515600" cy="4351338"/>
          </a:xfrm>
        </p:spPr>
        <p:txBody>
          <a:bodyPr>
            <a:normAutofit lnSpcReduction="10000"/>
          </a:bodyPr>
          <a:lstStyle/>
          <a:p>
            <a:pPr marL="0" indent="0">
              <a:buNone/>
            </a:pPr>
            <a:r>
              <a:rPr lang="en-US" sz="2400" dirty="0">
                <a:solidFill>
                  <a:schemeClr val="bg1"/>
                </a:solidFill>
              </a:rPr>
              <a:t>Tanto </a:t>
            </a:r>
            <a:r>
              <a:rPr lang="en-US" sz="2400" dirty="0" err="1">
                <a:solidFill>
                  <a:schemeClr val="bg1"/>
                </a:solidFill>
              </a:rPr>
              <a:t>en</a:t>
            </a:r>
            <a:r>
              <a:rPr lang="en-US" sz="2400" dirty="0">
                <a:solidFill>
                  <a:schemeClr val="bg1"/>
                </a:solidFill>
              </a:rPr>
              <a:t> el </a:t>
            </a:r>
            <a:r>
              <a:rPr lang="en-US" sz="2400" dirty="0" err="1">
                <a:solidFill>
                  <a:schemeClr val="bg1"/>
                </a:solidFill>
              </a:rPr>
              <a:t>concepto</a:t>
            </a:r>
            <a:r>
              <a:rPr lang="en-US" sz="2400" dirty="0">
                <a:solidFill>
                  <a:schemeClr val="bg1"/>
                </a:solidFill>
              </a:rPr>
              <a:t> de </a:t>
            </a:r>
            <a:r>
              <a:rPr lang="en-US" sz="2400" dirty="0">
                <a:solidFill>
                  <a:srgbClr val="FFFF00"/>
                </a:solidFill>
              </a:rPr>
              <a:t>AE</a:t>
            </a:r>
            <a:r>
              <a:rPr lang="en-US" sz="2400" dirty="0">
                <a:solidFill>
                  <a:schemeClr val="bg1"/>
                </a:solidFill>
              </a:rPr>
              <a:t> </a:t>
            </a:r>
            <a:r>
              <a:rPr lang="en-US" sz="2400" dirty="0" err="1">
                <a:solidFill>
                  <a:schemeClr val="bg1"/>
                </a:solidFill>
              </a:rPr>
              <a:t>como</a:t>
            </a:r>
            <a:r>
              <a:rPr lang="en-US" sz="2400" dirty="0">
                <a:solidFill>
                  <a:schemeClr val="bg1"/>
                </a:solidFill>
              </a:rPr>
              <a:t> </a:t>
            </a:r>
            <a:r>
              <a:rPr lang="en-US" sz="2400" dirty="0">
                <a:solidFill>
                  <a:srgbClr val="FFFF00"/>
                </a:solidFill>
              </a:rPr>
              <a:t>DEI</a:t>
            </a:r>
            <a:r>
              <a:rPr lang="en-US" sz="2400" dirty="0">
                <a:solidFill>
                  <a:schemeClr val="bg1"/>
                </a:solidFill>
              </a:rPr>
              <a:t>, </a:t>
            </a:r>
            <a:r>
              <a:rPr lang="en-US" sz="2400" dirty="0" err="1">
                <a:solidFill>
                  <a:schemeClr val="bg1"/>
                </a:solidFill>
              </a:rPr>
              <a:t>es</a:t>
            </a:r>
            <a:r>
              <a:rPr lang="en-US" sz="2400" dirty="0">
                <a:solidFill>
                  <a:schemeClr val="bg1"/>
                </a:solidFill>
              </a:rPr>
              <a:t> </a:t>
            </a:r>
            <a:r>
              <a:rPr lang="en-US" sz="2400" dirty="0" err="1">
                <a:solidFill>
                  <a:schemeClr val="bg1"/>
                </a:solidFill>
              </a:rPr>
              <a:t>necesario</a:t>
            </a:r>
            <a:r>
              <a:rPr lang="en-US" sz="2400" dirty="0">
                <a:solidFill>
                  <a:schemeClr val="bg1"/>
                </a:solidFill>
              </a:rPr>
              <a:t> </a:t>
            </a:r>
            <a:r>
              <a:rPr lang="en-US" sz="2400" dirty="0" err="1">
                <a:solidFill>
                  <a:schemeClr val="bg1"/>
                </a:solidFill>
              </a:rPr>
              <a:t>precisar</a:t>
            </a:r>
            <a:r>
              <a:rPr lang="en-US" sz="2400" dirty="0">
                <a:solidFill>
                  <a:schemeClr val="bg1"/>
                </a:solidFill>
              </a:rPr>
              <a:t> y </a:t>
            </a:r>
            <a:r>
              <a:rPr lang="en-US" sz="2400" dirty="0" err="1">
                <a:solidFill>
                  <a:schemeClr val="bg1"/>
                </a:solidFill>
              </a:rPr>
              <a:t>tomar</a:t>
            </a:r>
            <a:r>
              <a:rPr lang="en-US" sz="2400" dirty="0">
                <a:solidFill>
                  <a:schemeClr val="bg1"/>
                </a:solidFill>
              </a:rPr>
              <a:t> </a:t>
            </a:r>
            <a:r>
              <a:rPr lang="en-US" sz="2400" dirty="0" err="1">
                <a:solidFill>
                  <a:schemeClr val="bg1"/>
                </a:solidFill>
              </a:rPr>
              <a:t>en</a:t>
            </a:r>
            <a:r>
              <a:rPr lang="en-US" sz="2400" dirty="0">
                <a:solidFill>
                  <a:schemeClr val="bg1"/>
                </a:solidFill>
              </a:rPr>
              <a:t> </a:t>
            </a:r>
            <a:r>
              <a:rPr lang="en-US" sz="2400" dirty="0" err="1">
                <a:solidFill>
                  <a:schemeClr val="bg1"/>
                </a:solidFill>
              </a:rPr>
              <a:t>cuenta</a:t>
            </a:r>
            <a:r>
              <a:rPr lang="en-US" sz="2400" dirty="0">
                <a:solidFill>
                  <a:schemeClr val="bg1"/>
                </a:solidFill>
              </a:rPr>
              <a:t> </a:t>
            </a:r>
            <a:r>
              <a:rPr lang="en-US" sz="2400" dirty="0" err="1">
                <a:solidFill>
                  <a:schemeClr val="bg1"/>
                </a:solidFill>
              </a:rPr>
              <a:t>los</a:t>
            </a:r>
            <a:r>
              <a:rPr lang="en-US" sz="2400" dirty="0">
                <a:solidFill>
                  <a:schemeClr val="bg1"/>
                </a:solidFill>
              </a:rPr>
              <a:t> </a:t>
            </a:r>
            <a:r>
              <a:rPr lang="en-US" sz="2400" dirty="0" err="1">
                <a:solidFill>
                  <a:schemeClr val="bg1"/>
                </a:solidFill>
              </a:rPr>
              <a:t>conceptos</a:t>
            </a:r>
            <a:r>
              <a:rPr lang="en-US" sz="2400" dirty="0">
                <a:solidFill>
                  <a:schemeClr val="bg1"/>
                </a:solidFill>
              </a:rPr>
              <a:t> </a:t>
            </a:r>
            <a:r>
              <a:rPr lang="en-US" sz="2400" dirty="0" err="1">
                <a:solidFill>
                  <a:schemeClr val="bg1"/>
                </a:solidFill>
              </a:rPr>
              <a:t>generados</a:t>
            </a:r>
            <a:r>
              <a:rPr lang="en-US" sz="2400" dirty="0">
                <a:solidFill>
                  <a:schemeClr val="bg1"/>
                </a:solidFill>
              </a:rPr>
              <a:t> </a:t>
            </a:r>
            <a:r>
              <a:rPr lang="en-US" sz="2400" dirty="0" err="1">
                <a:solidFill>
                  <a:schemeClr val="bg1"/>
                </a:solidFill>
              </a:rPr>
              <a:t>en</a:t>
            </a:r>
            <a:r>
              <a:rPr lang="en-US" sz="2400" dirty="0">
                <a:solidFill>
                  <a:schemeClr val="bg1"/>
                </a:solidFill>
              </a:rPr>
              <a:t> </a:t>
            </a:r>
            <a:r>
              <a:rPr lang="en-US" sz="2400" dirty="0" err="1">
                <a:solidFill>
                  <a:schemeClr val="bg1"/>
                </a:solidFill>
              </a:rPr>
              <a:t>nuestros</a:t>
            </a:r>
            <a:r>
              <a:rPr lang="en-US" sz="2400" dirty="0">
                <a:solidFill>
                  <a:schemeClr val="bg1"/>
                </a:solidFill>
              </a:rPr>
              <a:t> </a:t>
            </a:r>
            <a:r>
              <a:rPr lang="en-US" sz="2400" dirty="0" err="1">
                <a:solidFill>
                  <a:schemeClr val="bg1"/>
                </a:solidFill>
              </a:rPr>
              <a:t>territorios</a:t>
            </a:r>
            <a:r>
              <a:rPr lang="en-US" sz="2400" dirty="0">
                <a:solidFill>
                  <a:schemeClr val="bg1"/>
                </a:solidFill>
              </a:rPr>
              <a:t>, </a:t>
            </a:r>
            <a:r>
              <a:rPr lang="en-US" sz="2400" dirty="0" err="1">
                <a:solidFill>
                  <a:schemeClr val="bg1"/>
                </a:solidFill>
              </a:rPr>
              <a:t>como</a:t>
            </a:r>
            <a:r>
              <a:rPr lang="en-US" sz="2400" dirty="0">
                <a:solidFill>
                  <a:schemeClr val="bg1"/>
                </a:solidFill>
              </a:rPr>
              <a:t>:</a:t>
            </a:r>
          </a:p>
          <a:p>
            <a:pPr>
              <a:buFontTx/>
              <a:buChar char="-"/>
            </a:pPr>
            <a:r>
              <a:rPr lang="en-US" sz="2400" dirty="0" err="1">
                <a:solidFill>
                  <a:schemeClr val="bg1"/>
                </a:solidFill>
              </a:rPr>
              <a:t>Cosmovisión</a:t>
            </a:r>
            <a:r>
              <a:rPr lang="en-US" sz="2400" dirty="0">
                <a:solidFill>
                  <a:schemeClr val="bg1"/>
                </a:solidFill>
              </a:rPr>
              <a:t> </a:t>
            </a:r>
            <a:r>
              <a:rPr lang="en-US" sz="2400" dirty="0" err="1">
                <a:solidFill>
                  <a:schemeClr val="bg1"/>
                </a:solidFill>
              </a:rPr>
              <a:t>andina</a:t>
            </a:r>
            <a:endParaRPr lang="en-US" sz="2400" dirty="0">
              <a:solidFill>
                <a:schemeClr val="bg1"/>
              </a:solidFill>
            </a:endParaRPr>
          </a:p>
          <a:p>
            <a:pPr>
              <a:buFontTx/>
              <a:buChar char="-"/>
            </a:pPr>
            <a:r>
              <a:rPr lang="en-US" sz="2400" dirty="0" err="1">
                <a:solidFill>
                  <a:schemeClr val="bg1"/>
                </a:solidFill>
              </a:rPr>
              <a:t>Pachamama</a:t>
            </a:r>
            <a:endParaRPr lang="en-US" sz="2400" dirty="0">
              <a:solidFill>
                <a:schemeClr val="bg1"/>
              </a:solidFill>
            </a:endParaRPr>
          </a:p>
          <a:p>
            <a:pPr>
              <a:buFontTx/>
              <a:buChar char="-"/>
            </a:pPr>
            <a:r>
              <a:rPr lang="en-US" sz="2400" dirty="0" err="1">
                <a:solidFill>
                  <a:schemeClr val="bg1"/>
                </a:solidFill>
              </a:rPr>
              <a:t>Sumak</a:t>
            </a:r>
            <a:r>
              <a:rPr lang="en-US" sz="2400" dirty="0">
                <a:solidFill>
                  <a:schemeClr val="bg1"/>
                </a:solidFill>
              </a:rPr>
              <a:t> </a:t>
            </a:r>
            <a:r>
              <a:rPr lang="en-US" sz="2400" dirty="0" err="1">
                <a:solidFill>
                  <a:schemeClr val="bg1"/>
                </a:solidFill>
              </a:rPr>
              <a:t>Kawsay</a:t>
            </a:r>
            <a:r>
              <a:rPr lang="en-US" sz="2400" dirty="0">
                <a:solidFill>
                  <a:schemeClr val="bg1"/>
                </a:solidFill>
              </a:rPr>
              <a:t> / </a:t>
            </a:r>
            <a:r>
              <a:rPr lang="en-US" sz="2400" dirty="0" err="1">
                <a:solidFill>
                  <a:schemeClr val="bg1"/>
                </a:solidFill>
              </a:rPr>
              <a:t>Buen</a:t>
            </a:r>
            <a:r>
              <a:rPr lang="en-US" sz="2400" dirty="0">
                <a:solidFill>
                  <a:schemeClr val="bg1"/>
                </a:solidFill>
              </a:rPr>
              <a:t> </a:t>
            </a:r>
            <a:r>
              <a:rPr lang="en-US" sz="2400" dirty="0" err="1">
                <a:solidFill>
                  <a:schemeClr val="bg1"/>
                </a:solidFill>
              </a:rPr>
              <a:t>Vivir</a:t>
            </a:r>
            <a:endParaRPr lang="en-US" sz="2400" dirty="0">
              <a:solidFill>
                <a:schemeClr val="bg1"/>
              </a:solidFill>
            </a:endParaRPr>
          </a:p>
          <a:p>
            <a:pPr>
              <a:buFontTx/>
              <a:buChar char="-"/>
            </a:pPr>
            <a:r>
              <a:rPr lang="en-US" sz="2400" dirty="0" err="1">
                <a:solidFill>
                  <a:schemeClr val="bg1"/>
                </a:solidFill>
              </a:rPr>
              <a:t>Trabajo</a:t>
            </a:r>
            <a:r>
              <a:rPr lang="en-US" sz="2400" dirty="0">
                <a:solidFill>
                  <a:schemeClr val="bg1"/>
                </a:solidFill>
              </a:rPr>
              <a:t> </a:t>
            </a:r>
            <a:r>
              <a:rPr lang="en-US" sz="2400" dirty="0" err="1">
                <a:solidFill>
                  <a:schemeClr val="bg1"/>
                </a:solidFill>
              </a:rPr>
              <a:t>colectivo</a:t>
            </a:r>
            <a:r>
              <a:rPr lang="en-US" sz="2400" dirty="0">
                <a:solidFill>
                  <a:schemeClr val="bg1"/>
                </a:solidFill>
              </a:rPr>
              <a:t> </a:t>
            </a:r>
            <a:r>
              <a:rPr lang="en-US" sz="2400" dirty="0" err="1">
                <a:solidFill>
                  <a:schemeClr val="bg1"/>
                </a:solidFill>
              </a:rPr>
              <a:t>recíproco</a:t>
            </a:r>
            <a:r>
              <a:rPr lang="en-US" sz="2400" dirty="0">
                <a:solidFill>
                  <a:schemeClr val="bg1"/>
                </a:solidFill>
              </a:rPr>
              <a:t> (</a:t>
            </a:r>
            <a:r>
              <a:rPr lang="en-US" sz="2400" dirty="0" err="1">
                <a:solidFill>
                  <a:schemeClr val="bg1"/>
                </a:solidFill>
              </a:rPr>
              <a:t>minka</a:t>
            </a:r>
            <a:r>
              <a:rPr lang="en-US" sz="2400" dirty="0">
                <a:solidFill>
                  <a:schemeClr val="bg1"/>
                </a:solidFill>
              </a:rPr>
              <a:t>/</a:t>
            </a:r>
            <a:r>
              <a:rPr lang="en-US" sz="2400" dirty="0" err="1">
                <a:solidFill>
                  <a:schemeClr val="bg1"/>
                </a:solidFill>
              </a:rPr>
              <a:t>minga</a:t>
            </a:r>
            <a:r>
              <a:rPr lang="en-US" sz="2400" dirty="0">
                <a:solidFill>
                  <a:schemeClr val="bg1"/>
                </a:solidFill>
              </a:rPr>
              <a:t>, </a:t>
            </a:r>
            <a:r>
              <a:rPr lang="en-US" sz="2400" dirty="0" err="1">
                <a:solidFill>
                  <a:schemeClr val="bg1"/>
                </a:solidFill>
              </a:rPr>
              <a:t>ayni</a:t>
            </a:r>
            <a:r>
              <a:rPr lang="en-US" sz="2400" dirty="0">
                <a:solidFill>
                  <a:schemeClr val="bg1"/>
                </a:solidFill>
              </a:rPr>
              <a:t>, etc.)</a:t>
            </a:r>
          </a:p>
          <a:p>
            <a:pPr>
              <a:buFontTx/>
              <a:buChar char="-"/>
            </a:pPr>
            <a:r>
              <a:rPr lang="en-US" sz="2400" dirty="0" err="1">
                <a:solidFill>
                  <a:schemeClr val="bg1"/>
                </a:solidFill>
              </a:rPr>
              <a:t>Archipiélagos</a:t>
            </a:r>
            <a:r>
              <a:rPr lang="en-US" sz="2400" dirty="0">
                <a:solidFill>
                  <a:schemeClr val="bg1"/>
                </a:solidFill>
              </a:rPr>
              <a:t> </a:t>
            </a:r>
            <a:r>
              <a:rPr lang="en-US" sz="2400" dirty="0" err="1">
                <a:solidFill>
                  <a:schemeClr val="bg1"/>
                </a:solidFill>
              </a:rPr>
              <a:t>verticales</a:t>
            </a:r>
            <a:endParaRPr lang="en-US" sz="2400" dirty="0">
              <a:solidFill>
                <a:schemeClr val="bg1"/>
              </a:solidFill>
            </a:endParaRPr>
          </a:p>
          <a:p>
            <a:pPr marL="0" indent="0">
              <a:buNone/>
            </a:pPr>
            <a:endParaRPr lang="en-US" sz="2400" dirty="0">
              <a:solidFill>
                <a:schemeClr val="bg1"/>
              </a:solidFill>
            </a:endParaRPr>
          </a:p>
          <a:p>
            <a:pPr marL="0" indent="0">
              <a:buNone/>
            </a:pPr>
            <a:r>
              <a:rPr lang="en-US" sz="2400" dirty="0">
                <a:solidFill>
                  <a:schemeClr val="bg1"/>
                </a:solidFill>
              </a:rPr>
              <a:t>¿</a:t>
            </a:r>
            <a:r>
              <a:rPr lang="en-US" sz="2400" dirty="0" err="1">
                <a:solidFill>
                  <a:schemeClr val="bg1"/>
                </a:solidFill>
              </a:rPr>
              <a:t>Cómo</a:t>
            </a:r>
            <a:r>
              <a:rPr lang="en-US" sz="2400" dirty="0">
                <a:solidFill>
                  <a:schemeClr val="bg1"/>
                </a:solidFill>
              </a:rPr>
              <a:t> </a:t>
            </a:r>
            <a:r>
              <a:rPr lang="en-US" sz="2400" dirty="0" err="1">
                <a:solidFill>
                  <a:schemeClr val="bg1"/>
                </a:solidFill>
              </a:rPr>
              <a:t>aplicamos</a:t>
            </a:r>
            <a:r>
              <a:rPr lang="en-US" sz="2400" dirty="0">
                <a:solidFill>
                  <a:schemeClr val="bg1"/>
                </a:solidFill>
              </a:rPr>
              <a:t> </a:t>
            </a:r>
            <a:r>
              <a:rPr lang="en-US" sz="2400" dirty="0" err="1">
                <a:solidFill>
                  <a:schemeClr val="bg1"/>
                </a:solidFill>
              </a:rPr>
              <a:t>estas</a:t>
            </a:r>
            <a:r>
              <a:rPr lang="en-US" sz="2400" dirty="0">
                <a:solidFill>
                  <a:schemeClr val="bg1"/>
                </a:solidFill>
              </a:rPr>
              <a:t> ideas </a:t>
            </a:r>
            <a:r>
              <a:rPr lang="en-US" sz="2400" dirty="0" err="1">
                <a:solidFill>
                  <a:schemeClr val="bg1"/>
                </a:solidFill>
              </a:rPr>
              <a:t>en</a:t>
            </a:r>
            <a:r>
              <a:rPr lang="en-US" sz="2400" dirty="0">
                <a:solidFill>
                  <a:schemeClr val="bg1"/>
                </a:solidFill>
              </a:rPr>
              <a:t> los Andes? </a:t>
            </a:r>
          </a:p>
          <a:p>
            <a:pPr marL="0" indent="0">
              <a:buNone/>
            </a:pPr>
            <a:r>
              <a:rPr lang="en-US" sz="2400" dirty="0">
                <a:solidFill>
                  <a:srgbClr val="FFFF00"/>
                </a:solidFill>
              </a:rPr>
              <a:t>¿</a:t>
            </a:r>
            <a:r>
              <a:rPr lang="en-US" sz="2400" dirty="0" err="1">
                <a:solidFill>
                  <a:srgbClr val="FFFF00"/>
                </a:solidFill>
              </a:rPr>
              <a:t>Queremos</a:t>
            </a:r>
            <a:r>
              <a:rPr lang="en-US" sz="2400" dirty="0">
                <a:solidFill>
                  <a:srgbClr val="FFFF00"/>
                </a:solidFill>
              </a:rPr>
              <a:t> </a:t>
            </a:r>
            <a:r>
              <a:rPr lang="en-US" sz="2400" dirty="0" err="1">
                <a:solidFill>
                  <a:srgbClr val="FFFF00"/>
                </a:solidFill>
              </a:rPr>
              <a:t>formar</a:t>
            </a:r>
            <a:r>
              <a:rPr lang="en-US" sz="2400" dirty="0">
                <a:solidFill>
                  <a:srgbClr val="FFFF00"/>
                </a:solidFill>
              </a:rPr>
              <a:t> </a:t>
            </a:r>
            <a:r>
              <a:rPr lang="en-US" sz="2400" dirty="0" err="1">
                <a:solidFill>
                  <a:srgbClr val="FFFF00"/>
                </a:solidFill>
              </a:rPr>
              <a:t>una</a:t>
            </a:r>
            <a:r>
              <a:rPr lang="en-US" sz="2400" dirty="0">
                <a:solidFill>
                  <a:srgbClr val="FFFF00"/>
                </a:solidFill>
              </a:rPr>
              <a:t> </a:t>
            </a:r>
            <a:r>
              <a:rPr lang="en-US" sz="2400" dirty="0" err="1">
                <a:solidFill>
                  <a:srgbClr val="FFFF00"/>
                </a:solidFill>
              </a:rPr>
              <a:t>comisión</a:t>
            </a:r>
            <a:r>
              <a:rPr lang="en-US" sz="2400" dirty="0">
                <a:solidFill>
                  <a:srgbClr val="FFFF00"/>
                </a:solidFill>
              </a:rPr>
              <a:t> </a:t>
            </a:r>
            <a:r>
              <a:rPr lang="en-US" sz="2400" dirty="0" err="1">
                <a:solidFill>
                  <a:srgbClr val="FFFF00"/>
                </a:solidFill>
              </a:rPr>
              <a:t>durante</a:t>
            </a:r>
            <a:r>
              <a:rPr lang="en-US" sz="2400" dirty="0">
                <a:solidFill>
                  <a:srgbClr val="FFFF00"/>
                </a:solidFill>
              </a:rPr>
              <a:t> la reunion para </a:t>
            </a:r>
            <a:r>
              <a:rPr lang="en-US" sz="2400" dirty="0" err="1">
                <a:solidFill>
                  <a:srgbClr val="FFFF00"/>
                </a:solidFill>
              </a:rPr>
              <a:t>reflexionar</a:t>
            </a:r>
            <a:r>
              <a:rPr lang="en-US" sz="2400" dirty="0">
                <a:solidFill>
                  <a:srgbClr val="FFFF00"/>
                </a:solidFill>
              </a:rPr>
              <a:t> </a:t>
            </a:r>
            <a:r>
              <a:rPr lang="en-US" sz="2400" dirty="0" err="1">
                <a:solidFill>
                  <a:srgbClr val="FFFF00"/>
                </a:solidFill>
              </a:rPr>
              <a:t>sobre</a:t>
            </a:r>
            <a:r>
              <a:rPr lang="en-US" sz="2400" dirty="0">
                <a:solidFill>
                  <a:srgbClr val="FFFF00"/>
                </a:solidFill>
              </a:rPr>
              <a:t> </a:t>
            </a:r>
            <a:r>
              <a:rPr lang="en-US" sz="2400" dirty="0" err="1">
                <a:solidFill>
                  <a:srgbClr val="FFFF00"/>
                </a:solidFill>
              </a:rPr>
              <a:t>esta</a:t>
            </a:r>
            <a:r>
              <a:rPr lang="en-US" sz="2400" dirty="0">
                <a:solidFill>
                  <a:srgbClr val="FFFF00"/>
                </a:solidFill>
              </a:rPr>
              <a:t> </a:t>
            </a:r>
            <a:r>
              <a:rPr lang="en-US" sz="2400" dirty="0" err="1">
                <a:solidFill>
                  <a:srgbClr val="FFFF00"/>
                </a:solidFill>
              </a:rPr>
              <a:t>pregunta</a:t>
            </a:r>
            <a:r>
              <a:rPr lang="en-US" sz="2400" dirty="0">
                <a:solidFill>
                  <a:srgbClr val="FFFF00"/>
                </a:solidFill>
              </a:rPr>
              <a:t>?</a:t>
            </a:r>
          </a:p>
          <a:p>
            <a:pPr marL="0" indent="0">
              <a:buNone/>
            </a:pPr>
            <a:endParaRPr lang="en-US" sz="2400" dirty="0">
              <a:solidFill>
                <a:schemeClr val="bg1"/>
              </a:solidFill>
            </a:endParaRPr>
          </a:p>
        </p:txBody>
      </p:sp>
    </p:spTree>
    <p:extLst>
      <p:ext uri="{BB962C8B-B14F-4D97-AF65-F5344CB8AC3E}">
        <p14:creationId xmlns:p14="http://schemas.microsoft.com/office/powerpoint/2010/main" val="29565140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7F7D7B8D-EF99-4CA1-AB1E-4C0C047409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2917370"/>
            <a:ext cx="12191999" cy="39406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901E18-1C55-4073-AE40-C9043EA1F3B1}"/>
              </a:ext>
            </a:extLst>
          </p:cNvPr>
          <p:cNvSpPr>
            <a:spLocks noGrp="1"/>
          </p:cNvSpPr>
          <p:nvPr>
            <p:ph type="title"/>
          </p:nvPr>
        </p:nvSpPr>
        <p:spPr>
          <a:xfrm>
            <a:off x="650449" y="4559523"/>
            <a:ext cx="10901471" cy="1236440"/>
          </a:xfrm>
          <a:noFill/>
        </p:spPr>
        <p:txBody>
          <a:bodyPr vert="horz" lIns="91440" tIns="45720" rIns="91440" bIns="45720" rtlCol="0" anchor="b">
            <a:normAutofit/>
          </a:bodyPr>
          <a:lstStyle/>
          <a:p>
            <a:pPr algn="ctr"/>
            <a:r>
              <a:rPr lang="en-US" sz="4700" b="1">
                <a:solidFill>
                  <a:schemeClr val="bg1"/>
                </a:solidFill>
              </a:rPr>
              <a:t>Transformar nuestros sistemas alimentarios</a:t>
            </a:r>
            <a:endParaRPr lang="en-US" sz="4700">
              <a:solidFill>
                <a:schemeClr val="bg1"/>
              </a:solidFill>
            </a:endParaRPr>
          </a:p>
        </p:txBody>
      </p:sp>
      <p:pic>
        <p:nvPicPr>
          <p:cNvPr id="7170" name="Picture 2">
            <a:extLst>
              <a:ext uri="{FF2B5EF4-FFF2-40B4-BE49-F238E27FC236}">
                <a16:creationId xmlns:a16="http://schemas.microsoft.com/office/drawing/2014/main" id="{05D7D986-5298-447D-B1E6-DF77231FD4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5" b="10575"/>
          <a:stretch/>
        </p:blipFill>
        <p:spPr bwMode="auto">
          <a:xfrm>
            <a:off x="20" y="1"/>
            <a:ext cx="12191979" cy="4239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8870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9D84-9DCA-4449-80A6-0C7F5DAAE1DB}"/>
              </a:ext>
            </a:extLst>
          </p:cNvPr>
          <p:cNvSpPr>
            <a:spLocks noGrp="1"/>
          </p:cNvSpPr>
          <p:nvPr>
            <p:ph type="title"/>
          </p:nvPr>
        </p:nvSpPr>
        <p:spPr>
          <a:xfrm>
            <a:off x="7658841" y="679730"/>
            <a:ext cx="3951414" cy="3787041"/>
          </a:xfrm>
        </p:spPr>
        <p:txBody>
          <a:bodyPr vert="horz" lIns="91440" tIns="45720" rIns="91440" bIns="45720" rtlCol="0" anchor="b">
            <a:normAutofit/>
          </a:bodyPr>
          <a:lstStyle/>
          <a:p>
            <a:r>
              <a:rPr lang="en-US" sz="3300"/>
              <a:t>Efectos, retos y oportunidades que la pandemia presenta a los individuos, los proyectos, las comunidades, la CdP, el CCRP…</a:t>
            </a:r>
          </a:p>
        </p:txBody>
      </p:sp>
      <p:pic>
        <p:nvPicPr>
          <p:cNvPr id="5" name="Picture 2">
            <a:extLst>
              <a:ext uri="{FF2B5EF4-FFF2-40B4-BE49-F238E27FC236}">
                <a16:creationId xmlns:a16="http://schemas.microsoft.com/office/drawing/2014/main" id="{874284B4-D120-4758-B4AD-085F0619287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1420" r="15150" b="1"/>
          <a:stretch/>
        </p:blipFill>
        <p:spPr bwMode="auto">
          <a:xfrm>
            <a:off x="942597" y="538941"/>
            <a:ext cx="5608830" cy="5632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47964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2C53378-07DA-4031-83F0-ED84C1EA41E2}"/>
              </a:ext>
            </a:extLst>
          </p:cNvPr>
          <p:cNvPicPr>
            <a:picLocks noChangeAspect="1"/>
          </p:cNvPicPr>
          <p:nvPr/>
        </p:nvPicPr>
        <p:blipFill rotWithShape="1">
          <a:blip r:embed="rId2"/>
          <a:srcRect t="1229" r="-1" b="3832"/>
          <a:stretch/>
        </p:blipFill>
        <p:spPr>
          <a:xfrm>
            <a:off x="320040" y="320040"/>
            <a:ext cx="11548872" cy="4303462"/>
          </a:xfrm>
          <a:prstGeom prst="rect">
            <a:avLst/>
          </a:prstGeom>
        </p:spPr>
      </p:pic>
      <p:sp>
        <p:nvSpPr>
          <p:cNvPr id="3" name="Content Placeholder 2">
            <a:extLst>
              <a:ext uri="{FF2B5EF4-FFF2-40B4-BE49-F238E27FC236}">
                <a16:creationId xmlns:a16="http://schemas.microsoft.com/office/drawing/2014/main" id="{F3E48A74-66C6-4229-BDAC-D18C96B4CAEF}"/>
              </a:ext>
            </a:extLst>
          </p:cNvPr>
          <p:cNvSpPr>
            <a:spLocks noGrp="1"/>
          </p:cNvSpPr>
          <p:nvPr>
            <p:ph idx="1"/>
          </p:nvPr>
        </p:nvSpPr>
        <p:spPr>
          <a:xfrm>
            <a:off x="4379976" y="5009083"/>
            <a:ext cx="6976872" cy="1345997"/>
          </a:xfrm>
        </p:spPr>
        <p:txBody>
          <a:bodyPr anchor="ctr" anchorCtr="0">
            <a:normAutofit/>
          </a:bodyPr>
          <a:lstStyle/>
          <a:p>
            <a:pPr marL="0" indent="0">
              <a:buNone/>
            </a:pPr>
            <a:r>
              <a:rPr lang="en-GB" sz="1700">
                <a:solidFill>
                  <a:schemeClr val="bg1"/>
                </a:solidFill>
              </a:rPr>
              <a:t>Inspirado por </a:t>
            </a:r>
            <a:r>
              <a:rPr lang="en-GB" sz="1700">
                <a:solidFill>
                  <a:schemeClr val="bg1"/>
                </a:solidFill>
                <a:hlinkClick r:id="rId3"/>
              </a:rPr>
              <a:t>https://www.sciencedirect.com/science/article/pii/S0048969720340857?dgcid=coauthor</a:t>
            </a:r>
            <a:endParaRPr lang="en-GB" sz="1700">
              <a:solidFill>
                <a:schemeClr val="bg1"/>
              </a:solidFill>
            </a:endParaRPr>
          </a:p>
        </p:txBody>
      </p:sp>
    </p:spTree>
    <p:extLst>
      <p:ext uri="{BB962C8B-B14F-4D97-AF65-F5344CB8AC3E}">
        <p14:creationId xmlns:p14="http://schemas.microsoft.com/office/powerpoint/2010/main" val="2701599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E8CEFDBA-CDBE-4C72-A3A8-41FD5B27D4BC}"/>
              </a:ext>
            </a:extLst>
          </p:cNvPr>
          <p:cNvSpPr txBox="1">
            <a:spLocks/>
          </p:cNvSpPr>
          <p:nvPr/>
        </p:nvSpPr>
        <p:spPr>
          <a:xfrm>
            <a:off x="1099425" y="1238081"/>
            <a:ext cx="5529975" cy="96295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dirty="0"/>
              <a:t>El </a:t>
            </a:r>
            <a:r>
              <a:rPr lang="en-US" dirty="0" err="1"/>
              <a:t>tiempo</a:t>
            </a:r>
            <a:r>
              <a:rPr lang="en-US" dirty="0"/>
              <a:t> es </a:t>
            </a:r>
            <a:r>
              <a:rPr lang="en-US" dirty="0" err="1"/>
              <a:t>esencial</a:t>
            </a:r>
            <a:endParaRPr lang="en-US" dirty="0"/>
          </a:p>
        </p:txBody>
      </p:sp>
      <p:sp>
        <p:nvSpPr>
          <p:cNvPr id="4" name="Rectangle 3">
            <a:extLst>
              <a:ext uri="{FF2B5EF4-FFF2-40B4-BE49-F238E27FC236}">
                <a16:creationId xmlns:a16="http://schemas.microsoft.com/office/drawing/2014/main" id="{83BFBE88-C56B-4CE0-B8E1-F93DFAFE6544}"/>
              </a:ext>
            </a:extLst>
          </p:cNvPr>
          <p:cNvSpPr/>
          <p:nvPr/>
        </p:nvSpPr>
        <p:spPr>
          <a:xfrm>
            <a:off x="1139885" y="2642152"/>
            <a:ext cx="4709345" cy="3632493"/>
          </a:xfrm>
          <a:prstGeom prst="rect">
            <a:avLst/>
          </a:prstGeom>
        </p:spPr>
        <p:txBody>
          <a:bodyPr vert="horz" lIns="91440" tIns="45720" rIns="91440" bIns="45720" rtlCol="0" anchor="t" anchorCtr="0">
            <a:normAutofit/>
          </a:bodyPr>
          <a:lstStyle/>
          <a:p>
            <a:pPr lvl="0" defTabSz="914400">
              <a:lnSpc>
                <a:spcPct val="90000"/>
              </a:lnSpc>
              <a:spcAft>
                <a:spcPts val="600"/>
              </a:spcAft>
            </a:pPr>
            <a:r>
              <a:rPr lang="en-US" sz="2400" dirty="0"/>
              <a:t>Covid-19</a:t>
            </a:r>
          </a:p>
          <a:p>
            <a:pPr lvl="0" defTabSz="914400">
              <a:lnSpc>
                <a:spcPct val="90000"/>
              </a:lnSpc>
              <a:spcAft>
                <a:spcPts val="600"/>
              </a:spcAft>
            </a:pPr>
            <a:endParaRPr lang="en-US" sz="2400" dirty="0"/>
          </a:p>
          <a:p>
            <a:pPr lvl="0" indent="-228600" defTabSz="914400">
              <a:lnSpc>
                <a:spcPct val="90000"/>
              </a:lnSpc>
              <a:spcAft>
                <a:spcPts val="600"/>
              </a:spcAft>
              <a:buFont typeface="Arial" panose="020B0604020202020204" pitchFamily="34" charset="0"/>
              <a:buChar char="•"/>
            </a:pPr>
            <a:r>
              <a:rPr lang="en-US" sz="2000" dirty="0"/>
              <a:t>Largo </a:t>
            </a:r>
            <a:r>
              <a:rPr lang="en-US" sz="2000" dirty="0" err="1"/>
              <a:t>período</a:t>
            </a:r>
            <a:r>
              <a:rPr lang="en-US" sz="2000" dirty="0"/>
              <a:t> de </a:t>
            </a:r>
            <a:r>
              <a:rPr lang="en-US" sz="2000" dirty="0" err="1"/>
              <a:t>incubación</a:t>
            </a:r>
            <a:endParaRPr lang="en-US" sz="2000" dirty="0"/>
          </a:p>
          <a:p>
            <a:pPr lvl="0" indent="-228600" defTabSz="914400">
              <a:lnSpc>
                <a:spcPct val="90000"/>
              </a:lnSpc>
              <a:spcAft>
                <a:spcPts val="600"/>
              </a:spcAft>
              <a:buFont typeface="Arial" panose="020B0604020202020204" pitchFamily="34" charset="0"/>
              <a:buChar char="•"/>
            </a:pPr>
            <a:r>
              <a:rPr lang="en-US" sz="2000" dirty="0"/>
              <a:t>La </a:t>
            </a:r>
            <a:r>
              <a:rPr lang="en-US" sz="2000" dirty="0" err="1"/>
              <a:t>prevalencia</a:t>
            </a:r>
            <a:r>
              <a:rPr lang="en-US" sz="2000" dirty="0"/>
              <a:t> de </a:t>
            </a:r>
            <a:r>
              <a:rPr lang="en-US" sz="2000" dirty="0" err="1"/>
              <a:t>individuos</a:t>
            </a:r>
            <a:r>
              <a:rPr lang="en-US" sz="2000" dirty="0"/>
              <a:t> </a:t>
            </a:r>
            <a:r>
              <a:rPr lang="en-US" sz="2000" dirty="0" err="1"/>
              <a:t>asintomáticos</a:t>
            </a:r>
            <a:endParaRPr lang="en-US" sz="2000" dirty="0"/>
          </a:p>
          <a:p>
            <a:pPr lvl="0" indent="-228600" defTabSz="914400">
              <a:lnSpc>
                <a:spcPct val="90000"/>
              </a:lnSpc>
              <a:spcAft>
                <a:spcPts val="600"/>
              </a:spcAft>
              <a:buFont typeface="Arial" panose="020B0604020202020204" pitchFamily="34" charset="0"/>
              <a:buChar char="•"/>
            </a:pPr>
            <a:r>
              <a:rPr lang="en-US" sz="2000" dirty="0" err="1"/>
              <a:t>Crecimiento</a:t>
            </a:r>
            <a:r>
              <a:rPr lang="en-US" sz="2000" dirty="0"/>
              <a:t> </a:t>
            </a:r>
            <a:r>
              <a:rPr lang="en-US" sz="2000" dirty="0" err="1"/>
              <a:t>exponencial</a:t>
            </a:r>
            <a:endParaRPr lang="en-US" sz="2000" dirty="0"/>
          </a:p>
          <a:p>
            <a:pPr lvl="0" indent="-228600" defTabSz="914400">
              <a:lnSpc>
                <a:spcPct val="90000"/>
              </a:lnSpc>
              <a:spcAft>
                <a:spcPts val="600"/>
              </a:spcAft>
              <a:buFont typeface="Arial" panose="020B0604020202020204" pitchFamily="34" charset="0"/>
              <a:buChar char="•"/>
            </a:pPr>
            <a:r>
              <a:rPr lang="en-US" sz="2000" dirty="0"/>
              <a:t>No </a:t>
            </a:r>
            <a:r>
              <a:rPr lang="en-US" sz="2000" dirty="0" err="1"/>
              <a:t>hacer</a:t>
            </a:r>
            <a:r>
              <a:rPr lang="en-US" sz="2000" dirty="0"/>
              <a:t> nada no es una </a:t>
            </a:r>
            <a:r>
              <a:rPr lang="en-US" sz="2000" dirty="0" err="1"/>
              <a:t>opción</a:t>
            </a:r>
            <a:endParaRPr lang="en-US" sz="2000" dirty="0"/>
          </a:p>
          <a:p>
            <a:pPr lvl="0" indent="-228600" defTabSz="914400">
              <a:lnSpc>
                <a:spcPct val="90000"/>
              </a:lnSpc>
              <a:spcAft>
                <a:spcPts val="600"/>
              </a:spcAft>
              <a:buFont typeface="Arial" panose="020B0604020202020204" pitchFamily="34" charset="0"/>
              <a:buChar char="•"/>
            </a:pPr>
            <a:endParaRPr lang="en-US" sz="2000" dirty="0"/>
          </a:p>
        </p:txBody>
      </p:sp>
      <p:sp>
        <p:nvSpPr>
          <p:cNvPr id="19" name="Rectangle 18">
            <a:extLst>
              <a:ext uri="{FF2B5EF4-FFF2-40B4-BE49-F238E27FC236}">
                <a16:creationId xmlns:a16="http://schemas.microsoft.com/office/drawing/2014/main" id="{F9DFAC36-3D35-4804-924E-D3B751A1738B}"/>
              </a:ext>
            </a:extLst>
          </p:cNvPr>
          <p:cNvSpPr/>
          <p:nvPr/>
        </p:nvSpPr>
        <p:spPr>
          <a:xfrm>
            <a:off x="6780068" y="2642152"/>
            <a:ext cx="5038176" cy="2877711"/>
          </a:xfrm>
          <a:prstGeom prst="rect">
            <a:avLst/>
          </a:prstGeom>
        </p:spPr>
        <p:txBody>
          <a:bodyPr wrap="square">
            <a:spAutoFit/>
          </a:bodyPr>
          <a:lstStyle/>
          <a:p>
            <a:pPr lvl="0">
              <a:spcAft>
                <a:spcPts val="600"/>
              </a:spcAft>
            </a:pPr>
            <a:r>
              <a:rPr lang="es-419" sz="2400" dirty="0">
                <a:latin typeface="Calibri" panose="020F0502020204030204" pitchFamily="34" charset="0"/>
                <a:ea typeface="Calibri" panose="020F0502020204030204" pitchFamily="34" charset="0"/>
                <a:cs typeface="Times New Roman" panose="02020603050405020304" pitchFamily="18" charset="0"/>
              </a:rPr>
              <a:t>Sistema de producción de alimentos</a:t>
            </a:r>
          </a:p>
          <a:p>
            <a:pPr lvl="0">
              <a:spcAft>
                <a:spcPts val="600"/>
              </a:spcAft>
            </a:pPr>
            <a:endParaRPr lang="es-419"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Arial" panose="020B0604020202020204" pitchFamily="34" charset="0"/>
              <a:buChar char="•"/>
            </a:pPr>
            <a:r>
              <a:rPr lang="es-419" dirty="0"/>
              <a:t>Se viene construyendo desde hace tiempo</a:t>
            </a:r>
            <a:endParaRPr lang="en-GB" dirty="0"/>
          </a:p>
          <a:p>
            <a:pPr marL="342900" lvl="0" indent="-342900">
              <a:spcAft>
                <a:spcPts val="600"/>
              </a:spcAft>
              <a:buFont typeface="Arial" panose="020B0604020202020204" pitchFamily="34" charset="0"/>
              <a:buChar char="•"/>
            </a:pPr>
            <a:r>
              <a:rPr lang="es-419" dirty="0"/>
              <a:t>Un amplio sector de nuestra sociedad e individuos, producimos y consumimos comida con indiferencia y profundizamos la crisis</a:t>
            </a:r>
            <a:endParaRPr lang="en-GB" dirty="0"/>
          </a:p>
          <a:p>
            <a:pPr marL="342900" lvl="0" indent="-342900">
              <a:spcAft>
                <a:spcPts val="600"/>
              </a:spcAft>
              <a:buFont typeface="Arial" panose="020B0604020202020204" pitchFamily="34" charset="0"/>
              <a:buChar char="•"/>
            </a:pPr>
            <a:r>
              <a:rPr lang="en-GB" dirty="0" err="1"/>
              <a:t>Acumulación</a:t>
            </a:r>
            <a:r>
              <a:rPr lang="en-GB" dirty="0"/>
              <a:t> continua de los </a:t>
            </a:r>
            <a:r>
              <a:rPr lang="en-GB" dirty="0" err="1"/>
              <a:t>efectos</a:t>
            </a:r>
            <a:endParaRPr lang="en-GB" dirty="0"/>
          </a:p>
          <a:p>
            <a:pPr marL="342900" lvl="0" indent="-342900">
              <a:spcAft>
                <a:spcPts val="600"/>
              </a:spcAft>
              <a:buFont typeface="Arial" panose="020B0604020202020204" pitchFamily="34" charset="0"/>
              <a:buChar char="•"/>
            </a:pPr>
            <a:r>
              <a:rPr lang="en-GB" dirty="0"/>
              <a:t>No </a:t>
            </a:r>
            <a:r>
              <a:rPr lang="en-GB" dirty="0" err="1"/>
              <a:t>hacer</a:t>
            </a:r>
            <a:r>
              <a:rPr lang="en-GB" dirty="0"/>
              <a:t> nada no es una </a:t>
            </a:r>
            <a:r>
              <a:rPr lang="en-GB" dirty="0" err="1"/>
              <a:t>opción</a:t>
            </a:r>
            <a:endParaRPr lang="en-GB" dirty="0"/>
          </a:p>
        </p:txBody>
      </p:sp>
    </p:spTree>
    <p:extLst>
      <p:ext uri="{BB962C8B-B14F-4D97-AF65-F5344CB8AC3E}">
        <p14:creationId xmlns:p14="http://schemas.microsoft.com/office/powerpoint/2010/main" val="94133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E8CEFDBA-CDBE-4C72-A3A8-41FD5B27D4BC}"/>
              </a:ext>
            </a:extLst>
          </p:cNvPr>
          <p:cNvSpPr txBox="1">
            <a:spLocks/>
          </p:cNvSpPr>
          <p:nvPr/>
        </p:nvSpPr>
        <p:spPr>
          <a:xfrm>
            <a:off x="1099425" y="1238081"/>
            <a:ext cx="6387225" cy="96295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s-419" dirty="0"/>
              <a:t>Impacto social y económico</a:t>
            </a:r>
            <a:endParaRPr lang="en-US" dirty="0"/>
          </a:p>
        </p:txBody>
      </p:sp>
      <p:sp>
        <p:nvSpPr>
          <p:cNvPr id="4" name="Rectangle 3">
            <a:extLst>
              <a:ext uri="{FF2B5EF4-FFF2-40B4-BE49-F238E27FC236}">
                <a16:creationId xmlns:a16="http://schemas.microsoft.com/office/drawing/2014/main" id="{83BFBE88-C56B-4CE0-B8E1-F93DFAFE6544}"/>
              </a:ext>
            </a:extLst>
          </p:cNvPr>
          <p:cNvSpPr/>
          <p:nvPr/>
        </p:nvSpPr>
        <p:spPr>
          <a:xfrm>
            <a:off x="1139885" y="2642152"/>
            <a:ext cx="4709345" cy="3632493"/>
          </a:xfrm>
          <a:prstGeom prst="rect">
            <a:avLst/>
          </a:prstGeom>
        </p:spPr>
        <p:txBody>
          <a:bodyPr vert="horz" lIns="91440" tIns="45720" rIns="91440" bIns="45720" rtlCol="0" anchor="t" anchorCtr="0">
            <a:normAutofit/>
          </a:bodyPr>
          <a:lstStyle/>
          <a:p>
            <a:pPr lvl="0" defTabSz="914400">
              <a:lnSpc>
                <a:spcPct val="90000"/>
              </a:lnSpc>
              <a:spcAft>
                <a:spcPts val="600"/>
              </a:spcAft>
            </a:pPr>
            <a:r>
              <a:rPr lang="en-US" sz="2400" dirty="0"/>
              <a:t>Covid-19</a:t>
            </a:r>
          </a:p>
          <a:p>
            <a:pPr marL="342900" lvl="0" indent="-342900" defTabSz="914400">
              <a:lnSpc>
                <a:spcPct val="90000"/>
              </a:lnSpc>
              <a:spcAft>
                <a:spcPts val="600"/>
              </a:spcAft>
              <a:buFont typeface="Arial" panose="020B0604020202020204" pitchFamily="34" charset="0"/>
              <a:buChar char="•"/>
            </a:pPr>
            <a:endParaRPr lang="en-US" sz="2400" dirty="0"/>
          </a:p>
          <a:p>
            <a:pPr marL="342900" lvl="0" indent="-342900" defTabSz="914400">
              <a:lnSpc>
                <a:spcPct val="90000"/>
              </a:lnSpc>
              <a:spcAft>
                <a:spcPts val="600"/>
              </a:spcAft>
              <a:buFont typeface="Arial" panose="020B0604020202020204" pitchFamily="34" charset="0"/>
              <a:buChar char="•"/>
            </a:pPr>
            <a:r>
              <a:rPr lang="en-US" sz="2000" dirty="0" err="1"/>
              <a:t>Agudización</a:t>
            </a:r>
            <a:r>
              <a:rPr lang="en-US" sz="2000" dirty="0"/>
              <a:t> de la </a:t>
            </a:r>
            <a:r>
              <a:rPr lang="en-US" sz="2000" dirty="0" err="1"/>
              <a:t>desigualdad</a:t>
            </a:r>
            <a:endParaRPr lang="en-US" sz="2000" dirty="0"/>
          </a:p>
          <a:p>
            <a:pPr marL="285750" lvl="0" indent="-285750" defTabSz="914400">
              <a:lnSpc>
                <a:spcPct val="90000"/>
              </a:lnSpc>
              <a:spcAft>
                <a:spcPts val="600"/>
              </a:spcAft>
              <a:buFont typeface="Arial" panose="020B0604020202020204" pitchFamily="34" charset="0"/>
              <a:buChar char="•"/>
            </a:pPr>
            <a:r>
              <a:rPr lang="es-419" sz="2000" dirty="0"/>
              <a:t>Relación temporal difícil entre el costo-beneficio de la inversión que se hace para manejarlo</a:t>
            </a:r>
            <a:endParaRPr lang="en-US" sz="2000" dirty="0"/>
          </a:p>
        </p:txBody>
      </p:sp>
      <p:sp>
        <p:nvSpPr>
          <p:cNvPr id="19" name="Rectangle 18">
            <a:extLst>
              <a:ext uri="{FF2B5EF4-FFF2-40B4-BE49-F238E27FC236}">
                <a16:creationId xmlns:a16="http://schemas.microsoft.com/office/drawing/2014/main" id="{F9DFAC36-3D35-4804-924E-D3B751A1738B}"/>
              </a:ext>
            </a:extLst>
          </p:cNvPr>
          <p:cNvSpPr/>
          <p:nvPr/>
        </p:nvSpPr>
        <p:spPr>
          <a:xfrm>
            <a:off x="6780068" y="2642152"/>
            <a:ext cx="5038176" cy="2616101"/>
          </a:xfrm>
          <a:prstGeom prst="rect">
            <a:avLst/>
          </a:prstGeom>
        </p:spPr>
        <p:txBody>
          <a:bodyPr wrap="square">
            <a:spAutoFit/>
          </a:bodyPr>
          <a:lstStyle/>
          <a:p>
            <a:pPr lvl="0">
              <a:spcAft>
                <a:spcPts val="600"/>
              </a:spcAft>
            </a:pPr>
            <a:r>
              <a:rPr lang="es-419" sz="2400" dirty="0">
                <a:latin typeface="Calibri" panose="020F0502020204030204" pitchFamily="34" charset="0"/>
                <a:ea typeface="Calibri" panose="020F0502020204030204" pitchFamily="34" charset="0"/>
                <a:cs typeface="Times New Roman" panose="02020603050405020304" pitchFamily="18" charset="0"/>
              </a:rPr>
              <a:t>Sistema de producción de alimentos</a:t>
            </a:r>
          </a:p>
          <a:p>
            <a:pPr lvl="0">
              <a:spcAft>
                <a:spcPts val="600"/>
              </a:spcAft>
            </a:pPr>
            <a:endParaRPr lang="es-419"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defTabSz="914400">
              <a:lnSpc>
                <a:spcPct val="90000"/>
              </a:lnSpc>
              <a:spcAft>
                <a:spcPts val="600"/>
              </a:spcAft>
              <a:buFont typeface="Arial" panose="020B0604020202020204" pitchFamily="34" charset="0"/>
              <a:buChar char="•"/>
            </a:pPr>
            <a:r>
              <a:rPr lang="en-US" sz="2000" dirty="0" err="1"/>
              <a:t>Agudización</a:t>
            </a:r>
            <a:r>
              <a:rPr lang="en-US" sz="2000" dirty="0"/>
              <a:t> de la </a:t>
            </a:r>
            <a:r>
              <a:rPr lang="en-US" sz="2000" dirty="0" err="1"/>
              <a:t>desigualdad</a:t>
            </a:r>
            <a:endParaRPr lang="en-US" sz="2000" dirty="0"/>
          </a:p>
          <a:p>
            <a:pPr marL="342900" lvl="0" indent="-342900" defTabSz="914400">
              <a:lnSpc>
                <a:spcPct val="90000"/>
              </a:lnSpc>
              <a:spcAft>
                <a:spcPts val="600"/>
              </a:spcAft>
              <a:buFont typeface="Arial" panose="020B0604020202020204" pitchFamily="34" charset="0"/>
              <a:buChar char="•"/>
            </a:pPr>
            <a:r>
              <a:rPr lang="es-419" sz="2000" dirty="0"/>
              <a:t>Relación temporal difícil entre el costo-beneficio de la inversión que se hace para manejarlo</a:t>
            </a:r>
            <a:endParaRPr lang="en-US" sz="2000" dirty="0"/>
          </a:p>
          <a:p>
            <a:pPr lvl="0">
              <a:spcAft>
                <a:spcPts val="600"/>
              </a:spcAft>
            </a:pPr>
            <a:endParaRPr lang="es-419"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54573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E8CEFDBA-CDBE-4C72-A3A8-41FD5B27D4BC}"/>
              </a:ext>
            </a:extLst>
          </p:cNvPr>
          <p:cNvSpPr txBox="1">
            <a:spLocks/>
          </p:cNvSpPr>
          <p:nvPr/>
        </p:nvSpPr>
        <p:spPr>
          <a:xfrm>
            <a:off x="1099425" y="1238081"/>
            <a:ext cx="5472825" cy="96295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s-419" dirty="0"/>
              <a:t>Necesidad de cambio</a:t>
            </a:r>
            <a:endParaRPr lang="en-US" sz="3800" dirty="0"/>
          </a:p>
        </p:txBody>
      </p:sp>
      <p:sp>
        <p:nvSpPr>
          <p:cNvPr id="4" name="Rectangle 3">
            <a:extLst>
              <a:ext uri="{FF2B5EF4-FFF2-40B4-BE49-F238E27FC236}">
                <a16:creationId xmlns:a16="http://schemas.microsoft.com/office/drawing/2014/main" id="{83BFBE88-C56B-4CE0-B8E1-F93DFAFE6544}"/>
              </a:ext>
            </a:extLst>
          </p:cNvPr>
          <p:cNvSpPr/>
          <p:nvPr/>
        </p:nvSpPr>
        <p:spPr>
          <a:xfrm>
            <a:off x="1139885" y="2642152"/>
            <a:ext cx="4709345" cy="3632493"/>
          </a:xfrm>
          <a:prstGeom prst="rect">
            <a:avLst/>
          </a:prstGeom>
        </p:spPr>
        <p:txBody>
          <a:bodyPr vert="horz" lIns="91440" tIns="45720" rIns="91440" bIns="45720" rtlCol="0" anchor="t" anchorCtr="0">
            <a:normAutofit/>
          </a:bodyPr>
          <a:lstStyle/>
          <a:p>
            <a:pPr lvl="0" defTabSz="914400">
              <a:lnSpc>
                <a:spcPct val="90000"/>
              </a:lnSpc>
              <a:spcAft>
                <a:spcPts val="600"/>
              </a:spcAft>
            </a:pPr>
            <a:r>
              <a:rPr lang="en-US" sz="2400" dirty="0"/>
              <a:t>Covid-19</a:t>
            </a:r>
          </a:p>
          <a:p>
            <a:pPr lvl="0" defTabSz="914400">
              <a:lnSpc>
                <a:spcPct val="90000"/>
              </a:lnSpc>
              <a:spcAft>
                <a:spcPts val="600"/>
              </a:spcAft>
            </a:pPr>
            <a:endParaRPr lang="en-US" sz="2400" dirty="0"/>
          </a:p>
          <a:p>
            <a:pPr marL="342900" indent="-342900">
              <a:buFont typeface="Arial" panose="020B0604020202020204" pitchFamily="34" charset="0"/>
              <a:buChar char="•"/>
            </a:pPr>
            <a:r>
              <a:rPr lang="es-419" sz="2000" dirty="0"/>
              <a:t>Cómo usamos </a:t>
            </a:r>
            <a:r>
              <a:rPr lang="es-419" sz="2000" dirty="0" err="1"/>
              <a:t>conocimimento</a:t>
            </a:r>
            <a:endParaRPr lang="en-GB" sz="2000" dirty="0"/>
          </a:p>
          <a:p>
            <a:pPr marL="342900" indent="-342900">
              <a:buFont typeface="Arial" panose="020B0604020202020204" pitchFamily="34" charset="0"/>
              <a:buChar char="•"/>
            </a:pPr>
            <a:r>
              <a:rPr lang="es-419" sz="2000" dirty="0"/>
              <a:t>Práctica</a:t>
            </a:r>
            <a:endParaRPr lang="en-GB" sz="2000" dirty="0"/>
          </a:p>
          <a:p>
            <a:pPr marL="342900" indent="-342900">
              <a:buFont typeface="Arial" panose="020B0604020202020204" pitchFamily="34" charset="0"/>
              <a:buChar char="•"/>
            </a:pPr>
            <a:r>
              <a:rPr lang="es-419" sz="2000" dirty="0"/>
              <a:t>Actitud (individual y colectiva)</a:t>
            </a:r>
            <a:endParaRPr lang="en-GB" sz="2000" dirty="0"/>
          </a:p>
        </p:txBody>
      </p:sp>
      <p:sp>
        <p:nvSpPr>
          <p:cNvPr id="19" name="Rectangle 18">
            <a:extLst>
              <a:ext uri="{FF2B5EF4-FFF2-40B4-BE49-F238E27FC236}">
                <a16:creationId xmlns:a16="http://schemas.microsoft.com/office/drawing/2014/main" id="{F9DFAC36-3D35-4804-924E-D3B751A1738B}"/>
              </a:ext>
            </a:extLst>
          </p:cNvPr>
          <p:cNvSpPr/>
          <p:nvPr/>
        </p:nvSpPr>
        <p:spPr>
          <a:xfrm>
            <a:off x="6780068" y="2642152"/>
            <a:ext cx="5038176" cy="2277547"/>
          </a:xfrm>
          <a:prstGeom prst="rect">
            <a:avLst/>
          </a:prstGeom>
        </p:spPr>
        <p:txBody>
          <a:bodyPr wrap="square">
            <a:spAutoFit/>
          </a:bodyPr>
          <a:lstStyle/>
          <a:p>
            <a:pPr lvl="0">
              <a:spcAft>
                <a:spcPts val="600"/>
              </a:spcAft>
            </a:pPr>
            <a:r>
              <a:rPr lang="es-419" sz="2400" dirty="0">
                <a:latin typeface="Calibri" panose="020F0502020204030204" pitchFamily="34" charset="0"/>
                <a:ea typeface="Calibri" panose="020F0502020204030204" pitchFamily="34" charset="0"/>
                <a:cs typeface="Times New Roman" panose="02020603050405020304" pitchFamily="18" charset="0"/>
              </a:rPr>
              <a:t>Sistema de producción de alimentos</a:t>
            </a:r>
          </a:p>
          <a:p>
            <a:pPr lvl="0">
              <a:spcAft>
                <a:spcPts val="600"/>
              </a:spcAft>
            </a:pPr>
            <a:endParaRPr lang="es-419" sz="24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s-419" sz="2000" dirty="0"/>
              <a:t>Cómo usamos </a:t>
            </a:r>
            <a:r>
              <a:rPr lang="es-419" sz="2000" dirty="0" err="1"/>
              <a:t>conocimimento</a:t>
            </a:r>
            <a:endParaRPr lang="en-GB" sz="2000" dirty="0"/>
          </a:p>
          <a:p>
            <a:pPr marL="342900" indent="-342900">
              <a:buFont typeface="Arial" panose="020B0604020202020204" pitchFamily="34" charset="0"/>
              <a:buChar char="•"/>
            </a:pPr>
            <a:r>
              <a:rPr lang="es-419" sz="2000" dirty="0"/>
              <a:t>Práctica</a:t>
            </a:r>
            <a:endParaRPr lang="en-GB" sz="2000" dirty="0"/>
          </a:p>
          <a:p>
            <a:pPr marL="342900" indent="-342900">
              <a:buFont typeface="Arial" panose="020B0604020202020204" pitchFamily="34" charset="0"/>
              <a:buChar char="•"/>
            </a:pPr>
            <a:r>
              <a:rPr lang="es-419" sz="2000" dirty="0"/>
              <a:t>Actitud (individual y colectiva)</a:t>
            </a:r>
            <a:endParaRPr lang="en-GB" sz="2000" dirty="0"/>
          </a:p>
          <a:p>
            <a:pPr lvl="0">
              <a:spcAft>
                <a:spcPts val="600"/>
              </a:spcAft>
            </a:pPr>
            <a:endParaRPr lang="es-419"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5697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E8CEFDBA-CDBE-4C72-A3A8-41FD5B27D4BC}"/>
              </a:ext>
            </a:extLst>
          </p:cNvPr>
          <p:cNvSpPr txBox="1">
            <a:spLocks/>
          </p:cNvSpPr>
          <p:nvPr/>
        </p:nvSpPr>
        <p:spPr>
          <a:xfrm>
            <a:off x="1099425" y="1238081"/>
            <a:ext cx="5472825" cy="96295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s-419" dirty="0"/>
              <a:t>Liderazgo</a:t>
            </a:r>
            <a:endParaRPr lang="en-US" sz="3800" dirty="0"/>
          </a:p>
        </p:txBody>
      </p:sp>
      <p:sp>
        <p:nvSpPr>
          <p:cNvPr id="2" name="Rectangle 1">
            <a:extLst>
              <a:ext uri="{FF2B5EF4-FFF2-40B4-BE49-F238E27FC236}">
                <a16:creationId xmlns:a16="http://schemas.microsoft.com/office/drawing/2014/main" id="{F5FE3D7F-4119-4C04-A088-AC988FF9D5B4}"/>
              </a:ext>
            </a:extLst>
          </p:cNvPr>
          <p:cNvSpPr/>
          <p:nvPr/>
        </p:nvSpPr>
        <p:spPr>
          <a:xfrm>
            <a:off x="1905409" y="2992989"/>
            <a:ext cx="8733559" cy="1754326"/>
          </a:xfrm>
          <a:prstGeom prst="rect">
            <a:avLst/>
          </a:prstGeom>
        </p:spPr>
        <p:txBody>
          <a:bodyPr wrap="square">
            <a:spAutoFit/>
          </a:bodyPr>
          <a:lstStyle/>
          <a:p>
            <a:pPr algn="ctr"/>
            <a:r>
              <a:rPr lang="es-419" sz="3600" dirty="0">
                <a:latin typeface="Calibri" panose="020F0502020204030204" pitchFamily="34" charset="0"/>
                <a:ea typeface="Calibri" panose="020F0502020204030204" pitchFamily="34" charset="0"/>
                <a:cs typeface="Times New Roman" panose="02020603050405020304" pitchFamily="18" charset="0"/>
              </a:rPr>
              <a:t>Basado en </a:t>
            </a:r>
          </a:p>
          <a:p>
            <a:pPr algn="ctr"/>
            <a:r>
              <a:rPr lang="es-419" sz="3600" dirty="0">
                <a:latin typeface="Calibri" panose="020F0502020204030204" pitchFamily="34" charset="0"/>
                <a:ea typeface="Calibri" panose="020F0502020204030204" pitchFamily="34" charset="0"/>
                <a:cs typeface="Times New Roman" panose="02020603050405020304" pitchFamily="18" charset="0"/>
              </a:rPr>
              <a:t>conocimiento pertinente, confiable, </a:t>
            </a:r>
          </a:p>
          <a:p>
            <a:pPr algn="ctr"/>
            <a:r>
              <a:rPr lang="es-419" sz="3600" dirty="0">
                <a:latin typeface="Calibri" panose="020F0502020204030204" pitchFamily="34" charset="0"/>
                <a:ea typeface="Calibri" panose="020F0502020204030204" pitchFamily="34" charset="0"/>
                <a:cs typeface="Times New Roman" panose="02020603050405020304" pitchFamily="18" charset="0"/>
              </a:rPr>
              <a:t>con coraje y solidaridad</a:t>
            </a:r>
            <a:endParaRPr lang="en-GB" sz="3600" dirty="0"/>
          </a:p>
        </p:txBody>
      </p:sp>
    </p:spTree>
    <p:extLst>
      <p:ext uri="{BB962C8B-B14F-4D97-AF65-F5344CB8AC3E}">
        <p14:creationId xmlns:p14="http://schemas.microsoft.com/office/powerpoint/2010/main" val="2283604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37E404-142A-46F8-BAEF-E57DA52443EC}"/>
              </a:ext>
            </a:extLst>
          </p:cNvPr>
          <p:cNvPicPr>
            <a:picLocks noChangeAspect="1"/>
          </p:cNvPicPr>
          <p:nvPr/>
        </p:nvPicPr>
        <p:blipFill>
          <a:blip r:embed="rId2"/>
          <a:stretch>
            <a:fillRect/>
          </a:stretch>
        </p:blipFill>
        <p:spPr>
          <a:xfrm>
            <a:off x="6294747" y="1535479"/>
            <a:ext cx="5295939" cy="3395687"/>
          </a:xfrm>
          <a:prstGeom prst="rect">
            <a:avLst/>
          </a:prstGeom>
        </p:spPr>
      </p:pic>
    </p:spTree>
    <p:extLst>
      <p:ext uri="{BB962C8B-B14F-4D97-AF65-F5344CB8AC3E}">
        <p14:creationId xmlns:p14="http://schemas.microsoft.com/office/powerpoint/2010/main" val="20132191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3E902D-9FDA-44D8-A141-07E5188DE0EA}"/>
              </a:ext>
            </a:extLst>
          </p:cNvPr>
          <p:cNvPicPr/>
          <p:nvPr/>
        </p:nvPicPr>
        <p:blipFill>
          <a:blip r:embed="rId2"/>
          <a:stretch>
            <a:fillRect/>
          </a:stretch>
        </p:blipFill>
        <p:spPr>
          <a:xfrm>
            <a:off x="644106" y="1259458"/>
            <a:ext cx="4869774" cy="4174172"/>
          </a:xfrm>
          <a:prstGeom prst="rect">
            <a:avLst/>
          </a:prstGeom>
        </p:spPr>
      </p:pic>
      <p:pic>
        <p:nvPicPr>
          <p:cNvPr id="4" name="Picture 3">
            <a:extLst>
              <a:ext uri="{FF2B5EF4-FFF2-40B4-BE49-F238E27FC236}">
                <a16:creationId xmlns:a16="http://schemas.microsoft.com/office/drawing/2014/main" id="{DAF85CAD-87E0-4BFF-85BF-BA776F8593A2}"/>
              </a:ext>
            </a:extLst>
          </p:cNvPr>
          <p:cNvPicPr>
            <a:picLocks noChangeAspect="1"/>
          </p:cNvPicPr>
          <p:nvPr/>
        </p:nvPicPr>
        <p:blipFill>
          <a:blip r:embed="rId3"/>
          <a:stretch>
            <a:fillRect/>
          </a:stretch>
        </p:blipFill>
        <p:spPr>
          <a:xfrm>
            <a:off x="6294747" y="1535479"/>
            <a:ext cx="5295939" cy="3395687"/>
          </a:xfrm>
          <a:prstGeom prst="rect">
            <a:avLst/>
          </a:prstGeom>
        </p:spPr>
      </p:pic>
    </p:spTree>
    <p:extLst>
      <p:ext uri="{BB962C8B-B14F-4D97-AF65-F5344CB8AC3E}">
        <p14:creationId xmlns:p14="http://schemas.microsoft.com/office/powerpoint/2010/main" val="34854716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E8CEFDBA-CDBE-4C72-A3A8-41FD5B27D4BC}"/>
              </a:ext>
            </a:extLst>
          </p:cNvPr>
          <p:cNvSpPr txBox="1">
            <a:spLocks/>
          </p:cNvSpPr>
          <p:nvPr/>
        </p:nvSpPr>
        <p:spPr>
          <a:xfrm>
            <a:off x="1099425" y="1238081"/>
            <a:ext cx="5472825" cy="96295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s-419" dirty="0"/>
              <a:t>Conocimiento</a:t>
            </a:r>
            <a:endParaRPr lang="en-US" sz="3800" dirty="0"/>
          </a:p>
        </p:txBody>
      </p:sp>
      <p:sp>
        <p:nvSpPr>
          <p:cNvPr id="10" name="Rectangle 9">
            <a:extLst>
              <a:ext uri="{FF2B5EF4-FFF2-40B4-BE49-F238E27FC236}">
                <a16:creationId xmlns:a16="http://schemas.microsoft.com/office/drawing/2014/main" id="{29774EA2-2498-44D9-BE59-DE0C0956BC24}"/>
              </a:ext>
            </a:extLst>
          </p:cNvPr>
          <p:cNvSpPr/>
          <p:nvPr/>
        </p:nvSpPr>
        <p:spPr>
          <a:xfrm>
            <a:off x="1139885" y="2642152"/>
            <a:ext cx="4709345" cy="3632493"/>
          </a:xfrm>
          <a:prstGeom prst="rect">
            <a:avLst/>
          </a:prstGeom>
        </p:spPr>
        <p:txBody>
          <a:bodyPr vert="horz" lIns="91440" tIns="45720" rIns="91440" bIns="45720" rtlCol="0" anchor="t" anchorCtr="0">
            <a:normAutofit/>
          </a:bodyPr>
          <a:lstStyle/>
          <a:p>
            <a:pPr lvl="0" defTabSz="914400">
              <a:lnSpc>
                <a:spcPct val="90000"/>
              </a:lnSpc>
              <a:spcAft>
                <a:spcPts val="600"/>
              </a:spcAft>
            </a:pPr>
            <a:r>
              <a:rPr lang="en-US" sz="2400" dirty="0"/>
              <a:t>Covid-19</a:t>
            </a:r>
          </a:p>
          <a:p>
            <a:pPr lvl="0" defTabSz="914400">
              <a:lnSpc>
                <a:spcPct val="90000"/>
              </a:lnSpc>
              <a:spcAft>
                <a:spcPts val="600"/>
              </a:spcAft>
            </a:pPr>
            <a:endParaRPr lang="en-US" sz="2400" dirty="0"/>
          </a:p>
          <a:p>
            <a:pPr marL="342900" indent="-342900">
              <a:buFont typeface="Arial" panose="020B0604020202020204" pitchFamily="34" charset="0"/>
              <a:buChar char="•"/>
            </a:pPr>
            <a:r>
              <a:rPr lang="es-419" dirty="0"/>
              <a:t>Epidemiologia, pruebas, manejo y acceso a datos, </a:t>
            </a:r>
            <a:r>
              <a:rPr lang="es-419" dirty="0" err="1"/>
              <a:t>co-responsabilidad</a:t>
            </a:r>
            <a:endParaRPr lang="en-GB" sz="2000" dirty="0"/>
          </a:p>
        </p:txBody>
      </p:sp>
      <p:sp>
        <p:nvSpPr>
          <p:cNvPr id="11" name="Rectangle 10">
            <a:extLst>
              <a:ext uri="{FF2B5EF4-FFF2-40B4-BE49-F238E27FC236}">
                <a16:creationId xmlns:a16="http://schemas.microsoft.com/office/drawing/2014/main" id="{94C77AD5-75CD-4124-85ED-B33E9016F3D8}"/>
              </a:ext>
            </a:extLst>
          </p:cNvPr>
          <p:cNvSpPr/>
          <p:nvPr/>
        </p:nvSpPr>
        <p:spPr>
          <a:xfrm>
            <a:off x="6780068" y="2642152"/>
            <a:ext cx="5038176" cy="1538883"/>
          </a:xfrm>
          <a:prstGeom prst="rect">
            <a:avLst/>
          </a:prstGeom>
        </p:spPr>
        <p:txBody>
          <a:bodyPr wrap="square">
            <a:spAutoFit/>
          </a:bodyPr>
          <a:lstStyle/>
          <a:p>
            <a:pPr lvl="0">
              <a:spcAft>
                <a:spcPts val="600"/>
              </a:spcAft>
            </a:pPr>
            <a:r>
              <a:rPr lang="es-419" sz="2400" dirty="0">
                <a:latin typeface="Calibri" panose="020F0502020204030204" pitchFamily="34" charset="0"/>
                <a:ea typeface="Calibri" panose="020F0502020204030204" pitchFamily="34" charset="0"/>
                <a:cs typeface="Times New Roman" panose="02020603050405020304" pitchFamily="18" charset="0"/>
              </a:rPr>
              <a:t>Sistema de producción de alimentos</a:t>
            </a:r>
          </a:p>
          <a:p>
            <a:pPr lvl="0">
              <a:spcAft>
                <a:spcPts val="600"/>
              </a:spcAft>
            </a:pPr>
            <a:endParaRPr lang="es-419" sz="2400" dirty="0">
              <a:latin typeface="Calibri" panose="020F0502020204030204" pitchFamily="34" charset="0"/>
              <a:ea typeface="Calibri" panose="020F0502020204030204" pitchFamily="34" charset="0"/>
              <a:cs typeface="Times New Roman" panose="02020603050405020304" pitchFamily="18" charset="0"/>
            </a:endParaRPr>
          </a:p>
          <a:p>
            <a:pPr lvl="0">
              <a:spcAft>
                <a:spcPts val="600"/>
              </a:spcAft>
            </a:pPr>
            <a:r>
              <a:rPr lang="es-419" dirty="0" err="1"/>
              <a:t>Agroecologia</a:t>
            </a:r>
            <a:r>
              <a:rPr lang="es-419" dirty="0"/>
              <a:t>, visión de futuro, acceso a evidencia, </a:t>
            </a:r>
            <a:r>
              <a:rPr lang="es-419" dirty="0" err="1"/>
              <a:t>co-responsabilidad</a:t>
            </a:r>
            <a:endParaRPr lang="es-419"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05685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E8CEFDBA-CDBE-4C72-A3A8-41FD5B27D4BC}"/>
              </a:ext>
            </a:extLst>
          </p:cNvPr>
          <p:cNvSpPr txBox="1">
            <a:spLocks/>
          </p:cNvSpPr>
          <p:nvPr/>
        </p:nvSpPr>
        <p:spPr>
          <a:xfrm>
            <a:off x="1099425" y="1238081"/>
            <a:ext cx="8912967" cy="962953"/>
          </a:xfrm>
          <a:prstGeom prst="rect">
            <a:avLst/>
          </a:prstGeom>
        </p:spPr>
        <p:txBody>
          <a:bodyPr vert="horz" lIns="91440" tIns="45720" rIns="91440" bIns="45720" rtlCol="0" anchor="b">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s-419" dirty="0"/>
              <a:t>Actitud y práctica en sistemas de producción de alimentos</a:t>
            </a:r>
            <a:endParaRPr lang="en-US" sz="3800" dirty="0"/>
          </a:p>
        </p:txBody>
      </p:sp>
      <p:sp>
        <p:nvSpPr>
          <p:cNvPr id="10" name="Rectangle 9">
            <a:extLst>
              <a:ext uri="{FF2B5EF4-FFF2-40B4-BE49-F238E27FC236}">
                <a16:creationId xmlns:a16="http://schemas.microsoft.com/office/drawing/2014/main" id="{29774EA2-2498-44D9-BE59-DE0C0956BC24}"/>
              </a:ext>
            </a:extLst>
          </p:cNvPr>
          <p:cNvSpPr/>
          <p:nvPr/>
        </p:nvSpPr>
        <p:spPr>
          <a:xfrm>
            <a:off x="1139885" y="2642152"/>
            <a:ext cx="4709345" cy="3632493"/>
          </a:xfrm>
          <a:prstGeom prst="rect">
            <a:avLst/>
          </a:prstGeom>
        </p:spPr>
        <p:txBody>
          <a:bodyPr vert="horz" lIns="91440" tIns="45720" rIns="91440" bIns="45720" rtlCol="0" anchor="t" anchorCtr="0">
            <a:normAutofit/>
          </a:bodyPr>
          <a:lstStyle/>
          <a:p>
            <a:pPr lvl="0" defTabSz="914400">
              <a:lnSpc>
                <a:spcPct val="90000"/>
              </a:lnSpc>
              <a:spcAft>
                <a:spcPts val="600"/>
              </a:spcAft>
            </a:pPr>
            <a:r>
              <a:rPr lang="en-US" sz="2400" dirty="0"/>
              <a:t>Industrial</a:t>
            </a:r>
          </a:p>
          <a:p>
            <a:pPr lvl="0" defTabSz="914400">
              <a:lnSpc>
                <a:spcPct val="90000"/>
              </a:lnSpc>
              <a:spcAft>
                <a:spcPts val="600"/>
              </a:spcAft>
            </a:pPr>
            <a:endParaRPr lang="en-US" sz="2400" dirty="0"/>
          </a:p>
          <a:p>
            <a:pPr marL="285750" lvl="0" indent="-285750">
              <a:spcAft>
                <a:spcPts val="600"/>
              </a:spcAft>
              <a:buFont typeface="Arial" panose="020B0604020202020204" pitchFamily="34" charset="0"/>
              <a:buChar char="•"/>
            </a:pPr>
            <a:r>
              <a:rPr lang="es-419" dirty="0"/>
              <a:t>Minería agrícola: extractiva, beneficio inmediato e irresponsable</a:t>
            </a:r>
            <a:endParaRPr lang="es-419"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94C77AD5-75CD-4124-85ED-B33E9016F3D8}"/>
              </a:ext>
            </a:extLst>
          </p:cNvPr>
          <p:cNvSpPr/>
          <p:nvPr/>
        </p:nvSpPr>
        <p:spPr>
          <a:xfrm>
            <a:off x="6828096" y="2650130"/>
            <a:ext cx="5038176" cy="2600712"/>
          </a:xfrm>
          <a:prstGeom prst="rect">
            <a:avLst/>
          </a:prstGeom>
        </p:spPr>
        <p:txBody>
          <a:bodyPr wrap="square">
            <a:spAutoFit/>
          </a:bodyPr>
          <a:lstStyle/>
          <a:p>
            <a:pPr lvl="0">
              <a:spcAft>
                <a:spcPts val="600"/>
              </a:spcAft>
            </a:pPr>
            <a:r>
              <a:rPr lang="es-419" sz="2400" dirty="0">
                <a:latin typeface="Calibri" panose="020F0502020204030204" pitchFamily="34" charset="0"/>
                <a:ea typeface="Calibri" panose="020F0502020204030204" pitchFamily="34" charset="0"/>
                <a:cs typeface="Times New Roman" panose="02020603050405020304" pitchFamily="18" charset="0"/>
              </a:rPr>
              <a:t>Agroecología</a:t>
            </a:r>
          </a:p>
          <a:p>
            <a:pPr lvl="0">
              <a:spcAft>
                <a:spcPts val="600"/>
              </a:spcAft>
            </a:pPr>
            <a:endParaRPr lang="es-419" sz="2400" dirty="0">
              <a:latin typeface="Calibri" panose="020F0502020204030204" pitchFamily="34" charset="0"/>
              <a:ea typeface="Calibri" panose="020F0502020204030204" pitchFamily="34" charset="0"/>
              <a:cs typeface="Times New Roman" panose="02020603050405020304" pitchFamily="18" charset="0"/>
            </a:endParaRPr>
          </a:p>
          <a:p>
            <a:pPr marL="285750" lvl="0" indent="-285750">
              <a:spcAft>
                <a:spcPts val="600"/>
              </a:spcAft>
              <a:buFont typeface="Arial" panose="020B0604020202020204" pitchFamily="34" charset="0"/>
              <a:buChar char="•"/>
            </a:pPr>
            <a:r>
              <a:rPr lang="es-419" dirty="0"/>
              <a:t>Acumulación de recursos, salud de los recursos, diversidad, </a:t>
            </a:r>
          </a:p>
          <a:p>
            <a:pPr marL="285750" lvl="0" indent="-285750">
              <a:spcAft>
                <a:spcPts val="600"/>
              </a:spcAft>
              <a:buFont typeface="Arial" panose="020B0604020202020204" pitchFamily="34" charset="0"/>
              <a:buChar char="•"/>
            </a:pPr>
            <a:r>
              <a:rPr lang="es-419" dirty="0"/>
              <a:t>Estrategia de largo plazo</a:t>
            </a:r>
          </a:p>
          <a:p>
            <a:pPr marL="285750" lvl="0" indent="-285750">
              <a:spcAft>
                <a:spcPts val="600"/>
              </a:spcAft>
              <a:buFont typeface="Arial" panose="020B0604020202020204" pitchFamily="34" charset="0"/>
              <a:buChar char="•"/>
            </a:pPr>
            <a:r>
              <a:rPr lang="es-419" dirty="0"/>
              <a:t>Responsabilidad individual y colectiva</a:t>
            </a:r>
          </a:p>
          <a:p>
            <a:pPr lvl="0">
              <a:spcAft>
                <a:spcPts val="600"/>
              </a:spcAft>
            </a:pPr>
            <a:endParaRPr lang="es-419" dirty="0"/>
          </a:p>
        </p:txBody>
      </p:sp>
    </p:spTree>
    <p:extLst>
      <p:ext uri="{BB962C8B-B14F-4D97-AF65-F5344CB8AC3E}">
        <p14:creationId xmlns:p14="http://schemas.microsoft.com/office/powerpoint/2010/main" val="7786154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BD77A-ABE7-4DFC-B17F-986ECD5D27B3}"/>
              </a:ext>
            </a:extLst>
          </p:cNvPr>
          <p:cNvSpPr>
            <a:spLocks noGrp="1"/>
          </p:cNvSpPr>
          <p:nvPr>
            <p:ph type="title"/>
          </p:nvPr>
        </p:nvSpPr>
        <p:spPr>
          <a:xfrm>
            <a:off x="1045028" y="1336329"/>
            <a:ext cx="3892732" cy="4382588"/>
          </a:xfrm>
        </p:spPr>
        <p:txBody>
          <a:bodyPr anchor="ctr">
            <a:normAutofit/>
          </a:bodyPr>
          <a:lstStyle/>
          <a:p>
            <a:r>
              <a:rPr lang="en-GB" sz="5400"/>
              <a:t>En esta </a:t>
            </a:r>
            <a:r>
              <a:rPr lang="es-419" sz="5400"/>
              <a:t>reunión</a:t>
            </a:r>
            <a:endParaRPr lang="en-GB" sz="5400"/>
          </a:p>
        </p:txBody>
      </p:sp>
      <p:sp>
        <p:nvSpPr>
          <p:cNvPr id="3" name="Content Placeholder 2">
            <a:extLst>
              <a:ext uri="{FF2B5EF4-FFF2-40B4-BE49-F238E27FC236}">
                <a16:creationId xmlns:a16="http://schemas.microsoft.com/office/drawing/2014/main" id="{6BFA8A47-410C-4469-A89E-72D3A259F701}"/>
              </a:ext>
            </a:extLst>
          </p:cNvPr>
          <p:cNvSpPr>
            <a:spLocks noGrp="1"/>
          </p:cNvSpPr>
          <p:nvPr>
            <p:ph idx="1"/>
          </p:nvPr>
        </p:nvSpPr>
        <p:spPr>
          <a:xfrm>
            <a:off x="4499264" y="488373"/>
            <a:ext cx="6857585" cy="5230544"/>
          </a:xfrm>
        </p:spPr>
        <p:txBody>
          <a:bodyPr anchor="ctr">
            <a:normAutofit/>
          </a:bodyPr>
          <a:lstStyle/>
          <a:p>
            <a:r>
              <a:rPr lang="es-419" sz="1900" dirty="0"/>
              <a:t>Tenemos la necesidad de pensar en los cambios y el énfasis de nuestro trabajo. </a:t>
            </a:r>
          </a:p>
          <a:p>
            <a:pPr marL="0" indent="0">
              <a:buNone/>
            </a:pPr>
            <a:r>
              <a:rPr lang="es-419" sz="1900" dirty="0"/>
              <a:t>Contexto:</a:t>
            </a:r>
          </a:p>
          <a:p>
            <a:r>
              <a:rPr lang="es-419" sz="1900" dirty="0"/>
              <a:t>Covid-19, la crisis del sistema productivo-alimentario, la crisis climática</a:t>
            </a:r>
            <a:endParaRPr lang="en-GB" sz="1900" dirty="0"/>
          </a:p>
          <a:p>
            <a:pPr marL="0" indent="0">
              <a:buNone/>
            </a:pPr>
            <a:r>
              <a:rPr lang="es-419" sz="1900" dirty="0"/>
              <a:t>Basados en principios de </a:t>
            </a:r>
          </a:p>
          <a:p>
            <a:pPr lvl="1"/>
            <a:r>
              <a:rPr lang="es-419" sz="1900" dirty="0"/>
              <a:t>Equidad</a:t>
            </a:r>
          </a:p>
          <a:p>
            <a:pPr lvl="1"/>
            <a:r>
              <a:rPr lang="es-419" sz="1900" dirty="0"/>
              <a:t>Diversidad</a:t>
            </a:r>
          </a:p>
          <a:p>
            <a:pPr lvl="1"/>
            <a:r>
              <a:rPr lang="es-419" sz="1900" dirty="0"/>
              <a:t>Inclusión</a:t>
            </a:r>
          </a:p>
          <a:p>
            <a:pPr lvl="1"/>
            <a:r>
              <a:rPr lang="es-419" sz="1900" dirty="0"/>
              <a:t>Justicia </a:t>
            </a:r>
          </a:p>
          <a:p>
            <a:pPr lvl="1"/>
            <a:r>
              <a:rPr lang="es-419" sz="1900" dirty="0"/>
              <a:t>Solidaridad</a:t>
            </a:r>
          </a:p>
          <a:p>
            <a:pPr lvl="1"/>
            <a:r>
              <a:rPr lang="es-419" sz="1900" dirty="0"/>
              <a:t>Respeto</a:t>
            </a:r>
          </a:p>
          <a:p>
            <a:r>
              <a:rPr lang="en-GB" sz="1900" dirty="0" err="1"/>
              <a:t>Usando</a:t>
            </a:r>
            <a:r>
              <a:rPr lang="en-GB" sz="1900" dirty="0"/>
              <a:t> el </a:t>
            </a:r>
            <a:r>
              <a:rPr lang="en-GB" sz="1900" dirty="0" err="1"/>
              <a:t>mejor</a:t>
            </a:r>
            <a:r>
              <a:rPr lang="en-GB" sz="1900" dirty="0"/>
              <a:t> </a:t>
            </a:r>
            <a:r>
              <a:rPr lang="en-GB" sz="1900" dirty="0" err="1"/>
              <a:t>conocimiento</a:t>
            </a:r>
            <a:r>
              <a:rPr lang="en-GB" sz="1900" dirty="0"/>
              <a:t> disponible y </a:t>
            </a:r>
            <a:r>
              <a:rPr lang="en-GB" sz="1900" dirty="0" err="1"/>
              <a:t>contribuyendo</a:t>
            </a:r>
            <a:r>
              <a:rPr lang="en-GB" sz="1900" dirty="0"/>
              <a:t> a </a:t>
            </a:r>
            <a:r>
              <a:rPr lang="en-GB" sz="1900" dirty="0" err="1"/>
              <a:t>aumentar</a:t>
            </a:r>
            <a:r>
              <a:rPr lang="en-GB" sz="1900" dirty="0"/>
              <a:t> la base de </a:t>
            </a:r>
            <a:r>
              <a:rPr lang="en-GB" sz="1900" dirty="0" err="1"/>
              <a:t>conicimiento</a:t>
            </a:r>
            <a:r>
              <a:rPr lang="en-GB" sz="1900" dirty="0"/>
              <a:t> que </a:t>
            </a:r>
            <a:r>
              <a:rPr lang="en-GB" sz="1900" dirty="0" err="1"/>
              <a:t>compartimos</a:t>
            </a:r>
            <a:endParaRPr lang="en-GB" sz="1900" dirty="0"/>
          </a:p>
          <a:p>
            <a:endParaRPr lang="en-GB" sz="1900" dirty="0"/>
          </a:p>
        </p:txBody>
      </p:sp>
    </p:spTree>
    <p:extLst>
      <p:ext uri="{BB962C8B-B14F-4D97-AF65-F5344CB8AC3E}">
        <p14:creationId xmlns:p14="http://schemas.microsoft.com/office/powerpoint/2010/main" val="24466703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10041-6FB1-4BD1-9C73-3AFE24E83A90}"/>
              </a:ext>
            </a:extLst>
          </p:cNvPr>
          <p:cNvSpPr>
            <a:spLocks noGrp="1"/>
          </p:cNvSpPr>
          <p:nvPr>
            <p:ph type="title"/>
          </p:nvPr>
        </p:nvSpPr>
        <p:spPr>
          <a:xfrm>
            <a:off x="1524000" y="1231960"/>
            <a:ext cx="9144000" cy="3168587"/>
          </a:xfrm>
        </p:spPr>
        <p:txBody>
          <a:bodyPr vert="horz" lIns="91440" tIns="45720" rIns="91440" bIns="45720" rtlCol="0" anchor="b">
            <a:normAutofit/>
          </a:bodyPr>
          <a:lstStyle/>
          <a:p>
            <a:pPr algn="ctr"/>
            <a:r>
              <a:rPr lang="en-US" sz="5100" kern="1200" dirty="0" err="1">
                <a:solidFill>
                  <a:schemeClr val="tx1"/>
                </a:solidFill>
                <a:latin typeface="+mj-lt"/>
                <a:ea typeface="+mj-ea"/>
                <a:cs typeface="+mj-cs"/>
              </a:rPr>
              <a:t>Objetivo</a:t>
            </a:r>
            <a:r>
              <a:rPr lang="en-US" sz="5100" kern="1200" dirty="0">
                <a:solidFill>
                  <a:schemeClr val="tx1"/>
                </a:solidFill>
                <a:latin typeface="+mj-lt"/>
                <a:ea typeface="+mj-ea"/>
                <a:cs typeface="+mj-cs"/>
              </a:rPr>
              <a:t> 4: </a:t>
            </a:r>
            <a:br>
              <a:rPr lang="en-US" sz="5100" kern="1200" dirty="0">
                <a:solidFill>
                  <a:schemeClr val="tx1"/>
                </a:solidFill>
                <a:latin typeface="+mj-lt"/>
                <a:ea typeface="+mj-ea"/>
                <a:cs typeface="+mj-cs"/>
              </a:rPr>
            </a:br>
            <a:r>
              <a:rPr lang="en-US" sz="5100" kern="1200" dirty="0" err="1">
                <a:solidFill>
                  <a:schemeClr val="tx1"/>
                </a:solidFill>
                <a:latin typeface="+mj-lt"/>
                <a:ea typeface="+mj-ea"/>
                <a:cs typeface="+mj-cs"/>
              </a:rPr>
              <a:t>Identificar</a:t>
            </a:r>
            <a:r>
              <a:rPr lang="en-US" sz="5100" kern="1200" dirty="0">
                <a:solidFill>
                  <a:schemeClr val="tx1"/>
                </a:solidFill>
                <a:latin typeface="+mj-lt"/>
                <a:ea typeface="+mj-ea"/>
                <a:cs typeface="+mj-cs"/>
              </a:rPr>
              <a:t> las </a:t>
            </a:r>
            <a:r>
              <a:rPr lang="en-US" sz="5100" kern="1200" dirty="0" err="1">
                <a:solidFill>
                  <a:schemeClr val="tx1"/>
                </a:solidFill>
                <a:latin typeface="+mj-lt"/>
                <a:ea typeface="+mj-ea"/>
                <a:cs typeface="+mj-cs"/>
              </a:rPr>
              <a:t>prioridades</a:t>
            </a:r>
            <a:r>
              <a:rPr lang="en-US" sz="5100" kern="1200" dirty="0">
                <a:solidFill>
                  <a:schemeClr val="tx1"/>
                </a:solidFill>
                <a:latin typeface="+mj-lt"/>
                <a:ea typeface="+mj-ea"/>
                <a:cs typeface="+mj-cs"/>
              </a:rPr>
              <a:t> de </a:t>
            </a:r>
            <a:r>
              <a:rPr lang="en-US" sz="5100" kern="1200" dirty="0" err="1">
                <a:solidFill>
                  <a:schemeClr val="tx1"/>
                </a:solidFill>
                <a:latin typeface="+mj-lt"/>
                <a:ea typeface="+mj-ea"/>
                <a:cs typeface="+mj-cs"/>
              </a:rPr>
              <a:t>fortalecimiento</a:t>
            </a:r>
            <a:r>
              <a:rPr lang="en-US" sz="5100" kern="1200" dirty="0">
                <a:solidFill>
                  <a:schemeClr val="tx1"/>
                </a:solidFill>
                <a:latin typeface="+mj-lt"/>
                <a:ea typeface="+mj-ea"/>
                <a:cs typeface="+mj-cs"/>
              </a:rPr>
              <a:t> de </a:t>
            </a:r>
            <a:r>
              <a:rPr lang="en-US" sz="5100" kern="1200" dirty="0" err="1">
                <a:solidFill>
                  <a:schemeClr val="tx1"/>
                </a:solidFill>
                <a:latin typeface="+mj-lt"/>
                <a:ea typeface="+mj-ea"/>
                <a:cs typeface="+mj-cs"/>
              </a:rPr>
              <a:t>capacidades</a:t>
            </a:r>
            <a:r>
              <a:rPr lang="en-US" sz="5100" kern="1200" dirty="0">
                <a:solidFill>
                  <a:schemeClr val="tx1"/>
                </a:solidFill>
                <a:latin typeface="+mj-lt"/>
                <a:ea typeface="+mj-ea"/>
                <a:cs typeface="+mj-cs"/>
              </a:rPr>
              <a:t> </a:t>
            </a:r>
            <a:r>
              <a:rPr lang="en-US" sz="5100" kern="1200" dirty="0" err="1">
                <a:solidFill>
                  <a:schemeClr val="tx1"/>
                </a:solidFill>
                <a:latin typeface="+mj-lt"/>
                <a:ea typeface="+mj-ea"/>
                <a:cs typeface="+mj-cs"/>
              </a:rPr>
              <a:t>en</a:t>
            </a:r>
            <a:r>
              <a:rPr lang="en-US" sz="5100" kern="1200" dirty="0">
                <a:solidFill>
                  <a:schemeClr val="tx1"/>
                </a:solidFill>
                <a:latin typeface="+mj-lt"/>
                <a:ea typeface="+mj-ea"/>
                <a:cs typeface="+mj-cs"/>
              </a:rPr>
              <a:t> la </a:t>
            </a:r>
            <a:r>
              <a:rPr lang="en-US" sz="5100" kern="1200" dirty="0" err="1">
                <a:solidFill>
                  <a:schemeClr val="tx1"/>
                </a:solidFill>
                <a:latin typeface="+mj-lt"/>
                <a:ea typeface="+mj-ea"/>
                <a:cs typeface="+mj-cs"/>
              </a:rPr>
              <a:t>región</a:t>
            </a:r>
            <a:r>
              <a:rPr lang="en-US" sz="5100" kern="1200" dirty="0">
                <a:solidFill>
                  <a:schemeClr val="tx1"/>
                </a:solidFill>
                <a:latin typeface="+mj-lt"/>
                <a:ea typeface="+mj-ea"/>
                <a:cs typeface="+mj-cs"/>
              </a:rPr>
              <a:t>. </a:t>
            </a:r>
          </a:p>
        </p:txBody>
      </p:sp>
    </p:spTree>
    <p:extLst>
      <p:ext uri="{BB962C8B-B14F-4D97-AF65-F5344CB8AC3E}">
        <p14:creationId xmlns:p14="http://schemas.microsoft.com/office/powerpoint/2010/main" val="6770301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DA23D1A-8218-49C5-87F2-E2A6CD1BEC1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498034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F0460-AE3C-4083-8810-8A6539FD1389}"/>
              </a:ext>
            </a:extLst>
          </p:cNvPr>
          <p:cNvSpPr>
            <a:spLocks noGrp="1"/>
          </p:cNvSpPr>
          <p:nvPr>
            <p:ph type="title"/>
          </p:nvPr>
        </p:nvSpPr>
        <p:spPr>
          <a:xfrm>
            <a:off x="532015" y="4495568"/>
            <a:ext cx="3861960" cy="1905232"/>
          </a:xfrm>
        </p:spPr>
        <p:txBody>
          <a:bodyPr anchor="ctr">
            <a:normAutofit/>
          </a:bodyPr>
          <a:lstStyle/>
          <a:p>
            <a:r>
              <a:rPr lang="en-GB" sz="3200" dirty="0"/>
              <a:t>RMS</a:t>
            </a:r>
          </a:p>
        </p:txBody>
      </p:sp>
      <p:sp>
        <p:nvSpPr>
          <p:cNvPr id="2058" name="Content Placeholder 2057">
            <a:extLst>
              <a:ext uri="{FF2B5EF4-FFF2-40B4-BE49-F238E27FC236}">
                <a16:creationId xmlns:a16="http://schemas.microsoft.com/office/drawing/2014/main" id="{B9682A4F-74CF-4F2E-AEFE-7FF23C37A09D}"/>
              </a:ext>
            </a:extLst>
          </p:cNvPr>
          <p:cNvSpPr>
            <a:spLocks noGrp="1"/>
          </p:cNvSpPr>
          <p:nvPr>
            <p:ph idx="1"/>
          </p:nvPr>
        </p:nvSpPr>
        <p:spPr>
          <a:xfrm>
            <a:off x="5162719" y="4495568"/>
            <a:ext cx="6586915" cy="1905232"/>
          </a:xfrm>
        </p:spPr>
        <p:txBody>
          <a:bodyPr anchor="ctr">
            <a:normAutofit/>
          </a:bodyPr>
          <a:lstStyle/>
          <a:p>
            <a:pPr marL="0" indent="0">
              <a:buNone/>
            </a:pPr>
            <a:r>
              <a:rPr lang="en-US" sz="1800" dirty="0" err="1"/>
              <a:t>Apoyo</a:t>
            </a:r>
            <a:r>
              <a:rPr lang="en-US" sz="1800" dirty="0"/>
              <a:t> a </a:t>
            </a:r>
            <a:r>
              <a:rPr lang="en-US" sz="1800" dirty="0" err="1"/>
              <a:t>métodos</a:t>
            </a:r>
            <a:r>
              <a:rPr lang="en-US" sz="1800" dirty="0"/>
              <a:t> de </a:t>
            </a:r>
            <a:r>
              <a:rPr lang="en-US" sz="1800" dirty="0" err="1"/>
              <a:t>investigación</a:t>
            </a:r>
            <a:endParaRPr lang="en-US" sz="1800" dirty="0"/>
          </a:p>
        </p:txBody>
      </p:sp>
      <p:pic>
        <p:nvPicPr>
          <p:cNvPr id="11" name="Picture 10">
            <a:extLst>
              <a:ext uri="{FF2B5EF4-FFF2-40B4-BE49-F238E27FC236}">
                <a16:creationId xmlns:a16="http://schemas.microsoft.com/office/drawing/2014/main" id="{44E74B54-FC4A-4D06-BFBE-0370D8086842}"/>
              </a:ext>
            </a:extLst>
          </p:cNvPr>
          <p:cNvPicPr>
            <a:picLocks noChangeAspect="1"/>
          </p:cNvPicPr>
          <p:nvPr/>
        </p:nvPicPr>
        <p:blipFill>
          <a:blip r:embed="rId3"/>
          <a:stretch>
            <a:fillRect/>
          </a:stretch>
        </p:blipFill>
        <p:spPr>
          <a:xfrm>
            <a:off x="926441" y="789539"/>
            <a:ext cx="10525125" cy="2552343"/>
          </a:xfrm>
          <a:prstGeom prst="rect">
            <a:avLst/>
          </a:prstGeom>
        </p:spPr>
      </p:pic>
    </p:spTree>
    <p:extLst>
      <p:ext uri="{BB962C8B-B14F-4D97-AF65-F5344CB8AC3E}">
        <p14:creationId xmlns:p14="http://schemas.microsoft.com/office/powerpoint/2010/main" val="7539723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DA23D1A-8218-49C5-87F2-E2A6CD1BEC1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948530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F0460-AE3C-4083-8810-8A6539FD1389}"/>
              </a:ext>
            </a:extLst>
          </p:cNvPr>
          <p:cNvSpPr>
            <a:spLocks noGrp="1"/>
          </p:cNvSpPr>
          <p:nvPr>
            <p:ph type="title"/>
          </p:nvPr>
        </p:nvSpPr>
        <p:spPr>
          <a:xfrm>
            <a:off x="7331384" y="679731"/>
            <a:ext cx="4171994" cy="3736540"/>
          </a:xfrm>
        </p:spPr>
        <p:txBody>
          <a:bodyPr vert="horz" lIns="91440" tIns="45720" rIns="91440" bIns="45720" rtlCol="0" anchor="b">
            <a:normAutofit/>
          </a:bodyPr>
          <a:lstStyle/>
          <a:p>
            <a:r>
              <a:rPr lang="en-US" sz="6000" dirty="0"/>
              <a:t>GIS</a:t>
            </a:r>
          </a:p>
        </p:txBody>
      </p:sp>
      <p:sp>
        <p:nvSpPr>
          <p:cNvPr id="2058" name="Content Placeholder 2057">
            <a:extLst>
              <a:ext uri="{FF2B5EF4-FFF2-40B4-BE49-F238E27FC236}">
                <a16:creationId xmlns:a16="http://schemas.microsoft.com/office/drawing/2014/main" id="{B9682A4F-74CF-4F2E-AEFE-7FF23C37A09D}"/>
              </a:ext>
            </a:extLst>
          </p:cNvPr>
          <p:cNvSpPr>
            <a:spLocks noGrp="1"/>
          </p:cNvSpPr>
          <p:nvPr>
            <p:ph idx="1"/>
          </p:nvPr>
        </p:nvSpPr>
        <p:spPr>
          <a:xfrm>
            <a:off x="7331384" y="4685288"/>
            <a:ext cx="4171994" cy="1035781"/>
          </a:xfrm>
        </p:spPr>
        <p:txBody>
          <a:bodyPr vert="horz" lIns="91440" tIns="45720" rIns="91440" bIns="45720" rtlCol="0">
            <a:normAutofit lnSpcReduction="10000"/>
          </a:bodyPr>
          <a:lstStyle/>
          <a:p>
            <a:pPr marL="0" indent="0">
              <a:buNone/>
            </a:pPr>
            <a:r>
              <a:rPr lang="en-US" sz="2400" dirty="0"/>
              <a:t>El lunes 13, Pablo </a:t>
            </a:r>
            <a:r>
              <a:rPr lang="en-US" sz="2400" dirty="0" err="1"/>
              <a:t>presenta</a:t>
            </a:r>
            <a:r>
              <a:rPr lang="en-US" sz="2400" dirty="0"/>
              <a:t> un </a:t>
            </a:r>
            <a:r>
              <a:rPr lang="en-US" sz="2400" dirty="0" err="1"/>
              <a:t>resumen</a:t>
            </a:r>
            <a:r>
              <a:rPr lang="en-US" sz="2400" dirty="0"/>
              <a:t> del </a:t>
            </a:r>
            <a:r>
              <a:rPr lang="en-US" sz="2400" dirty="0" err="1"/>
              <a:t>apoyo</a:t>
            </a:r>
            <a:r>
              <a:rPr lang="en-US" sz="2400" dirty="0"/>
              <a:t> </a:t>
            </a:r>
            <a:r>
              <a:rPr lang="en-US" sz="2400" dirty="0" err="1"/>
              <a:t>durante</a:t>
            </a:r>
            <a:r>
              <a:rPr lang="en-US" sz="2400" dirty="0"/>
              <a:t> los </a:t>
            </a:r>
            <a:r>
              <a:rPr lang="en-US" sz="2400" dirty="0" err="1"/>
              <a:t>últimos</a:t>
            </a:r>
            <a:r>
              <a:rPr lang="en-US" sz="2400" dirty="0"/>
              <a:t> 5 </a:t>
            </a:r>
            <a:r>
              <a:rPr lang="en-US" sz="2400" dirty="0" err="1"/>
              <a:t>años</a:t>
            </a:r>
            <a:endParaRPr lang="en-US" sz="2400" dirty="0"/>
          </a:p>
        </p:txBody>
      </p:sp>
      <p:pic>
        <p:nvPicPr>
          <p:cNvPr id="5122" name="Picture 2" descr="Pablo F. Cabrera">
            <a:extLst>
              <a:ext uri="{FF2B5EF4-FFF2-40B4-BE49-F238E27FC236}">
                <a16:creationId xmlns:a16="http://schemas.microsoft.com/office/drawing/2014/main" id="{3BC2988E-59A3-4AF1-A109-AFA04F4869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4" r="-1" b="-1"/>
          <a:stretch/>
        </p:blipFill>
        <p:spPr bwMode="auto">
          <a:xfrm>
            <a:off x="942597" y="556118"/>
            <a:ext cx="5608830" cy="5632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6781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DA23D1A-8218-49C5-87F2-E2A6CD1BEC1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0761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F0460-AE3C-4083-8810-8A6539FD1389}"/>
              </a:ext>
            </a:extLst>
          </p:cNvPr>
          <p:cNvSpPr>
            <a:spLocks noGrp="1"/>
          </p:cNvSpPr>
          <p:nvPr>
            <p:ph type="title"/>
          </p:nvPr>
        </p:nvSpPr>
        <p:spPr>
          <a:xfrm>
            <a:off x="7239014" y="525982"/>
            <a:ext cx="4282983" cy="1200361"/>
          </a:xfrm>
        </p:spPr>
        <p:txBody>
          <a:bodyPr vert="horz" lIns="91440" tIns="45720" rIns="91440" bIns="45720" rtlCol="0" anchor="b">
            <a:normAutofit/>
          </a:bodyPr>
          <a:lstStyle/>
          <a:p>
            <a:r>
              <a:rPr lang="en-US" sz="3600" dirty="0" err="1"/>
              <a:t>Facilitando</a:t>
            </a:r>
            <a:r>
              <a:rPr lang="en-US" sz="3600" dirty="0"/>
              <a:t> </a:t>
            </a:r>
            <a:r>
              <a:rPr lang="en-US" sz="3600" dirty="0" err="1"/>
              <a:t>Dialogos</a:t>
            </a:r>
            <a:endParaRPr lang="en-US" sz="3600" dirty="0"/>
          </a:p>
        </p:txBody>
      </p:sp>
      <p:pic>
        <p:nvPicPr>
          <p:cNvPr id="10" name="Picture 9">
            <a:extLst>
              <a:ext uri="{FF2B5EF4-FFF2-40B4-BE49-F238E27FC236}">
                <a16:creationId xmlns:a16="http://schemas.microsoft.com/office/drawing/2014/main" id="{E9C1D588-88C3-428C-9509-05BEFF0819B9}"/>
              </a:ext>
            </a:extLst>
          </p:cNvPr>
          <p:cNvPicPr>
            <a:picLocks noChangeAspect="1"/>
          </p:cNvPicPr>
          <p:nvPr/>
        </p:nvPicPr>
        <p:blipFill rotWithShape="1">
          <a:blip r:embed="rId3">
            <a:extLst>
              <a:ext uri="{28A0092B-C50C-407E-A947-70E740481C1C}">
                <a14:useLocalDpi xmlns:a14="http://schemas.microsoft.com/office/drawing/2010/main" val="0"/>
              </a:ext>
            </a:extLst>
          </a:blip>
          <a:srcRect l="10359" r="10359" b="-1"/>
          <a:stretch/>
        </p:blipFill>
        <p:spPr>
          <a:xfrm>
            <a:off x="576244" y="650494"/>
            <a:ext cx="5628018" cy="5324142"/>
          </a:xfrm>
          <a:prstGeom prst="rect">
            <a:avLst/>
          </a:prstGeom>
        </p:spPr>
      </p:pic>
      <p:sp>
        <p:nvSpPr>
          <p:cNvPr id="2058" name="Content Placeholder 2057">
            <a:extLst>
              <a:ext uri="{FF2B5EF4-FFF2-40B4-BE49-F238E27FC236}">
                <a16:creationId xmlns:a16="http://schemas.microsoft.com/office/drawing/2014/main" id="{B9682A4F-74CF-4F2E-AEFE-7FF23C37A09D}"/>
              </a:ext>
            </a:extLst>
          </p:cNvPr>
          <p:cNvSpPr>
            <a:spLocks noGrp="1"/>
          </p:cNvSpPr>
          <p:nvPr>
            <p:ph idx="1"/>
          </p:nvPr>
        </p:nvSpPr>
        <p:spPr>
          <a:xfrm>
            <a:off x="7239012" y="2031101"/>
            <a:ext cx="4282984" cy="3511943"/>
          </a:xfrm>
        </p:spPr>
        <p:txBody>
          <a:bodyPr vert="horz" lIns="91440" tIns="45720" rIns="91440" bIns="45720" rtlCol="0" anchor="ctr">
            <a:normAutofit/>
          </a:bodyPr>
          <a:lstStyle/>
          <a:p>
            <a:pPr marL="0" indent="0">
              <a:buNone/>
            </a:pPr>
            <a:r>
              <a:rPr lang="en-US" sz="1800" dirty="0"/>
              <a:t>Sergio Larrea</a:t>
            </a:r>
          </a:p>
          <a:p>
            <a:pPr marL="0" indent="0">
              <a:buNone/>
            </a:pPr>
            <a:r>
              <a:rPr lang="es-ES" sz="1800" dirty="0"/>
              <a:t>Apoyando en base de la demanda a desarrollar habilidades para facilitar  diálogos productivos dentro de proyectos, con grupos de agricultores, entre varios proyectos</a:t>
            </a:r>
            <a:endParaRPr lang="en-GB" sz="1800" dirty="0"/>
          </a:p>
          <a:p>
            <a:pPr marL="0" indent="0">
              <a:buNone/>
            </a:pPr>
            <a:endParaRPr lang="en-US" sz="1800" dirty="0"/>
          </a:p>
        </p:txBody>
      </p:sp>
      <p:sp>
        <p:nvSpPr>
          <p:cNvPr id="3" name="Rectangle 2">
            <a:extLst>
              <a:ext uri="{FF2B5EF4-FFF2-40B4-BE49-F238E27FC236}">
                <a16:creationId xmlns:a16="http://schemas.microsoft.com/office/drawing/2014/main" id="{F7D9267D-78F1-4CFC-8FFE-DF0E53526237}"/>
              </a:ext>
            </a:extLst>
          </p:cNvPr>
          <p:cNvSpPr/>
          <p:nvPr/>
        </p:nvSpPr>
        <p:spPr>
          <a:xfrm>
            <a:off x="199603" y="6232337"/>
            <a:ext cx="11703420" cy="307777"/>
          </a:xfrm>
          <a:prstGeom prst="rect">
            <a:avLst/>
          </a:prstGeom>
        </p:spPr>
        <p:txBody>
          <a:bodyPr wrap="square">
            <a:spAutoFit/>
          </a:bodyPr>
          <a:lstStyle/>
          <a:p>
            <a:r>
              <a:rPr lang="es-ES" sz="1400" dirty="0">
                <a:solidFill>
                  <a:schemeClr val="bg1"/>
                </a:solidFill>
              </a:rPr>
              <a:t>Sergio facilitando la primera </a:t>
            </a:r>
            <a:r>
              <a:rPr lang="es-ES" sz="1400" dirty="0" err="1">
                <a:solidFill>
                  <a:schemeClr val="bg1"/>
                </a:solidFill>
              </a:rPr>
              <a:t>reunion</a:t>
            </a:r>
            <a:r>
              <a:rPr lang="es-ES" sz="1400" dirty="0">
                <a:solidFill>
                  <a:schemeClr val="bg1"/>
                </a:solidFill>
              </a:rPr>
              <a:t> de arranque enfocado en </a:t>
            </a:r>
            <a:r>
              <a:rPr lang="es-ES" sz="1400" dirty="0" err="1">
                <a:solidFill>
                  <a:schemeClr val="bg1"/>
                </a:solidFill>
              </a:rPr>
              <a:t>agricultures</a:t>
            </a:r>
            <a:r>
              <a:rPr lang="es-ES" sz="1400" dirty="0">
                <a:solidFill>
                  <a:schemeClr val="bg1"/>
                </a:solidFill>
              </a:rPr>
              <a:t> para el nuevo Proyecto de Yanapai, Aguapan. </a:t>
            </a:r>
            <a:endParaRPr lang="en-GB" sz="1400" dirty="0">
              <a:solidFill>
                <a:schemeClr val="bg1"/>
              </a:solidFill>
            </a:endParaRPr>
          </a:p>
        </p:txBody>
      </p:sp>
    </p:spTree>
    <p:extLst>
      <p:ext uri="{BB962C8B-B14F-4D97-AF65-F5344CB8AC3E}">
        <p14:creationId xmlns:p14="http://schemas.microsoft.com/office/powerpoint/2010/main" val="13809381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DA23D1A-8218-49C5-87F2-E2A6CD1BEC1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675617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F0460-AE3C-4083-8810-8A6539FD1389}"/>
              </a:ext>
            </a:extLst>
          </p:cNvPr>
          <p:cNvSpPr>
            <a:spLocks noGrp="1"/>
          </p:cNvSpPr>
          <p:nvPr>
            <p:ph type="title"/>
          </p:nvPr>
        </p:nvSpPr>
        <p:spPr>
          <a:xfrm>
            <a:off x="532015" y="4495568"/>
            <a:ext cx="3861960" cy="1905232"/>
          </a:xfrm>
        </p:spPr>
        <p:txBody>
          <a:bodyPr anchor="ctr">
            <a:normAutofit/>
          </a:bodyPr>
          <a:lstStyle/>
          <a:p>
            <a:r>
              <a:rPr lang="en-GB" sz="3200" dirty="0"/>
              <a:t>AES</a:t>
            </a:r>
          </a:p>
        </p:txBody>
      </p:sp>
      <p:pic>
        <p:nvPicPr>
          <p:cNvPr id="2050" name="Picture 2">
            <a:extLst>
              <a:ext uri="{FF2B5EF4-FFF2-40B4-BE49-F238E27FC236}">
                <a16:creationId xmlns:a16="http://schemas.microsoft.com/office/drawing/2014/main" id="{2275BEEB-7318-438F-BD82-DF43BBDCA5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646"/>
          <a:stretch/>
        </p:blipFill>
        <p:spPr bwMode="auto">
          <a:xfrm>
            <a:off x="838200" y="364143"/>
            <a:ext cx="3335789" cy="342646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F6F2A04-2A42-4345-86ED-0186BE1B537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12"/>
          <a:stretch/>
        </p:blipFill>
        <p:spPr bwMode="auto">
          <a:xfrm>
            <a:off x="4466396" y="364142"/>
            <a:ext cx="3336953" cy="342646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1F49F074-A76D-454A-9663-19DADAF0C51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12"/>
          <a:stretch/>
        </p:blipFill>
        <p:spPr bwMode="auto">
          <a:xfrm>
            <a:off x="8095756" y="364142"/>
            <a:ext cx="3336953" cy="3426462"/>
          </a:xfrm>
          <a:prstGeom prst="rect">
            <a:avLst/>
          </a:prstGeom>
          <a:noFill/>
          <a:extLst>
            <a:ext uri="{909E8E84-426E-40DD-AFC4-6F175D3DCCD1}">
              <a14:hiddenFill xmlns:a14="http://schemas.microsoft.com/office/drawing/2010/main">
                <a:solidFill>
                  <a:srgbClr val="FFFFFF"/>
                </a:solidFill>
              </a14:hiddenFill>
            </a:ext>
          </a:extLst>
        </p:spPr>
      </p:pic>
      <p:sp>
        <p:nvSpPr>
          <p:cNvPr id="2058" name="Content Placeholder 2057">
            <a:extLst>
              <a:ext uri="{FF2B5EF4-FFF2-40B4-BE49-F238E27FC236}">
                <a16:creationId xmlns:a16="http://schemas.microsoft.com/office/drawing/2014/main" id="{B9682A4F-74CF-4F2E-AEFE-7FF23C37A09D}"/>
              </a:ext>
            </a:extLst>
          </p:cNvPr>
          <p:cNvSpPr>
            <a:spLocks noGrp="1"/>
          </p:cNvSpPr>
          <p:nvPr>
            <p:ph idx="1"/>
          </p:nvPr>
        </p:nvSpPr>
        <p:spPr>
          <a:xfrm>
            <a:off x="5162719" y="4495568"/>
            <a:ext cx="6586915" cy="1905232"/>
          </a:xfrm>
        </p:spPr>
        <p:txBody>
          <a:bodyPr anchor="ctr">
            <a:normAutofit/>
          </a:bodyPr>
          <a:lstStyle/>
          <a:p>
            <a:r>
              <a:rPr lang="en-US" sz="1800" dirty="0" err="1"/>
              <a:t>Apoyo</a:t>
            </a:r>
            <a:r>
              <a:rPr lang="en-US" sz="1800" dirty="0"/>
              <a:t> a la </a:t>
            </a:r>
            <a:r>
              <a:rPr lang="en-US" sz="1800" dirty="0" err="1"/>
              <a:t>agroecologia</a:t>
            </a:r>
            <a:endParaRPr lang="en-US" sz="1800" dirty="0"/>
          </a:p>
        </p:txBody>
      </p:sp>
    </p:spTree>
    <p:extLst>
      <p:ext uri="{BB962C8B-B14F-4D97-AF65-F5344CB8AC3E}">
        <p14:creationId xmlns:p14="http://schemas.microsoft.com/office/powerpoint/2010/main" val="26364426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DA23D1A-8218-49C5-87F2-E2A6CD1BEC1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947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F0460-AE3C-4083-8810-8A6539FD1389}"/>
              </a:ext>
            </a:extLst>
          </p:cNvPr>
          <p:cNvSpPr>
            <a:spLocks noGrp="1"/>
          </p:cNvSpPr>
          <p:nvPr>
            <p:ph type="title"/>
          </p:nvPr>
        </p:nvSpPr>
        <p:spPr>
          <a:xfrm>
            <a:off x="5764783" y="349665"/>
            <a:ext cx="5845571" cy="760268"/>
          </a:xfrm>
        </p:spPr>
        <p:txBody>
          <a:bodyPr anchor="b">
            <a:normAutofit/>
          </a:bodyPr>
          <a:lstStyle/>
          <a:p>
            <a:r>
              <a:rPr lang="en-GB" sz="4800" dirty="0" err="1"/>
              <a:t>Estudiantes</a:t>
            </a:r>
            <a:endParaRPr lang="en-GB" sz="4800" dirty="0"/>
          </a:p>
        </p:txBody>
      </p:sp>
      <p:pic>
        <p:nvPicPr>
          <p:cNvPr id="3" name="Picture 2">
            <a:extLst>
              <a:ext uri="{FF2B5EF4-FFF2-40B4-BE49-F238E27FC236}">
                <a16:creationId xmlns:a16="http://schemas.microsoft.com/office/drawing/2014/main" id="{D5132AAC-A08F-4F6D-82AB-0C43555B58F5}"/>
              </a:ext>
            </a:extLst>
          </p:cNvPr>
          <p:cNvPicPr>
            <a:picLocks noChangeAspect="1"/>
          </p:cNvPicPr>
          <p:nvPr/>
        </p:nvPicPr>
        <p:blipFill rotWithShape="1">
          <a:blip r:embed="rId3"/>
          <a:srcRect l="33879" r="13309"/>
          <a:stretch/>
        </p:blipFill>
        <p:spPr>
          <a:xfrm>
            <a:off x="535110" y="627954"/>
            <a:ext cx="4235516" cy="5353373"/>
          </a:xfrm>
          <a:prstGeom prst="rect">
            <a:avLst/>
          </a:prstGeom>
        </p:spPr>
      </p:pic>
      <p:sp>
        <p:nvSpPr>
          <p:cNvPr id="2058" name="Content Placeholder 2057">
            <a:extLst>
              <a:ext uri="{FF2B5EF4-FFF2-40B4-BE49-F238E27FC236}">
                <a16:creationId xmlns:a16="http://schemas.microsoft.com/office/drawing/2014/main" id="{B9682A4F-74CF-4F2E-AEFE-7FF23C37A09D}"/>
              </a:ext>
            </a:extLst>
          </p:cNvPr>
          <p:cNvSpPr>
            <a:spLocks noGrp="1"/>
          </p:cNvSpPr>
          <p:nvPr>
            <p:ph idx="1"/>
          </p:nvPr>
        </p:nvSpPr>
        <p:spPr>
          <a:xfrm>
            <a:off x="5766262" y="1345721"/>
            <a:ext cx="5837750" cy="4298622"/>
          </a:xfrm>
        </p:spPr>
        <p:txBody>
          <a:bodyPr anchor="t" anchorCtr="0">
            <a:normAutofit/>
          </a:bodyPr>
          <a:lstStyle/>
          <a:p>
            <a:pPr marL="0" indent="0">
              <a:buNone/>
            </a:pPr>
            <a:r>
              <a:rPr lang="en-US" sz="1800" dirty="0"/>
              <a:t>Un </a:t>
            </a:r>
            <a:r>
              <a:rPr lang="en-US" sz="1800" dirty="0" err="1"/>
              <a:t>resumen</a:t>
            </a:r>
            <a:r>
              <a:rPr lang="en-US" sz="1800" dirty="0"/>
              <a:t> breve:</a:t>
            </a:r>
          </a:p>
          <a:p>
            <a:r>
              <a:rPr lang="en-US" sz="1800" dirty="0"/>
              <a:t>127 </a:t>
            </a:r>
            <a:r>
              <a:rPr lang="en-US" sz="1800" dirty="0" err="1"/>
              <a:t>Estudiantes</a:t>
            </a:r>
            <a:endParaRPr lang="en-US" sz="1800" dirty="0"/>
          </a:p>
          <a:p>
            <a:r>
              <a:rPr lang="en-US" sz="1800" dirty="0">
                <a:hlinkClick r:id="rId4"/>
              </a:rPr>
              <a:t>19 </a:t>
            </a:r>
            <a:r>
              <a:rPr lang="en-US" sz="1800" dirty="0" err="1">
                <a:hlinkClick r:id="rId4"/>
              </a:rPr>
              <a:t>universidades</a:t>
            </a:r>
            <a:endParaRPr lang="en-US" sz="1800" dirty="0"/>
          </a:p>
          <a:p>
            <a:r>
              <a:rPr lang="en-US" sz="1800" dirty="0"/>
              <a:t>2 </a:t>
            </a:r>
            <a:r>
              <a:rPr lang="en-US" sz="1800" dirty="0" err="1"/>
              <a:t>grupos</a:t>
            </a:r>
            <a:r>
              <a:rPr lang="en-US" sz="1800" dirty="0"/>
              <a:t> de </a:t>
            </a:r>
            <a:r>
              <a:rPr lang="en-US" sz="1800" dirty="0" err="1"/>
              <a:t>estudiantes</a:t>
            </a:r>
            <a:r>
              <a:rPr lang="en-US" sz="1800" dirty="0"/>
              <a:t> </a:t>
            </a:r>
            <a:r>
              <a:rPr lang="en-US" sz="1800" dirty="0" err="1"/>
              <a:t>becarios</a:t>
            </a:r>
            <a:r>
              <a:rPr lang="en-US" sz="1800" dirty="0"/>
              <a:t> de CLACSO – Viernes  13:45</a:t>
            </a:r>
          </a:p>
          <a:p>
            <a:pPr marL="0" indent="0">
              <a:buNone/>
            </a:pPr>
            <a:r>
              <a:rPr lang="en-US" sz="1800" dirty="0" err="1"/>
              <a:t>Preguntas</a:t>
            </a:r>
            <a:r>
              <a:rPr lang="en-US" sz="1800" dirty="0"/>
              <a:t> </a:t>
            </a:r>
            <a:r>
              <a:rPr lang="en-US" sz="1800" dirty="0" err="1"/>
              <a:t>pertinentes</a:t>
            </a:r>
            <a:endParaRPr lang="en-US" sz="1800" dirty="0"/>
          </a:p>
          <a:p>
            <a:pPr lvl="0"/>
            <a:r>
              <a:rPr lang="es-419" sz="1800" dirty="0"/>
              <a:t>¿Cómo apoyar mejor y generar más influencia a través de estudiantes?</a:t>
            </a:r>
          </a:p>
          <a:p>
            <a:r>
              <a:rPr lang="es-419" sz="1800" dirty="0"/>
              <a:t>¿Cómo interactuar estratégicamente con las universidades?</a:t>
            </a:r>
            <a:endParaRPr lang="en-GB" sz="1800" dirty="0"/>
          </a:p>
          <a:p>
            <a:pPr lvl="0"/>
            <a:endParaRPr lang="en-GB" sz="1800" dirty="0"/>
          </a:p>
          <a:p>
            <a:pPr marL="0" lvl="0" indent="0">
              <a:buNone/>
            </a:pPr>
            <a:r>
              <a:rPr lang="en-GB" sz="1800" dirty="0" err="1"/>
              <a:t>Evaluación</a:t>
            </a:r>
            <a:r>
              <a:rPr lang="en-GB" sz="1800" dirty="0"/>
              <a:t> </a:t>
            </a:r>
            <a:r>
              <a:rPr lang="en-GB" sz="1800" dirty="0" err="1"/>
              <a:t>durante</a:t>
            </a:r>
            <a:r>
              <a:rPr lang="en-GB" sz="1800" dirty="0"/>
              <a:t> el </a:t>
            </a:r>
            <a:r>
              <a:rPr lang="en-GB" sz="1800" dirty="0" err="1"/>
              <a:t>año</a:t>
            </a:r>
            <a:r>
              <a:rPr lang="en-GB" sz="1800" dirty="0"/>
              <a:t> y </a:t>
            </a:r>
            <a:r>
              <a:rPr lang="en-GB" sz="1800" dirty="0" err="1"/>
              <a:t>también</a:t>
            </a:r>
            <a:r>
              <a:rPr lang="en-GB" sz="1800" dirty="0"/>
              <a:t> </a:t>
            </a:r>
            <a:r>
              <a:rPr lang="en-GB" sz="1800" dirty="0" err="1"/>
              <a:t>en</a:t>
            </a:r>
            <a:r>
              <a:rPr lang="en-GB" sz="1800" dirty="0"/>
              <a:t> </a:t>
            </a:r>
            <a:r>
              <a:rPr lang="en-GB" sz="1800" dirty="0" err="1"/>
              <a:t>esta</a:t>
            </a:r>
            <a:r>
              <a:rPr lang="en-GB" sz="1800" dirty="0"/>
              <a:t> </a:t>
            </a:r>
            <a:r>
              <a:rPr lang="en-GB" sz="1800" dirty="0" err="1"/>
              <a:t>reunión</a:t>
            </a:r>
            <a:endParaRPr lang="en-GB" sz="1800" dirty="0"/>
          </a:p>
        </p:txBody>
      </p:sp>
    </p:spTree>
    <p:extLst>
      <p:ext uri="{BB962C8B-B14F-4D97-AF65-F5344CB8AC3E}">
        <p14:creationId xmlns:p14="http://schemas.microsoft.com/office/powerpoint/2010/main" val="9749724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3FAC6-7B0A-456A-8302-280CE5943469}"/>
              </a:ext>
            </a:extLst>
          </p:cNvPr>
          <p:cNvSpPr>
            <a:spLocks noGrp="1"/>
          </p:cNvSpPr>
          <p:nvPr>
            <p:ph type="title"/>
          </p:nvPr>
        </p:nvSpPr>
        <p:spPr>
          <a:xfrm>
            <a:off x="338049" y="1230020"/>
            <a:ext cx="4205165" cy="3346322"/>
          </a:xfrm>
        </p:spPr>
        <p:txBody>
          <a:bodyPr vert="horz" lIns="91440" tIns="45720" rIns="91440" bIns="45720" rtlCol="0" anchor="b">
            <a:normAutofit/>
          </a:bodyPr>
          <a:lstStyle/>
          <a:p>
            <a:r>
              <a:rPr lang="en-US" sz="3600" kern="1200" dirty="0" err="1">
                <a:solidFill>
                  <a:schemeClr val="tx1"/>
                </a:solidFill>
                <a:latin typeface="+mj-lt"/>
                <a:ea typeface="+mj-ea"/>
                <a:cs typeface="+mj-cs"/>
              </a:rPr>
              <a:t>Objetivo</a:t>
            </a:r>
            <a:r>
              <a:rPr lang="en-US" sz="3600" kern="1200" dirty="0">
                <a:solidFill>
                  <a:schemeClr val="tx1"/>
                </a:solidFill>
                <a:latin typeface="+mj-lt"/>
                <a:ea typeface="+mj-ea"/>
                <a:cs typeface="+mj-cs"/>
              </a:rPr>
              <a:t> 5</a:t>
            </a:r>
            <a:br>
              <a:rPr lang="en-US" sz="3600" dirty="0"/>
            </a:br>
            <a:br>
              <a:rPr lang="en-US" sz="3600" kern="1200" dirty="0">
                <a:solidFill>
                  <a:schemeClr val="tx1"/>
                </a:solidFill>
                <a:latin typeface="+mj-lt"/>
                <a:ea typeface="+mj-ea"/>
                <a:cs typeface="+mj-cs"/>
              </a:rPr>
            </a:br>
            <a:r>
              <a:rPr lang="en-US" sz="3600" b="1" kern="1200" dirty="0" err="1">
                <a:solidFill>
                  <a:schemeClr val="tx1"/>
                </a:solidFill>
                <a:latin typeface="+mj-lt"/>
                <a:ea typeface="+mj-ea"/>
                <a:cs typeface="+mj-cs"/>
              </a:rPr>
              <a:t>Planificar</a:t>
            </a:r>
            <a:r>
              <a:rPr lang="en-US" sz="3600" b="1" kern="1200" dirty="0">
                <a:solidFill>
                  <a:schemeClr val="tx1"/>
                </a:solidFill>
                <a:latin typeface="+mj-lt"/>
                <a:ea typeface="+mj-ea"/>
                <a:cs typeface="+mj-cs"/>
              </a:rPr>
              <a:t> </a:t>
            </a:r>
            <a:r>
              <a:rPr lang="en-US" sz="3600" kern="1200" dirty="0" err="1">
                <a:solidFill>
                  <a:schemeClr val="tx1"/>
                </a:solidFill>
                <a:latin typeface="+mj-lt"/>
                <a:ea typeface="+mj-ea"/>
                <a:cs typeface="+mj-cs"/>
              </a:rPr>
              <a:t>actividades</a:t>
            </a:r>
            <a:r>
              <a:rPr lang="en-US" sz="3600" kern="1200" dirty="0">
                <a:solidFill>
                  <a:schemeClr val="tx1"/>
                </a:solidFill>
                <a:latin typeface="+mj-lt"/>
                <a:ea typeface="+mj-ea"/>
                <a:cs typeface="+mj-cs"/>
              </a:rPr>
              <a:t> </a:t>
            </a:r>
            <a:r>
              <a:rPr lang="en-US" sz="3600" kern="1200" dirty="0" err="1">
                <a:solidFill>
                  <a:schemeClr val="tx1"/>
                </a:solidFill>
                <a:latin typeface="+mj-lt"/>
                <a:ea typeface="+mj-ea"/>
                <a:cs typeface="+mj-cs"/>
              </a:rPr>
              <a:t>colaborativas</a:t>
            </a:r>
            <a:r>
              <a:rPr lang="en-US" sz="3600" kern="1200" dirty="0">
                <a:solidFill>
                  <a:schemeClr val="tx1"/>
                </a:solidFill>
                <a:latin typeface="+mj-lt"/>
                <a:ea typeface="+mj-ea"/>
                <a:cs typeface="+mj-cs"/>
              </a:rPr>
              <a:t> entre </a:t>
            </a:r>
            <a:r>
              <a:rPr lang="en-US" sz="3600" kern="1200" dirty="0" err="1">
                <a:solidFill>
                  <a:schemeClr val="tx1"/>
                </a:solidFill>
                <a:latin typeface="+mj-lt"/>
                <a:ea typeface="+mj-ea"/>
                <a:cs typeface="+mj-cs"/>
              </a:rPr>
              <a:t>proyectos</a:t>
            </a:r>
            <a:r>
              <a:rPr lang="en-US" sz="3600" kern="1200" dirty="0">
                <a:solidFill>
                  <a:schemeClr val="tx1"/>
                </a:solidFill>
                <a:latin typeface="+mj-lt"/>
                <a:ea typeface="+mj-ea"/>
                <a:cs typeface="+mj-cs"/>
              </a:rPr>
              <a:t>, </a:t>
            </a:r>
            <a:r>
              <a:rPr lang="en-US" sz="3600" kern="1200" dirty="0" err="1">
                <a:solidFill>
                  <a:schemeClr val="tx1"/>
                </a:solidFill>
                <a:latin typeface="+mj-lt"/>
                <a:ea typeface="+mj-ea"/>
                <a:cs typeface="+mj-cs"/>
              </a:rPr>
              <a:t>países</a:t>
            </a:r>
            <a:r>
              <a:rPr lang="en-US" sz="3600" kern="1200" dirty="0">
                <a:solidFill>
                  <a:schemeClr val="tx1"/>
                </a:solidFill>
                <a:latin typeface="+mj-lt"/>
                <a:ea typeface="+mj-ea"/>
                <a:cs typeface="+mj-cs"/>
              </a:rPr>
              <a:t> y </a:t>
            </a:r>
            <a:r>
              <a:rPr lang="en-US" sz="3600" kern="1200" dirty="0" err="1">
                <a:solidFill>
                  <a:schemeClr val="tx1"/>
                </a:solidFill>
                <a:latin typeface="+mj-lt"/>
                <a:ea typeface="+mj-ea"/>
                <a:cs typeface="+mj-cs"/>
              </a:rPr>
              <a:t>Grupos</a:t>
            </a:r>
            <a:r>
              <a:rPr lang="en-US" sz="3600" kern="1200" dirty="0">
                <a:solidFill>
                  <a:schemeClr val="tx1"/>
                </a:solidFill>
                <a:latin typeface="+mj-lt"/>
                <a:ea typeface="+mj-ea"/>
                <a:cs typeface="+mj-cs"/>
              </a:rPr>
              <a:t> </a:t>
            </a:r>
            <a:r>
              <a:rPr lang="en-US" sz="3600" kern="1200" dirty="0" err="1">
                <a:solidFill>
                  <a:schemeClr val="tx1"/>
                </a:solidFill>
                <a:latin typeface="+mj-lt"/>
                <a:ea typeface="+mj-ea"/>
                <a:cs typeface="+mj-cs"/>
              </a:rPr>
              <a:t>Temáticos</a:t>
            </a:r>
            <a:endParaRPr lang="en-US" sz="3600" kern="1200" dirty="0">
              <a:solidFill>
                <a:schemeClr val="tx1"/>
              </a:solidFill>
              <a:latin typeface="+mj-lt"/>
              <a:ea typeface="+mj-ea"/>
              <a:cs typeface="+mj-cs"/>
            </a:endParaRPr>
          </a:p>
        </p:txBody>
      </p:sp>
      <p:pic>
        <p:nvPicPr>
          <p:cNvPr id="4" name="Content Placeholder 3">
            <a:extLst>
              <a:ext uri="{FF2B5EF4-FFF2-40B4-BE49-F238E27FC236}">
                <a16:creationId xmlns:a16="http://schemas.microsoft.com/office/drawing/2014/main" id="{A1068083-F874-4E64-989C-32BABE83B17C}"/>
              </a:ext>
            </a:extLst>
          </p:cNvPr>
          <p:cNvPicPr>
            <a:picLocks noChangeAspect="1"/>
          </p:cNvPicPr>
          <p:nvPr/>
        </p:nvPicPr>
        <p:blipFill rotWithShape="1">
          <a:blip r:embed="rId3"/>
          <a:srcRect t="9191" r="-3" b="9476"/>
          <a:stretch/>
        </p:blipFill>
        <p:spPr>
          <a:xfrm>
            <a:off x="4872398" y="882038"/>
            <a:ext cx="3118104" cy="1895655"/>
          </a:xfrm>
          <a:prstGeom prst="rect">
            <a:avLst/>
          </a:prstGeom>
        </p:spPr>
      </p:pic>
      <p:pic>
        <p:nvPicPr>
          <p:cNvPr id="5" name="Picture 4">
            <a:extLst>
              <a:ext uri="{FF2B5EF4-FFF2-40B4-BE49-F238E27FC236}">
                <a16:creationId xmlns:a16="http://schemas.microsoft.com/office/drawing/2014/main" id="{EBFCB099-2FBA-4FAD-98C9-4C14A8960D28}"/>
              </a:ext>
            </a:extLst>
          </p:cNvPr>
          <p:cNvPicPr>
            <a:picLocks noChangeAspect="1"/>
          </p:cNvPicPr>
          <p:nvPr/>
        </p:nvPicPr>
        <p:blipFill rotWithShape="1">
          <a:blip r:embed="rId4"/>
          <a:srcRect l="8485" r="19068" b="-1"/>
          <a:stretch/>
        </p:blipFill>
        <p:spPr>
          <a:xfrm>
            <a:off x="4872398" y="2926078"/>
            <a:ext cx="3118104" cy="3217258"/>
          </a:xfrm>
          <a:prstGeom prst="rect">
            <a:avLst/>
          </a:prstGeom>
        </p:spPr>
      </p:pic>
      <p:pic>
        <p:nvPicPr>
          <p:cNvPr id="8194" name="Picture 2">
            <a:extLst>
              <a:ext uri="{FF2B5EF4-FFF2-40B4-BE49-F238E27FC236}">
                <a16:creationId xmlns:a16="http://schemas.microsoft.com/office/drawing/2014/main" id="{C92878DE-23B6-4438-AAF1-567B78E815F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284" r="19274" b="-1"/>
          <a:stretch/>
        </p:blipFill>
        <p:spPr bwMode="auto">
          <a:xfrm>
            <a:off x="8144209" y="882035"/>
            <a:ext cx="3117933" cy="32172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E804739-E63A-46B7-AFBB-5DDBF70B814C}"/>
              </a:ext>
            </a:extLst>
          </p:cNvPr>
          <p:cNvPicPr>
            <a:picLocks noChangeAspect="1"/>
          </p:cNvPicPr>
          <p:nvPr/>
        </p:nvPicPr>
        <p:blipFill rotWithShape="1">
          <a:blip r:embed="rId6"/>
          <a:srcRect l="28911" r="21671" b="-3"/>
          <a:stretch/>
        </p:blipFill>
        <p:spPr>
          <a:xfrm>
            <a:off x="8144209" y="4250530"/>
            <a:ext cx="3117933" cy="1892808"/>
          </a:xfrm>
          <a:prstGeom prst="rect">
            <a:avLst/>
          </a:prstGeom>
        </p:spPr>
      </p:pic>
    </p:spTree>
    <p:extLst>
      <p:ext uri="{BB962C8B-B14F-4D97-AF65-F5344CB8AC3E}">
        <p14:creationId xmlns:p14="http://schemas.microsoft.com/office/powerpoint/2010/main" val="24878678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4493</TotalTime>
  <Words>2581</Words>
  <Application>Microsoft Office PowerPoint</Application>
  <PresentationFormat>Widescreen</PresentationFormat>
  <Paragraphs>396</Paragraphs>
  <Slides>54</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.AppleSystemUIFont</vt:lpstr>
      <vt:lpstr>Arial</vt:lpstr>
      <vt:lpstr>Calibri</vt:lpstr>
      <vt:lpstr>Calibri Light</vt:lpstr>
      <vt:lpstr>HiraMinProN-W3</vt:lpstr>
      <vt:lpstr>Wingdings</vt:lpstr>
      <vt:lpstr>Office Theme</vt:lpstr>
      <vt:lpstr>PowerPoint Presentation</vt:lpstr>
      <vt:lpstr>Objetivo 1: Intercambio e  inter-aprendizaje</vt:lpstr>
      <vt:lpstr>PowerPoint Presentation</vt:lpstr>
      <vt:lpstr>Objetivo 2: Búsqueda de sinergias</vt:lpstr>
      <vt:lpstr>Objetivo 3: Reflexionar, aprender e identificar oportunidades sobre temas globales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Transformar nuestros sistemas alimentarios</vt:lpstr>
      <vt:lpstr>Efectos, retos y oportunidades que la pandemia presenta a los individuos, los proyectos, las comunidades, la CdP, el CCRP…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 esta reunión</vt:lpstr>
      <vt:lpstr>Objetivo 4:  Identificar las prioridades de fortalecimiento de capacidades en la región. </vt:lpstr>
      <vt:lpstr>PowerPoint Presentation</vt:lpstr>
      <vt:lpstr>RMS</vt:lpstr>
      <vt:lpstr>PowerPoint Presentation</vt:lpstr>
      <vt:lpstr>GIS</vt:lpstr>
      <vt:lpstr>PowerPoint Presentation</vt:lpstr>
      <vt:lpstr>Facilitando Dialogos</vt:lpstr>
      <vt:lpstr>PowerPoint Presentation</vt:lpstr>
      <vt:lpstr>AES</vt:lpstr>
      <vt:lpstr>PowerPoint Presentation</vt:lpstr>
      <vt:lpstr>Estudiantes</vt:lpstr>
      <vt:lpstr>Objetivo 5  Planificar actividades colaborativas entre proyectos, países y Grupos Temáticos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del equipo regional  CdP16</dc:title>
  <dc:creator>Carlos Barahona</dc:creator>
  <cp:lastModifiedBy>Claire Nicklin</cp:lastModifiedBy>
  <cp:revision>107</cp:revision>
  <dcterms:created xsi:type="dcterms:W3CDTF">2020-06-25T10:04:13Z</dcterms:created>
  <dcterms:modified xsi:type="dcterms:W3CDTF">2020-07-06T00:10:15Z</dcterms:modified>
</cp:coreProperties>
</file>