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85" r:id="rId3"/>
    <p:sldId id="290" r:id="rId4"/>
    <p:sldId id="291" r:id="rId5"/>
    <p:sldId id="292" r:id="rId6"/>
    <p:sldId id="296" r:id="rId7"/>
    <p:sldId id="259" r:id="rId8"/>
    <p:sldId id="301" r:id="rId9"/>
    <p:sldId id="317" r:id="rId10"/>
    <p:sldId id="307" r:id="rId11"/>
    <p:sldId id="306" r:id="rId12"/>
    <p:sldId id="308" r:id="rId13"/>
    <p:sldId id="309" r:id="rId14"/>
    <p:sldId id="303" r:id="rId15"/>
    <p:sldId id="312" r:id="rId16"/>
    <p:sldId id="314" r:id="rId17"/>
    <p:sldId id="313" r:id="rId18"/>
    <p:sldId id="320" r:id="rId19"/>
    <p:sldId id="351" r:id="rId20"/>
    <p:sldId id="278" r:id="rId21"/>
    <p:sldId id="282" r:id="rId22"/>
    <p:sldId id="35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6633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8742" autoAdjust="0"/>
  </p:normalViewPr>
  <p:slideViewPr>
    <p:cSldViewPr snapToGrid="0">
      <p:cViewPr varScale="1">
        <p:scale>
          <a:sx n="64" d="100"/>
          <a:sy n="64" d="100"/>
        </p:scale>
        <p:origin x="134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Ceci%20Docs\Documentos\Punas%20Agua%20IV%20CT%2007.01.20\PA_IV%20LineaDeBase\PA_IV%20LineaBase%2002.04.20%20CT.AM.LA%20Rev%2008.04.20%20Rev%20Equipo%20AM%20C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Ceci%20Docs\Documentos\Punas%20Agua%20IV%20CT%2007.01.20\PA_IV%20LineaDeBase\PA_IV%20LineaBase%2002.04.20%20CT.AM.LA%20Rev%2008.04.20%20Rev%20Equipo%20AM%20C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LineaBase_PC!$AK$47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LineaBase_PC!$AI$48:$AI$51</c:f>
              <c:strCache>
                <c:ptCount val="4"/>
                <c:pt idx="0">
                  <c:v>1 sitio</c:v>
                </c:pt>
                <c:pt idx="1">
                  <c:v>2 sitios</c:v>
                </c:pt>
                <c:pt idx="2">
                  <c:v>3 sitios</c:v>
                </c:pt>
                <c:pt idx="3">
                  <c:v>4 sitios</c:v>
                </c:pt>
              </c:strCache>
            </c:strRef>
          </c:cat>
          <c:val>
            <c:numRef>
              <c:f>LineaBase_PC!$AK$48:$AK$51</c:f>
              <c:numCache>
                <c:formatCode>General</c:formatCode>
                <c:ptCount val="4"/>
                <c:pt idx="0">
                  <c:v>24</c:v>
                </c:pt>
                <c:pt idx="1">
                  <c:v>48</c:v>
                </c:pt>
                <c:pt idx="2">
                  <c:v>19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CB-4970-A9B1-F0D4266234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7010367"/>
        <c:axId val="394343823"/>
      </c:barChart>
      <c:valAx>
        <c:axId val="39434382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010367"/>
        <c:crosses val="autoZero"/>
        <c:crossBetween val="between"/>
      </c:valAx>
      <c:catAx>
        <c:axId val="427010367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4382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Manejo de rebanos en Unidades Familiares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LineaBase_PC!$AN$63</c:f>
              <c:strCache>
                <c:ptCount val="1"/>
                <c:pt idx="0">
                  <c:v>solo animales propios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1DC-455E-93C6-FC312B2BB9B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LineaBase_PC!$AM$64:$AM$65</c:f>
              <c:strCache>
                <c:ptCount val="2"/>
                <c:pt idx="0">
                  <c:v>Vacunos</c:v>
                </c:pt>
                <c:pt idx="1">
                  <c:v>Ovinos</c:v>
                </c:pt>
              </c:strCache>
            </c:strRef>
          </c:cat>
          <c:val>
            <c:numRef>
              <c:f>LineaBase_PC!$AN$64:$AN$65</c:f>
              <c:numCache>
                <c:formatCode>0%</c:formatCode>
                <c:ptCount val="2"/>
                <c:pt idx="0">
                  <c:v>0.67</c:v>
                </c:pt>
                <c:pt idx="1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DC-455E-93C6-FC312B2BB9B2}"/>
            </c:ext>
          </c:extLst>
        </c:ser>
        <c:ser>
          <c:idx val="1"/>
          <c:order val="1"/>
          <c:tx>
            <c:strRef>
              <c:f>LineaBase_PC!$AO$63</c:f>
              <c:strCache>
                <c:ptCount val="1"/>
                <c:pt idx="0">
                  <c:v>ademas animales de otros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1DC-455E-93C6-FC312B2BB9B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1DC-455E-93C6-FC312B2BB9B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LineaBase_PC!$AM$64:$AM$65</c:f>
              <c:strCache>
                <c:ptCount val="2"/>
                <c:pt idx="0">
                  <c:v>Vacunos</c:v>
                </c:pt>
                <c:pt idx="1">
                  <c:v>Ovinos</c:v>
                </c:pt>
              </c:strCache>
            </c:strRef>
          </c:cat>
          <c:val>
            <c:numRef>
              <c:f>LineaBase_PC!$AO$64:$AO$65</c:f>
              <c:numCache>
                <c:formatCode>0%</c:formatCode>
                <c:ptCount val="2"/>
                <c:pt idx="0">
                  <c:v>0.33</c:v>
                </c:pt>
                <c:pt idx="1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1DC-455E-93C6-FC312B2BB9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182575"/>
        <c:axId val="2071702863"/>
      </c:barChart>
      <c:catAx>
        <c:axId val="3851825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1702863"/>
        <c:crosses val="autoZero"/>
        <c:auto val="1"/>
        <c:lblAlgn val="ctr"/>
        <c:lblOffset val="100"/>
        <c:noMultiLvlLbl val="0"/>
      </c:catAx>
      <c:valAx>
        <c:axId val="207170286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825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341A0-78C9-45D9-AEBF-B31829A01EFD}" type="datetimeFigureOut">
              <a:rPr lang="en-US" smtClean="0"/>
              <a:t>08-Jul-20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79C088-1041-4F5B-AC80-103F7040A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51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9C088-1041-4F5B-AC80-103F7040AF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33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9C088-1041-4F5B-AC80-103F7040AF6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313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9C088-1041-4F5B-AC80-103F7040AF6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16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9C088-1041-4F5B-AC80-103F7040AF6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06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s-ES" sz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Variedades de papa: Mejoradas: Yungay, Peruanita, Canchan, Perricholi, Amarilla, Revolución.</a:t>
            </a:r>
            <a:endParaRPr lang="en-US" sz="1200" dirty="0">
              <a:solidFill>
                <a:schemeClr val="accent4">
                  <a:lumMod val="60000"/>
                  <a:lumOff val="40000"/>
                </a:schemeClr>
              </a:solidFill>
              <a:latin typeface="+mj-lt"/>
            </a:endParaRPr>
          </a:p>
          <a:p>
            <a:pPr>
              <a:spcAft>
                <a:spcPts val="600"/>
              </a:spcAft>
            </a:pPr>
            <a:r>
              <a:rPr lang="es-ES" sz="12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Nativas:Iscapuru</a:t>
            </a:r>
            <a:r>
              <a:rPr lang="es-ES" sz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, </a:t>
            </a:r>
            <a:r>
              <a:rPr lang="es-ES" sz="12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Condorhuarmi</a:t>
            </a:r>
            <a:r>
              <a:rPr lang="es-ES" sz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, </a:t>
            </a:r>
            <a:r>
              <a:rPr lang="es-ES" sz="12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lasapa</a:t>
            </a:r>
            <a:r>
              <a:rPr lang="es-ES" sz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, </a:t>
            </a:r>
            <a:r>
              <a:rPr lang="es-ES" sz="12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Buencholo</a:t>
            </a:r>
            <a:r>
              <a:rPr lang="es-ES" sz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, </a:t>
            </a:r>
            <a:r>
              <a:rPr lang="es-ES" sz="12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Contsipahuetan</a:t>
            </a:r>
            <a:r>
              <a:rPr lang="es-ES" sz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, </a:t>
            </a:r>
            <a:r>
              <a:rPr lang="es-ES" sz="12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Acacapa</a:t>
            </a:r>
            <a:r>
              <a:rPr lang="es-ES" sz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es-ES" sz="12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pechun</a:t>
            </a:r>
            <a:endParaRPr lang="es-ES" sz="1200" dirty="0">
              <a:solidFill>
                <a:schemeClr val="accent4">
                  <a:lumMod val="60000"/>
                  <a:lumOff val="40000"/>
                </a:schemeClr>
              </a:solidFill>
              <a:latin typeface="+mj-lt"/>
            </a:endParaRPr>
          </a:p>
          <a:p>
            <a:pPr>
              <a:spcAft>
                <a:spcPts val="600"/>
              </a:spcAft>
            </a:pPr>
            <a:endParaRPr lang="en-US" sz="1200" dirty="0">
              <a:solidFill>
                <a:schemeClr val="accent4">
                  <a:lumMod val="60000"/>
                  <a:lumOff val="40000"/>
                </a:schemeClr>
              </a:solidFill>
              <a:latin typeface="+mj-lt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9C088-1041-4F5B-AC80-103F7040AF6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27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9C088-1041-4F5B-AC80-103F7040AF6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695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9C088-1041-4F5B-AC80-103F7040AF6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686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9C088-1041-4F5B-AC80-103F7040AF6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55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9C088-1041-4F5B-AC80-103F7040AF6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695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9C088-1041-4F5B-AC80-103F7040AF6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29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9C088-1041-4F5B-AC80-103F7040AF6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577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9C088-1041-4F5B-AC80-103F7040AF6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8417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noProof="0" dirty="0"/>
              <a:t>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9C088-1041-4F5B-AC80-103F7040AF6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8304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9C088-1041-4F5B-AC80-103F7040AF6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084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Rebaños cuidando animales de otros: alternativa para personas con animales sin acceso a pastizales como migrantes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9C088-1041-4F5B-AC80-103F7040AF6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544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9C088-1041-4F5B-AC80-103F7040AF6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093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92442-5DD3-446E-990F-FF0C71E7A0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F47D32-F216-4E84-ABAC-3C56328D66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3A1FB-9383-49F5-943C-FFE7668CF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C8CE-D153-4236-B59B-57B9AC0C84A7}" type="datetimeFigureOut">
              <a:rPr lang="en-US" smtClean="0"/>
              <a:t>08-Jul-20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F3DE3-017D-4C4B-9814-7A2A793DF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CD012-29F2-496E-9BBF-0DE4693BC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1205-E309-40FB-8B50-AA18836A7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545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F3279-C052-4728-BDE2-F6422C449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E3BE0-730A-45AA-B5C2-D2F1D2A1C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CF834-8111-492B-994B-295F7E319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C8CE-D153-4236-B59B-57B9AC0C84A7}" type="datetimeFigureOut">
              <a:rPr lang="en-US" smtClean="0"/>
              <a:t>08-Jul-20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8EDF0-9EC4-42A5-A85D-F2442CB3E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AB0535-A52D-4136-89F5-AB4E89E0C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1205-E309-40FB-8B50-AA18836A7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05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EBC4C-7D57-4747-AC3E-037B5861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2AB32E-232B-4DF9-9061-815606D74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FF35B-1BA8-4960-AD48-34179C217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C8CE-D153-4236-B59B-57B9AC0C84A7}" type="datetimeFigureOut">
              <a:rPr lang="en-US" smtClean="0"/>
              <a:t>08-Jul-20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1930F-4502-4D45-A3E1-32C1D2C46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83E20-A517-491C-8996-A05D15628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1205-E309-40FB-8B50-AA18836A7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934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3D5DA-4866-4F8D-900E-88AACFDE3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39541-2B2A-4E5F-9BA5-40C8F8B3DA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92D7F3-5A26-4370-85CC-0DC774734D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ECA40F-805D-498E-9BFB-4577A2327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C8CE-D153-4236-B59B-57B9AC0C84A7}" type="datetimeFigureOut">
              <a:rPr lang="en-US" smtClean="0"/>
              <a:t>08-Jul-20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29393-B601-41AB-9EC7-885EE6DE3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D095DF-42F4-4326-8169-94590962E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1205-E309-40FB-8B50-AA18836A7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986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4A982-9F96-4EBD-B2D6-9F9471F57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DEBA2-05A2-4116-A339-EEBDDFCFF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660F57-15E7-4D1F-90D9-C2CB4A625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947BC9-B95C-4A5F-A232-190B4CE5FC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81F771-01A1-46D0-87EE-B4F9936B3B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B5784C-904B-4C57-98E3-F9F2AFDE8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C8CE-D153-4236-B59B-57B9AC0C84A7}" type="datetimeFigureOut">
              <a:rPr lang="en-US" smtClean="0"/>
              <a:t>08-Jul-20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99AE1B-1C38-4062-952B-81FE96DC4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6ADCA6-9A0A-4625-922A-EAF35858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1205-E309-40FB-8B50-AA18836A7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70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07FFA-655D-44CE-B12F-3D77BE365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740F9D-5011-4ED8-92B3-681688C1C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C8CE-D153-4236-B59B-57B9AC0C84A7}" type="datetimeFigureOut">
              <a:rPr lang="en-US" smtClean="0"/>
              <a:t>08-Jul-20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1D9544-B33A-469D-9FC4-F95F6A1D8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B02828-967A-4202-8345-7423D57EA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1205-E309-40FB-8B50-AA18836A7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24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0CFDDE-8010-4B09-BD06-AF45E6F01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C8CE-D153-4236-B59B-57B9AC0C84A7}" type="datetimeFigureOut">
              <a:rPr lang="en-US" smtClean="0"/>
              <a:t>08-Jul-20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9348E-F503-4271-8BB8-D2436AC53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3BFC4-AF00-4FCB-8EF7-C938F32E9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1205-E309-40FB-8B50-AA18836A7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254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62D45-6D03-41E0-864F-EB3223A8D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E2999-F777-4A1E-A3DA-6AA8D0977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9D58C-FEEA-4F57-B8D8-928E68595F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88B43B-E36A-461F-883B-05C0F78BC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C8CE-D153-4236-B59B-57B9AC0C84A7}" type="datetimeFigureOut">
              <a:rPr lang="en-US" smtClean="0"/>
              <a:t>08-Jul-20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44064B-C1C1-4073-A650-69A61EF02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DB9933-A637-4895-A446-375F8179E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1205-E309-40FB-8B50-AA18836A7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17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05630-0581-4619-B486-4C9622528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84EF85-CC4B-4EDE-AA4A-1948BF1A60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6150EE-B1B2-4962-AFA3-3603E5D7F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509ADB-D5C7-4C74-9543-F35964658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C8CE-D153-4236-B59B-57B9AC0C84A7}" type="datetimeFigureOut">
              <a:rPr lang="en-US" smtClean="0"/>
              <a:t>08-Jul-20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A2BC03-E8F6-4794-8DE9-8420D36AD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B3F54-8A8C-4005-841F-9E7E1148F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1205-E309-40FB-8B50-AA18836A7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579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9D0A2-726B-471D-A218-6E7E9281F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B51C67-EA4E-4390-960E-D9852C31DE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DB207-8C95-4520-8829-AAC7692FA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C8CE-D153-4236-B59B-57B9AC0C84A7}" type="datetimeFigureOut">
              <a:rPr lang="en-US" smtClean="0"/>
              <a:t>08-Jul-20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DDBC1-DFDF-4A78-857E-713C87B50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9B781-EF12-4667-951D-95B777E0D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1205-E309-40FB-8B50-AA18836A7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80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0132EC-7788-48BA-A0A0-E620EAC9F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DD8127-762C-4DC8-9754-8A61E260C5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2C640E-0BF6-4675-9593-5A41B70F3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C8CE-D153-4236-B59B-57B9AC0C84A7}" type="datetimeFigureOut">
              <a:rPr lang="en-US" smtClean="0"/>
              <a:t>08-Jul-20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25460-3603-4AAA-AB31-B89F73B2F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10DA4-6908-444E-B8F7-C4989671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71205-E309-40FB-8B50-AA18836A7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956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A6CD95-27B7-4363-8CC4-ED3F90B9B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7DFF1E-BE0D-4A49-8465-D7C210FF0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194B1-E7F1-4C76-9EA1-7B5396FCE4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DC8CE-D153-4236-B59B-57B9AC0C84A7}" type="datetimeFigureOut">
              <a:rPr lang="en-US" smtClean="0"/>
              <a:t>08-Jul-20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6538C-DB2A-429B-AA1A-4F56AD94D9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41D67-5A21-416B-AC53-0A65892944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71205-E309-40FB-8B50-AA18836A7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9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jpe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microsoft.com/office/2007/relationships/hdphoto" Target="../media/hdphoto1.wdp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5.jpeg"/><Relationship Id="rId4" Type="http://schemas.openxmlformats.org/officeDocument/2006/relationships/image" Target="../media/image11.png"/><Relationship Id="rId9" Type="http://schemas.openxmlformats.org/officeDocument/2006/relationships/image" Target="../media/image15.gif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8.jpe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7.JP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microsoft.com/office/2007/relationships/hdphoto" Target="../media/hdphoto1.wdp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gif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31.jpeg"/><Relationship Id="rId3" Type="http://schemas.openxmlformats.org/officeDocument/2006/relationships/image" Target="../media/image10.png"/><Relationship Id="rId21" Type="http://schemas.openxmlformats.org/officeDocument/2006/relationships/image" Target="../media/image34.jpe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9.jpeg"/><Relationship Id="rId20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microsoft.com/office/2007/relationships/hdphoto" Target="../media/hdphoto1.wdp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32.jpeg"/><Relationship Id="rId4" Type="http://schemas.openxmlformats.org/officeDocument/2006/relationships/image" Target="../media/image11.png"/><Relationship Id="rId9" Type="http://schemas.openxmlformats.org/officeDocument/2006/relationships/image" Target="../media/image15.gif"/><Relationship Id="rId1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microsoft.com/office/2007/relationships/hdphoto" Target="../media/hdphoto1.wdp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gif"/><Relationship Id="rId1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microsoft.com/office/2007/relationships/hdphoto" Target="../media/hdphoto1.wdp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gif"/><Relationship Id="rId1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microsoft.com/office/2007/relationships/hdphoto" Target="../media/hdphoto1.wdp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gif"/><Relationship Id="rId1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microsoft.com/office/2007/relationships/hdphoto" Target="../media/hdphoto1.wdp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gif"/><Relationship Id="rId1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microsoft.com/office/2007/relationships/hdphoto" Target="../media/hdphoto1.wdp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gif"/><Relationship Id="rId1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6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microsoft.com/office/2007/relationships/hdphoto" Target="../media/hdphoto1.wdp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gif"/><Relationship Id="rId1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6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microsoft.com/office/2007/relationships/hdphoto" Target="../media/hdphoto1.wdp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gif"/><Relationship Id="rId1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view of a mountain&#10;&#10;Description automatically generated">
            <a:extLst>
              <a:ext uri="{FF2B5EF4-FFF2-40B4-BE49-F238E27FC236}">
                <a16:creationId xmlns:a16="http://schemas.microsoft.com/office/drawing/2014/main" id="{6F3FFA3F-CEC2-4B09-9FAB-7244ED6785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" t="16033" r="-1"/>
          <a:stretch/>
        </p:blipFill>
        <p:spPr>
          <a:xfrm>
            <a:off x="-136478" y="0"/>
            <a:ext cx="12331328" cy="68852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4E64A2-F3AA-4526-A738-B6A336EF77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s-ES" sz="4000" dirty="0">
                <a:solidFill>
                  <a:schemeClr val="bg1"/>
                </a:solidFill>
              </a:rPr>
              <a:t>Unidades de Manejo de Paisajes </a:t>
            </a:r>
            <a:r>
              <a:rPr lang="es-ES" sz="4000" dirty="0" err="1">
                <a:solidFill>
                  <a:schemeClr val="bg1"/>
                </a:solidFill>
              </a:rPr>
              <a:t>Agropastoriles</a:t>
            </a:r>
            <a:r>
              <a:rPr lang="es-ES" sz="4000" dirty="0">
                <a:solidFill>
                  <a:schemeClr val="bg1"/>
                </a:solidFill>
              </a:rPr>
              <a:t> de la Puna Húmeda de los Andes Norcentrales del Perú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22F5E5-29F4-46C3-9B20-9CCD2517BB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Punas Agua IV</a:t>
            </a:r>
          </a:p>
          <a:p>
            <a:r>
              <a:rPr lang="es-ES" dirty="0">
                <a:solidFill>
                  <a:schemeClr val="bg1"/>
                </a:solidFill>
              </a:rPr>
              <a:t>Cecilia Turin, Angel Mendoza y Luis Armas</a:t>
            </a:r>
          </a:p>
          <a:p>
            <a:r>
              <a:rPr lang="es-ES" dirty="0">
                <a:solidFill>
                  <a:schemeClr val="bg1"/>
                </a:solidFill>
              </a:rPr>
              <a:t>Instituto de Montana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062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field with a mountain in the background&#10;&#10;Description automatically generated">
            <a:extLst>
              <a:ext uri="{FF2B5EF4-FFF2-40B4-BE49-F238E27FC236}">
                <a16:creationId xmlns:a16="http://schemas.microsoft.com/office/drawing/2014/main" id="{D1CBC0E0-6A10-471B-BF74-BB842610EA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4" b="9931"/>
          <a:stretch/>
        </p:blipFill>
        <p:spPr>
          <a:xfrm>
            <a:off x="-33822" y="0"/>
            <a:ext cx="12225822" cy="6907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5F9C01-4A17-44E6-88B6-7C6BBA76F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Contenido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A35DE-DFF4-469B-B248-C10722C69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Problema/contexto</a:t>
            </a:r>
          </a:p>
          <a:p>
            <a:r>
              <a:rPr lang="es-ES" sz="3200" dirty="0"/>
              <a:t>Objetivo</a:t>
            </a:r>
          </a:p>
          <a:p>
            <a:r>
              <a:rPr lang="es-ES" sz="3200" dirty="0"/>
              <a:t>Metodología</a:t>
            </a:r>
          </a:p>
          <a:p>
            <a:r>
              <a:rPr lang="es-ES" sz="3200" dirty="0"/>
              <a:t>Resultados preliminares</a:t>
            </a:r>
          </a:p>
          <a:p>
            <a:r>
              <a:rPr lang="es-ES" sz="3200" dirty="0"/>
              <a:t>Implicancias</a:t>
            </a:r>
          </a:p>
          <a:p>
            <a:r>
              <a:rPr lang="es-ES" sz="3200" dirty="0"/>
              <a:t>Conclusiones</a:t>
            </a:r>
          </a:p>
          <a:p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950838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mountain in the background&#10;&#10;Description automatically generated">
            <a:extLst>
              <a:ext uri="{FF2B5EF4-FFF2-40B4-BE49-F238E27FC236}">
                <a16:creationId xmlns:a16="http://schemas.microsoft.com/office/drawing/2014/main" id="{86A938BB-C9E6-4F90-8449-8E89A2674A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" t="18903"/>
          <a:stretch/>
        </p:blipFill>
        <p:spPr>
          <a:xfrm>
            <a:off x="0" y="0"/>
            <a:ext cx="12192000" cy="69262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FD7C43-62E1-4106-BFB4-F7FD426FD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/>
              <a:t>Problema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44CD2-CD4E-49A1-A4E7-4F310AA61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s-ES" dirty="0">
                <a:solidFill>
                  <a:schemeClr val="bg1"/>
                </a:solidFill>
              </a:rPr>
              <a:t>Paisajes </a:t>
            </a:r>
            <a:r>
              <a:rPr lang="es-ES" dirty="0" err="1">
                <a:solidFill>
                  <a:schemeClr val="bg1"/>
                </a:solidFill>
              </a:rPr>
              <a:t>agropastoriles</a:t>
            </a:r>
            <a:r>
              <a:rPr lang="es-ES" dirty="0">
                <a:solidFill>
                  <a:schemeClr val="bg1"/>
                </a:solidFill>
              </a:rPr>
              <a:t> son SSE complejos organizados en unidades espaciales, temporales y sociales de manejo y toma de decisiones no muy bien comprendidas.</a:t>
            </a:r>
          </a:p>
          <a:p>
            <a:r>
              <a:rPr lang="es-ES" dirty="0">
                <a:solidFill>
                  <a:schemeClr val="bg1"/>
                </a:solidFill>
              </a:rPr>
              <a:t>Necesario entender bien de estas unidades, sus límites, dinámicas, personas a cargo y todos los elementos involucrados que moldean el paisaje, incluyendo las reglas comunales y políticas de gobierno en todos los niveles para intervenciones efectivas. </a:t>
            </a:r>
          </a:p>
          <a:p>
            <a:r>
              <a:rPr lang="es-ES" dirty="0">
                <a:solidFill>
                  <a:schemeClr val="bg1"/>
                </a:solidFill>
              </a:rPr>
              <a:t>Enfoques lineales llevan al entendimiento inexacto de realidad, por tanto a intervenciones poco efectivas.</a:t>
            </a:r>
          </a:p>
          <a:p>
            <a:r>
              <a:rPr lang="es-ES" dirty="0">
                <a:solidFill>
                  <a:schemeClr val="bg1"/>
                </a:solidFill>
              </a:rPr>
              <a:t>Enfoques holísticos capturan </a:t>
            </a:r>
            <a:r>
              <a:rPr lang="es-ES" dirty="0">
                <a:solidFill>
                  <a:schemeClr val="bg1"/>
                </a:solidFill>
                <a:sym typeface="Wingdings" panose="05000000000000000000" pitchFamily="2" charset="2"/>
              </a:rPr>
              <a:t>mejor </a:t>
            </a:r>
            <a:r>
              <a:rPr lang="es-ES" dirty="0">
                <a:solidFill>
                  <a:schemeClr val="bg1"/>
                </a:solidFill>
              </a:rPr>
              <a:t>la complejidad de realidad para intervenciones mas apropiadas al contexto.</a:t>
            </a:r>
          </a:p>
          <a:p>
            <a:r>
              <a:rPr lang="es-ES" dirty="0">
                <a:solidFill>
                  <a:schemeClr val="bg1"/>
                </a:solidFill>
              </a:rPr>
              <a:t>Este actividad corresponde al objetivo 1.</a:t>
            </a:r>
          </a:p>
        </p:txBody>
      </p:sp>
    </p:spTree>
    <p:extLst>
      <p:ext uri="{BB962C8B-B14F-4D97-AF65-F5344CB8AC3E}">
        <p14:creationId xmlns:p14="http://schemas.microsoft.com/office/powerpoint/2010/main" val="2764897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grass, nature, mountain&#10;&#10;Description automatically generated">
            <a:extLst>
              <a:ext uri="{FF2B5EF4-FFF2-40B4-BE49-F238E27FC236}">
                <a16:creationId xmlns:a16="http://schemas.microsoft.com/office/drawing/2014/main" id="{784DDB54-93DF-4692-B9CD-2E73CF0B7C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03"/>
          <a:stretch/>
        </p:blipFill>
        <p:spPr>
          <a:xfrm>
            <a:off x="-641437" y="-9622"/>
            <a:ext cx="12822640" cy="68812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FD7C43-62E1-4106-BFB4-F7FD426FD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/>
              <a:t>Objetivo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44CD2-CD4E-49A1-A4E7-4F310AA61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400" i="1" dirty="0"/>
              <a:t>Identificar y entender las unidades de manejo y de toma de decisiones del paisaje por cada zona agroecológica y de manera integral, </a:t>
            </a:r>
            <a:r>
              <a:rPr lang="es-ES" sz="3400" i="1" dirty="0" err="1"/>
              <a:t>asi</a:t>
            </a:r>
            <a:r>
              <a:rPr lang="es-ES" sz="3400" i="1" dirty="0"/>
              <a:t> como identificar quienes realizan el manejo y quienes toman las </a:t>
            </a:r>
            <a:r>
              <a:rPr lang="es-ES" sz="3400" i="1" dirty="0">
                <a:solidFill>
                  <a:schemeClr val="bg1"/>
                </a:solidFill>
              </a:rPr>
              <a:t>decisiones, para proponer intervenciones apropiadas a su contexto </a:t>
            </a:r>
            <a:r>
              <a:rPr lang="es-ES" sz="3400" i="1" dirty="0" err="1">
                <a:solidFill>
                  <a:schemeClr val="bg1"/>
                </a:solidFill>
              </a:rPr>
              <a:t>socioecológico</a:t>
            </a:r>
            <a:r>
              <a:rPr lang="es-ES" sz="3400" i="1" dirty="0">
                <a:solidFill>
                  <a:schemeClr val="bg1"/>
                </a:solidFill>
              </a:rPr>
              <a:t> complejo y contribuir a mejorar su manejo.</a:t>
            </a:r>
            <a:r>
              <a:rPr lang="en-US" sz="3400" i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4577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ED4D6CE2-C4FB-4B4D-991A-84C9705CD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39040B-12C2-41C5-8443-7FA6F32C5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7464" y="397764"/>
            <a:ext cx="5815584" cy="1197864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ES" dirty="0"/>
              <a:t>Metodología</a:t>
            </a:r>
          </a:p>
        </p:txBody>
      </p:sp>
      <p:pic>
        <p:nvPicPr>
          <p:cNvPr id="6" name="Picture 5" descr="A couple of brown horses standing on top of a dry grass field&#10;&#10;Description automatically generated">
            <a:extLst>
              <a:ext uri="{FF2B5EF4-FFF2-40B4-BE49-F238E27FC236}">
                <a16:creationId xmlns:a16="http://schemas.microsoft.com/office/drawing/2014/main" id="{FBA66101-5631-479F-ADEC-4BDA2FC136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6" r="2" b="4923"/>
          <a:stretch/>
        </p:blipFill>
        <p:spPr>
          <a:xfrm>
            <a:off x="20" y="10"/>
            <a:ext cx="4475130" cy="2232366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F212C58-D7CC-47D6-AD5E-91C3F01B2F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363545" y="831087"/>
            <a:ext cx="0" cy="914400"/>
          </a:xfrm>
          <a:prstGeom prst="line">
            <a:avLst/>
          </a:prstGeom>
          <a:ln w="190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person standing on a grassy hill&#10;&#10;Description automatically generated">
            <a:extLst>
              <a:ext uri="{FF2B5EF4-FFF2-40B4-BE49-F238E27FC236}">
                <a16:creationId xmlns:a16="http://schemas.microsoft.com/office/drawing/2014/main" id="{B7FDEBDC-F4F3-4980-8D39-E411C0F8ED0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1" r="2" b="13902"/>
          <a:stretch/>
        </p:blipFill>
        <p:spPr>
          <a:xfrm>
            <a:off x="20" y="2325504"/>
            <a:ext cx="4475130" cy="2215527"/>
          </a:xfrm>
          <a:prstGeom prst="rect">
            <a:avLst/>
          </a:prstGeom>
        </p:spPr>
      </p:pic>
      <p:pic>
        <p:nvPicPr>
          <p:cNvPr id="20" name="Picture 19" descr="A person standing in front of a green field&#10;&#10;Description automatically generated">
            <a:extLst>
              <a:ext uri="{FF2B5EF4-FFF2-40B4-BE49-F238E27FC236}">
                <a16:creationId xmlns:a16="http://schemas.microsoft.com/office/drawing/2014/main" id="{64FCDC60-7687-412C-9AF7-A7305FD6D29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05" r="2" b="17538"/>
          <a:stretch/>
        </p:blipFill>
        <p:spPr>
          <a:xfrm>
            <a:off x="20" y="4634159"/>
            <a:ext cx="4475130" cy="222384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15447-64A2-474B-898A-1FB5D88E1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403" y="2048256"/>
            <a:ext cx="7023091" cy="4530344"/>
          </a:xfrm>
        </p:spPr>
        <p:txBody>
          <a:bodyPr>
            <a:normAutofit/>
          </a:bodyPr>
          <a:lstStyle/>
          <a:p>
            <a:r>
              <a:rPr lang="es-ES" sz="2400" dirty="0"/>
              <a:t>Reconocimiento geográfico </a:t>
            </a:r>
          </a:p>
          <a:p>
            <a:r>
              <a:rPr lang="es-ES" sz="2400" dirty="0"/>
              <a:t>Identificación de zonas agroecológicas. </a:t>
            </a:r>
          </a:p>
          <a:p>
            <a:r>
              <a:rPr lang="es-ES" sz="2400" dirty="0"/>
              <a:t>Revisión otras zonificaciones (FAO 2007, Mario Tapia). </a:t>
            </a:r>
          </a:p>
          <a:p>
            <a:r>
              <a:rPr lang="es-ES" sz="2400" dirty="0"/>
              <a:t>Discusión de equipo.</a:t>
            </a:r>
          </a:p>
          <a:p>
            <a:r>
              <a:rPr lang="es-ES" sz="2400" dirty="0"/>
              <a:t>Enfoques: ZAE, SSE, EP, MH</a:t>
            </a:r>
          </a:p>
          <a:p>
            <a:r>
              <a:rPr lang="es-ES" sz="2400" dirty="0"/>
              <a:t>Revisión de caracterizaciones anteriores. </a:t>
            </a:r>
          </a:p>
          <a:p>
            <a:r>
              <a:rPr lang="es-ES" sz="2400" dirty="0"/>
              <a:t>Entrevista a socios de zona alta, media y baja: propiedad, tenencia, manejo, toma de decisiones, organización social/familiar, dinámica espacial y temporal.</a:t>
            </a:r>
          </a:p>
          <a:p>
            <a:pPr marL="0" indent="0">
              <a:buNone/>
            </a:pPr>
            <a:endParaRPr lang="es-ES" sz="2000" dirty="0"/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3160112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CA0DAA6-33B8-4A25-810D-2F4D816FB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97259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7763A-A1F9-4D95-B501-AFFA56D36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07" y="640081"/>
            <a:ext cx="3377183" cy="368197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Recorrido por las comunidades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BB23169F-3B99-42AF-8DF9-D420A21282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6" r="1549"/>
          <a:stretch/>
        </p:blipFill>
        <p:spPr>
          <a:xfrm>
            <a:off x="4654297" y="10"/>
            <a:ext cx="753770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424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4">
            <a:extLst>
              <a:ext uri="{FF2B5EF4-FFF2-40B4-BE49-F238E27FC236}">
                <a16:creationId xmlns:a16="http://schemas.microsoft.com/office/drawing/2014/main" id="{87A2318D-402E-4FA6-9137-91A9CD13CC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7091" y="1558403"/>
            <a:ext cx="6263938" cy="4259480"/>
          </a:xfrm>
          <a:prstGeom prst="rect">
            <a:avLst/>
          </a:prstGeom>
          <a:noFill/>
        </p:spPr>
      </p:pic>
      <p:sp>
        <p:nvSpPr>
          <p:cNvPr id="17" name="Rectangle 14">
            <a:extLst>
              <a:ext uri="{FF2B5EF4-FFF2-40B4-BE49-F238E27FC236}">
                <a16:creationId xmlns:a16="http://schemas.microsoft.com/office/drawing/2014/main" id="{F5493CFF-E43B-4B10-ACE1-C8A124662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3" y="0"/>
            <a:ext cx="4062127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00EDF8-AEB0-454B-8712-25AA156D6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297" y="320449"/>
            <a:ext cx="5872859" cy="751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z="4100" b="1" kern="1200" dirty="0">
                <a:latin typeface="+mj-lt"/>
                <a:ea typeface="+mj-ea"/>
                <a:cs typeface="+mj-cs"/>
              </a:rPr>
              <a:t>Zonificación Agroecológica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9A7CA7-02E4-43EF-AF55-B0CF123D27A5}"/>
              </a:ext>
            </a:extLst>
          </p:cNvPr>
          <p:cNvSpPr txBox="1"/>
          <p:nvPr/>
        </p:nvSpPr>
        <p:spPr>
          <a:xfrm>
            <a:off x="8429916" y="417881"/>
            <a:ext cx="3418659" cy="60502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/>
                </a:solidFill>
                <a:latin typeface="+mj-lt"/>
              </a:rPr>
              <a:t>Pastizales / Bofedales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/>
                </a:solidFill>
                <a:latin typeface="+mj-lt"/>
              </a:rPr>
              <a:t>Ganado:  Ovejas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2000" dirty="0">
                <a:solidFill>
                  <a:schemeClr val="bg1"/>
                </a:solidFill>
                <a:latin typeface="+mj-lt"/>
              </a:rPr>
              <a:t>	  Vacas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2000" dirty="0">
                <a:solidFill>
                  <a:schemeClr val="bg1"/>
                </a:solidFill>
                <a:latin typeface="+mj-lt"/>
              </a:rPr>
              <a:t>	  </a:t>
            </a:r>
            <a:r>
              <a:rPr lang="es-ES" sz="2000" dirty="0" err="1">
                <a:solidFill>
                  <a:schemeClr val="bg1"/>
                </a:solidFill>
                <a:latin typeface="+mj-lt"/>
              </a:rPr>
              <a:t>Acemilas</a:t>
            </a:r>
            <a:endParaRPr lang="es-ES" sz="2000" dirty="0">
              <a:solidFill>
                <a:schemeClr val="bg1"/>
              </a:solidFill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/>
                </a:solidFill>
                <a:latin typeface="+mj-lt"/>
              </a:rPr>
              <a:t>Bosques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/>
                </a:solidFill>
                <a:latin typeface="+mj-lt"/>
              </a:rPr>
              <a:t>Forrajes:   Avena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2000" dirty="0">
                <a:solidFill>
                  <a:schemeClr val="bg1"/>
                </a:solidFill>
                <a:latin typeface="+mj-lt"/>
              </a:rPr>
              <a:t>	   </a:t>
            </a:r>
            <a:r>
              <a:rPr lang="es-ES" sz="2000" dirty="0" err="1">
                <a:solidFill>
                  <a:schemeClr val="bg1"/>
                </a:solidFill>
                <a:latin typeface="+mj-lt"/>
              </a:rPr>
              <a:t>Dactylis</a:t>
            </a:r>
            <a:endParaRPr lang="es-ES" sz="2000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2000" dirty="0">
                <a:solidFill>
                  <a:schemeClr val="bg1"/>
                </a:solidFill>
                <a:latin typeface="+mj-lt"/>
              </a:rPr>
              <a:t>	   </a:t>
            </a:r>
            <a:r>
              <a:rPr lang="es-ES" sz="2000" dirty="0" err="1">
                <a:solidFill>
                  <a:schemeClr val="bg1"/>
                </a:solidFill>
                <a:latin typeface="+mj-lt"/>
              </a:rPr>
              <a:t>Allku</a:t>
            </a:r>
            <a:r>
              <a:rPr lang="es-ES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" sz="2000" dirty="0" err="1">
                <a:solidFill>
                  <a:schemeClr val="bg1"/>
                </a:solidFill>
                <a:latin typeface="+mj-lt"/>
              </a:rPr>
              <a:t>shoclla</a:t>
            </a:r>
            <a:endParaRPr lang="es-ES" sz="2000" dirty="0">
              <a:solidFill>
                <a:schemeClr val="bg1"/>
              </a:solidFill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/>
                </a:solidFill>
                <a:latin typeface="+mj-lt"/>
              </a:rPr>
              <a:t>Cultivos:   Papa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2000" dirty="0">
                <a:solidFill>
                  <a:schemeClr val="bg1"/>
                </a:solidFill>
                <a:latin typeface="+mj-lt"/>
              </a:rPr>
              <a:t>	   Cebada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2000" dirty="0">
                <a:solidFill>
                  <a:schemeClr val="bg1"/>
                </a:solidFill>
                <a:latin typeface="+mj-lt"/>
              </a:rPr>
              <a:t>	   Oca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2000" dirty="0">
                <a:solidFill>
                  <a:schemeClr val="bg1"/>
                </a:solidFill>
                <a:latin typeface="+mj-lt"/>
              </a:rPr>
              <a:t>	   Habas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2000" dirty="0">
                <a:solidFill>
                  <a:schemeClr val="bg1"/>
                </a:solidFill>
                <a:latin typeface="+mj-lt"/>
              </a:rPr>
              <a:t>	   Trigo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2000" dirty="0">
                <a:solidFill>
                  <a:schemeClr val="bg1"/>
                </a:solidFill>
                <a:latin typeface="+mj-lt"/>
              </a:rPr>
              <a:t>	  </a:t>
            </a:r>
            <a:r>
              <a:rPr lang="es-ES" sz="2000" dirty="0" err="1">
                <a:solidFill>
                  <a:schemeClr val="bg1"/>
                </a:solidFill>
                <a:latin typeface="+mj-lt"/>
              </a:rPr>
              <a:t>Maiz</a:t>
            </a:r>
            <a:endParaRPr lang="es-ES" sz="2000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2000" dirty="0">
                <a:solidFill>
                  <a:schemeClr val="bg1"/>
                </a:solidFill>
                <a:latin typeface="+mj-lt"/>
              </a:rPr>
              <a:t>	  </a:t>
            </a:r>
            <a:r>
              <a:rPr lang="es-ES" sz="2000" dirty="0" err="1">
                <a:solidFill>
                  <a:schemeClr val="bg1"/>
                </a:solidFill>
                <a:latin typeface="+mj-lt"/>
              </a:rPr>
              <a:t>Tarwi</a:t>
            </a:r>
            <a:endParaRPr lang="es-ES" sz="2000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2000" dirty="0">
                <a:solidFill>
                  <a:schemeClr val="bg1"/>
                </a:solidFill>
                <a:latin typeface="+mj-lt"/>
              </a:rPr>
              <a:t>	  Olluco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2000" dirty="0">
                <a:solidFill>
                  <a:schemeClr val="bg1"/>
                </a:solidFill>
                <a:latin typeface="+mj-lt"/>
              </a:rPr>
              <a:t>	  Quinua</a:t>
            </a:r>
          </a:p>
        </p:txBody>
      </p:sp>
    </p:spTree>
    <p:extLst>
      <p:ext uri="{BB962C8B-B14F-4D97-AF65-F5344CB8AC3E}">
        <p14:creationId xmlns:p14="http://schemas.microsoft.com/office/powerpoint/2010/main" val="785950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D51AE667-20DE-4BA0-B45D-C97AF24340ED}"/>
              </a:ext>
            </a:extLst>
          </p:cNvPr>
          <p:cNvCxnSpPr/>
          <p:nvPr/>
        </p:nvCxnSpPr>
        <p:spPr>
          <a:xfrm flipH="1">
            <a:off x="168165" y="1915796"/>
            <a:ext cx="9235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92CBAA0E-5D13-4646-B287-5D4554B91E2D}"/>
              </a:ext>
            </a:extLst>
          </p:cNvPr>
          <p:cNvCxnSpPr/>
          <p:nvPr/>
        </p:nvCxnSpPr>
        <p:spPr>
          <a:xfrm flipH="1">
            <a:off x="180713" y="4488878"/>
            <a:ext cx="34747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D5D5AE09-9571-45B1-8B66-635CF9CF71CB}"/>
              </a:ext>
            </a:extLst>
          </p:cNvPr>
          <p:cNvCxnSpPr/>
          <p:nvPr/>
        </p:nvCxnSpPr>
        <p:spPr>
          <a:xfrm flipH="1">
            <a:off x="180976" y="3465591"/>
            <a:ext cx="6309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B95B0FEA-EC31-4414-A5C3-E55D1D59B489}"/>
              </a:ext>
            </a:extLst>
          </p:cNvPr>
          <p:cNvCxnSpPr/>
          <p:nvPr/>
        </p:nvCxnSpPr>
        <p:spPr>
          <a:xfrm>
            <a:off x="168165" y="1915796"/>
            <a:ext cx="0" cy="411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4C32032B-5EC2-4BAF-9B07-FE2116179519}"/>
              </a:ext>
            </a:extLst>
          </p:cNvPr>
          <p:cNvGrpSpPr/>
          <p:nvPr/>
        </p:nvGrpSpPr>
        <p:grpSpPr>
          <a:xfrm>
            <a:off x="25819" y="796761"/>
            <a:ext cx="12176692" cy="6058536"/>
            <a:chOff x="25819" y="796761"/>
            <a:chExt cx="12176692" cy="60585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FE93D98-B8C1-47C9-98E3-B23186398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815551" y="3738769"/>
              <a:ext cx="1068080" cy="571500"/>
            </a:xfrm>
            <a:prstGeom prst="rect">
              <a:avLst/>
            </a:prstGeom>
          </p:spPr>
        </p:pic>
        <p:sp>
          <p:nvSpPr>
            <p:cNvPr id="36" name="Parallelogram 35">
              <a:extLst>
                <a:ext uri="{FF2B5EF4-FFF2-40B4-BE49-F238E27FC236}">
                  <a16:creationId xmlns:a16="http://schemas.microsoft.com/office/drawing/2014/main" id="{D854DE7F-FC82-4907-9E12-BD904F0E81A4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3364912" y="5393395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Parallelogram 36">
              <a:extLst>
                <a:ext uri="{FF2B5EF4-FFF2-40B4-BE49-F238E27FC236}">
                  <a16:creationId xmlns:a16="http://schemas.microsoft.com/office/drawing/2014/main" id="{0DEB6DEC-6C1D-4234-9AF9-BE1EA0B516E7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3701936" y="5529454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Parallelogram 37">
              <a:extLst>
                <a:ext uri="{FF2B5EF4-FFF2-40B4-BE49-F238E27FC236}">
                  <a16:creationId xmlns:a16="http://schemas.microsoft.com/office/drawing/2014/main" id="{8FDD6DF3-8458-451F-9BD1-BEA948189A9F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4031150" y="5202231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67DB35C-B962-4FE3-AF43-DCA74650B9B8}"/>
                </a:ext>
              </a:extLst>
            </p:cNvPr>
            <p:cNvSpPr/>
            <p:nvPr/>
          </p:nvSpPr>
          <p:spPr>
            <a:xfrm>
              <a:off x="62345" y="1214264"/>
              <a:ext cx="12119145" cy="4945977"/>
            </a:xfrm>
            <a:custGeom>
              <a:avLst/>
              <a:gdLst>
                <a:gd name="connsiteX0" fmla="*/ 0 w 12119145"/>
                <a:gd name="connsiteY0" fmla="*/ 4945977 h 4945977"/>
                <a:gd name="connsiteX1" fmla="*/ 1073728 w 12119145"/>
                <a:gd name="connsiteY1" fmla="*/ 4267104 h 4945977"/>
                <a:gd name="connsiteX2" fmla="*/ 3041073 w 12119145"/>
                <a:gd name="connsiteY2" fmla="*/ 4308668 h 4945977"/>
                <a:gd name="connsiteX3" fmla="*/ 4274128 w 12119145"/>
                <a:gd name="connsiteY3" fmla="*/ 3331922 h 4945977"/>
                <a:gd name="connsiteX4" fmla="*/ 5957455 w 12119145"/>
                <a:gd name="connsiteY4" fmla="*/ 3345777 h 4945977"/>
                <a:gd name="connsiteX5" fmla="*/ 7058891 w 12119145"/>
                <a:gd name="connsiteY5" fmla="*/ 2438304 h 4945977"/>
                <a:gd name="connsiteX6" fmla="*/ 8880764 w 12119145"/>
                <a:gd name="connsiteY6" fmla="*/ 2507577 h 4945977"/>
                <a:gd name="connsiteX7" fmla="*/ 10920965 w 12119145"/>
                <a:gd name="connsiteY7" fmla="*/ 15431 h 4945977"/>
                <a:gd name="connsiteX8" fmla="*/ 12119145 w 12119145"/>
                <a:gd name="connsiteY8" fmla="*/ 1644534 h 494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19145" h="4945977">
                  <a:moveTo>
                    <a:pt x="0" y="4945977"/>
                  </a:moveTo>
                  <a:cubicBezTo>
                    <a:pt x="283441" y="4659649"/>
                    <a:pt x="566883" y="4373322"/>
                    <a:pt x="1073728" y="4267104"/>
                  </a:cubicBezTo>
                  <a:cubicBezTo>
                    <a:pt x="1580573" y="4160886"/>
                    <a:pt x="2507673" y="4464532"/>
                    <a:pt x="3041073" y="4308668"/>
                  </a:cubicBezTo>
                  <a:cubicBezTo>
                    <a:pt x="3574473" y="4152804"/>
                    <a:pt x="3788064" y="3492404"/>
                    <a:pt x="4274128" y="3331922"/>
                  </a:cubicBezTo>
                  <a:cubicBezTo>
                    <a:pt x="4760192" y="3171440"/>
                    <a:pt x="5493328" y="3494713"/>
                    <a:pt x="5957455" y="3345777"/>
                  </a:cubicBezTo>
                  <a:cubicBezTo>
                    <a:pt x="6421582" y="3196841"/>
                    <a:pt x="6571673" y="2578004"/>
                    <a:pt x="7058891" y="2438304"/>
                  </a:cubicBezTo>
                  <a:cubicBezTo>
                    <a:pt x="7546109" y="2298604"/>
                    <a:pt x="8237085" y="2911389"/>
                    <a:pt x="8880764" y="2507577"/>
                  </a:cubicBezTo>
                  <a:cubicBezTo>
                    <a:pt x="9524443" y="2103765"/>
                    <a:pt x="10381235" y="159271"/>
                    <a:pt x="10920965" y="15431"/>
                  </a:cubicBezTo>
                  <a:cubicBezTo>
                    <a:pt x="11460695" y="-128410"/>
                    <a:pt x="11789920" y="758062"/>
                    <a:pt x="12119145" y="1644534"/>
                  </a:cubicBezTo>
                </a:path>
              </a:pathLst>
            </a:custGeom>
            <a:noFill/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Parallelogram 38">
              <a:extLst>
                <a:ext uri="{FF2B5EF4-FFF2-40B4-BE49-F238E27FC236}">
                  <a16:creationId xmlns:a16="http://schemas.microsoft.com/office/drawing/2014/main" id="{45DB27B0-59CB-4914-9081-B50D689EDD87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5322305" y="5598960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Parallelogram 39">
              <a:extLst>
                <a:ext uri="{FF2B5EF4-FFF2-40B4-BE49-F238E27FC236}">
                  <a16:creationId xmlns:a16="http://schemas.microsoft.com/office/drawing/2014/main" id="{E97BDF3B-4686-432F-9F3E-5EBE43B73F6F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4998916" y="5940620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Parallelogram 40">
              <a:extLst>
                <a:ext uri="{FF2B5EF4-FFF2-40B4-BE49-F238E27FC236}">
                  <a16:creationId xmlns:a16="http://schemas.microsoft.com/office/drawing/2014/main" id="{E1013A74-2849-412C-8E3D-8708DC155B35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3689430" y="5050256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AEDA245E-4C4C-4C0B-B95D-F911A2BCF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909747" y="4021677"/>
              <a:ext cx="830660" cy="871781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EB3247E-1B95-42E8-BD5B-74C66D28A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155268" y="3810663"/>
              <a:ext cx="865884" cy="908749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79DC2DE-E9B1-4B5F-8127-97E30E511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5633653" y="3776350"/>
              <a:ext cx="848040" cy="890022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3CA3C771-D074-42AD-928C-06C78FD3A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993237" y="4510926"/>
              <a:ext cx="783119" cy="821887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3D98D3C-6C52-4DEC-A84A-0A40B8671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7622821" y="4096582"/>
              <a:ext cx="906392" cy="951262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D7F96AD7-EB99-4429-81CC-1F5789976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228987" y="4223590"/>
              <a:ext cx="866729" cy="909636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851B1505-81DB-4B99-82B4-B0532D98A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962248" y="2865042"/>
              <a:ext cx="351177" cy="301009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6AB530BE-6DAB-42E7-B408-6833CAC9B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37229" y="2272693"/>
              <a:ext cx="351177" cy="301009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992D6100-7D43-4194-852C-0A3CFCBFE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38544" y="2923572"/>
              <a:ext cx="351177" cy="301009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B6E3C02-D02B-4CEC-9793-FF78B0AF7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353800" y="2515287"/>
              <a:ext cx="351177" cy="301009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6545136C-E2C0-4C3C-B95F-96E776CF7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778478" y="2984030"/>
              <a:ext cx="351177" cy="301009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E55F784-6684-4207-BD60-3273BF100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77255" y="3316556"/>
              <a:ext cx="351177" cy="301009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A2ED42CF-01CE-47BB-9941-4FF3D9989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45645" y="3837756"/>
              <a:ext cx="351177" cy="301009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2B7CF5CD-3923-4302-8E08-AB57927A7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84005" y="4652905"/>
              <a:ext cx="351177" cy="301009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26528EF2-FAE8-46FF-8470-9DFFBD42F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404504" y="4292204"/>
              <a:ext cx="1068080" cy="571500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3E0F882D-DA05-4A66-A29E-5002AE8DA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9644737" y="3604900"/>
              <a:ext cx="1068080" cy="571500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DE46AB66-8897-4B3F-BEC0-6487CC1DE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9022453" y="4273220"/>
              <a:ext cx="1068080" cy="571500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6DD53193-09CD-4EEC-AD49-87417ED8A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59928" y="3887303"/>
              <a:ext cx="351177" cy="301009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30610F5A-A03B-42A4-A4BA-7352B5251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129689" y="3897135"/>
              <a:ext cx="351177" cy="301009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1D9A4682-DC5C-4712-96BD-91DAAA83E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00996" y="4072945"/>
              <a:ext cx="351177" cy="301009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2190C79E-A73B-4FC1-9639-B327FF93B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43170" y="3816439"/>
              <a:ext cx="351177" cy="301009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AD9EF1D7-9A7E-46B1-925A-7ACA0EA74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89388" y="4433639"/>
              <a:ext cx="351177" cy="301009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2118412A-A91F-4588-9AC1-1B70C7ADF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1348335" y="2010243"/>
              <a:ext cx="502897" cy="362712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64071583-5927-4F8A-990C-0482D4C12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866922" y="2141575"/>
              <a:ext cx="502897" cy="362712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43C7F0EF-B13B-4A69-824E-E4A9E668E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739952" y="2576365"/>
              <a:ext cx="502897" cy="362712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7797C035-222B-49FF-B8BA-181171705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133380" y="2423197"/>
              <a:ext cx="502897" cy="362712"/>
            </a:xfrm>
            <a:prstGeom prst="rect">
              <a:avLst/>
            </a:prstGeom>
          </p:spPr>
        </p:pic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AD6CD371-ADF6-4633-A6A9-D69436E65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325773" y="1895173"/>
              <a:ext cx="502897" cy="362712"/>
            </a:xfrm>
            <a:prstGeom prst="rect">
              <a:avLst/>
            </a:prstGeom>
          </p:spPr>
        </p:pic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18CFA785-E836-4240-9D6E-B7D0D3675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384828" y="2918250"/>
              <a:ext cx="502897" cy="362712"/>
            </a:xfrm>
            <a:prstGeom prst="rect">
              <a:avLst/>
            </a:prstGeom>
          </p:spPr>
        </p:pic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id="{765FDFF9-2B9B-4495-BAF1-1B66D3A58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79509" y="5145939"/>
              <a:ext cx="1318866" cy="1361686"/>
            </a:xfrm>
            <a:prstGeom prst="rect">
              <a:avLst/>
            </a:prstGeom>
          </p:spPr>
        </p:pic>
        <p:pic>
          <p:nvPicPr>
            <p:cNvPr id="131" name="Picture 130">
              <a:extLst>
                <a:ext uri="{FF2B5EF4-FFF2-40B4-BE49-F238E27FC236}">
                  <a16:creationId xmlns:a16="http://schemas.microsoft.com/office/drawing/2014/main" id="{A55CF064-9796-4A3B-908C-028FDABE7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547518" y="3228391"/>
              <a:ext cx="351177" cy="301009"/>
            </a:xfrm>
            <a:prstGeom prst="rect">
              <a:avLst/>
            </a:prstGeom>
          </p:spPr>
        </p:pic>
        <p:pic>
          <p:nvPicPr>
            <p:cNvPr id="132" name="Picture 131">
              <a:extLst>
                <a:ext uri="{FF2B5EF4-FFF2-40B4-BE49-F238E27FC236}">
                  <a16:creationId xmlns:a16="http://schemas.microsoft.com/office/drawing/2014/main" id="{D1FD8C0F-8683-4EBB-B571-711FDFFBA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24347" y="5247291"/>
              <a:ext cx="351177" cy="301009"/>
            </a:xfrm>
            <a:prstGeom prst="rect">
              <a:avLst/>
            </a:prstGeom>
          </p:spPr>
        </p:pic>
        <p:pic>
          <p:nvPicPr>
            <p:cNvPr id="133" name="Picture 132">
              <a:extLst>
                <a:ext uri="{FF2B5EF4-FFF2-40B4-BE49-F238E27FC236}">
                  <a16:creationId xmlns:a16="http://schemas.microsoft.com/office/drawing/2014/main" id="{C2FF2472-1208-43C7-AEEE-01509CE3A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16338" y="5494399"/>
              <a:ext cx="351177" cy="301009"/>
            </a:xfrm>
            <a:prstGeom prst="rect">
              <a:avLst/>
            </a:prstGeom>
          </p:spPr>
        </p:pic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35DF965A-9373-4338-A961-876C07C41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34281" y="5360895"/>
              <a:ext cx="351177" cy="301009"/>
            </a:xfrm>
            <a:prstGeom prst="rect">
              <a:avLst/>
            </a:prstGeom>
          </p:spPr>
        </p:pic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38B10CA3-1F13-46B0-BEF5-4C9357313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344066" y="5143925"/>
              <a:ext cx="351177" cy="301009"/>
            </a:xfrm>
            <a:prstGeom prst="rect">
              <a:avLst/>
            </a:prstGeom>
          </p:spPr>
        </p:pic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id="{2D744B96-20DB-4A70-ADF9-11D438691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57589" y="5415955"/>
              <a:ext cx="351177" cy="301009"/>
            </a:xfrm>
            <a:prstGeom prst="rect">
              <a:avLst/>
            </a:prstGeom>
          </p:spPr>
        </p:pic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id="{0842704C-05C0-40C6-9389-0C9300201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28612" y="5164110"/>
              <a:ext cx="351177" cy="301009"/>
            </a:xfrm>
            <a:prstGeom prst="rect">
              <a:avLst/>
            </a:prstGeom>
          </p:spPr>
        </p:pic>
        <p:pic>
          <p:nvPicPr>
            <p:cNvPr id="140" name="Picture 139">
              <a:extLst>
                <a:ext uri="{FF2B5EF4-FFF2-40B4-BE49-F238E27FC236}">
                  <a16:creationId xmlns:a16="http://schemas.microsoft.com/office/drawing/2014/main" id="{EAB5AA85-C6C0-49C7-BB12-5EAC660D1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91697" y="4917135"/>
              <a:ext cx="351177" cy="301009"/>
            </a:xfrm>
            <a:prstGeom prst="rect">
              <a:avLst/>
            </a:prstGeom>
          </p:spPr>
        </p:pic>
        <p:pic>
          <p:nvPicPr>
            <p:cNvPr id="144" name="Content Placeholder 22" descr="A drawing of a person&#10;&#10;Description automatically generated">
              <a:extLst>
                <a:ext uri="{FF2B5EF4-FFF2-40B4-BE49-F238E27FC236}">
                  <a16:creationId xmlns:a16="http://schemas.microsoft.com/office/drawing/2014/main" id="{80C24282-0CF6-4C56-B103-6F1921060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9690" y="4539918"/>
              <a:ext cx="788720" cy="934779"/>
            </a:xfrm>
            <a:prstGeom prst="rect">
              <a:avLst/>
            </a:prstGeom>
          </p:spPr>
        </p:pic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D1AAF858-1BC8-4BBD-BB97-4549E6ECE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biLevel thresh="75000"/>
            </a:blip>
            <a:stretch>
              <a:fillRect/>
            </a:stretch>
          </p:blipFill>
          <p:spPr>
            <a:xfrm>
              <a:off x="11369819" y="2858014"/>
              <a:ext cx="432701" cy="839441"/>
            </a:xfrm>
            <a:prstGeom prst="rect">
              <a:avLst/>
            </a:prstGeom>
          </p:spPr>
        </p:pic>
        <p:sp>
          <p:nvSpPr>
            <p:cNvPr id="158" name="Parallelogram 157">
              <a:extLst>
                <a:ext uri="{FF2B5EF4-FFF2-40B4-BE49-F238E27FC236}">
                  <a16:creationId xmlns:a16="http://schemas.microsoft.com/office/drawing/2014/main" id="{AB22399A-6A2E-4CD2-927A-E4FC2B99C3E2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206986" y="5532623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Parallelogram 173">
              <a:extLst>
                <a:ext uri="{FF2B5EF4-FFF2-40B4-BE49-F238E27FC236}">
                  <a16:creationId xmlns:a16="http://schemas.microsoft.com/office/drawing/2014/main" id="{44CED0CD-2E89-4DD8-AEF7-56C76F600419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546269" y="5560980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Parallelogram 174">
              <a:extLst>
                <a:ext uri="{FF2B5EF4-FFF2-40B4-BE49-F238E27FC236}">
                  <a16:creationId xmlns:a16="http://schemas.microsoft.com/office/drawing/2014/main" id="{CDE5ED14-50A8-4EE3-8928-E1634DC304C5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880079" y="5592727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Parallelogram 175">
              <a:extLst>
                <a:ext uri="{FF2B5EF4-FFF2-40B4-BE49-F238E27FC236}">
                  <a16:creationId xmlns:a16="http://schemas.microsoft.com/office/drawing/2014/main" id="{CBB9EBBD-3E0F-4CBD-B1CF-51A968D26847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2211246" y="5626693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Parallelogram 176">
              <a:extLst>
                <a:ext uri="{FF2B5EF4-FFF2-40B4-BE49-F238E27FC236}">
                  <a16:creationId xmlns:a16="http://schemas.microsoft.com/office/drawing/2014/main" id="{5120D990-B415-458B-9BC1-F577771F48B6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859397" y="5571246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Parallelogram 184">
              <a:extLst>
                <a:ext uri="{FF2B5EF4-FFF2-40B4-BE49-F238E27FC236}">
                  <a16:creationId xmlns:a16="http://schemas.microsoft.com/office/drawing/2014/main" id="{9E1A0A06-75F9-4AA1-A690-9FD69192B523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757041" y="6448867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Parallelogram 185">
              <a:extLst>
                <a:ext uri="{FF2B5EF4-FFF2-40B4-BE49-F238E27FC236}">
                  <a16:creationId xmlns:a16="http://schemas.microsoft.com/office/drawing/2014/main" id="{819A076A-4596-481E-A494-ACA17AA784CB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2202792" y="6244462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Parallelogram 186">
              <a:extLst>
                <a:ext uri="{FF2B5EF4-FFF2-40B4-BE49-F238E27FC236}">
                  <a16:creationId xmlns:a16="http://schemas.microsoft.com/office/drawing/2014/main" id="{A5473FC8-05D8-472C-86C1-F073C7ABE02B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680856" y="6011348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Parallelogram 187">
              <a:extLst>
                <a:ext uri="{FF2B5EF4-FFF2-40B4-BE49-F238E27FC236}">
                  <a16:creationId xmlns:a16="http://schemas.microsoft.com/office/drawing/2014/main" id="{F6608F92-1869-490F-BBBC-2E3F97BE04DD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987897" y="6056335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Parallelogram 188">
              <a:extLst>
                <a:ext uri="{FF2B5EF4-FFF2-40B4-BE49-F238E27FC236}">
                  <a16:creationId xmlns:a16="http://schemas.microsoft.com/office/drawing/2014/main" id="{BF2A6F23-8DF9-47F6-8005-9174D72FA497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2429437" y="5845860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Parallelogram 190">
              <a:extLst>
                <a:ext uri="{FF2B5EF4-FFF2-40B4-BE49-F238E27FC236}">
                  <a16:creationId xmlns:a16="http://schemas.microsoft.com/office/drawing/2014/main" id="{D56F3DC0-862E-4F1F-BDAD-74816F91831E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2923226" y="5843377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27BED999-A5D7-4486-89C7-07071BE6622B}"/>
                </a:ext>
              </a:extLst>
            </p:cNvPr>
            <p:cNvSpPr/>
            <p:nvPr/>
          </p:nvSpPr>
          <p:spPr>
            <a:xfrm>
              <a:off x="11359309" y="796761"/>
              <a:ext cx="843202" cy="487360"/>
            </a:xfrm>
            <a:custGeom>
              <a:avLst/>
              <a:gdLst>
                <a:gd name="connsiteX0" fmla="*/ 0 w 1061545"/>
                <a:gd name="connsiteY0" fmla="*/ 758768 h 758768"/>
                <a:gd name="connsiteX1" fmla="*/ 546538 w 1061545"/>
                <a:gd name="connsiteY1" fmla="*/ 2023 h 758768"/>
                <a:gd name="connsiteX2" fmla="*/ 1061545 w 1061545"/>
                <a:gd name="connsiteY2" fmla="*/ 580092 h 75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1545" h="758768">
                  <a:moveTo>
                    <a:pt x="0" y="758768"/>
                  </a:moveTo>
                  <a:cubicBezTo>
                    <a:pt x="184807" y="395285"/>
                    <a:pt x="369614" y="31802"/>
                    <a:pt x="546538" y="2023"/>
                  </a:cubicBezTo>
                  <a:cubicBezTo>
                    <a:pt x="723462" y="-27756"/>
                    <a:pt x="892503" y="276168"/>
                    <a:pt x="1061545" y="580092"/>
                  </a:cubicBezTo>
                </a:path>
              </a:pathLst>
            </a:custGeom>
            <a:noFill/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Parallelogram 193">
              <a:extLst>
                <a:ext uri="{FF2B5EF4-FFF2-40B4-BE49-F238E27FC236}">
                  <a16:creationId xmlns:a16="http://schemas.microsoft.com/office/drawing/2014/main" id="{C1355A58-6824-4382-90B7-14FE4DC94558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2802359" y="6142924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Parallelogram 194">
              <a:extLst>
                <a:ext uri="{FF2B5EF4-FFF2-40B4-BE49-F238E27FC236}">
                  <a16:creationId xmlns:a16="http://schemas.microsoft.com/office/drawing/2014/main" id="{2CE25F22-8EAD-4C8B-A1E4-443B8C7D88DD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3337993" y="6007402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Parallelogram 195">
              <a:extLst>
                <a:ext uri="{FF2B5EF4-FFF2-40B4-BE49-F238E27FC236}">
                  <a16:creationId xmlns:a16="http://schemas.microsoft.com/office/drawing/2014/main" id="{6D04E0D2-860F-4924-AD89-63E2F34C726D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3148888" y="6193079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Parallelogram 196">
              <a:extLst>
                <a:ext uri="{FF2B5EF4-FFF2-40B4-BE49-F238E27FC236}">
                  <a16:creationId xmlns:a16="http://schemas.microsoft.com/office/drawing/2014/main" id="{52B3A66C-04C3-47EA-8833-B0AB9784F4AE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3081436" y="5622698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0DA30A5-D015-4B63-836B-CE90E7C63CF8}"/>
                </a:ext>
              </a:extLst>
            </p:cNvPr>
            <p:cNvSpPr/>
            <p:nvPr/>
          </p:nvSpPr>
          <p:spPr>
            <a:xfrm>
              <a:off x="11445766" y="1166296"/>
              <a:ext cx="756744" cy="136987"/>
            </a:xfrm>
            <a:custGeom>
              <a:avLst/>
              <a:gdLst>
                <a:gd name="connsiteX0" fmla="*/ 0 w 756744"/>
                <a:gd name="connsiteY0" fmla="*/ 352 h 136987"/>
                <a:gd name="connsiteX1" fmla="*/ 105103 w 756744"/>
                <a:gd name="connsiteY1" fmla="*/ 136987 h 136987"/>
                <a:gd name="connsiteX2" fmla="*/ 210206 w 756744"/>
                <a:gd name="connsiteY2" fmla="*/ 352 h 136987"/>
                <a:gd name="connsiteX3" fmla="*/ 367862 w 756744"/>
                <a:gd name="connsiteY3" fmla="*/ 94945 h 136987"/>
                <a:gd name="connsiteX4" fmla="*/ 472965 w 756744"/>
                <a:gd name="connsiteY4" fmla="*/ 10863 h 136987"/>
                <a:gd name="connsiteX5" fmla="*/ 641131 w 756744"/>
                <a:gd name="connsiteY5" fmla="*/ 94945 h 136987"/>
                <a:gd name="connsiteX6" fmla="*/ 756744 w 756744"/>
                <a:gd name="connsiteY6" fmla="*/ 10863 h 136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6744" h="136987">
                  <a:moveTo>
                    <a:pt x="0" y="352"/>
                  </a:moveTo>
                  <a:cubicBezTo>
                    <a:pt x="35034" y="68669"/>
                    <a:pt x="70069" y="136987"/>
                    <a:pt x="105103" y="136987"/>
                  </a:cubicBezTo>
                  <a:cubicBezTo>
                    <a:pt x="140137" y="136987"/>
                    <a:pt x="166413" y="7359"/>
                    <a:pt x="210206" y="352"/>
                  </a:cubicBezTo>
                  <a:cubicBezTo>
                    <a:pt x="253999" y="-6655"/>
                    <a:pt x="324069" y="93193"/>
                    <a:pt x="367862" y="94945"/>
                  </a:cubicBezTo>
                  <a:cubicBezTo>
                    <a:pt x="411655" y="96697"/>
                    <a:pt x="427420" y="10863"/>
                    <a:pt x="472965" y="10863"/>
                  </a:cubicBezTo>
                  <a:cubicBezTo>
                    <a:pt x="518510" y="10863"/>
                    <a:pt x="593835" y="94945"/>
                    <a:pt x="641131" y="94945"/>
                  </a:cubicBezTo>
                  <a:cubicBezTo>
                    <a:pt x="688427" y="94945"/>
                    <a:pt x="722585" y="52904"/>
                    <a:pt x="756744" y="10863"/>
                  </a:cubicBezTo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0" name="Picture 199">
              <a:extLst>
                <a:ext uri="{FF2B5EF4-FFF2-40B4-BE49-F238E27FC236}">
                  <a16:creationId xmlns:a16="http://schemas.microsoft.com/office/drawing/2014/main" id="{791BD6D9-90D8-45ED-A06A-6D829D504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666038" y="6177630"/>
              <a:ext cx="718205" cy="525354"/>
            </a:xfrm>
            <a:prstGeom prst="rect">
              <a:avLst/>
            </a:prstGeom>
          </p:spPr>
        </p:pic>
        <p:pic>
          <p:nvPicPr>
            <p:cNvPr id="202" name="Picture 201">
              <a:extLst>
                <a:ext uri="{FF2B5EF4-FFF2-40B4-BE49-F238E27FC236}">
                  <a16:creationId xmlns:a16="http://schemas.microsoft.com/office/drawing/2014/main" id="{2900004C-4844-40F3-B3D2-2AB74D7C4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594551" y="5926902"/>
              <a:ext cx="694690" cy="508153"/>
            </a:xfrm>
            <a:prstGeom prst="rect">
              <a:avLst/>
            </a:prstGeom>
          </p:spPr>
        </p:pic>
        <p:pic>
          <p:nvPicPr>
            <p:cNvPr id="203" name="Picture 202">
              <a:extLst>
                <a:ext uri="{FF2B5EF4-FFF2-40B4-BE49-F238E27FC236}">
                  <a16:creationId xmlns:a16="http://schemas.microsoft.com/office/drawing/2014/main" id="{9C9AB386-4EF7-4C40-BCC8-59DDFB9E7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328897" y="5478134"/>
              <a:ext cx="718204" cy="525353"/>
            </a:xfrm>
            <a:prstGeom prst="rect">
              <a:avLst/>
            </a:prstGeom>
          </p:spPr>
        </p:pic>
        <p:pic>
          <p:nvPicPr>
            <p:cNvPr id="204" name="Picture 203">
              <a:extLst>
                <a:ext uri="{FF2B5EF4-FFF2-40B4-BE49-F238E27FC236}">
                  <a16:creationId xmlns:a16="http://schemas.microsoft.com/office/drawing/2014/main" id="{3539BF19-57CA-4B8D-B0F7-9F14E0C8F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026576" y="3281038"/>
              <a:ext cx="471851" cy="493299"/>
            </a:xfrm>
            <a:prstGeom prst="rect">
              <a:avLst/>
            </a:prstGeom>
          </p:spPr>
        </p:pic>
        <p:pic>
          <p:nvPicPr>
            <p:cNvPr id="205" name="Picture 204">
              <a:extLst>
                <a:ext uri="{FF2B5EF4-FFF2-40B4-BE49-F238E27FC236}">
                  <a16:creationId xmlns:a16="http://schemas.microsoft.com/office/drawing/2014/main" id="{ADE45198-5FFF-43C9-9E60-A0C243623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829789" y="1387749"/>
              <a:ext cx="351177" cy="301009"/>
            </a:xfrm>
            <a:prstGeom prst="rect">
              <a:avLst/>
            </a:prstGeom>
          </p:spPr>
        </p:pic>
        <p:pic>
          <p:nvPicPr>
            <p:cNvPr id="206" name="Picture 205">
              <a:extLst>
                <a:ext uri="{FF2B5EF4-FFF2-40B4-BE49-F238E27FC236}">
                  <a16:creationId xmlns:a16="http://schemas.microsoft.com/office/drawing/2014/main" id="{50AEF928-40BE-4E24-B27C-12766F3E5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018642" y="1712742"/>
              <a:ext cx="351177" cy="301009"/>
            </a:xfrm>
            <a:prstGeom prst="rect">
              <a:avLst/>
            </a:prstGeom>
          </p:spPr>
        </p:pic>
        <p:pic>
          <p:nvPicPr>
            <p:cNvPr id="207" name="Picture 206">
              <a:extLst>
                <a:ext uri="{FF2B5EF4-FFF2-40B4-BE49-F238E27FC236}">
                  <a16:creationId xmlns:a16="http://schemas.microsoft.com/office/drawing/2014/main" id="{5F25EB45-93DF-423C-8C52-899B9E4FD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74845" y="4570076"/>
              <a:ext cx="223685" cy="466327"/>
            </a:xfrm>
            <a:prstGeom prst="rect">
              <a:avLst/>
            </a:prstGeom>
          </p:spPr>
        </p:pic>
        <p:pic>
          <p:nvPicPr>
            <p:cNvPr id="208" name="Picture 207">
              <a:extLst>
                <a:ext uri="{FF2B5EF4-FFF2-40B4-BE49-F238E27FC236}">
                  <a16:creationId xmlns:a16="http://schemas.microsoft.com/office/drawing/2014/main" id="{20189C9F-42C1-4447-A181-237C579AC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591925" y="4726640"/>
              <a:ext cx="223685" cy="466327"/>
            </a:xfrm>
            <a:prstGeom prst="rect">
              <a:avLst/>
            </a:prstGeom>
          </p:spPr>
        </p:pic>
        <p:pic>
          <p:nvPicPr>
            <p:cNvPr id="209" name="Picture 208">
              <a:extLst>
                <a:ext uri="{FF2B5EF4-FFF2-40B4-BE49-F238E27FC236}">
                  <a16:creationId xmlns:a16="http://schemas.microsoft.com/office/drawing/2014/main" id="{14A849C8-6893-48C2-8BDE-4F1410638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968286" y="4738924"/>
              <a:ext cx="223685" cy="466327"/>
            </a:xfrm>
            <a:prstGeom prst="rect">
              <a:avLst/>
            </a:prstGeom>
          </p:spPr>
        </p:pic>
        <p:pic>
          <p:nvPicPr>
            <p:cNvPr id="210" name="Picture 209">
              <a:extLst>
                <a:ext uri="{FF2B5EF4-FFF2-40B4-BE49-F238E27FC236}">
                  <a16:creationId xmlns:a16="http://schemas.microsoft.com/office/drawing/2014/main" id="{3A159C57-1580-4DAC-8EA5-72BEFDB89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782103" y="4594167"/>
              <a:ext cx="223685" cy="466327"/>
            </a:xfrm>
            <a:prstGeom prst="rect">
              <a:avLst/>
            </a:prstGeom>
          </p:spPr>
        </p:pic>
        <p:pic>
          <p:nvPicPr>
            <p:cNvPr id="211" name="Picture 210">
              <a:extLst>
                <a:ext uri="{FF2B5EF4-FFF2-40B4-BE49-F238E27FC236}">
                  <a16:creationId xmlns:a16="http://schemas.microsoft.com/office/drawing/2014/main" id="{D259BC75-7460-405D-8C91-1A5ACE7A7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257789" y="4665469"/>
              <a:ext cx="365760" cy="405595"/>
            </a:xfrm>
            <a:prstGeom prst="rect">
              <a:avLst/>
            </a:prstGeom>
          </p:spPr>
        </p:pic>
        <p:pic>
          <p:nvPicPr>
            <p:cNvPr id="215" name="Picture 214">
              <a:extLst>
                <a:ext uri="{FF2B5EF4-FFF2-40B4-BE49-F238E27FC236}">
                  <a16:creationId xmlns:a16="http://schemas.microsoft.com/office/drawing/2014/main" id="{1601B5FC-0C18-45C2-B54F-62EFF47B2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620443" y="4701635"/>
              <a:ext cx="365760" cy="405595"/>
            </a:xfrm>
            <a:prstGeom prst="rect">
              <a:avLst/>
            </a:prstGeom>
          </p:spPr>
        </p:pic>
        <p:pic>
          <p:nvPicPr>
            <p:cNvPr id="216" name="Picture 215">
              <a:extLst>
                <a:ext uri="{FF2B5EF4-FFF2-40B4-BE49-F238E27FC236}">
                  <a16:creationId xmlns:a16="http://schemas.microsoft.com/office/drawing/2014/main" id="{D1313F63-75B0-46CB-9238-747085BD4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500610" y="5030361"/>
              <a:ext cx="365760" cy="405595"/>
            </a:xfrm>
            <a:prstGeom prst="rect">
              <a:avLst/>
            </a:prstGeom>
          </p:spPr>
        </p:pic>
        <p:pic>
          <p:nvPicPr>
            <p:cNvPr id="217" name="Picture 216">
              <a:extLst>
                <a:ext uri="{FF2B5EF4-FFF2-40B4-BE49-F238E27FC236}">
                  <a16:creationId xmlns:a16="http://schemas.microsoft.com/office/drawing/2014/main" id="{F6C70CC2-8988-4E80-B78E-3B442CA62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898644" y="5085533"/>
              <a:ext cx="365760" cy="405595"/>
            </a:xfrm>
            <a:prstGeom prst="rect">
              <a:avLst/>
            </a:prstGeom>
          </p:spPr>
        </p:pic>
        <p:pic>
          <p:nvPicPr>
            <p:cNvPr id="219" name="Picture 218">
              <a:extLst>
                <a:ext uri="{FF2B5EF4-FFF2-40B4-BE49-F238E27FC236}">
                  <a16:creationId xmlns:a16="http://schemas.microsoft.com/office/drawing/2014/main" id="{1F2982EA-4E70-4494-A5CD-84B5446705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b="11231"/>
            <a:stretch/>
          </p:blipFill>
          <p:spPr>
            <a:xfrm flipH="1">
              <a:off x="25819" y="5992977"/>
              <a:ext cx="1388419" cy="862320"/>
            </a:xfrm>
            <a:prstGeom prst="rect">
              <a:avLst/>
            </a:prstGeom>
          </p:spPr>
        </p:pic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4AC03A3C-65A3-454B-9E05-BB800C78A600}"/>
                </a:ext>
              </a:extLst>
            </p:cNvPr>
            <p:cNvSpPr txBox="1"/>
            <p:nvPr/>
          </p:nvSpPr>
          <p:spPr>
            <a:xfrm>
              <a:off x="94808" y="5329572"/>
              <a:ext cx="651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3450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FDF26713-9778-44C2-A46D-488A7225A2A4}"/>
                </a:ext>
              </a:extLst>
            </p:cNvPr>
            <p:cNvSpPr txBox="1"/>
            <p:nvPr/>
          </p:nvSpPr>
          <p:spPr>
            <a:xfrm>
              <a:off x="3766380" y="4251522"/>
              <a:ext cx="651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3600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02C1BEA5-7581-4595-965D-F9CEF6CA2C61}"/>
                </a:ext>
              </a:extLst>
            </p:cNvPr>
            <p:cNvSpPr txBox="1"/>
            <p:nvPr/>
          </p:nvSpPr>
          <p:spPr>
            <a:xfrm>
              <a:off x="6817341" y="3280925"/>
              <a:ext cx="651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3850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055CBDCB-8C02-425E-A909-A249E7951015}"/>
                </a:ext>
              </a:extLst>
            </p:cNvPr>
            <p:cNvSpPr txBox="1"/>
            <p:nvPr/>
          </p:nvSpPr>
          <p:spPr>
            <a:xfrm>
              <a:off x="9646341" y="1723753"/>
              <a:ext cx="651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4600</a:t>
              </a:r>
            </a:p>
          </p:txBody>
        </p:sp>
        <p:sp>
          <p:nvSpPr>
            <p:cNvPr id="248" name="Parallelogram 247">
              <a:extLst>
                <a:ext uri="{FF2B5EF4-FFF2-40B4-BE49-F238E27FC236}">
                  <a16:creationId xmlns:a16="http://schemas.microsoft.com/office/drawing/2014/main" id="{758126F0-0BF9-4592-9910-49F0F49D618A}"/>
                </a:ext>
              </a:extLst>
            </p:cNvPr>
            <p:cNvSpPr>
              <a:spLocks noChangeAspect="1"/>
            </p:cNvSpPr>
            <p:nvPr/>
          </p:nvSpPr>
          <p:spPr>
            <a:xfrm rot="1844246">
              <a:off x="6455434" y="5212775"/>
              <a:ext cx="216300" cy="29496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Parallelogram 248">
              <a:extLst>
                <a:ext uri="{FF2B5EF4-FFF2-40B4-BE49-F238E27FC236}">
                  <a16:creationId xmlns:a16="http://schemas.microsoft.com/office/drawing/2014/main" id="{0F126988-E2E4-41DC-93DB-4F5A0A5F0137}"/>
                </a:ext>
              </a:extLst>
            </p:cNvPr>
            <p:cNvSpPr>
              <a:spLocks noChangeAspect="1"/>
            </p:cNvSpPr>
            <p:nvPr/>
          </p:nvSpPr>
          <p:spPr>
            <a:xfrm rot="1844246">
              <a:off x="6533296" y="5626384"/>
              <a:ext cx="216300" cy="29496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4" name="Rectangle 253">
            <a:extLst>
              <a:ext uri="{FF2B5EF4-FFF2-40B4-BE49-F238E27FC236}">
                <a16:creationId xmlns:a16="http://schemas.microsoft.com/office/drawing/2014/main" id="{C5644BBC-7215-45DA-AC32-91D6673210C6}"/>
              </a:ext>
            </a:extLst>
          </p:cNvPr>
          <p:cNvSpPr/>
          <p:nvPr/>
        </p:nvSpPr>
        <p:spPr>
          <a:xfrm>
            <a:off x="216250" y="552277"/>
            <a:ext cx="461004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b="1" dirty="0">
                <a:latin typeface="+mj-lt"/>
              </a:rPr>
              <a:t>Paisaje </a:t>
            </a:r>
            <a:r>
              <a:rPr lang="es-ES" sz="4400" b="1" dirty="0" err="1">
                <a:latin typeface="+mj-lt"/>
              </a:rPr>
              <a:t>agropastoril</a:t>
            </a:r>
            <a:endParaRPr lang="en-US" sz="4400" dirty="0">
              <a:latin typeface="+mj-lt"/>
            </a:endParaRPr>
          </a:p>
        </p:txBody>
      </p:sp>
      <p:sp>
        <p:nvSpPr>
          <p:cNvPr id="257" name="Title 1">
            <a:extLst>
              <a:ext uri="{FF2B5EF4-FFF2-40B4-BE49-F238E27FC236}">
                <a16:creationId xmlns:a16="http://schemas.microsoft.com/office/drawing/2014/main" id="{A9DC61CD-5D5B-48E5-B998-D4C6CAA2A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695" y="165295"/>
            <a:ext cx="4786591" cy="276414"/>
          </a:xfrm>
        </p:spPr>
        <p:txBody>
          <a:bodyPr anchor="t">
            <a:normAutofit fontScale="90000"/>
          </a:bodyPr>
          <a:lstStyle/>
          <a:p>
            <a:r>
              <a:rPr lang="es-ES" sz="1600" dirty="0">
                <a:solidFill>
                  <a:schemeClr val="bg2">
                    <a:lumMod val="75000"/>
                  </a:schemeClr>
                </a:solidFill>
              </a:rPr>
              <a:t>Paisaje </a:t>
            </a:r>
            <a:r>
              <a:rPr lang="es-ES" sz="1600" dirty="0" err="1">
                <a:solidFill>
                  <a:schemeClr val="bg2">
                    <a:lumMod val="75000"/>
                  </a:schemeClr>
                </a:solidFill>
              </a:rPr>
              <a:t>agropastoril</a:t>
            </a:r>
            <a:r>
              <a:rPr lang="es-ES" sz="1600" dirty="0">
                <a:solidFill>
                  <a:schemeClr val="bg2">
                    <a:lumMod val="75000"/>
                  </a:schemeClr>
                </a:solidFill>
              </a:rPr>
              <a:t> puna húmeda Andes norcentrales del Perú</a:t>
            </a:r>
            <a:br>
              <a:rPr lang="es-ES" sz="3200" dirty="0"/>
            </a:br>
            <a:endParaRPr lang="es-ES" sz="3200" b="1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982241C-51ED-4DF8-BB93-DA79C47FC73F}"/>
              </a:ext>
            </a:extLst>
          </p:cNvPr>
          <p:cNvSpPr txBox="1"/>
          <p:nvPr/>
        </p:nvSpPr>
        <p:spPr>
          <a:xfrm>
            <a:off x="9314149" y="4879588"/>
            <a:ext cx="2268454" cy="338554"/>
          </a:xfrm>
          <a:prstGeom prst="rect">
            <a:avLst/>
          </a:prstGeom>
          <a:solidFill>
            <a:schemeClr val="accent6"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noProof="0" dirty="0">
                <a:solidFill>
                  <a:schemeClr val="bg1"/>
                </a:solidFill>
                <a:latin typeface="Arial Narrow" panose="020B0606020202030204" pitchFamily="34" charset="0"/>
              </a:rPr>
              <a:t>ganadería al pastoreo</a:t>
            </a:r>
            <a:endParaRPr lang="en-US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C44F0E4-9568-4019-AB0E-77AD7A4529B4}"/>
              </a:ext>
            </a:extLst>
          </p:cNvPr>
          <p:cNvSpPr txBox="1"/>
          <p:nvPr/>
        </p:nvSpPr>
        <p:spPr>
          <a:xfrm>
            <a:off x="10209885" y="5303672"/>
            <a:ext cx="1846158" cy="338554"/>
          </a:xfrm>
          <a:prstGeom prst="rect">
            <a:avLst/>
          </a:prstGeom>
          <a:solidFill>
            <a:schemeClr val="accent6">
              <a:alpha val="70000"/>
            </a:schemeClr>
          </a:solidFill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p</a:t>
            </a:r>
            <a:r>
              <a:rPr lang="es-ES" sz="1600" noProof="0" dirty="0" err="1">
                <a:solidFill>
                  <a:schemeClr val="bg1"/>
                </a:solidFill>
                <a:latin typeface="Arial Narrow" panose="020B0606020202030204" pitchFamily="34" charset="0"/>
              </a:rPr>
              <a:t>astizales</a:t>
            </a:r>
            <a:r>
              <a:rPr lang="es-E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y </a:t>
            </a:r>
            <a:r>
              <a:rPr lang="es-ES" sz="1600" noProof="0" dirty="0">
                <a:solidFill>
                  <a:schemeClr val="bg1"/>
                </a:solidFill>
                <a:latin typeface="Arial Narrow" panose="020B0606020202030204" pitchFamily="34" charset="0"/>
              </a:rPr>
              <a:t>bofedales</a:t>
            </a:r>
            <a:endParaRPr lang="en-US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A46953A-AC75-4F98-92FB-05788B0BD59A}"/>
              </a:ext>
            </a:extLst>
          </p:cNvPr>
          <p:cNvSpPr txBox="1"/>
          <p:nvPr/>
        </p:nvSpPr>
        <p:spPr>
          <a:xfrm>
            <a:off x="10614758" y="2193419"/>
            <a:ext cx="734706" cy="338554"/>
          </a:xfrm>
          <a:prstGeom prst="rect">
            <a:avLst/>
          </a:prstGeom>
          <a:solidFill>
            <a:schemeClr val="accent6"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noProof="0" dirty="0">
                <a:solidFill>
                  <a:schemeClr val="bg1"/>
                </a:solidFill>
                <a:latin typeface="Arial Narrow" panose="020B0606020202030204" pitchFamily="34" charset="0"/>
              </a:rPr>
              <a:t>ovino</a:t>
            </a:r>
            <a:endParaRPr lang="en-US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08DA772-CEE7-4B00-B13D-5E53283FB3A9}"/>
              </a:ext>
            </a:extLst>
          </p:cNvPr>
          <p:cNvSpPr txBox="1"/>
          <p:nvPr/>
        </p:nvSpPr>
        <p:spPr>
          <a:xfrm>
            <a:off x="9891856" y="4066637"/>
            <a:ext cx="933013" cy="338554"/>
          </a:xfrm>
          <a:prstGeom prst="rect">
            <a:avLst/>
          </a:prstGeom>
          <a:solidFill>
            <a:schemeClr val="accent6"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noProof="0" dirty="0">
                <a:solidFill>
                  <a:schemeClr val="bg1"/>
                </a:solidFill>
                <a:latin typeface="Arial Narrow" panose="020B0606020202030204" pitchFamily="34" charset="0"/>
              </a:rPr>
              <a:t>vacuno</a:t>
            </a:r>
            <a:endParaRPr lang="en-US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831BF43-699B-4946-A98E-51C3FD09655A}"/>
              </a:ext>
            </a:extLst>
          </p:cNvPr>
          <p:cNvSpPr txBox="1"/>
          <p:nvPr/>
        </p:nvSpPr>
        <p:spPr>
          <a:xfrm>
            <a:off x="9391862" y="5754450"/>
            <a:ext cx="1004538" cy="338554"/>
          </a:xfrm>
          <a:prstGeom prst="rect">
            <a:avLst/>
          </a:prstGeom>
          <a:solidFill>
            <a:schemeClr val="accent6"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noProof="0" dirty="0">
                <a:solidFill>
                  <a:schemeClr val="bg1"/>
                </a:solidFill>
                <a:latin typeface="Arial Narrow" panose="020B0606020202030204" pitchFamily="34" charset="0"/>
              </a:rPr>
              <a:t>acémilas</a:t>
            </a:r>
            <a:endParaRPr lang="en-US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D7918136-1E58-4A5F-9782-2AAE88B0E98C}"/>
              </a:ext>
            </a:extLst>
          </p:cNvPr>
          <p:cNvSpPr txBox="1"/>
          <p:nvPr/>
        </p:nvSpPr>
        <p:spPr>
          <a:xfrm>
            <a:off x="8839663" y="3827906"/>
            <a:ext cx="843202" cy="338554"/>
          </a:xfrm>
          <a:prstGeom prst="rect">
            <a:avLst/>
          </a:prstGeom>
          <a:solidFill>
            <a:schemeClr val="accent6"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noProof="0" dirty="0">
                <a:solidFill>
                  <a:schemeClr val="bg1"/>
                </a:solidFill>
                <a:latin typeface="Arial Narrow" panose="020B0606020202030204" pitchFamily="34" charset="0"/>
              </a:rPr>
              <a:t>chozas</a:t>
            </a:r>
            <a:endParaRPr lang="en-US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C37D0E1-3A6B-4D66-92E8-B0F58716C87A}"/>
              </a:ext>
            </a:extLst>
          </p:cNvPr>
          <p:cNvSpPr txBox="1"/>
          <p:nvPr/>
        </p:nvSpPr>
        <p:spPr>
          <a:xfrm>
            <a:off x="10721633" y="3084752"/>
            <a:ext cx="1572542" cy="338554"/>
          </a:xfrm>
          <a:prstGeom prst="rect">
            <a:avLst/>
          </a:prstGeom>
          <a:solidFill>
            <a:schemeClr val="accent6"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m</a:t>
            </a:r>
            <a:r>
              <a:rPr lang="es-ES" sz="1600" noProof="0" dirty="0" err="1">
                <a:solidFill>
                  <a:schemeClr val="bg1"/>
                </a:solidFill>
                <a:latin typeface="Arial Narrow" panose="020B0606020202030204" pitchFamily="34" charset="0"/>
              </a:rPr>
              <a:t>ujer</a:t>
            </a:r>
            <a:r>
              <a:rPr lang="es-ES" sz="1600" noProof="0" dirty="0">
                <a:solidFill>
                  <a:schemeClr val="bg1"/>
                </a:solidFill>
                <a:latin typeface="Arial Narrow" panose="020B0606020202030204" pitchFamily="34" charset="0"/>
              </a:rPr>
              <a:t> pastora</a:t>
            </a:r>
            <a:endParaRPr lang="en-US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C37ADEC-162E-4CE5-B61D-35FC14214ECB}"/>
              </a:ext>
            </a:extLst>
          </p:cNvPr>
          <p:cNvSpPr txBox="1"/>
          <p:nvPr/>
        </p:nvSpPr>
        <p:spPr>
          <a:xfrm>
            <a:off x="6393226" y="6089122"/>
            <a:ext cx="714848" cy="338554"/>
          </a:xfrm>
          <a:prstGeom prst="rect">
            <a:avLst/>
          </a:prstGeom>
          <a:solidFill>
            <a:srgbClr val="FFFF99">
              <a:alpha val="7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noProof="0" dirty="0">
                <a:latin typeface="Arial Narrow" panose="020B0606020202030204" pitchFamily="34" charset="0"/>
              </a:rPr>
              <a:t>casita</a:t>
            </a:r>
            <a:endParaRPr lang="en-US" sz="1600" dirty="0">
              <a:latin typeface="Arial Narrow" panose="020B060602020203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5D5B78C2-4F8B-48C0-83F4-B6A69AEF5395}"/>
              </a:ext>
            </a:extLst>
          </p:cNvPr>
          <p:cNvSpPr txBox="1"/>
          <p:nvPr/>
        </p:nvSpPr>
        <p:spPr>
          <a:xfrm>
            <a:off x="5760816" y="5413510"/>
            <a:ext cx="1833829" cy="338554"/>
          </a:xfrm>
          <a:prstGeom prst="rect">
            <a:avLst/>
          </a:prstGeom>
          <a:solidFill>
            <a:srgbClr val="FFFF99">
              <a:alpha val="7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noProof="0" dirty="0">
                <a:latin typeface="Arial Narrow" panose="020B0606020202030204" pitchFamily="34" charset="0"/>
              </a:rPr>
              <a:t>cultivos de altura</a:t>
            </a:r>
            <a:endParaRPr lang="en-US" sz="1600" dirty="0">
              <a:latin typeface="Arial Narrow" panose="020B060602020203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76462F1-32A7-4F43-B369-E56F5D91E9AC}"/>
              </a:ext>
            </a:extLst>
          </p:cNvPr>
          <p:cNvSpPr txBox="1"/>
          <p:nvPr/>
        </p:nvSpPr>
        <p:spPr>
          <a:xfrm>
            <a:off x="4593051" y="4880752"/>
            <a:ext cx="1183396" cy="338554"/>
          </a:xfrm>
          <a:prstGeom prst="rect">
            <a:avLst/>
          </a:prstGeom>
          <a:solidFill>
            <a:srgbClr val="FFFF99">
              <a:alpha val="7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noProof="0" dirty="0">
                <a:latin typeface="Arial Narrow" panose="020B0606020202030204" pitchFamily="34" charset="0"/>
              </a:rPr>
              <a:t>forrajes</a:t>
            </a:r>
            <a:endParaRPr lang="en-US" sz="1600" dirty="0">
              <a:latin typeface="Arial Narrow" panose="020B0606020202030204" pitchFamily="34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8D708950-83BB-422F-8AD7-D31BE27A42AE}"/>
              </a:ext>
            </a:extLst>
          </p:cNvPr>
          <p:cNvSpPr txBox="1"/>
          <p:nvPr/>
        </p:nvSpPr>
        <p:spPr>
          <a:xfrm>
            <a:off x="6885171" y="3804330"/>
            <a:ext cx="1183396" cy="338554"/>
          </a:xfrm>
          <a:prstGeom prst="rect">
            <a:avLst/>
          </a:prstGeom>
          <a:solidFill>
            <a:srgbClr val="FFFF99">
              <a:alpha val="7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noProof="0" dirty="0">
                <a:latin typeface="Arial Narrow" panose="020B0606020202030204" pitchFamily="34" charset="0"/>
              </a:rPr>
              <a:t>pastizales</a:t>
            </a:r>
            <a:endParaRPr lang="en-US" sz="1600" dirty="0">
              <a:latin typeface="Arial Narrow" panose="020B060602020203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D71DE41-2882-453E-AADA-D9709E9F00EA}"/>
              </a:ext>
            </a:extLst>
          </p:cNvPr>
          <p:cNvSpPr txBox="1"/>
          <p:nvPr/>
        </p:nvSpPr>
        <p:spPr>
          <a:xfrm>
            <a:off x="6638698" y="4381392"/>
            <a:ext cx="1183396" cy="338554"/>
          </a:xfrm>
          <a:prstGeom prst="rect">
            <a:avLst/>
          </a:prstGeom>
          <a:solidFill>
            <a:srgbClr val="FFFF99">
              <a:alpha val="7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noProof="0" dirty="0">
                <a:latin typeface="Arial Narrow" panose="020B0606020202030204" pitchFamily="34" charset="0"/>
              </a:rPr>
              <a:t>bosques</a:t>
            </a:r>
            <a:endParaRPr lang="en-US" sz="1600" dirty="0">
              <a:latin typeface="Arial Narrow" panose="020B060602020203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06D297C3-C204-43A1-9F60-068A2E5D3203}"/>
              </a:ext>
            </a:extLst>
          </p:cNvPr>
          <p:cNvSpPr txBox="1"/>
          <p:nvPr/>
        </p:nvSpPr>
        <p:spPr>
          <a:xfrm>
            <a:off x="4001148" y="5928316"/>
            <a:ext cx="1868808" cy="338554"/>
          </a:xfrm>
          <a:prstGeom prst="rect">
            <a:avLst/>
          </a:prstGeom>
          <a:solidFill>
            <a:schemeClr val="accent2">
              <a:lumMod val="60000"/>
              <a:lumOff val="40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noProof="0" dirty="0">
                <a:latin typeface="Arial Narrow" panose="020B0606020202030204" pitchFamily="34" charset="0"/>
              </a:rPr>
              <a:t>pastos cultivados</a:t>
            </a:r>
            <a:endParaRPr lang="en-US" sz="1600" dirty="0">
              <a:latin typeface="Arial Narrow" panose="020B060602020203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77263690-55FE-4728-800D-BC8ABB3BCAC2}"/>
              </a:ext>
            </a:extLst>
          </p:cNvPr>
          <p:cNvSpPr txBox="1"/>
          <p:nvPr/>
        </p:nvSpPr>
        <p:spPr>
          <a:xfrm>
            <a:off x="1543236" y="5699185"/>
            <a:ext cx="1004978" cy="338554"/>
          </a:xfrm>
          <a:prstGeom prst="rect">
            <a:avLst/>
          </a:prstGeom>
          <a:solidFill>
            <a:schemeClr val="accent2">
              <a:lumMod val="60000"/>
              <a:lumOff val="40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noProof="0" dirty="0">
                <a:latin typeface="Arial Narrow" panose="020B0606020202030204" pitchFamily="34" charset="0"/>
              </a:rPr>
              <a:t>cultivos</a:t>
            </a:r>
            <a:endParaRPr lang="en-US" sz="1600" dirty="0">
              <a:latin typeface="Arial Narrow" panose="020B060602020203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7C9E5206-581B-4E0B-9608-CD7CD137BA75}"/>
              </a:ext>
            </a:extLst>
          </p:cNvPr>
          <p:cNvSpPr txBox="1"/>
          <p:nvPr/>
        </p:nvSpPr>
        <p:spPr>
          <a:xfrm>
            <a:off x="290266" y="6210033"/>
            <a:ext cx="1004978" cy="338554"/>
          </a:xfrm>
          <a:prstGeom prst="rect">
            <a:avLst/>
          </a:prstGeom>
          <a:solidFill>
            <a:schemeClr val="accent2">
              <a:lumMod val="60000"/>
              <a:lumOff val="40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noProof="0" dirty="0">
                <a:latin typeface="Arial Narrow" panose="020B0606020202030204" pitchFamily="34" charset="0"/>
              </a:rPr>
              <a:t>pueblo</a:t>
            </a:r>
            <a:endParaRPr lang="en-US" sz="1600" dirty="0">
              <a:latin typeface="Arial Narrow" panose="020B060602020203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EE4D3A8-299A-46BE-855F-6F7F0E02FAFC}"/>
              </a:ext>
            </a:extLst>
          </p:cNvPr>
          <p:cNvSpPr txBox="1"/>
          <p:nvPr/>
        </p:nvSpPr>
        <p:spPr>
          <a:xfrm>
            <a:off x="3349334" y="5220031"/>
            <a:ext cx="1004978" cy="338554"/>
          </a:xfrm>
          <a:prstGeom prst="rect">
            <a:avLst/>
          </a:prstGeom>
          <a:solidFill>
            <a:schemeClr val="accent2">
              <a:lumMod val="60000"/>
              <a:lumOff val="40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noProof="0" dirty="0">
                <a:latin typeface="Arial Narrow" panose="020B0606020202030204" pitchFamily="34" charset="0"/>
              </a:rPr>
              <a:t>forrajes</a:t>
            </a:r>
            <a:endParaRPr lang="en-US" sz="1600" dirty="0">
              <a:latin typeface="Arial Narrow" panose="020B060602020203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ADDD319-637E-4118-8B8E-BEF049C932BC}"/>
              </a:ext>
            </a:extLst>
          </p:cNvPr>
          <p:cNvSpPr txBox="1"/>
          <p:nvPr/>
        </p:nvSpPr>
        <p:spPr>
          <a:xfrm>
            <a:off x="1075725" y="5013728"/>
            <a:ext cx="1203081" cy="338554"/>
          </a:xfrm>
          <a:prstGeom prst="rect">
            <a:avLst/>
          </a:prstGeom>
          <a:solidFill>
            <a:schemeClr val="accent2">
              <a:lumMod val="60000"/>
              <a:lumOff val="40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noProof="0" dirty="0">
                <a:latin typeface="Arial Narrow" panose="020B0606020202030204" pitchFamily="34" charset="0"/>
              </a:rPr>
              <a:t>agricultor</a:t>
            </a:r>
            <a:endParaRPr lang="en-US" sz="1600" dirty="0">
              <a:latin typeface="Arial Narrow" panose="020B0606020202030204" pitchFamily="34" charset="0"/>
            </a:endParaRPr>
          </a:p>
        </p:txBody>
      </p:sp>
      <p:pic>
        <p:nvPicPr>
          <p:cNvPr id="130" name="Picture 129" descr="A close up of a lush green hillside&#10;&#10;Description automatically generated">
            <a:extLst>
              <a:ext uri="{FF2B5EF4-FFF2-40B4-BE49-F238E27FC236}">
                <a16:creationId xmlns:a16="http://schemas.microsoft.com/office/drawing/2014/main" id="{13F989D5-741A-46DB-A72A-2F6A3D81A891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5" t="26621" r="46813" b="43666"/>
          <a:stretch/>
        </p:blipFill>
        <p:spPr>
          <a:xfrm>
            <a:off x="3359843" y="2770357"/>
            <a:ext cx="2143798" cy="1375709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10799977" rev="0"/>
            </a:camera>
            <a:lightRig rig="threePt" dir="t"/>
          </a:scene3d>
        </p:spPr>
      </p:pic>
      <p:sp>
        <p:nvSpPr>
          <p:cNvPr id="139" name="TextBox 138">
            <a:extLst>
              <a:ext uri="{FF2B5EF4-FFF2-40B4-BE49-F238E27FC236}">
                <a16:creationId xmlns:a16="http://schemas.microsoft.com/office/drawing/2014/main" id="{E7E9FFE7-1CEB-4506-963A-7DFF939C2181}"/>
              </a:ext>
            </a:extLst>
          </p:cNvPr>
          <p:cNvSpPr txBox="1"/>
          <p:nvPr/>
        </p:nvSpPr>
        <p:spPr>
          <a:xfrm>
            <a:off x="1265016" y="1506780"/>
            <a:ext cx="1481744" cy="369332"/>
          </a:xfrm>
          <a:prstGeom prst="rect">
            <a:avLst/>
          </a:prstGeom>
          <a:solidFill>
            <a:schemeClr val="accent6">
              <a:lumMod val="60000"/>
              <a:lumOff val="40000"/>
              <a:alpha val="69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s-ES" dirty="0"/>
              <a:t>FAMILIA</a:t>
            </a:r>
            <a:endParaRPr lang="en-US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5C2951D0-86A6-49BD-BC3D-06DBDBF30548}"/>
              </a:ext>
            </a:extLst>
          </p:cNvPr>
          <p:cNvSpPr txBox="1"/>
          <p:nvPr/>
        </p:nvSpPr>
        <p:spPr>
          <a:xfrm>
            <a:off x="9457742" y="700706"/>
            <a:ext cx="1742203" cy="369332"/>
          </a:xfrm>
          <a:prstGeom prst="rect">
            <a:avLst/>
          </a:prstGeom>
          <a:solidFill>
            <a:schemeClr val="accent1">
              <a:lumMod val="40000"/>
              <a:lumOff val="60000"/>
              <a:alpha val="7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s-ES" dirty="0"/>
              <a:t>PNHUASCARAN</a:t>
            </a:r>
            <a:endParaRPr lang="en-US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EB6BCBF0-0B58-40C6-A6F8-1C5FBFD0F84D}"/>
              </a:ext>
            </a:extLst>
          </p:cNvPr>
          <p:cNvSpPr txBox="1"/>
          <p:nvPr/>
        </p:nvSpPr>
        <p:spPr>
          <a:xfrm>
            <a:off x="5500610" y="1486729"/>
            <a:ext cx="1663737" cy="369332"/>
          </a:xfrm>
          <a:prstGeom prst="rect">
            <a:avLst/>
          </a:prstGeom>
          <a:solidFill>
            <a:schemeClr val="accent4">
              <a:lumMod val="40000"/>
              <a:lumOff val="6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COMUNIDAD</a:t>
            </a:r>
          </a:p>
        </p:txBody>
      </p:sp>
      <p:pic>
        <p:nvPicPr>
          <p:cNvPr id="143" name="Picture 142" descr="A large green field with trees in the background&#10;&#10;Description automatically generated">
            <a:extLst>
              <a:ext uri="{FF2B5EF4-FFF2-40B4-BE49-F238E27FC236}">
                <a16:creationId xmlns:a16="http://schemas.microsoft.com/office/drawing/2014/main" id="{05D4C5EE-5DAE-4F7F-9B0F-DE3BFDF2549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56" y="2744888"/>
            <a:ext cx="2591890" cy="19439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5" name="Picture 144" descr="A field with a mountain in the background&#10;&#10;Description automatically generated">
            <a:extLst>
              <a:ext uri="{FF2B5EF4-FFF2-40B4-BE49-F238E27FC236}">
                <a16:creationId xmlns:a16="http://schemas.microsoft.com/office/drawing/2014/main" id="{5B846753-5F3A-4689-8830-E09AD69E67F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153" y="2288957"/>
            <a:ext cx="2037944" cy="1358629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10799977" rev="0"/>
            </a:camera>
            <a:lightRig rig="threePt" dir="t"/>
          </a:scene3d>
        </p:spPr>
      </p:pic>
      <p:pic>
        <p:nvPicPr>
          <p:cNvPr id="148" name="Picture 147" descr="A picture containing outdoor, grass, mountain, sheep&#10;&#10;Description automatically generated">
            <a:extLst>
              <a:ext uri="{FF2B5EF4-FFF2-40B4-BE49-F238E27FC236}">
                <a16:creationId xmlns:a16="http://schemas.microsoft.com/office/drawing/2014/main" id="{B6003930-7D2C-4CE8-AEDD-D444C58A898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83" y="1469129"/>
            <a:ext cx="2586008" cy="19395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7925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5" grpId="0" animBg="1"/>
      <p:bldP spid="107" grpId="0" animBg="1"/>
      <p:bldP spid="109" grpId="0" animBg="1"/>
      <p:bldP spid="111" grpId="0" animBg="1"/>
      <p:bldP spid="113" grpId="0" animBg="1"/>
      <p:bldP spid="114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4" grpId="0" animBg="1"/>
      <p:bldP spid="125" grpId="0" animBg="1"/>
      <p:bldP spid="126" grpId="0" animBg="1"/>
      <p:bldP spid="127" grpId="0" animBg="1"/>
      <p:bldP spid="1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FE93D98-B8C1-47C9-98E3-B23186398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815551" y="3738769"/>
            <a:ext cx="1068080" cy="571500"/>
          </a:xfrm>
          <a:prstGeom prst="rect">
            <a:avLst/>
          </a:prstGeom>
        </p:spPr>
      </p:pic>
      <p:sp>
        <p:nvSpPr>
          <p:cNvPr id="36" name="Parallelogram 35">
            <a:extLst>
              <a:ext uri="{FF2B5EF4-FFF2-40B4-BE49-F238E27FC236}">
                <a16:creationId xmlns:a16="http://schemas.microsoft.com/office/drawing/2014/main" id="{D854DE7F-FC82-4907-9E12-BD904F0E81A4}"/>
              </a:ext>
            </a:extLst>
          </p:cNvPr>
          <p:cNvSpPr>
            <a:spLocks noChangeAspect="1"/>
          </p:cNvSpPr>
          <p:nvPr/>
        </p:nvSpPr>
        <p:spPr>
          <a:xfrm rot="1768175">
            <a:off x="3364912" y="5393395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0DEB6DEC-6C1D-4234-9AF9-BE1EA0B516E7}"/>
              </a:ext>
            </a:extLst>
          </p:cNvPr>
          <p:cNvSpPr>
            <a:spLocks noChangeAspect="1"/>
          </p:cNvSpPr>
          <p:nvPr/>
        </p:nvSpPr>
        <p:spPr>
          <a:xfrm rot="1768175">
            <a:off x="3701936" y="5529454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Parallelogram 37">
            <a:extLst>
              <a:ext uri="{FF2B5EF4-FFF2-40B4-BE49-F238E27FC236}">
                <a16:creationId xmlns:a16="http://schemas.microsoft.com/office/drawing/2014/main" id="{8FDD6DF3-8458-451F-9BD1-BEA948189A9F}"/>
              </a:ext>
            </a:extLst>
          </p:cNvPr>
          <p:cNvSpPr>
            <a:spLocks noChangeAspect="1"/>
          </p:cNvSpPr>
          <p:nvPr/>
        </p:nvSpPr>
        <p:spPr>
          <a:xfrm rot="1768175">
            <a:off x="4031150" y="5202231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67DB35C-B962-4FE3-AF43-DCA74650B9B8}"/>
              </a:ext>
            </a:extLst>
          </p:cNvPr>
          <p:cNvSpPr/>
          <p:nvPr/>
        </p:nvSpPr>
        <p:spPr>
          <a:xfrm>
            <a:off x="62345" y="1214264"/>
            <a:ext cx="12119145" cy="4945977"/>
          </a:xfrm>
          <a:custGeom>
            <a:avLst/>
            <a:gdLst>
              <a:gd name="connsiteX0" fmla="*/ 0 w 12119145"/>
              <a:gd name="connsiteY0" fmla="*/ 4945977 h 4945977"/>
              <a:gd name="connsiteX1" fmla="*/ 1073728 w 12119145"/>
              <a:gd name="connsiteY1" fmla="*/ 4267104 h 4945977"/>
              <a:gd name="connsiteX2" fmla="*/ 3041073 w 12119145"/>
              <a:gd name="connsiteY2" fmla="*/ 4308668 h 4945977"/>
              <a:gd name="connsiteX3" fmla="*/ 4274128 w 12119145"/>
              <a:gd name="connsiteY3" fmla="*/ 3331922 h 4945977"/>
              <a:gd name="connsiteX4" fmla="*/ 5957455 w 12119145"/>
              <a:gd name="connsiteY4" fmla="*/ 3345777 h 4945977"/>
              <a:gd name="connsiteX5" fmla="*/ 7058891 w 12119145"/>
              <a:gd name="connsiteY5" fmla="*/ 2438304 h 4945977"/>
              <a:gd name="connsiteX6" fmla="*/ 8880764 w 12119145"/>
              <a:gd name="connsiteY6" fmla="*/ 2507577 h 4945977"/>
              <a:gd name="connsiteX7" fmla="*/ 10920965 w 12119145"/>
              <a:gd name="connsiteY7" fmla="*/ 15431 h 4945977"/>
              <a:gd name="connsiteX8" fmla="*/ 12119145 w 12119145"/>
              <a:gd name="connsiteY8" fmla="*/ 1644534 h 4945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19145" h="4945977">
                <a:moveTo>
                  <a:pt x="0" y="4945977"/>
                </a:moveTo>
                <a:cubicBezTo>
                  <a:pt x="283441" y="4659649"/>
                  <a:pt x="566883" y="4373322"/>
                  <a:pt x="1073728" y="4267104"/>
                </a:cubicBezTo>
                <a:cubicBezTo>
                  <a:pt x="1580573" y="4160886"/>
                  <a:pt x="2507673" y="4464532"/>
                  <a:pt x="3041073" y="4308668"/>
                </a:cubicBezTo>
                <a:cubicBezTo>
                  <a:pt x="3574473" y="4152804"/>
                  <a:pt x="3788064" y="3492404"/>
                  <a:pt x="4274128" y="3331922"/>
                </a:cubicBezTo>
                <a:cubicBezTo>
                  <a:pt x="4760192" y="3171440"/>
                  <a:pt x="5493328" y="3494713"/>
                  <a:pt x="5957455" y="3345777"/>
                </a:cubicBezTo>
                <a:cubicBezTo>
                  <a:pt x="6421582" y="3196841"/>
                  <a:pt x="6571673" y="2578004"/>
                  <a:pt x="7058891" y="2438304"/>
                </a:cubicBezTo>
                <a:cubicBezTo>
                  <a:pt x="7546109" y="2298604"/>
                  <a:pt x="8237085" y="2911389"/>
                  <a:pt x="8880764" y="2507577"/>
                </a:cubicBezTo>
                <a:cubicBezTo>
                  <a:pt x="9524443" y="2103765"/>
                  <a:pt x="10381235" y="159271"/>
                  <a:pt x="10920965" y="15431"/>
                </a:cubicBezTo>
                <a:cubicBezTo>
                  <a:pt x="11460695" y="-128410"/>
                  <a:pt x="11789920" y="758062"/>
                  <a:pt x="12119145" y="1644534"/>
                </a:cubicBezTo>
              </a:path>
            </a:pathLst>
          </a:cu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Parallelogram 38">
            <a:extLst>
              <a:ext uri="{FF2B5EF4-FFF2-40B4-BE49-F238E27FC236}">
                <a16:creationId xmlns:a16="http://schemas.microsoft.com/office/drawing/2014/main" id="{45DB27B0-59CB-4914-9081-B50D689EDD87}"/>
              </a:ext>
            </a:extLst>
          </p:cNvPr>
          <p:cNvSpPr>
            <a:spLocks noChangeAspect="1"/>
          </p:cNvSpPr>
          <p:nvPr/>
        </p:nvSpPr>
        <p:spPr>
          <a:xfrm rot="1768175">
            <a:off x="5322305" y="5598960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E97BDF3B-4686-432F-9F3E-5EBE43B73F6F}"/>
              </a:ext>
            </a:extLst>
          </p:cNvPr>
          <p:cNvSpPr>
            <a:spLocks noChangeAspect="1"/>
          </p:cNvSpPr>
          <p:nvPr/>
        </p:nvSpPr>
        <p:spPr>
          <a:xfrm rot="1768175">
            <a:off x="4998916" y="5940620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Parallelogram 40">
            <a:extLst>
              <a:ext uri="{FF2B5EF4-FFF2-40B4-BE49-F238E27FC236}">
                <a16:creationId xmlns:a16="http://schemas.microsoft.com/office/drawing/2014/main" id="{E1013A74-2849-412C-8E3D-8708DC155B35}"/>
              </a:ext>
            </a:extLst>
          </p:cNvPr>
          <p:cNvSpPr>
            <a:spLocks noChangeAspect="1"/>
          </p:cNvSpPr>
          <p:nvPr/>
        </p:nvSpPr>
        <p:spPr>
          <a:xfrm rot="1768175">
            <a:off x="3689430" y="5050256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EDA245E-4C4C-4C0B-B95D-F911A2BCF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909747" y="4021677"/>
            <a:ext cx="830660" cy="87178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CEB3247E-1B95-42E8-BD5B-74C66D28A8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155268" y="3810663"/>
            <a:ext cx="865884" cy="90874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79DC2DE-E9B1-4B5F-8127-97E30E511B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5633653" y="3776350"/>
            <a:ext cx="848040" cy="89002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CA3C771-D074-42AD-928C-06C78FD3A2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993237" y="4510926"/>
            <a:ext cx="783119" cy="82188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3D98D3C-6C52-4DEC-A84A-0A40B8671B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7622821" y="4096582"/>
            <a:ext cx="906392" cy="95126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7F96AD7-EB99-4429-81CC-1F5789976E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228987" y="4223590"/>
            <a:ext cx="866729" cy="90963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51B1505-81DB-4B99-82B4-B0532D98AD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2248" y="2865042"/>
            <a:ext cx="351177" cy="30100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AB530BE-6DAB-42E7-B408-6833CAC9BB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7229" y="2272693"/>
            <a:ext cx="351177" cy="30100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92D6100-7D43-4194-852C-0A3CFCBFE1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38544" y="2923572"/>
            <a:ext cx="351177" cy="30100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B6E3C02-D02B-4CEC-9793-FF78B0AF72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53800" y="2515287"/>
            <a:ext cx="351177" cy="30100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545136C-E2C0-4C3C-B95F-96E776CF7C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78478" y="2984030"/>
            <a:ext cx="351177" cy="301009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EE55F784-6684-4207-BD60-3273BF100B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7255" y="3316556"/>
            <a:ext cx="351177" cy="30100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2ED42CF-01CE-47BB-9941-4FF3D99894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5645" y="3837756"/>
            <a:ext cx="351177" cy="301009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B7CF5CD-3923-4302-8E08-AB57927A73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4005" y="4652905"/>
            <a:ext cx="351177" cy="30100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26528EF2-FAE8-46FF-8470-9DFFBD42F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404504" y="4292204"/>
            <a:ext cx="1068080" cy="571500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3E0F882D-DA05-4A66-A29E-5002AE8DA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644737" y="3604900"/>
            <a:ext cx="1068080" cy="57150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DE46AB66-8897-4B3F-BEC0-6487CC1DE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022453" y="4273220"/>
            <a:ext cx="1068080" cy="571500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6DD53193-09CD-4EEC-AD49-87417ED8A5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9928" y="3887303"/>
            <a:ext cx="351177" cy="301009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30610F5A-A03B-42A4-A4BA-7352B52516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9689" y="3897135"/>
            <a:ext cx="351177" cy="301009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1D9A4682-DC5C-4712-96BD-91DAAA83E0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0996" y="4072945"/>
            <a:ext cx="351177" cy="301009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2190C79E-A73B-4FC1-9639-B327FF93B6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3170" y="3816439"/>
            <a:ext cx="351177" cy="301009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AD9EF1D7-9A7E-46B1-925A-7ACA0EA748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9388" y="4433639"/>
            <a:ext cx="351177" cy="301009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2118412A-A91F-4588-9AC1-1B70C7ADFB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1348335" y="2010243"/>
            <a:ext cx="502897" cy="362712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64071583-5927-4F8A-990C-0482D4C125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866922" y="2141575"/>
            <a:ext cx="502897" cy="362712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43C7F0EF-B13B-4A69-824E-E4A9E668E9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739952" y="2576365"/>
            <a:ext cx="502897" cy="362712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7797C035-222B-49FF-B8BA-181171705D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133380" y="2423197"/>
            <a:ext cx="502897" cy="362712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AD6CD371-ADF6-4633-A6A9-D69436E65F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325773" y="1895173"/>
            <a:ext cx="502897" cy="362712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8CFA785-E836-4240-9D6E-B7D0D36756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384828" y="2918250"/>
            <a:ext cx="502897" cy="362712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765FDFF9-2B9B-4495-BAF1-1B66D3A584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9509" y="5145939"/>
            <a:ext cx="1318866" cy="1361686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A55CF064-9796-4A3B-908C-028FDABE7B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7518" y="3228391"/>
            <a:ext cx="351177" cy="301009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D1FD8C0F-8683-4EBB-B571-711FDFFBA0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4347" y="5247291"/>
            <a:ext cx="351177" cy="301009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C2FF2472-1208-43C7-AEEE-01509CE3A3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6338" y="5494399"/>
            <a:ext cx="351177" cy="301009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35DF965A-9373-4338-A961-876C07C41E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4281" y="5360895"/>
            <a:ext cx="351177" cy="301009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38B10CA3-1F13-46B0-BEF5-4C93573137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4066" y="5143925"/>
            <a:ext cx="351177" cy="301009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2D744B96-20DB-4A70-ADF9-11D4386910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7589" y="5415955"/>
            <a:ext cx="351177" cy="301009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0842704C-05C0-40C6-9389-0C9300201D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8612" y="5164110"/>
            <a:ext cx="351177" cy="301009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EAB5AA85-C6C0-49C7-BB12-5EAC660D14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1697" y="4917135"/>
            <a:ext cx="351177" cy="301009"/>
          </a:xfrm>
          <a:prstGeom prst="rect">
            <a:avLst/>
          </a:prstGeom>
        </p:spPr>
      </p:pic>
      <p:pic>
        <p:nvPicPr>
          <p:cNvPr id="144" name="Content Placeholder 22" descr="A drawing of a person&#10;&#10;Description automatically generated">
            <a:extLst>
              <a:ext uri="{FF2B5EF4-FFF2-40B4-BE49-F238E27FC236}">
                <a16:creationId xmlns:a16="http://schemas.microsoft.com/office/drawing/2014/main" id="{80C24282-0CF6-4C56-B103-6F1921060A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690" y="4539918"/>
            <a:ext cx="788720" cy="934779"/>
          </a:xfrm>
          <a:prstGeom prst="rect">
            <a:avLst/>
          </a:prstGeom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D1AAF858-1BC8-4BBD-BB97-4549E6ECEC56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</a:blip>
          <a:stretch>
            <a:fillRect/>
          </a:stretch>
        </p:blipFill>
        <p:spPr>
          <a:xfrm>
            <a:off x="11369819" y="2858014"/>
            <a:ext cx="432701" cy="839441"/>
          </a:xfrm>
          <a:prstGeom prst="rect">
            <a:avLst/>
          </a:prstGeom>
        </p:spPr>
      </p:pic>
      <p:sp>
        <p:nvSpPr>
          <p:cNvPr id="158" name="Parallelogram 157">
            <a:extLst>
              <a:ext uri="{FF2B5EF4-FFF2-40B4-BE49-F238E27FC236}">
                <a16:creationId xmlns:a16="http://schemas.microsoft.com/office/drawing/2014/main" id="{AB22399A-6A2E-4CD2-927A-E4FC2B99C3E2}"/>
              </a:ext>
            </a:extLst>
          </p:cNvPr>
          <p:cNvSpPr>
            <a:spLocks noChangeAspect="1"/>
          </p:cNvSpPr>
          <p:nvPr/>
        </p:nvSpPr>
        <p:spPr>
          <a:xfrm rot="1169634">
            <a:off x="1206986" y="5532623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Parallelogram 173">
            <a:extLst>
              <a:ext uri="{FF2B5EF4-FFF2-40B4-BE49-F238E27FC236}">
                <a16:creationId xmlns:a16="http://schemas.microsoft.com/office/drawing/2014/main" id="{44CED0CD-2E89-4DD8-AEF7-56C76F600419}"/>
              </a:ext>
            </a:extLst>
          </p:cNvPr>
          <p:cNvSpPr>
            <a:spLocks noChangeAspect="1"/>
          </p:cNvSpPr>
          <p:nvPr/>
        </p:nvSpPr>
        <p:spPr>
          <a:xfrm rot="1169634">
            <a:off x="1546269" y="5560980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Parallelogram 174">
            <a:extLst>
              <a:ext uri="{FF2B5EF4-FFF2-40B4-BE49-F238E27FC236}">
                <a16:creationId xmlns:a16="http://schemas.microsoft.com/office/drawing/2014/main" id="{CDE5ED14-50A8-4EE3-8928-E1634DC304C5}"/>
              </a:ext>
            </a:extLst>
          </p:cNvPr>
          <p:cNvSpPr>
            <a:spLocks noChangeAspect="1"/>
          </p:cNvSpPr>
          <p:nvPr/>
        </p:nvSpPr>
        <p:spPr>
          <a:xfrm rot="1169634">
            <a:off x="1880079" y="5592727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Parallelogram 175">
            <a:extLst>
              <a:ext uri="{FF2B5EF4-FFF2-40B4-BE49-F238E27FC236}">
                <a16:creationId xmlns:a16="http://schemas.microsoft.com/office/drawing/2014/main" id="{CBB9EBBD-3E0F-4CBD-B1CF-51A968D26847}"/>
              </a:ext>
            </a:extLst>
          </p:cNvPr>
          <p:cNvSpPr>
            <a:spLocks noChangeAspect="1"/>
          </p:cNvSpPr>
          <p:nvPr/>
        </p:nvSpPr>
        <p:spPr>
          <a:xfrm rot="1169634">
            <a:off x="2211246" y="5626693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Parallelogram 176">
            <a:extLst>
              <a:ext uri="{FF2B5EF4-FFF2-40B4-BE49-F238E27FC236}">
                <a16:creationId xmlns:a16="http://schemas.microsoft.com/office/drawing/2014/main" id="{5120D990-B415-458B-9BC1-F577771F48B6}"/>
              </a:ext>
            </a:extLst>
          </p:cNvPr>
          <p:cNvSpPr>
            <a:spLocks noChangeAspect="1"/>
          </p:cNvSpPr>
          <p:nvPr/>
        </p:nvSpPr>
        <p:spPr>
          <a:xfrm rot="1169634">
            <a:off x="859397" y="5571246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Parallelogram 184">
            <a:extLst>
              <a:ext uri="{FF2B5EF4-FFF2-40B4-BE49-F238E27FC236}">
                <a16:creationId xmlns:a16="http://schemas.microsoft.com/office/drawing/2014/main" id="{9E1A0A06-75F9-4AA1-A690-9FD69192B523}"/>
              </a:ext>
            </a:extLst>
          </p:cNvPr>
          <p:cNvSpPr>
            <a:spLocks noChangeAspect="1"/>
          </p:cNvSpPr>
          <p:nvPr/>
        </p:nvSpPr>
        <p:spPr>
          <a:xfrm rot="1169634">
            <a:off x="1757041" y="6448867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Parallelogram 185">
            <a:extLst>
              <a:ext uri="{FF2B5EF4-FFF2-40B4-BE49-F238E27FC236}">
                <a16:creationId xmlns:a16="http://schemas.microsoft.com/office/drawing/2014/main" id="{819A076A-4596-481E-A494-ACA17AA784CB}"/>
              </a:ext>
            </a:extLst>
          </p:cNvPr>
          <p:cNvSpPr>
            <a:spLocks noChangeAspect="1"/>
          </p:cNvSpPr>
          <p:nvPr/>
        </p:nvSpPr>
        <p:spPr>
          <a:xfrm rot="1169634">
            <a:off x="2202792" y="6244462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Parallelogram 186">
            <a:extLst>
              <a:ext uri="{FF2B5EF4-FFF2-40B4-BE49-F238E27FC236}">
                <a16:creationId xmlns:a16="http://schemas.microsoft.com/office/drawing/2014/main" id="{A5473FC8-05D8-472C-86C1-F073C7ABE02B}"/>
              </a:ext>
            </a:extLst>
          </p:cNvPr>
          <p:cNvSpPr>
            <a:spLocks noChangeAspect="1"/>
          </p:cNvSpPr>
          <p:nvPr/>
        </p:nvSpPr>
        <p:spPr>
          <a:xfrm rot="1169634">
            <a:off x="1680856" y="6011348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Parallelogram 187">
            <a:extLst>
              <a:ext uri="{FF2B5EF4-FFF2-40B4-BE49-F238E27FC236}">
                <a16:creationId xmlns:a16="http://schemas.microsoft.com/office/drawing/2014/main" id="{F6608F92-1869-490F-BBBC-2E3F97BE04DD}"/>
              </a:ext>
            </a:extLst>
          </p:cNvPr>
          <p:cNvSpPr>
            <a:spLocks noChangeAspect="1"/>
          </p:cNvSpPr>
          <p:nvPr/>
        </p:nvSpPr>
        <p:spPr>
          <a:xfrm rot="1169634">
            <a:off x="1987897" y="6056335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Parallelogram 188">
            <a:extLst>
              <a:ext uri="{FF2B5EF4-FFF2-40B4-BE49-F238E27FC236}">
                <a16:creationId xmlns:a16="http://schemas.microsoft.com/office/drawing/2014/main" id="{BF2A6F23-8DF9-47F6-8005-9174D72FA497}"/>
              </a:ext>
            </a:extLst>
          </p:cNvPr>
          <p:cNvSpPr>
            <a:spLocks noChangeAspect="1"/>
          </p:cNvSpPr>
          <p:nvPr/>
        </p:nvSpPr>
        <p:spPr>
          <a:xfrm rot="1169634">
            <a:off x="2429437" y="5845860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Parallelogram 190">
            <a:extLst>
              <a:ext uri="{FF2B5EF4-FFF2-40B4-BE49-F238E27FC236}">
                <a16:creationId xmlns:a16="http://schemas.microsoft.com/office/drawing/2014/main" id="{D56F3DC0-862E-4F1F-BDAD-74816F91831E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2923226" y="5843377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Freeform: Shape 197">
            <a:extLst>
              <a:ext uri="{FF2B5EF4-FFF2-40B4-BE49-F238E27FC236}">
                <a16:creationId xmlns:a16="http://schemas.microsoft.com/office/drawing/2014/main" id="{27BED999-A5D7-4486-89C7-07071BE6622B}"/>
              </a:ext>
            </a:extLst>
          </p:cNvPr>
          <p:cNvSpPr/>
          <p:nvPr/>
        </p:nvSpPr>
        <p:spPr>
          <a:xfrm>
            <a:off x="11359309" y="796761"/>
            <a:ext cx="843202" cy="487360"/>
          </a:xfrm>
          <a:custGeom>
            <a:avLst/>
            <a:gdLst>
              <a:gd name="connsiteX0" fmla="*/ 0 w 1061545"/>
              <a:gd name="connsiteY0" fmla="*/ 758768 h 758768"/>
              <a:gd name="connsiteX1" fmla="*/ 546538 w 1061545"/>
              <a:gd name="connsiteY1" fmla="*/ 2023 h 758768"/>
              <a:gd name="connsiteX2" fmla="*/ 1061545 w 1061545"/>
              <a:gd name="connsiteY2" fmla="*/ 580092 h 75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1545" h="758768">
                <a:moveTo>
                  <a:pt x="0" y="758768"/>
                </a:moveTo>
                <a:cubicBezTo>
                  <a:pt x="184807" y="395285"/>
                  <a:pt x="369614" y="31802"/>
                  <a:pt x="546538" y="2023"/>
                </a:cubicBezTo>
                <a:cubicBezTo>
                  <a:pt x="723462" y="-27756"/>
                  <a:pt x="892503" y="276168"/>
                  <a:pt x="1061545" y="580092"/>
                </a:cubicBezTo>
              </a:path>
            </a:pathLst>
          </a:cu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Parallelogram 193">
            <a:extLst>
              <a:ext uri="{FF2B5EF4-FFF2-40B4-BE49-F238E27FC236}">
                <a16:creationId xmlns:a16="http://schemas.microsoft.com/office/drawing/2014/main" id="{C1355A58-6824-4382-90B7-14FE4DC94558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2802359" y="6142924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Parallelogram 194">
            <a:extLst>
              <a:ext uri="{FF2B5EF4-FFF2-40B4-BE49-F238E27FC236}">
                <a16:creationId xmlns:a16="http://schemas.microsoft.com/office/drawing/2014/main" id="{2CE25F22-8EAD-4C8B-A1E4-443B8C7D88DD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3337993" y="6007402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Parallelogram 195">
            <a:extLst>
              <a:ext uri="{FF2B5EF4-FFF2-40B4-BE49-F238E27FC236}">
                <a16:creationId xmlns:a16="http://schemas.microsoft.com/office/drawing/2014/main" id="{6D04E0D2-860F-4924-AD89-63E2F34C726D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3148888" y="6193079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Parallelogram 196">
            <a:extLst>
              <a:ext uri="{FF2B5EF4-FFF2-40B4-BE49-F238E27FC236}">
                <a16:creationId xmlns:a16="http://schemas.microsoft.com/office/drawing/2014/main" id="{52B3A66C-04C3-47EA-8833-B0AB9784F4AE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3081436" y="5622698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Freeform: Shape 198">
            <a:extLst>
              <a:ext uri="{FF2B5EF4-FFF2-40B4-BE49-F238E27FC236}">
                <a16:creationId xmlns:a16="http://schemas.microsoft.com/office/drawing/2014/main" id="{50DA30A5-D015-4B63-836B-CE90E7C63CF8}"/>
              </a:ext>
            </a:extLst>
          </p:cNvPr>
          <p:cNvSpPr/>
          <p:nvPr/>
        </p:nvSpPr>
        <p:spPr>
          <a:xfrm>
            <a:off x="11445766" y="1166296"/>
            <a:ext cx="756744" cy="136987"/>
          </a:xfrm>
          <a:custGeom>
            <a:avLst/>
            <a:gdLst>
              <a:gd name="connsiteX0" fmla="*/ 0 w 756744"/>
              <a:gd name="connsiteY0" fmla="*/ 352 h 136987"/>
              <a:gd name="connsiteX1" fmla="*/ 105103 w 756744"/>
              <a:gd name="connsiteY1" fmla="*/ 136987 h 136987"/>
              <a:gd name="connsiteX2" fmla="*/ 210206 w 756744"/>
              <a:gd name="connsiteY2" fmla="*/ 352 h 136987"/>
              <a:gd name="connsiteX3" fmla="*/ 367862 w 756744"/>
              <a:gd name="connsiteY3" fmla="*/ 94945 h 136987"/>
              <a:gd name="connsiteX4" fmla="*/ 472965 w 756744"/>
              <a:gd name="connsiteY4" fmla="*/ 10863 h 136987"/>
              <a:gd name="connsiteX5" fmla="*/ 641131 w 756744"/>
              <a:gd name="connsiteY5" fmla="*/ 94945 h 136987"/>
              <a:gd name="connsiteX6" fmla="*/ 756744 w 756744"/>
              <a:gd name="connsiteY6" fmla="*/ 10863 h 136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6744" h="136987">
                <a:moveTo>
                  <a:pt x="0" y="352"/>
                </a:moveTo>
                <a:cubicBezTo>
                  <a:pt x="35034" y="68669"/>
                  <a:pt x="70069" y="136987"/>
                  <a:pt x="105103" y="136987"/>
                </a:cubicBezTo>
                <a:cubicBezTo>
                  <a:pt x="140137" y="136987"/>
                  <a:pt x="166413" y="7359"/>
                  <a:pt x="210206" y="352"/>
                </a:cubicBezTo>
                <a:cubicBezTo>
                  <a:pt x="253999" y="-6655"/>
                  <a:pt x="324069" y="93193"/>
                  <a:pt x="367862" y="94945"/>
                </a:cubicBezTo>
                <a:cubicBezTo>
                  <a:pt x="411655" y="96697"/>
                  <a:pt x="427420" y="10863"/>
                  <a:pt x="472965" y="10863"/>
                </a:cubicBezTo>
                <a:cubicBezTo>
                  <a:pt x="518510" y="10863"/>
                  <a:pt x="593835" y="94945"/>
                  <a:pt x="641131" y="94945"/>
                </a:cubicBezTo>
                <a:cubicBezTo>
                  <a:pt x="688427" y="94945"/>
                  <a:pt x="722585" y="52904"/>
                  <a:pt x="756744" y="10863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0" name="Picture 199">
            <a:extLst>
              <a:ext uri="{FF2B5EF4-FFF2-40B4-BE49-F238E27FC236}">
                <a16:creationId xmlns:a16="http://schemas.microsoft.com/office/drawing/2014/main" id="{791BD6D9-90D8-45ED-A06A-6D829D5042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66038" y="6177630"/>
            <a:ext cx="718205" cy="525354"/>
          </a:xfrm>
          <a:prstGeom prst="rect">
            <a:avLst/>
          </a:prstGeom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2900004C-4844-40F3-B3D2-2AB74D7C42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94551" y="5926902"/>
            <a:ext cx="694690" cy="508153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C9AB386-4EF7-4C40-BCC8-59DDFB9E7B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28897" y="5478134"/>
            <a:ext cx="718204" cy="525353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3539BF19-57CA-4B8D-B0F7-9F14E0C8FAE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26576" y="3281038"/>
            <a:ext cx="471851" cy="493299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ADE45198-5FFF-43C9-9E60-A0C243623F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9789" y="1387749"/>
            <a:ext cx="351177" cy="301009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50AEF928-40BE-4E24-B27C-12766F3E58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8642" y="1712742"/>
            <a:ext cx="351177" cy="301009"/>
          </a:xfrm>
          <a:prstGeom prst="rect">
            <a:avLst/>
          </a:prstGeom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5F25EB45-93DF-423C-8C52-899B9E4FD4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74845" y="4570076"/>
            <a:ext cx="223685" cy="466327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20189C9F-42C1-4447-A181-237C579ACC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91925" y="4726640"/>
            <a:ext cx="223685" cy="466327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14A849C8-6893-48C2-8BDE-4F1410638B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68286" y="4738924"/>
            <a:ext cx="223685" cy="466327"/>
          </a:xfrm>
          <a:prstGeom prst="rect">
            <a:avLst/>
          </a:prstGeom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3A159C57-1580-4DAC-8EA5-72BEFDB89D3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82103" y="4594167"/>
            <a:ext cx="223685" cy="466327"/>
          </a:xfrm>
          <a:prstGeom prst="rect">
            <a:avLst/>
          </a:prstGeom>
        </p:spPr>
      </p:pic>
      <p:pic>
        <p:nvPicPr>
          <p:cNvPr id="211" name="Picture 210">
            <a:extLst>
              <a:ext uri="{FF2B5EF4-FFF2-40B4-BE49-F238E27FC236}">
                <a16:creationId xmlns:a16="http://schemas.microsoft.com/office/drawing/2014/main" id="{D259BC75-7460-405D-8C91-1A5ACE7A7A3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57789" y="4665469"/>
            <a:ext cx="365760" cy="405595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1601B5FC-0C18-45C2-B54F-62EFF47B2DD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20443" y="4701635"/>
            <a:ext cx="365760" cy="405595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D1313F63-75B0-46CB-9238-747085BD402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00610" y="5030361"/>
            <a:ext cx="365760" cy="405595"/>
          </a:xfrm>
          <a:prstGeom prst="rect">
            <a:avLst/>
          </a:prstGeom>
        </p:spPr>
      </p:pic>
      <p:pic>
        <p:nvPicPr>
          <p:cNvPr id="217" name="Picture 216">
            <a:extLst>
              <a:ext uri="{FF2B5EF4-FFF2-40B4-BE49-F238E27FC236}">
                <a16:creationId xmlns:a16="http://schemas.microsoft.com/office/drawing/2014/main" id="{F6C70CC2-8988-4E80-B78E-3B442CA624B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98644" y="5085533"/>
            <a:ext cx="365760" cy="405595"/>
          </a:xfrm>
          <a:prstGeom prst="rect">
            <a:avLst/>
          </a:prstGeom>
        </p:spPr>
      </p:pic>
      <p:pic>
        <p:nvPicPr>
          <p:cNvPr id="219" name="Picture 218">
            <a:extLst>
              <a:ext uri="{FF2B5EF4-FFF2-40B4-BE49-F238E27FC236}">
                <a16:creationId xmlns:a16="http://schemas.microsoft.com/office/drawing/2014/main" id="{1F2982EA-4E70-4494-A5CD-84B5446705B4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b="11231"/>
          <a:stretch/>
        </p:blipFill>
        <p:spPr>
          <a:xfrm flipH="1">
            <a:off x="25819" y="5992977"/>
            <a:ext cx="1388419" cy="862320"/>
          </a:xfrm>
          <a:prstGeom prst="rect">
            <a:avLst/>
          </a:prstGeom>
        </p:spPr>
      </p:pic>
      <p:sp>
        <p:nvSpPr>
          <p:cNvPr id="220" name="TextBox 219">
            <a:extLst>
              <a:ext uri="{FF2B5EF4-FFF2-40B4-BE49-F238E27FC236}">
                <a16:creationId xmlns:a16="http://schemas.microsoft.com/office/drawing/2014/main" id="{4AC03A3C-65A3-454B-9E05-BB800C78A600}"/>
              </a:ext>
            </a:extLst>
          </p:cNvPr>
          <p:cNvSpPr txBox="1"/>
          <p:nvPr/>
        </p:nvSpPr>
        <p:spPr>
          <a:xfrm>
            <a:off x="94808" y="5329572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3450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FDF26713-9778-44C2-A46D-488A7225A2A4}"/>
              </a:ext>
            </a:extLst>
          </p:cNvPr>
          <p:cNvSpPr txBox="1"/>
          <p:nvPr/>
        </p:nvSpPr>
        <p:spPr>
          <a:xfrm>
            <a:off x="3766380" y="4251522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3600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02C1BEA5-7581-4595-965D-F9CEF6CA2C61}"/>
              </a:ext>
            </a:extLst>
          </p:cNvPr>
          <p:cNvSpPr txBox="1"/>
          <p:nvPr/>
        </p:nvSpPr>
        <p:spPr>
          <a:xfrm>
            <a:off x="6817341" y="3280925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3850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055CBDCB-8C02-425E-A909-A249E7951015}"/>
              </a:ext>
            </a:extLst>
          </p:cNvPr>
          <p:cNvSpPr txBox="1"/>
          <p:nvPr/>
        </p:nvSpPr>
        <p:spPr>
          <a:xfrm>
            <a:off x="9646341" y="1723753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4600</a:t>
            </a: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F059C8D9-0E25-4821-B869-3B0FD2705B4F}"/>
              </a:ext>
            </a:extLst>
          </p:cNvPr>
          <p:cNvSpPr/>
          <p:nvPr/>
        </p:nvSpPr>
        <p:spPr>
          <a:xfrm>
            <a:off x="652771" y="4767302"/>
            <a:ext cx="1479462" cy="369332"/>
          </a:xfrm>
          <a:prstGeom prst="rect">
            <a:avLst/>
          </a:prstGeom>
          <a:solidFill>
            <a:schemeClr val="accent6">
              <a:lumMod val="60000"/>
              <a:lumOff val="40000"/>
              <a:alpha val="69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dirty="0"/>
              <a:t>Privada</a:t>
            </a:r>
            <a:endParaRPr lang="en-US" dirty="0"/>
          </a:p>
        </p:txBody>
      </p: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D51AE667-20DE-4BA0-B45D-C97AF24340ED}"/>
              </a:ext>
            </a:extLst>
          </p:cNvPr>
          <p:cNvCxnSpPr/>
          <p:nvPr/>
        </p:nvCxnSpPr>
        <p:spPr>
          <a:xfrm flipH="1">
            <a:off x="168165" y="1915796"/>
            <a:ext cx="9235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92CBAA0E-5D13-4646-B287-5D4554B91E2D}"/>
              </a:ext>
            </a:extLst>
          </p:cNvPr>
          <p:cNvCxnSpPr/>
          <p:nvPr/>
        </p:nvCxnSpPr>
        <p:spPr>
          <a:xfrm flipH="1">
            <a:off x="180713" y="4488878"/>
            <a:ext cx="34747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D5D5AE09-9571-45B1-8B66-635CF9CF71CB}"/>
              </a:ext>
            </a:extLst>
          </p:cNvPr>
          <p:cNvCxnSpPr/>
          <p:nvPr/>
        </p:nvCxnSpPr>
        <p:spPr>
          <a:xfrm flipH="1">
            <a:off x="180976" y="3465591"/>
            <a:ext cx="6309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B95B0FEA-EC31-4414-A5C3-E55D1D59B489}"/>
              </a:ext>
            </a:extLst>
          </p:cNvPr>
          <p:cNvCxnSpPr/>
          <p:nvPr/>
        </p:nvCxnSpPr>
        <p:spPr>
          <a:xfrm>
            <a:off x="168165" y="1915796"/>
            <a:ext cx="0" cy="411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TextBox 244">
            <a:extLst>
              <a:ext uri="{FF2B5EF4-FFF2-40B4-BE49-F238E27FC236}">
                <a16:creationId xmlns:a16="http://schemas.microsoft.com/office/drawing/2014/main" id="{B67BDCE0-634C-4EBD-BDA9-9C29C17B2B4A}"/>
              </a:ext>
            </a:extLst>
          </p:cNvPr>
          <p:cNvSpPr txBox="1"/>
          <p:nvPr/>
        </p:nvSpPr>
        <p:spPr>
          <a:xfrm>
            <a:off x="7569940" y="2477107"/>
            <a:ext cx="1663737" cy="369332"/>
          </a:xfrm>
          <a:prstGeom prst="rect">
            <a:avLst/>
          </a:prstGeom>
          <a:solidFill>
            <a:schemeClr val="accent4">
              <a:lumMod val="40000"/>
              <a:lumOff val="6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Comunal</a:t>
            </a: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5485973F-83AB-4B18-9CF6-3484F04559A5}"/>
              </a:ext>
            </a:extLst>
          </p:cNvPr>
          <p:cNvSpPr/>
          <p:nvPr/>
        </p:nvSpPr>
        <p:spPr>
          <a:xfrm>
            <a:off x="10530843" y="247079"/>
            <a:ext cx="1479462" cy="369332"/>
          </a:xfrm>
          <a:prstGeom prst="rect">
            <a:avLst/>
          </a:prstGeom>
          <a:solidFill>
            <a:schemeClr val="accent1">
              <a:lumMod val="40000"/>
              <a:lumOff val="60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dirty="0"/>
              <a:t>PNH</a:t>
            </a:r>
            <a:endParaRPr lang="en-US" dirty="0"/>
          </a:p>
        </p:txBody>
      </p:sp>
      <p:sp>
        <p:nvSpPr>
          <p:cNvPr id="248" name="Parallelogram 247">
            <a:extLst>
              <a:ext uri="{FF2B5EF4-FFF2-40B4-BE49-F238E27FC236}">
                <a16:creationId xmlns:a16="http://schemas.microsoft.com/office/drawing/2014/main" id="{758126F0-0BF9-4592-9910-49F0F49D618A}"/>
              </a:ext>
            </a:extLst>
          </p:cNvPr>
          <p:cNvSpPr>
            <a:spLocks noChangeAspect="1"/>
          </p:cNvSpPr>
          <p:nvPr/>
        </p:nvSpPr>
        <p:spPr>
          <a:xfrm rot="1844246">
            <a:off x="6455434" y="5212775"/>
            <a:ext cx="216300" cy="29496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9" name="Parallelogram 248">
            <a:extLst>
              <a:ext uri="{FF2B5EF4-FFF2-40B4-BE49-F238E27FC236}">
                <a16:creationId xmlns:a16="http://schemas.microsoft.com/office/drawing/2014/main" id="{0F126988-E2E4-41DC-93DB-4F5A0A5F0137}"/>
              </a:ext>
            </a:extLst>
          </p:cNvPr>
          <p:cNvSpPr>
            <a:spLocks noChangeAspect="1"/>
          </p:cNvSpPr>
          <p:nvPr/>
        </p:nvSpPr>
        <p:spPr>
          <a:xfrm rot="1844246">
            <a:off x="6533296" y="5626384"/>
            <a:ext cx="216300" cy="29496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B8AD832E-8AC9-4056-99BF-6490387F448A}"/>
              </a:ext>
            </a:extLst>
          </p:cNvPr>
          <p:cNvSpPr txBox="1"/>
          <p:nvPr/>
        </p:nvSpPr>
        <p:spPr>
          <a:xfrm>
            <a:off x="3813815" y="3745637"/>
            <a:ext cx="1663737" cy="369332"/>
          </a:xfrm>
          <a:prstGeom prst="rect">
            <a:avLst/>
          </a:prstGeom>
          <a:solidFill>
            <a:schemeClr val="accent4">
              <a:lumMod val="40000"/>
              <a:lumOff val="6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Comunal</a:t>
            </a: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C5644BBC-7215-45DA-AC32-91D6673210C6}"/>
              </a:ext>
            </a:extLst>
          </p:cNvPr>
          <p:cNvSpPr/>
          <p:nvPr/>
        </p:nvSpPr>
        <p:spPr>
          <a:xfrm>
            <a:off x="216250" y="672023"/>
            <a:ext cx="497572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b="1" dirty="0">
                <a:latin typeface="+mj-lt"/>
              </a:rPr>
              <a:t>Propiedad de la tierra</a:t>
            </a:r>
            <a:endParaRPr lang="en-US" sz="4400" dirty="0">
              <a:latin typeface="+mj-lt"/>
            </a:endParaRPr>
          </a:p>
        </p:txBody>
      </p:sp>
      <p:sp>
        <p:nvSpPr>
          <p:cNvPr id="257" name="Title 1">
            <a:extLst>
              <a:ext uri="{FF2B5EF4-FFF2-40B4-BE49-F238E27FC236}">
                <a16:creationId xmlns:a16="http://schemas.microsoft.com/office/drawing/2014/main" id="{A9DC61CD-5D5B-48E5-B998-D4C6CAA2A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695" y="165295"/>
            <a:ext cx="4786591" cy="276414"/>
          </a:xfrm>
        </p:spPr>
        <p:txBody>
          <a:bodyPr anchor="t">
            <a:normAutofit fontScale="90000"/>
          </a:bodyPr>
          <a:lstStyle/>
          <a:p>
            <a:r>
              <a:rPr lang="es-ES" sz="1600" dirty="0">
                <a:solidFill>
                  <a:schemeClr val="bg2">
                    <a:lumMod val="75000"/>
                  </a:schemeClr>
                </a:solidFill>
              </a:rPr>
              <a:t>Paisaje </a:t>
            </a:r>
            <a:r>
              <a:rPr lang="es-ES" sz="1600" dirty="0" err="1">
                <a:solidFill>
                  <a:schemeClr val="bg2">
                    <a:lumMod val="75000"/>
                  </a:schemeClr>
                </a:solidFill>
              </a:rPr>
              <a:t>agropastoril</a:t>
            </a:r>
            <a:r>
              <a:rPr lang="es-ES" sz="1600" dirty="0">
                <a:solidFill>
                  <a:schemeClr val="bg2">
                    <a:lumMod val="75000"/>
                  </a:schemeClr>
                </a:solidFill>
              </a:rPr>
              <a:t> puna húmeda Andes norcentrales del Perú</a:t>
            </a:r>
            <a:br>
              <a:rPr lang="es-ES" sz="3200" dirty="0"/>
            </a:br>
            <a:endParaRPr lang="es-ES" sz="3200" b="1" dirty="0"/>
          </a:p>
        </p:txBody>
      </p:sp>
      <p:pic>
        <p:nvPicPr>
          <p:cNvPr id="98" name="Picture 97" descr="A close up of a sign&#10;&#10;Description automatically generated">
            <a:extLst>
              <a:ext uri="{FF2B5EF4-FFF2-40B4-BE49-F238E27FC236}">
                <a16:creationId xmlns:a16="http://schemas.microsoft.com/office/drawing/2014/main" id="{87C55B5F-50DD-4AE2-8D79-4947C32C4BF8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9" t="26620" r="7115" b="16617"/>
          <a:stretch/>
        </p:blipFill>
        <p:spPr>
          <a:xfrm>
            <a:off x="8470611" y="616411"/>
            <a:ext cx="2017004" cy="10634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 descr="A group of people sitting in a yard&#10;&#10;Description automatically generated">
            <a:extLst>
              <a:ext uri="{FF2B5EF4-FFF2-40B4-BE49-F238E27FC236}">
                <a16:creationId xmlns:a16="http://schemas.microsoft.com/office/drawing/2014/main" id="{F578D2EE-A091-4E92-9C75-FC5F1D2E7B2E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0"/>
          <a:stretch/>
        </p:blipFill>
        <p:spPr>
          <a:xfrm>
            <a:off x="4426658" y="1770190"/>
            <a:ext cx="2431144" cy="1620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1" name="Picture 100" descr="A tree with a mountain in the background&#10;&#10;Description automatically generated">
            <a:extLst>
              <a:ext uri="{FF2B5EF4-FFF2-40B4-BE49-F238E27FC236}">
                <a16:creationId xmlns:a16="http://schemas.microsoft.com/office/drawing/2014/main" id="{E0779582-C93B-4D05-B665-475CB39E7362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4" t="30249" r="58846" b="38507"/>
          <a:stretch/>
        </p:blipFill>
        <p:spPr>
          <a:xfrm>
            <a:off x="356210" y="3452995"/>
            <a:ext cx="1960625" cy="12825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91988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FE93D98-B8C1-47C9-98E3-B23186398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815551" y="3738769"/>
            <a:ext cx="1068080" cy="571500"/>
          </a:xfrm>
          <a:prstGeom prst="rect">
            <a:avLst/>
          </a:prstGeom>
        </p:spPr>
      </p:pic>
      <p:sp>
        <p:nvSpPr>
          <p:cNvPr id="36" name="Parallelogram 35">
            <a:extLst>
              <a:ext uri="{FF2B5EF4-FFF2-40B4-BE49-F238E27FC236}">
                <a16:creationId xmlns:a16="http://schemas.microsoft.com/office/drawing/2014/main" id="{D854DE7F-FC82-4907-9E12-BD904F0E81A4}"/>
              </a:ext>
            </a:extLst>
          </p:cNvPr>
          <p:cNvSpPr>
            <a:spLocks noChangeAspect="1"/>
          </p:cNvSpPr>
          <p:nvPr/>
        </p:nvSpPr>
        <p:spPr>
          <a:xfrm rot="1768175">
            <a:off x="3364912" y="5393395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0DEB6DEC-6C1D-4234-9AF9-BE1EA0B516E7}"/>
              </a:ext>
            </a:extLst>
          </p:cNvPr>
          <p:cNvSpPr>
            <a:spLocks noChangeAspect="1"/>
          </p:cNvSpPr>
          <p:nvPr/>
        </p:nvSpPr>
        <p:spPr>
          <a:xfrm rot="1768175">
            <a:off x="3701936" y="5529454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Parallelogram 37">
            <a:extLst>
              <a:ext uri="{FF2B5EF4-FFF2-40B4-BE49-F238E27FC236}">
                <a16:creationId xmlns:a16="http://schemas.microsoft.com/office/drawing/2014/main" id="{8FDD6DF3-8458-451F-9BD1-BEA948189A9F}"/>
              </a:ext>
            </a:extLst>
          </p:cNvPr>
          <p:cNvSpPr>
            <a:spLocks noChangeAspect="1"/>
          </p:cNvSpPr>
          <p:nvPr/>
        </p:nvSpPr>
        <p:spPr>
          <a:xfrm rot="1768175">
            <a:off x="4031150" y="5202231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67DB35C-B962-4FE3-AF43-DCA74650B9B8}"/>
              </a:ext>
            </a:extLst>
          </p:cNvPr>
          <p:cNvSpPr/>
          <p:nvPr/>
        </p:nvSpPr>
        <p:spPr>
          <a:xfrm>
            <a:off x="62345" y="1214264"/>
            <a:ext cx="12119145" cy="4945977"/>
          </a:xfrm>
          <a:custGeom>
            <a:avLst/>
            <a:gdLst>
              <a:gd name="connsiteX0" fmla="*/ 0 w 12119145"/>
              <a:gd name="connsiteY0" fmla="*/ 4945977 h 4945977"/>
              <a:gd name="connsiteX1" fmla="*/ 1073728 w 12119145"/>
              <a:gd name="connsiteY1" fmla="*/ 4267104 h 4945977"/>
              <a:gd name="connsiteX2" fmla="*/ 3041073 w 12119145"/>
              <a:gd name="connsiteY2" fmla="*/ 4308668 h 4945977"/>
              <a:gd name="connsiteX3" fmla="*/ 4274128 w 12119145"/>
              <a:gd name="connsiteY3" fmla="*/ 3331922 h 4945977"/>
              <a:gd name="connsiteX4" fmla="*/ 5957455 w 12119145"/>
              <a:gd name="connsiteY4" fmla="*/ 3345777 h 4945977"/>
              <a:gd name="connsiteX5" fmla="*/ 7058891 w 12119145"/>
              <a:gd name="connsiteY5" fmla="*/ 2438304 h 4945977"/>
              <a:gd name="connsiteX6" fmla="*/ 8880764 w 12119145"/>
              <a:gd name="connsiteY6" fmla="*/ 2507577 h 4945977"/>
              <a:gd name="connsiteX7" fmla="*/ 10920965 w 12119145"/>
              <a:gd name="connsiteY7" fmla="*/ 15431 h 4945977"/>
              <a:gd name="connsiteX8" fmla="*/ 12119145 w 12119145"/>
              <a:gd name="connsiteY8" fmla="*/ 1644534 h 4945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19145" h="4945977">
                <a:moveTo>
                  <a:pt x="0" y="4945977"/>
                </a:moveTo>
                <a:cubicBezTo>
                  <a:pt x="283441" y="4659649"/>
                  <a:pt x="566883" y="4373322"/>
                  <a:pt x="1073728" y="4267104"/>
                </a:cubicBezTo>
                <a:cubicBezTo>
                  <a:pt x="1580573" y="4160886"/>
                  <a:pt x="2507673" y="4464532"/>
                  <a:pt x="3041073" y="4308668"/>
                </a:cubicBezTo>
                <a:cubicBezTo>
                  <a:pt x="3574473" y="4152804"/>
                  <a:pt x="3788064" y="3492404"/>
                  <a:pt x="4274128" y="3331922"/>
                </a:cubicBezTo>
                <a:cubicBezTo>
                  <a:pt x="4760192" y="3171440"/>
                  <a:pt x="5493328" y="3494713"/>
                  <a:pt x="5957455" y="3345777"/>
                </a:cubicBezTo>
                <a:cubicBezTo>
                  <a:pt x="6421582" y="3196841"/>
                  <a:pt x="6571673" y="2578004"/>
                  <a:pt x="7058891" y="2438304"/>
                </a:cubicBezTo>
                <a:cubicBezTo>
                  <a:pt x="7546109" y="2298604"/>
                  <a:pt x="8237085" y="2911389"/>
                  <a:pt x="8880764" y="2507577"/>
                </a:cubicBezTo>
                <a:cubicBezTo>
                  <a:pt x="9524443" y="2103765"/>
                  <a:pt x="10381235" y="159271"/>
                  <a:pt x="10920965" y="15431"/>
                </a:cubicBezTo>
                <a:cubicBezTo>
                  <a:pt x="11460695" y="-128410"/>
                  <a:pt x="11789920" y="758062"/>
                  <a:pt x="12119145" y="1644534"/>
                </a:cubicBezTo>
              </a:path>
            </a:pathLst>
          </a:cu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Parallelogram 38">
            <a:extLst>
              <a:ext uri="{FF2B5EF4-FFF2-40B4-BE49-F238E27FC236}">
                <a16:creationId xmlns:a16="http://schemas.microsoft.com/office/drawing/2014/main" id="{45DB27B0-59CB-4914-9081-B50D689EDD87}"/>
              </a:ext>
            </a:extLst>
          </p:cNvPr>
          <p:cNvSpPr>
            <a:spLocks noChangeAspect="1"/>
          </p:cNvSpPr>
          <p:nvPr/>
        </p:nvSpPr>
        <p:spPr>
          <a:xfrm rot="1768175">
            <a:off x="5322305" y="5598960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E97BDF3B-4686-432F-9F3E-5EBE43B73F6F}"/>
              </a:ext>
            </a:extLst>
          </p:cNvPr>
          <p:cNvSpPr>
            <a:spLocks noChangeAspect="1"/>
          </p:cNvSpPr>
          <p:nvPr/>
        </p:nvSpPr>
        <p:spPr>
          <a:xfrm rot="1768175">
            <a:off x="4998916" y="5940620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Parallelogram 40">
            <a:extLst>
              <a:ext uri="{FF2B5EF4-FFF2-40B4-BE49-F238E27FC236}">
                <a16:creationId xmlns:a16="http://schemas.microsoft.com/office/drawing/2014/main" id="{E1013A74-2849-412C-8E3D-8708DC155B35}"/>
              </a:ext>
            </a:extLst>
          </p:cNvPr>
          <p:cNvSpPr>
            <a:spLocks noChangeAspect="1"/>
          </p:cNvSpPr>
          <p:nvPr/>
        </p:nvSpPr>
        <p:spPr>
          <a:xfrm rot="1768175">
            <a:off x="3689430" y="5050256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EDA245E-4C4C-4C0B-B95D-F911A2BCF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909747" y="4021677"/>
            <a:ext cx="830660" cy="87178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CEB3247E-1B95-42E8-BD5B-74C66D28A8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155268" y="3810663"/>
            <a:ext cx="865884" cy="90874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79DC2DE-E9B1-4B5F-8127-97E30E511B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5633653" y="3776350"/>
            <a:ext cx="848040" cy="89002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CA3C771-D074-42AD-928C-06C78FD3A2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993237" y="4510926"/>
            <a:ext cx="783119" cy="82188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3D98D3C-6C52-4DEC-A84A-0A40B8671B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7622821" y="4096582"/>
            <a:ext cx="906392" cy="95126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7F96AD7-EB99-4429-81CC-1F5789976E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228987" y="4223590"/>
            <a:ext cx="866729" cy="90963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51B1505-81DB-4B99-82B4-B0532D98AD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2248" y="2865042"/>
            <a:ext cx="351177" cy="30100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AB530BE-6DAB-42E7-B408-6833CAC9BB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7229" y="2272693"/>
            <a:ext cx="351177" cy="30100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92D6100-7D43-4194-852C-0A3CFCBFE1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38544" y="2923572"/>
            <a:ext cx="351177" cy="30100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B6E3C02-D02B-4CEC-9793-FF78B0AF72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53800" y="2515287"/>
            <a:ext cx="351177" cy="30100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545136C-E2C0-4C3C-B95F-96E776CF7C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78478" y="2984030"/>
            <a:ext cx="351177" cy="301009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EE55F784-6684-4207-BD60-3273BF100B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7255" y="3316556"/>
            <a:ext cx="351177" cy="30100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2ED42CF-01CE-47BB-9941-4FF3D99894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5645" y="3837756"/>
            <a:ext cx="351177" cy="301009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B7CF5CD-3923-4302-8E08-AB57927A73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4005" y="4652905"/>
            <a:ext cx="351177" cy="30100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26528EF2-FAE8-46FF-8470-9DFFBD42F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404504" y="4292204"/>
            <a:ext cx="1068080" cy="571500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3E0F882D-DA05-4A66-A29E-5002AE8DA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644737" y="3604900"/>
            <a:ext cx="1068080" cy="57150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DE46AB66-8897-4B3F-BEC0-6487CC1DE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022453" y="4273220"/>
            <a:ext cx="1068080" cy="571500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6DD53193-09CD-4EEC-AD49-87417ED8A5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9928" y="3887303"/>
            <a:ext cx="351177" cy="301009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30610F5A-A03B-42A4-A4BA-7352B52516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9689" y="3897135"/>
            <a:ext cx="351177" cy="301009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1D9A4682-DC5C-4712-96BD-91DAAA83E0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0996" y="4072945"/>
            <a:ext cx="351177" cy="301009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2190C79E-A73B-4FC1-9639-B327FF93B6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3170" y="3816439"/>
            <a:ext cx="351177" cy="301009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AD9EF1D7-9A7E-46B1-925A-7ACA0EA748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9388" y="4433639"/>
            <a:ext cx="351177" cy="301009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2118412A-A91F-4588-9AC1-1B70C7ADFB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1348335" y="2010243"/>
            <a:ext cx="502897" cy="362712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64071583-5927-4F8A-990C-0482D4C125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866922" y="2141575"/>
            <a:ext cx="502897" cy="362712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43C7F0EF-B13B-4A69-824E-E4A9E668E9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739952" y="2576365"/>
            <a:ext cx="502897" cy="362712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7797C035-222B-49FF-B8BA-181171705D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133380" y="2423197"/>
            <a:ext cx="502897" cy="362712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AD6CD371-ADF6-4633-A6A9-D69436E65F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325773" y="1895173"/>
            <a:ext cx="502897" cy="362712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8CFA785-E836-4240-9D6E-B7D0D36756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384828" y="2918250"/>
            <a:ext cx="502897" cy="362712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765FDFF9-2B9B-4495-BAF1-1B66D3A584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9509" y="5145939"/>
            <a:ext cx="1318866" cy="1361686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A55CF064-9796-4A3B-908C-028FDABE7B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7518" y="3228391"/>
            <a:ext cx="351177" cy="301009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D1FD8C0F-8683-4EBB-B571-711FDFFBA0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4347" y="5247291"/>
            <a:ext cx="351177" cy="301009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C2FF2472-1208-43C7-AEEE-01509CE3A3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6338" y="5494399"/>
            <a:ext cx="351177" cy="301009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35DF965A-9373-4338-A961-876C07C41E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4281" y="5360895"/>
            <a:ext cx="351177" cy="301009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38B10CA3-1F13-46B0-BEF5-4C93573137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4066" y="5143925"/>
            <a:ext cx="351177" cy="301009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2D744B96-20DB-4A70-ADF9-11D4386910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7589" y="5415955"/>
            <a:ext cx="351177" cy="301009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0842704C-05C0-40C6-9389-0C9300201D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8612" y="5164110"/>
            <a:ext cx="351177" cy="301009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EAB5AA85-C6C0-49C7-BB12-5EAC660D14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1697" y="4917135"/>
            <a:ext cx="351177" cy="301009"/>
          </a:xfrm>
          <a:prstGeom prst="rect">
            <a:avLst/>
          </a:prstGeom>
        </p:spPr>
      </p:pic>
      <p:pic>
        <p:nvPicPr>
          <p:cNvPr id="144" name="Content Placeholder 22" descr="A drawing of a person&#10;&#10;Description automatically generated">
            <a:extLst>
              <a:ext uri="{FF2B5EF4-FFF2-40B4-BE49-F238E27FC236}">
                <a16:creationId xmlns:a16="http://schemas.microsoft.com/office/drawing/2014/main" id="{80C24282-0CF6-4C56-B103-6F1921060A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690" y="4539918"/>
            <a:ext cx="788720" cy="934779"/>
          </a:xfrm>
          <a:prstGeom prst="rect">
            <a:avLst/>
          </a:prstGeom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D1AAF858-1BC8-4BBD-BB97-4549E6ECEC56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</a:blip>
          <a:stretch>
            <a:fillRect/>
          </a:stretch>
        </p:blipFill>
        <p:spPr>
          <a:xfrm>
            <a:off x="11369819" y="2858014"/>
            <a:ext cx="432701" cy="839441"/>
          </a:xfrm>
          <a:prstGeom prst="rect">
            <a:avLst/>
          </a:prstGeom>
        </p:spPr>
      </p:pic>
      <p:sp>
        <p:nvSpPr>
          <p:cNvPr id="158" name="Parallelogram 157">
            <a:extLst>
              <a:ext uri="{FF2B5EF4-FFF2-40B4-BE49-F238E27FC236}">
                <a16:creationId xmlns:a16="http://schemas.microsoft.com/office/drawing/2014/main" id="{AB22399A-6A2E-4CD2-927A-E4FC2B99C3E2}"/>
              </a:ext>
            </a:extLst>
          </p:cNvPr>
          <p:cNvSpPr>
            <a:spLocks noChangeAspect="1"/>
          </p:cNvSpPr>
          <p:nvPr/>
        </p:nvSpPr>
        <p:spPr>
          <a:xfrm rot="1169634">
            <a:off x="1206986" y="5532623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Parallelogram 173">
            <a:extLst>
              <a:ext uri="{FF2B5EF4-FFF2-40B4-BE49-F238E27FC236}">
                <a16:creationId xmlns:a16="http://schemas.microsoft.com/office/drawing/2014/main" id="{44CED0CD-2E89-4DD8-AEF7-56C76F600419}"/>
              </a:ext>
            </a:extLst>
          </p:cNvPr>
          <p:cNvSpPr>
            <a:spLocks noChangeAspect="1"/>
          </p:cNvSpPr>
          <p:nvPr/>
        </p:nvSpPr>
        <p:spPr>
          <a:xfrm rot="1169634">
            <a:off x="1546269" y="5560980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Parallelogram 174">
            <a:extLst>
              <a:ext uri="{FF2B5EF4-FFF2-40B4-BE49-F238E27FC236}">
                <a16:creationId xmlns:a16="http://schemas.microsoft.com/office/drawing/2014/main" id="{CDE5ED14-50A8-4EE3-8928-E1634DC304C5}"/>
              </a:ext>
            </a:extLst>
          </p:cNvPr>
          <p:cNvSpPr>
            <a:spLocks noChangeAspect="1"/>
          </p:cNvSpPr>
          <p:nvPr/>
        </p:nvSpPr>
        <p:spPr>
          <a:xfrm rot="1169634">
            <a:off x="1880079" y="5592727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Parallelogram 175">
            <a:extLst>
              <a:ext uri="{FF2B5EF4-FFF2-40B4-BE49-F238E27FC236}">
                <a16:creationId xmlns:a16="http://schemas.microsoft.com/office/drawing/2014/main" id="{CBB9EBBD-3E0F-4CBD-B1CF-51A968D26847}"/>
              </a:ext>
            </a:extLst>
          </p:cNvPr>
          <p:cNvSpPr>
            <a:spLocks noChangeAspect="1"/>
          </p:cNvSpPr>
          <p:nvPr/>
        </p:nvSpPr>
        <p:spPr>
          <a:xfrm rot="1169634">
            <a:off x="2211246" y="5626693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Parallelogram 176">
            <a:extLst>
              <a:ext uri="{FF2B5EF4-FFF2-40B4-BE49-F238E27FC236}">
                <a16:creationId xmlns:a16="http://schemas.microsoft.com/office/drawing/2014/main" id="{5120D990-B415-458B-9BC1-F577771F48B6}"/>
              </a:ext>
            </a:extLst>
          </p:cNvPr>
          <p:cNvSpPr>
            <a:spLocks noChangeAspect="1"/>
          </p:cNvSpPr>
          <p:nvPr/>
        </p:nvSpPr>
        <p:spPr>
          <a:xfrm rot="1169634">
            <a:off x="859397" y="5571246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Parallelogram 184">
            <a:extLst>
              <a:ext uri="{FF2B5EF4-FFF2-40B4-BE49-F238E27FC236}">
                <a16:creationId xmlns:a16="http://schemas.microsoft.com/office/drawing/2014/main" id="{9E1A0A06-75F9-4AA1-A690-9FD69192B523}"/>
              </a:ext>
            </a:extLst>
          </p:cNvPr>
          <p:cNvSpPr>
            <a:spLocks noChangeAspect="1"/>
          </p:cNvSpPr>
          <p:nvPr/>
        </p:nvSpPr>
        <p:spPr>
          <a:xfrm rot="1169634">
            <a:off x="1757041" y="6448867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Parallelogram 185">
            <a:extLst>
              <a:ext uri="{FF2B5EF4-FFF2-40B4-BE49-F238E27FC236}">
                <a16:creationId xmlns:a16="http://schemas.microsoft.com/office/drawing/2014/main" id="{819A076A-4596-481E-A494-ACA17AA784CB}"/>
              </a:ext>
            </a:extLst>
          </p:cNvPr>
          <p:cNvSpPr>
            <a:spLocks noChangeAspect="1"/>
          </p:cNvSpPr>
          <p:nvPr/>
        </p:nvSpPr>
        <p:spPr>
          <a:xfrm rot="1169634">
            <a:off x="2202792" y="6244462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Parallelogram 186">
            <a:extLst>
              <a:ext uri="{FF2B5EF4-FFF2-40B4-BE49-F238E27FC236}">
                <a16:creationId xmlns:a16="http://schemas.microsoft.com/office/drawing/2014/main" id="{A5473FC8-05D8-472C-86C1-F073C7ABE02B}"/>
              </a:ext>
            </a:extLst>
          </p:cNvPr>
          <p:cNvSpPr>
            <a:spLocks noChangeAspect="1"/>
          </p:cNvSpPr>
          <p:nvPr/>
        </p:nvSpPr>
        <p:spPr>
          <a:xfrm rot="1169634">
            <a:off x="1680856" y="6011348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Parallelogram 187">
            <a:extLst>
              <a:ext uri="{FF2B5EF4-FFF2-40B4-BE49-F238E27FC236}">
                <a16:creationId xmlns:a16="http://schemas.microsoft.com/office/drawing/2014/main" id="{F6608F92-1869-490F-BBBC-2E3F97BE04DD}"/>
              </a:ext>
            </a:extLst>
          </p:cNvPr>
          <p:cNvSpPr>
            <a:spLocks noChangeAspect="1"/>
          </p:cNvSpPr>
          <p:nvPr/>
        </p:nvSpPr>
        <p:spPr>
          <a:xfrm rot="1169634">
            <a:off x="1987897" y="6056335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Parallelogram 188">
            <a:extLst>
              <a:ext uri="{FF2B5EF4-FFF2-40B4-BE49-F238E27FC236}">
                <a16:creationId xmlns:a16="http://schemas.microsoft.com/office/drawing/2014/main" id="{BF2A6F23-8DF9-47F6-8005-9174D72FA497}"/>
              </a:ext>
            </a:extLst>
          </p:cNvPr>
          <p:cNvSpPr>
            <a:spLocks noChangeAspect="1"/>
          </p:cNvSpPr>
          <p:nvPr/>
        </p:nvSpPr>
        <p:spPr>
          <a:xfrm rot="1169634">
            <a:off x="2429437" y="5845860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Parallelogram 190">
            <a:extLst>
              <a:ext uri="{FF2B5EF4-FFF2-40B4-BE49-F238E27FC236}">
                <a16:creationId xmlns:a16="http://schemas.microsoft.com/office/drawing/2014/main" id="{D56F3DC0-862E-4F1F-BDAD-74816F91831E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2923226" y="5843377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Freeform: Shape 197">
            <a:extLst>
              <a:ext uri="{FF2B5EF4-FFF2-40B4-BE49-F238E27FC236}">
                <a16:creationId xmlns:a16="http://schemas.microsoft.com/office/drawing/2014/main" id="{27BED999-A5D7-4486-89C7-07071BE6622B}"/>
              </a:ext>
            </a:extLst>
          </p:cNvPr>
          <p:cNvSpPr/>
          <p:nvPr/>
        </p:nvSpPr>
        <p:spPr>
          <a:xfrm>
            <a:off x="11359309" y="796761"/>
            <a:ext cx="843202" cy="487360"/>
          </a:xfrm>
          <a:custGeom>
            <a:avLst/>
            <a:gdLst>
              <a:gd name="connsiteX0" fmla="*/ 0 w 1061545"/>
              <a:gd name="connsiteY0" fmla="*/ 758768 h 758768"/>
              <a:gd name="connsiteX1" fmla="*/ 546538 w 1061545"/>
              <a:gd name="connsiteY1" fmla="*/ 2023 h 758768"/>
              <a:gd name="connsiteX2" fmla="*/ 1061545 w 1061545"/>
              <a:gd name="connsiteY2" fmla="*/ 580092 h 75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1545" h="758768">
                <a:moveTo>
                  <a:pt x="0" y="758768"/>
                </a:moveTo>
                <a:cubicBezTo>
                  <a:pt x="184807" y="395285"/>
                  <a:pt x="369614" y="31802"/>
                  <a:pt x="546538" y="2023"/>
                </a:cubicBezTo>
                <a:cubicBezTo>
                  <a:pt x="723462" y="-27756"/>
                  <a:pt x="892503" y="276168"/>
                  <a:pt x="1061545" y="580092"/>
                </a:cubicBezTo>
              </a:path>
            </a:pathLst>
          </a:cu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Parallelogram 193">
            <a:extLst>
              <a:ext uri="{FF2B5EF4-FFF2-40B4-BE49-F238E27FC236}">
                <a16:creationId xmlns:a16="http://schemas.microsoft.com/office/drawing/2014/main" id="{C1355A58-6824-4382-90B7-14FE4DC94558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2802359" y="6142924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Parallelogram 194">
            <a:extLst>
              <a:ext uri="{FF2B5EF4-FFF2-40B4-BE49-F238E27FC236}">
                <a16:creationId xmlns:a16="http://schemas.microsoft.com/office/drawing/2014/main" id="{2CE25F22-8EAD-4C8B-A1E4-443B8C7D88DD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3337993" y="6007402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Parallelogram 195">
            <a:extLst>
              <a:ext uri="{FF2B5EF4-FFF2-40B4-BE49-F238E27FC236}">
                <a16:creationId xmlns:a16="http://schemas.microsoft.com/office/drawing/2014/main" id="{6D04E0D2-860F-4924-AD89-63E2F34C726D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3148888" y="6193079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Parallelogram 196">
            <a:extLst>
              <a:ext uri="{FF2B5EF4-FFF2-40B4-BE49-F238E27FC236}">
                <a16:creationId xmlns:a16="http://schemas.microsoft.com/office/drawing/2014/main" id="{52B3A66C-04C3-47EA-8833-B0AB9784F4AE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3081436" y="5622698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Freeform: Shape 198">
            <a:extLst>
              <a:ext uri="{FF2B5EF4-FFF2-40B4-BE49-F238E27FC236}">
                <a16:creationId xmlns:a16="http://schemas.microsoft.com/office/drawing/2014/main" id="{50DA30A5-D015-4B63-836B-CE90E7C63CF8}"/>
              </a:ext>
            </a:extLst>
          </p:cNvPr>
          <p:cNvSpPr/>
          <p:nvPr/>
        </p:nvSpPr>
        <p:spPr>
          <a:xfrm>
            <a:off x="11445766" y="1166296"/>
            <a:ext cx="756744" cy="136987"/>
          </a:xfrm>
          <a:custGeom>
            <a:avLst/>
            <a:gdLst>
              <a:gd name="connsiteX0" fmla="*/ 0 w 756744"/>
              <a:gd name="connsiteY0" fmla="*/ 352 h 136987"/>
              <a:gd name="connsiteX1" fmla="*/ 105103 w 756744"/>
              <a:gd name="connsiteY1" fmla="*/ 136987 h 136987"/>
              <a:gd name="connsiteX2" fmla="*/ 210206 w 756744"/>
              <a:gd name="connsiteY2" fmla="*/ 352 h 136987"/>
              <a:gd name="connsiteX3" fmla="*/ 367862 w 756744"/>
              <a:gd name="connsiteY3" fmla="*/ 94945 h 136987"/>
              <a:gd name="connsiteX4" fmla="*/ 472965 w 756744"/>
              <a:gd name="connsiteY4" fmla="*/ 10863 h 136987"/>
              <a:gd name="connsiteX5" fmla="*/ 641131 w 756744"/>
              <a:gd name="connsiteY5" fmla="*/ 94945 h 136987"/>
              <a:gd name="connsiteX6" fmla="*/ 756744 w 756744"/>
              <a:gd name="connsiteY6" fmla="*/ 10863 h 136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6744" h="136987">
                <a:moveTo>
                  <a:pt x="0" y="352"/>
                </a:moveTo>
                <a:cubicBezTo>
                  <a:pt x="35034" y="68669"/>
                  <a:pt x="70069" y="136987"/>
                  <a:pt x="105103" y="136987"/>
                </a:cubicBezTo>
                <a:cubicBezTo>
                  <a:pt x="140137" y="136987"/>
                  <a:pt x="166413" y="7359"/>
                  <a:pt x="210206" y="352"/>
                </a:cubicBezTo>
                <a:cubicBezTo>
                  <a:pt x="253999" y="-6655"/>
                  <a:pt x="324069" y="93193"/>
                  <a:pt x="367862" y="94945"/>
                </a:cubicBezTo>
                <a:cubicBezTo>
                  <a:pt x="411655" y="96697"/>
                  <a:pt x="427420" y="10863"/>
                  <a:pt x="472965" y="10863"/>
                </a:cubicBezTo>
                <a:cubicBezTo>
                  <a:pt x="518510" y="10863"/>
                  <a:pt x="593835" y="94945"/>
                  <a:pt x="641131" y="94945"/>
                </a:cubicBezTo>
                <a:cubicBezTo>
                  <a:pt x="688427" y="94945"/>
                  <a:pt x="722585" y="52904"/>
                  <a:pt x="756744" y="10863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0" name="Picture 199">
            <a:extLst>
              <a:ext uri="{FF2B5EF4-FFF2-40B4-BE49-F238E27FC236}">
                <a16:creationId xmlns:a16="http://schemas.microsoft.com/office/drawing/2014/main" id="{791BD6D9-90D8-45ED-A06A-6D829D5042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66038" y="6177630"/>
            <a:ext cx="718205" cy="525354"/>
          </a:xfrm>
          <a:prstGeom prst="rect">
            <a:avLst/>
          </a:prstGeom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2900004C-4844-40F3-B3D2-2AB74D7C42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94551" y="5926902"/>
            <a:ext cx="694690" cy="508153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C9AB386-4EF7-4C40-BCC8-59DDFB9E7B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28897" y="5478134"/>
            <a:ext cx="718204" cy="525353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3539BF19-57CA-4B8D-B0F7-9F14E0C8FAE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26576" y="3281038"/>
            <a:ext cx="471851" cy="493299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ADE45198-5FFF-43C9-9E60-A0C243623F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9789" y="1387749"/>
            <a:ext cx="351177" cy="301009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50AEF928-40BE-4E24-B27C-12766F3E58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8642" y="1712742"/>
            <a:ext cx="351177" cy="301009"/>
          </a:xfrm>
          <a:prstGeom prst="rect">
            <a:avLst/>
          </a:prstGeom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5F25EB45-93DF-423C-8C52-899B9E4FD4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74845" y="4570076"/>
            <a:ext cx="223685" cy="466327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20189C9F-42C1-4447-A181-237C579ACC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91925" y="4726640"/>
            <a:ext cx="223685" cy="466327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14A849C8-6893-48C2-8BDE-4F1410638B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68286" y="4738924"/>
            <a:ext cx="223685" cy="466327"/>
          </a:xfrm>
          <a:prstGeom prst="rect">
            <a:avLst/>
          </a:prstGeom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3A159C57-1580-4DAC-8EA5-72BEFDB89D3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82103" y="4594167"/>
            <a:ext cx="223685" cy="466327"/>
          </a:xfrm>
          <a:prstGeom prst="rect">
            <a:avLst/>
          </a:prstGeom>
        </p:spPr>
      </p:pic>
      <p:pic>
        <p:nvPicPr>
          <p:cNvPr id="211" name="Picture 210">
            <a:extLst>
              <a:ext uri="{FF2B5EF4-FFF2-40B4-BE49-F238E27FC236}">
                <a16:creationId xmlns:a16="http://schemas.microsoft.com/office/drawing/2014/main" id="{D259BC75-7460-405D-8C91-1A5ACE7A7A3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57789" y="4665469"/>
            <a:ext cx="365760" cy="405595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1601B5FC-0C18-45C2-B54F-62EFF47B2DD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20443" y="4701635"/>
            <a:ext cx="365760" cy="405595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D1313F63-75B0-46CB-9238-747085BD402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00610" y="5030361"/>
            <a:ext cx="365760" cy="405595"/>
          </a:xfrm>
          <a:prstGeom prst="rect">
            <a:avLst/>
          </a:prstGeom>
        </p:spPr>
      </p:pic>
      <p:pic>
        <p:nvPicPr>
          <p:cNvPr id="217" name="Picture 216">
            <a:extLst>
              <a:ext uri="{FF2B5EF4-FFF2-40B4-BE49-F238E27FC236}">
                <a16:creationId xmlns:a16="http://schemas.microsoft.com/office/drawing/2014/main" id="{F6C70CC2-8988-4E80-B78E-3B442CA624B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98644" y="5085533"/>
            <a:ext cx="365760" cy="405595"/>
          </a:xfrm>
          <a:prstGeom prst="rect">
            <a:avLst/>
          </a:prstGeom>
        </p:spPr>
      </p:pic>
      <p:pic>
        <p:nvPicPr>
          <p:cNvPr id="219" name="Picture 218">
            <a:extLst>
              <a:ext uri="{FF2B5EF4-FFF2-40B4-BE49-F238E27FC236}">
                <a16:creationId xmlns:a16="http://schemas.microsoft.com/office/drawing/2014/main" id="{1F2982EA-4E70-4494-A5CD-84B5446705B4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b="11231"/>
          <a:stretch/>
        </p:blipFill>
        <p:spPr>
          <a:xfrm flipH="1">
            <a:off x="25819" y="5992977"/>
            <a:ext cx="1388419" cy="862320"/>
          </a:xfrm>
          <a:prstGeom prst="rect">
            <a:avLst/>
          </a:prstGeom>
        </p:spPr>
      </p:pic>
      <p:sp>
        <p:nvSpPr>
          <p:cNvPr id="220" name="TextBox 219">
            <a:extLst>
              <a:ext uri="{FF2B5EF4-FFF2-40B4-BE49-F238E27FC236}">
                <a16:creationId xmlns:a16="http://schemas.microsoft.com/office/drawing/2014/main" id="{4AC03A3C-65A3-454B-9E05-BB800C78A600}"/>
              </a:ext>
            </a:extLst>
          </p:cNvPr>
          <p:cNvSpPr txBox="1"/>
          <p:nvPr/>
        </p:nvSpPr>
        <p:spPr>
          <a:xfrm>
            <a:off x="94808" y="5329572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3450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FDF26713-9778-44C2-A46D-488A7225A2A4}"/>
              </a:ext>
            </a:extLst>
          </p:cNvPr>
          <p:cNvSpPr txBox="1"/>
          <p:nvPr/>
        </p:nvSpPr>
        <p:spPr>
          <a:xfrm>
            <a:off x="3766380" y="4251522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3600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02C1BEA5-7581-4595-965D-F9CEF6CA2C61}"/>
              </a:ext>
            </a:extLst>
          </p:cNvPr>
          <p:cNvSpPr txBox="1"/>
          <p:nvPr/>
        </p:nvSpPr>
        <p:spPr>
          <a:xfrm>
            <a:off x="6817341" y="3280925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3850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055CBDCB-8C02-425E-A909-A249E7951015}"/>
              </a:ext>
            </a:extLst>
          </p:cNvPr>
          <p:cNvSpPr txBox="1"/>
          <p:nvPr/>
        </p:nvSpPr>
        <p:spPr>
          <a:xfrm>
            <a:off x="9646341" y="1723753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4600</a:t>
            </a:r>
          </a:p>
        </p:txBody>
      </p: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D51AE667-20DE-4BA0-B45D-C97AF24340ED}"/>
              </a:ext>
            </a:extLst>
          </p:cNvPr>
          <p:cNvCxnSpPr/>
          <p:nvPr/>
        </p:nvCxnSpPr>
        <p:spPr>
          <a:xfrm flipH="1">
            <a:off x="168165" y="1915796"/>
            <a:ext cx="9235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92CBAA0E-5D13-4646-B287-5D4554B91E2D}"/>
              </a:ext>
            </a:extLst>
          </p:cNvPr>
          <p:cNvCxnSpPr/>
          <p:nvPr/>
        </p:nvCxnSpPr>
        <p:spPr>
          <a:xfrm flipH="1">
            <a:off x="180713" y="4488878"/>
            <a:ext cx="34747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D5D5AE09-9571-45B1-8B66-635CF9CF71CB}"/>
              </a:ext>
            </a:extLst>
          </p:cNvPr>
          <p:cNvCxnSpPr/>
          <p:nvPr/>
        </p:nvCxnSpPr>
        <p:spPr>
          <a:xfrm flipH="1">
            <a:off x="180976" y="3465591"/>
            <a:ext cx="6309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B95B0FEA-EC31-4414-A5C3-E55D1D59B489}"/>
              </a:ext>
            </a:extLst>
          </p:cNvPr>
          <p:cNvCxnSpPr/>
          <p:nvPr/>
        </p:nvCxnSpPr>
        <p:spPr>
          <a:xfrm>
            <a:off x="168165" y="1915796"/>
            <a:ext cx="0" cy="411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Parallelogram 247">
            <a:extLst>
              <a:ext uri="{FF2B5EF4-FFF2-40B4-BE49-F238E27FC236}">
                <a16:creationId xmlns:a16="http://schemas.microsoft.com/office/drawing/2014/main" id="{758126F0-0BF9-4592-9910-49F0F49D618A}"/>
              </a:ext>
            </a:extLst>
          </p:cNvPr>
          <p:cNvSpPr>
            <a:spLocks noChangeAspect="1"/>
          </p:cNvSpPr>
          <p:nvPr/>
        </p:nvSpPr>
        <p:spPr>
          <a:xfrm rot="1844246">
            <a:off x="6455434" y="5212775"/>
            <a:ext cx="216300" cy="29496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9" name="Parallelogram 248">
            <a:extLst>
              <a:ext uri="{FF2B5EF4-FFF2-40B4-BE49-F238E27FC236}">
                <a16:creationId xmlns:a16="http://schemas.microsoft.com/office/drawing/2014/main" id="{0F126988-E2E4-41DC-93DB-4F5A0A5F0137}"/>
              </a:ext>
            </a:extLst>
          </p:cNvPr>
          <p:cNvSpPr>
            <a:spLocks noChangeAspect="1"/>
          </p:cNvSpPr>
          <p:nvPr/>
        </p:nvSpPr>
        <p:spPr>
          <a:xfrm rot="1844246">
            <a:off x="6533296" y="5626384"/>
            <a:ext cx="216300" cy="29496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CA4AFED2-6BCB-4623-8580-3CA5AF8F9ADE}"/>
              </a:ext>
            </a:extLst>
          </p:cNvPr>
          <p:cNvSpPr/>
          <p:nvPr/>
        </p:nvSpPr>
        <p:spPr>
          <a:xfrm>
            <a:off x="311170" y="4795026"/>
            <a:ext cx="214940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dirty="0"/>
              <a:t>Familia propietaria</a:t>
            </a:r>
            <a:endParaRPr lang="en-US" dirty="0"/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5487AB29-9CC7-430C-BC98-740AC72B9500}"/>
              </a:ext>
            </a:extLst>
          </p:cNvPr>
          <p:cNvSpPr txBox="1"/>
          <p:nvPr/>
        </p:nvSpPr>
        <p:spPr>
          <a:xfrm>
            <a:off x="6746317" y="2515287"/>
            <a:ext cx="273867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Familia usufructuaria</a:t>
            </a: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A46A67DC-A647-465D-B86C-E168B7CD7F56}"/>
              </a:ext>
            </a:extLst>
          </p:cNvPr>
          <p:cNvSpPr/>
          <p:nvPr/>
        </p:nvSpPr>
        <p:spPr>
          <a:xfrm>
            <a:off x="9723106" y="722478"/>
            <a:ext cx="1668591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dirty="0"/>
              <a:t>Familia usuaria</a:t>
            </a:r>
            <a:endParaRPr lang="en-US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40B77B1-7D03-4D28-9390-A37E4487F225}"/>
              </a:ext>
            </a:extLst>
          </p:cNvPr>
          <p:cNvSpPr txBox="1"/>
          <p:nvPr/>
        </p:nvSpPr>
        <p:spPr>
          <a:xfrm>
            <a:off x="2862753" y="3760765"/>
            <a:ext cx="273867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Familia usufructuaria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BFBD30A-18D3-4FDE-A7DE-A6F7E7E5F03D}"/>
              </a:ext>
            </a:extLst>
          </p:cNvPr>
          <p:cNvSpPr/>
          <p:nvPr/>
        </p:nvSpPr>
        <p:spPr>
          <a:xfrm>
            <a:off x="143625" y="667157"/>
            <a:ext cx="46719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b="1" dirty="0">
                <a:latin typeface="+mj-lt"/>
              </a:rPr>
              <a:t>Tenencia de la tierra</a:t>
            </a:r>
            <a:endParaRPr lang="en-US" sz="4400" dirty="0">
              <a:latin typeface="+mj-lt"/>
            </a:endParaRPr>
          </a:p>
        </p:txBody>
      </p:sp>
      <p:sp>
        <p:nvSpPr>
          <p:cNvPr id="104" name="Title 1">
            <a:extLst>
              <a:ext uri="{FF2B5EF4-FFF2-40B4-BE49-F238E27FC236}">
                <a16:creationId xmlns:a16="http://schemas.microsoft.com/office/drawing/2014/main" id="{D3282C78-5160-4647-941F-B516C6FD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695" y="165295"/>
            <a:ext cx="4786591" cy="276414"/>
          </a:xfrm>
        </p:spPr>
        <p:txBody>
          <a:bodyPr anchor="t">
            <a:normAutofit fontScale="90000"/>
          </a:bodyPr>
          <a:lstStyle/>
          <a:p>
            <a:r>
              <a:rPr lang="es-ES" sz="1600" dirty="0">
                <a:solidFill>
                  <a:schemeClr val="bg2">
                    <a:lumMod val="75000"/>
                  </a:schemeClr>
                </a:solidFill>
              </a:rPr>
              <a:t>Paisaje </a:t>
            </a:r>
            <a:r>
              <a:rPr lang="es-ES" sz="1600" dirty="0" err="1">
                <a:solidFill>
                  <a:schemeClr val="bg2">
                    <a:lumMod val="75000"/>
                  </a:schemeClr>
                </a:solidFill>
              </a:rPr>
              <a:t>agropastoril</a:t>
            </a:r>
            <a:r>
              <a:rPr lang="es-ES" sz="1600" dirty="0">
                <a:solidFill>
                  <a:schemeClr val="bg2">
                    <a:lumMod val="75000"/>
                  </a:schemeClr>
                </a:solidFill>
              </a:rPr>
              <a:t> puna húmeda Andes norcentrales del Perú</a:t>
            </a:r>
            <a:br>
              <a:rPr lang="es-ES" sz="3200" dirty="0"/>
            </a:br>
            <a:endParaRPr lang="es-ES" sz="3200" b="1" dirty="0"/>
          </a:p>
        </p:txBody>
      </p:sp>
      <p:pic>
        <p:nvPicPr>
          <p:cNvPr id="97" name="Picture 96" descr="A person wearing a suit and tie standing in front of a mountain&#10;&#10;Description automatically generated">
            <a:extLst>
              <a:ext uri="{FF2B5EF4-FFF2-40B4-BE49-F238E27FC236}">
                <a16:creationId xmlns:a16="http://schemas.microsoft.com/office/drawing/2014/main" id="{92778FEF-DBF5-43A4-939C-B629F3C6A072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9" t="20298" r="16069" b="20995"/>
          <a:stretch/>
        </p:blipFill>
        <p:spPr>
          <a:xfrm>
            <a:off x="528929" y="3422487"/>
            <a:ext cx="1784276" cy="11962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8" name="Picture 97" descr="A picture containing grass, outdoor, field, grazing&#10;&#10;Description automatically generated">
            <a:extLst>
              <a:ext uri="{FF2B5EF4-FFF2-40B4-BE49-F238E27FC236}">
                <a16:creationId xmlns:a16="http://schemas.microsoft.com/office/drawing/2014/main" id="{DFC18355-CB12-41B7-B3DC-4CCE0FA9B4F6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3" t="14130" r="29525" b="36550"/>
          <a:stretch/>
        </p:blipFill>
        <p:spPr>
          <a:xfrm>
            <a:off x="9755720" y="2153795"/>
            <a:ext cx="2266895" cy="12797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0" name="Picture 99" descr="A picture containing grass, outdoor, field, mountain&#10;&#10;Description automatically generated">
            <a:extLst>
              <a:ext uri="{FF2B5EF4-FFF2-40B4-BE49-F238E27FC236}">
                <a16:creationId xmlns:a16="http://schemas.microsoft.com/office/drawing/2014/main" id="{F42D8BCA-F794-4012-ABE5-00A6676E915A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9" t="14726" r="32841" b="50000"/>
          <a:stretch/>
        </p:blipFill>
        <p:spPr>
          <a:xfrm>
            <a:off x="8068950" y="4993009"/>
            <a:ext cx="3045182" cy="16973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" name="Picture 101" descr="A picture containing grass, outdoor, nature, mountain&#10;&#10;Description automatically generated">
            <a:extLst>
              <a:ext uri="{FF2B5EF4-FFF2-40B4-BE49-F238E27FC236}">
                <a16:creationId xmlns:a16="http://schemas.microsoft.com/office/drawing/2014/main" id="{6D7E6312-B44D-4F21-919B-0A52D8D4586F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9" t="11178" r="19707" b="25373"/>
          <a:stretch/>
        </p:blipFill>
        <p:spPr>
          <a:xfrm>
            <a:off x="8297258" y="3130848"/>
            <a:ext cx="1276076" cy="8202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" name="Picture 102" descr="A picture containing grass, mountain, outdoor, nature&#10;&#10;Description automatically generated">
            <a:extLst>
              <a:ext uri="{FF2B5EF4-FFF2-40B4-BE49-F238E27FC236}">
                <a16:creationId xmlns:a16="http://schemas.microsoft.com/office/drawing/2014/main" id="{47FEB9D2-34C5-470B-B032-53ACBF94DE05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1" t="32579" r="27292" b="34984"/>
          <a:stretch/>
        </p:blipFill>
        <p:spPr>
          <a:xfrm>
            <a:off x="7162452" y="372490"/>
            <a:ext cx="2529864" cy="13802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5" name="Picture 104" descr="A picture containing grass, outdoor, sheep, field&#10;&#10;Description automatically generated">
            <a:extLst>
              <a:ext uri="{FF2B5EF4-FFF2-40B4-BE49-F238E27FC236}">
                <a16:creationId xmlns:a16="http://schemas.microsoft.com/office/drawing/2014/main" id="{D0C55272-FA3E-4161-BCC0-4E28AF63482D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7" t="24654" r="11805" b="12777"/>
          <a:stretch/>
        </p:blipFill>
        <p:spPr>
          <a:xfrm>
            <a:off x="3920789" y="1924484"/>
            <a:ext cx="2409896" cy="15509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592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FE93D98-B8C1-47C9-98E3-B23186398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815551" y="3738769"/>
            <a:ext cx="1068080" cy="571500"/>
          </a:xfrm>
          <a:prstGeom prst="rect">
            <a:avLst/>
          </a:prstGeom>
        </p:spPr>
      </p:pic>
      <p:sp>
        <p:nvSpPr>
          <p:cNvPr id="36" name="Parallelogram 35">
            <a:extLst>
              <a:ext uri="{FF2B5EF4-FFF2-40B4-BE49-F238E27FC236}">
                <a16:creationId xmlns:a16="http://schemas.microsoft.com/office/drawing/2014/main" id="{D854DE7F-FC82-4907-9E12-BD904F0E81A4}"/>
              </a:ext>
            </a:extLst>
          </p:cNvPr>
          <p:cNvSpPr>
            <a:spLocks noChangeAspect="1"/>
          </p:cNvSpPr>
          <p:nvPr/>
        </p:nvSpPr>
        <p:spPr>
          <a:xfrm rot="1768175">
            <a:off x="3364912" y="5393395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0DEB6DEC-6C1D-4234-9AF9-BE1EA0B516E7}"/>
              </a:ext>
            </a:extLst>
          </p:cNvPr>
          <p:cNvSpPr>
            <a:spLocks noChangeAspect="1"/>
          </p:cNvSpPr>
          <p:nvPr/>
        </p:nvSpPr>
        <p:spPr>
          <a:xfrm rot="1768175">
            <a:off x="3701936" y="5529454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Parallelogram 37">
            <a:extLst>
              <a:ext uri="{FF2B5EF4-FFF2-40B4-BE49-F238E27FC236}">
                <a16:creationId xmlns:a16="http://schemas.microsoft.com/office/drawing/2014/main" id="{8FDD6DF3-8458-451F-9BD1-BEA948189A9F}"/>
              </a:ext>
            </a:extLst>
          </p:cNvPr>
          <p:cNvSpPr>
            <a:spLocks noChangeAspect="1"/>
          </p:cNvSpPr>
          <p:nvPr/>
        </p:nvSpPr>
        <p:spPr>
          <a:xfrm rot="1768175">
            <a:off x="4031150" y="5202231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67DB35C-B962-4FE3-AF43-DCA74650B9B8}"/>
              </a:ext>
            </a:extLst>
          </p:cNvPr>
          <p:cNvSpPr/>
          <p:nvPr/>
        </p:nvSpPr>
        <p:spPr>
          <a:xfrm>
            <a:off x="62345" y="1214264"/>
            <a:ext cx="12119145" cy="4945977"/>
          </a:xfrm>
          <a:custGeom>
            <a:avLst/>
            <a:gdLst>
              <a:gd name="connsiteX0" fmla="*/ 0 w 12119145"/>
              <a:gd name="connsiteY0" fmla="*/ 4945977 h 4945977"/>
              <a:gd name="connsiteX1" fmla="*/ 1073728 w 12119145"/>
              <a:gd name="connsiteY1" fmla="*/ 4267104 h 4945977"/>
              <a:gd name="connsiteX2" fmla="*/ 3041073 w 12119145"/>
              <a:gd name="connsiteY2" fmla="*/ 4308668 h 4945977"/>
              <a:gd name="connsiteX3" fmla="*/ 4274128 w 12119145"/>
              <a:gd name="connsiteY3" fmla="*/ 3331922 h 4945977"/>
              <a:gd name="connsiteX4" fmla="*/ 5957455 w 12119145"/>
              <a:gd name="connsiteY4" fmla="*/ 3345777 h 4945977"/>
              <a:gd name="connsiteX5" fmla="*/ 7058891 w 12119145"/>
              <a:gd name="connsiteY5" fmla="*/ 2438304 h 4945977"/>
              <a:gd name="connsiteX6" fmla="*/ 8880764 w 12119145"/>
              <a:gd name="connsiteY6" fmla="*/ 2507577 h 4945977"/>
              <a:gd name="connsiteX7" fmla="*/ 10920965 w 12119145"/>
              <a:gd name="connsiteY7" fmla="*/ 15431 h 4945977"/>
              <a:gd name="connsiteX8" fmla="*/ 12119145 w 12119145"/>
              <a:gd name="connsiteY8" fmla="*/ 1644534 h 4945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19145" h="4945977">
                <a:moveTo>
                  <a:pt x="0" y="4945977"/>
                </a:moveTo>
                <a:cubicBezTo>
                  <a:pt x="283441" y="4659649"/>
                  <a:pt x="566883" y="4373322"/>
                  <a:pt x="1073728" y="4267104"/>
                </a:cubicBezTo>
                <a:cubicBezTo>
                  <a:pt x="1580573" y="4160886"/>
                  <a:pt x="2507673" y="4464532"/>
                  <a:pt x="3041073" y="4308668"/>
                </a:cubicBezTo>
                <a:cubicBezTo>
                  <a:pt x="3574473" y="4152804"/>
                  <a:pt x="3788064" y="3492404"/>
                  <a:pt x="4274128" y="3331922"/>
                </a:cubicBezTo>
                <a:cubicBezTo>
                  <a:pt x="4760192" y="3171440"/>
                  <a:pt x="5493328" y="3494713"/>
                  <a:pt x="5957455" y="3345777"/>
                </a:cubicBezTo>
                <a:cubicBezTo>
                  <a:pt x="6421582" y="3196841"/>
                  <a:pt x="6571673" y="2578004"/>
                  <a:pt x="7058891" y="2438304"/>
                </a:cubicBezTo>
                <a:cubicBezTo>
                  <a:pt x="7546109" y="2298604"/>
                  <a:pt x="8237085" y="2911389"/>
                  <a:pt x="8880764" y="2507577"/>
                </a:cubicBezTo>
                <a:cubicBezTo>
                  <a:pt x="9524443" y="2103765"/>
                  <a:pt x="10381235" y="159271"/>
                  <a:pt x="10920965" y="15431"/>
                </a:cubicBezTo>
                <a:cubicBezTo>
                  <a:pt x="11460695" y="-128410"/>
                  <a:pt x="11789920" y="758062"/>
                  <a:pt x="12119145" y="1644534"/>
                </a:cubicBezTo>
              </a:path>
            </a:pathLst>
          </a:cu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Parallelogram 38">
            <a:extLst>
              <a:ext uri="{FF2B5EF4-FFF2-40B4-BE49-F238E27FC236}">
                <a16:creationId xmlns:a16="http://schemas.microsoft.com/office/drawing/2014/main" id="{45DB27B0-59CB-4914-9081-B50D689EDD87}"/>
              </a:ext>
            </a:extLst>
          </p:cNvPr>
          <p:cNvSpPr>
            <a:spLocks noChangeAspect="1"/>
          </p:cNvSpPr>
          <p:nvPr/>
        </p:nvSpPr>
        <p:spPr>
          <a:xfrm rot="1768175">
            <a:off x="5322305" y="5598960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E97BDF3B-4686-432F-9F3E-5EBE43B73F6F}"/>
              </a:ext>
            </a:extLst>
          </p:cNvPr>
          <p:cNvSpPr>
            <a:spLocks noChangeAspect="1"/>
          </p:cNvSpPr>
          <p:nvPr/>
        </p:nvSpPr>
        <p:spPr>
          <a:xfrm rot="1768175">
            <a:off x="4998916" y="5940620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Parallelogram 40">
            <a:extLst>
              <a:ext uri="{FF2B5EF4-FFF2-40B4-BE49-F238E27FC236}">
                <a16:creationId xmlns:a16="http://schemas.microsoft.com/office/drawing/2014/main" id="{E1013A74-2849-412C-8E3D-8708DC155B35}"/>
              </a:ext>
            </a:extLst>
          </p:cNvPr>
          <p:cNvSpPr>
            <a:spLocks noChangeAspect="1"/>
          </p:cNvSpPr>
          <p:nvPr/>
        </p:nvSpPr>
        <p:spPr>
          <a:xfrm rot="1768175">
            <a:off x="3689430" y="5050256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EDA245E-4C4C-4C0B-B95D-F911A2BCF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909747" y="4021677"/>
            <a:ext cx="830660" cy="87178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CEB3247E-1B95-42E8-BD5B-74C66D28A8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155268" y="3810663"/>
            <a:ext cx="865884" cy="90874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79DC2DE-E9B1-4B5F-8127-97E30E511B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5633653" y="3776350"/>
            <a:ext cx="848040" cy="89002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CA3C771-D074-42AD-928C-06C78FD3A2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993237" y="4510926"/>
            <a:ext cx="783119" cy="82188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3D98D3C-6C52-4DEC-A84A-0A40B8671B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7622821" y="4096582"/>
            <a:ext cx="906392" cy="95126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7F96AD7-EB99-4429-81CC-1F5789976E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228987" y="4223590"/>
            <a:ext cx="866729" cy="90963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51B1505-81DB-4B99-82B4-B0532D98AD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2248" y="2865042"/>
            <a:ext cx="351177" cy="30100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AB530BE-6DAB-42E7-B408-6833CAC9BB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7229" y="2272693"/>
            <a:ext cx="351177" cy="30100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92D6100-7D43-4194-852C-0A3CFCBFE1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38544" y="2923572"/>
            <a:ext cx="351177" cy="30100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B6E3C02-D02B-4CEC-9793-FF78B0AF72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53800" y="2515287"/>
            <a:ext cx="351177" cy="30100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545136C-E2C0-4C3C-B95F-96E776CF7C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78478" y="2984030"/>
            <a:ext cx="351177" cy="301009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EE55F784-6684-4207-BD60-3273BF100B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7255" y="3316556"/>
            <a:ext cx="351177" cy="30100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2ED42CF-01CE-47BB-9941-4FF3D99894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5645" y="3837756"/>
            <a:ext cx="351177" cy="301009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B7CF5CD-3923-4302-8E08-AB57927A73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4005" y="4652905"/>
            <a:ext cx="351177" cy="30100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26528EF2-FAE8-46FF-8470-9DFFBD42F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404504" y="4292204"/>
            <a:ext cx="1068080" cy="571500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3E0F882D-DA05-4A66-A29E-5002AE8DA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644737" y="3604900"/>
            <a:ext cx="1068080" cy="57150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DE46AB66-8897-4B3F-BEC0-6487CC1DE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022453" y="4273220"/>
            <a:ext cx="1068080" cy="571500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6DD53193-09CD-4EEC-AD49-87417ED8A5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9928" y="3887303"/>
            <a:ext cx="351177" cy="301009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30610F5A-A03B-42A4-A4BA-7352B52516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9689" y="3897135"/>
            <a:ext cx="351177" cy="301009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1D9A4682-DC5C-4712-96BD-91DAAA83E0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0996" y="4072945"/>
            <a:ext cx="351177" cy="301009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2190C79E-A73B-4FC1-9639-B327FF93B6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3170" y="3816439"/>
            <a:ext cx="351177" cy="301009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AD9EF1D7-9A7E-46B1-925A-7ACA0EA748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9388" y="4433639"/>
            <a:ext cx="351177" cy="301009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2118412A-A91F-4588-9AC1-1B70C7ADFB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1348335" y="2010243"/>
            <a:ext cx="502897" cy="362712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64071583-5927-4F8A-990C-0482D4C125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866922" y="2141575"/>
            <a:ext cx="502897" cy="362712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43C7F0EF-B13B-4A69-824E-E4A9E668E9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739952" y="2576365"/>
            <a:ext cx="502897" cy="362712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7797C035-222B-49FF-B8BA-181171705D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133380" y="2423197"/>
            <a:ext cx="502897" cy="362712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AD6CD371-ADF6-4633-A6A9-D69436E65F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325773" y="1895173"/>
            <a:ext cx="502897" cy="362712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8CFA785-E836-4240-9D6E-B7D0D36756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384828" y="2918250"/>
            <a:ext cx="502897" cy="362712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765FDFF9-2B9B-4495-BAF1-1B66D3A584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9509" y="5145939"/>
            <a:ext cx="1318866" cy="1361686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A55CF064-9796-4A3B-908C-028FDABE7B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7518" y="3228391"/>
            <a:ext cx="351177" cy="301009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D1FD8C0F-8683-4EBB-B571-711FDFFBA0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4347" y="5247291"/>
            <a:ext cx="351177" cy="301009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C2FF2472-1208-43C7-AEEE-01509CE3A3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6338" y="5494399"/>
            <a:ext cx="351177" cy="301009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35DF965A-9373-4338-A961-876C07C41E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4281" y="5360895"/>
            <a:ext cx="351177" cy="301009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38B10CA3-1F13-46B0-BEF5-4C93573137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4066" y="5143925"/>
            <a:ext cx="351177" cy="301009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2D744B96-20DB-4A70-ADF9-11D4386910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7589" y="5415955"/>
            <a:ext cx="351177" cy="301009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0842704C-05C0-40C6-9389-0C9300201D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8612" y="5164110"/>
            <a:ext cx="351177" cy="301009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EAB5AA85-C6C0-49C7-BB12-5EAC660D14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1697" y="4917135"/>
            <a:ext cx="351177" cy="301009"/>
          </a:xfrm>
          <a:prstGeom prst="rect">
            <a:avLst/>
          </a:prstGeom>
        </p:spPr>
      </p:pic>
      <p:pic>
        <p:nvPicPr>
          <p:cNvPr id="144" name="Content Placeholder 22" descr="A drawing of a person&#10;&#10;Description automatically generated">
            <a:extLst>
              <a:ext uri="{FF2B5EF4-FFF2-40B4-BE49-F238E27FC236}">
                <a16:creationId xmlns:a16="http://schemas.microsoft.com/office/drawing/2014/main" id="{80C24282-0CF6-4C56-B103-6F1921060A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690" y="4539918"/>
            <a:ext cx="788720" cy="934779"/>
          </a:xfrm>
          <a:prstGeom prst="rect">
            <a:avLst/>
          </a:prstGeom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D1AAF858-1BC8-4BBD-BB97-4549E6ECEC56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</a:blip>
          <a:stretch>
            <a:fillRect/>
          </a:stretch>
        </p:blipFill>
        <p:spPr>
          <a:xfrm>
            <a:off x="11369819" y="2858014"/>
            <a:ext cx="432701" cy="839441"/>
          </a:xfrm>
          <a:prstGeom prst="rect">
            <a:avLst/>
          </a:prstGeom>
        </p:spPr>
      </p:pic>
      <p:sp>
        <p:nvSpPr>
          <p:cNvPr id="158" name="Parallelogram 157">
            <a:extLst>
              <a:ext uri="{FF2B5EF4-FFF2-40B4-BE49-F238E27FC236}">
                <a16:creationId xmlns:a16="http://schemas.microsoft.com/office/drawing/2014/main" id="{AB22399A-6A2E-4CD2-927A-E4FC2B99C3E2}"/>
              </a:ext>
            </a:extLst>
          </p:cNvPr>
          <p:cNvSpPr>
            <a:spLocks noChangeAspect="1"/>
          </p:cNvSpPr>
          <p:nvPr/>
        </p:nvSpPr>
        <p:spPr>
          <a:xfrm rot="1169634">
            <a:off x="1206986" y="5532623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Parallelogram 173">
            <a:extLst>
              <a:ext uri="{FF2B5EF4-FFF2-40B4-BE49-F238E27FC236}">
                <a16:creationId xmlns:a16="http://schemas.microsoft.com/office/drawing/2014/main" id="{44CED0CD-2E89-4DD8-AEF7-56C76F600419}"/>
              </a:ext>
            </a:extLst>
          </p:cNvPr>
          <p:cNvSpPr>
            <a:spLocks noChangeAspect="1"/>
          </p:cNvSpPr>
          <p:nvPr/>
        </p:nvSpPr>
        <p:spPr>
          <a:xfrm rot="1169634">
            <a:off x="1546269" y="5560980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Parallelogram 174">
            <a:extLst>
              <a:ext uri="{FF2B5EF4-FFF2-40B4-BE49-F238E27FC236}">
                <a16:creationId xmlns:a16="http://schemas.microsoft.com/office/drawing/2014/main" id="{CDE5ED14-50A8-4EE3-8928-E1634DC304C5}"/>
              </a:ext>
            </a:extLst>
          </p:cNvPr>
          <p:cNvSpPr>
            <a:spLocks noChangeAspect="1"/>
          </p:cNvSpPr>
          <p:nvPr/>
        </p:nvSpPr>
        <p:spPr>
          <a:xfrm rot="1169634">
            <a:off x="1880079" y="5592727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Parallelogram 175">
            <a:extLst>
              <a:ext uri="{FF2B5EF4-FFF2-40B4-BE49-F238E27FC236}">
                <a16:creationId xmlns:a16="http://schemas.microsoft.com/office/drawing/2014/main" id="{CBB9EBBD-3E0F-4CBD-B1CF-51A968D26847}"/>
              </a:ext>
            </a:extLst>
          </p:cNvPr>
          <p:cNvSpPr>
            <a:spLocks noChangeAspect="1"/>
          </p:cNvSpPr>
          <p:nvPr/>
        </p:nvSpPr>
        <p:spPr>
          <a:xfrm rot="1169634">
            <a:off x="2211246" y="5626693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Parallelogram 176">
            <a:extLst>
              <a:ext uri="{FF2B5EF4-FFF2-40B4-BE49-F238E27FC236}">
                <a16:creationId xmlns:a16="http://schemas.microsoft.com/office/drawing/2014/main" id="{5120D990-B415-458B-9BC1-F577771F48B6}"/>
              </a:ext>
            </a:extLst>
          </p:cNvPr>
          <p:cNvSpPr>
            <a:spLocks noChangeAspect="1"/>
          </p:cNvSpPr>
          <p:nvPr/>
        </p:nvSpPr>
        <p:spPr>
          <a:xfrm rot="1169634">
            <a:off x="859397" y="5571246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Parallelogram 184">
            <a:extLst>
              <a:ext uri="{FF2B5EF4-FFF2-40B4-BE49-F238E27FC236}">
                <a16:creationId xmlns:a16="http://schemas.microsoft.com/office/drawing/2014/main" id="{9E1A0A06-75F9-4AA1-A690-9FD69192B523}"/>
              </a:ext>
            </a:extLst>
          </p:cNvPr>
          <p:cNvSpPr>
            <a:spLocks noChangeAspect="1"/>
          </p:cNvSpPr>
          <p:nvPr/>
        </p:nvSpPr>
        <p:spPr>
          <a:xfrm rot="1169634">
            <a:off x="1757041" y="6448867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Parallelogram 185">
            <a:extLst>
              <a:ext uri="{FF2B5EF4-FFF2-40B4-BE49-F238E27FC236}">
                <a16:creationId xmlns:a16="http://schemas.microsoft.com/office/drawing/2014/main" id="{819A076A-4596-481E-A494-ACA17AA784CB}"/>
              </a:ext>
            </a:extLst>
          </p:cNvPr>
          <p:cNvSpPr>
            <a:spLocks noChangeAspect="1"/>
          </p:cNvSpPr>
          <p:nvPr/>
        </p:nvSpPr>
        <p:spPr>
          <a:xfrm rot="1169634">
            <a:off x="2202792" y="6244462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Parallelogram 186">
            <a:extLst>
              <a:ext uri="{FF2B5EF4-FFF2-40B4-BE49-F238E27FC236}">
                <a16:creationId xmlns:a16="http://schemas.microsoft.com/office/drawing/2014/main" id="{A5473FC8-05D8-472C-86C1-F073C7ABE02B}"/>
              </a:ext>
            </a:extLst>
          </p:cNvPr>
          <p:cNvSpPr>
            <a:spLocks noChangeAspect="1"/>
          </p:cNvSpPr>
          <p:nvPr/>
        </p:nvSpPr>
        <p:spPr>
          <a:xfrm rot="1169634">
            <a:off x="1680856" y="6011348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Parallelogram 187">
            <a:extLst>
              <a:ext uri="{FF2B5EF4-FFF2-40B4-BE49-F238E27FC236}">
                <a16:creationId xmlns:a16="http://schemas.microsoft.com/office/drawing/2014/main" id="{F6608F92-1869-490F-BBBC-2E3F97BE04DD}"/>
              </a:ext>
            </a:extLst>
          </p:cNvPr>
          <p:cNvSpPr>
            <a:spLocks noChangeAspect="1"/>
          </p:cNvSpPr>
          <p:nvPr/>
        </p:nvSpPr>
        <p:spPr>
          <a:xfrm rot="1169634">
            <a:off x="1987897" y="6056335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Parallelogram 188">
            <a:extLst>
              <a:ext uri="{FF2B5EF4-FFF2-40B4-BE49-F238E27FC236}">
                <a16:creationId xmlns:a16="http://schemas.microsoft.com/office/drawing/2014/main" id="{BF2A6F23-8DF9-47F6-8005-9174D72FA497}"/>
              </a:ext>
            </a:extLst>
          </p:cNvPr>
          <p:cNvSpPr>
            <a:spLocks noChangeAspect="1"/>
          </p:cNvSpPr>
          <p:nvPr/>
        </p:nvSpPr>
        <p:spPr>
          <a:xfrm rot="1169634">
            <a:off x="2429437" y="5845860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Parallelogram 190">
            <a:extLst>
              <a:ext uri="{FF2B5EF4-FFF2-40B4-BE49-F238E27FC236}">
                <a16:creationId xmlns:a16="http://schemas.microsoft.com/office/drawing/2014/main" id="{D56F3DC0-862E-4F1F-BDAD-74816F91831E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2923226" y="5843377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Freeform: Shape 197">
            <a:extLst>
              <a:ext uri="{FF2B5EF4-FFF2-40B4-BE49-F238E27FC236}">
                <a16:creationId xmlns:a16="http://schemas.microsoft.com/office/drawing/2014/main" id="{27BED999-A5D7-4486-89C7-07071BE6622B}"/>
              </a:ext>
            </a:extLst>
          </p:cNvPr>
          <p:cNvSpPr/>
          <p:nvPr/>
        </p:nvSpPr>
        <p:spPr>
          <a:xfrm>
            <a:off x="11359309" y="796761"/>
            <a:ext cx="843202" cy="487360"/>
          </a:xfrm>
          <a:custGeom>
            <a:avLst/>
            <a:gdLst>
              <a:gd name="connsiteX0" fmla="*/ 0 w 1061545"/>
              <a:gd name="connsiteY0" fmla="*/ 758768 h 758768"/>
              <a:gd name="connsiteX1" fmla="*/ 546538 w 1061545"/>
              <a:gd name="connsiteY1" fmla="*/ 2023 h 758768"/>
              <a:gd name="connsiteX2" fmla="*/ 1061545 w 1061545"/>
              <a:gd name="connsiteY2" fmla="*/ 580092 h 75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1545" h="758768">
                <a:moveTo>
                  <a:pt x="0" y="758768"/>
                </a:moveTo>
                <a:cubicBezTo>
                  <a:pt x="184807" y="395285"/>
                  <a:pt x="369614" y="31802"/>
                  <a:pt x="546538" y="2023"/>
                </a:cubicBezTo>
                <a:cubicBezTo>
                  <a:pt x="723462" y="-27756"/>
                  <a:pt x="892503" y="276168"/>
                  <a:pt x="1061545" y="580092"/>
                </a:cubicBezTo>
              </a:path>
            </a:pathLst>
          </a:cu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Parallelogram 193">
            <a:extLst>
              <a:ext uri="{FF2B5EF4-FFF2-40B4-BE49-F238E27FC236}">
                <a16:creationId xmlns:a16="http://schemas.microsoft.com/office/drawing/2014/main" id="{C1355A58-6824-4382-90B7-14FE4DC94558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2802359" y="6142924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Parallelogram 194">
            <a:extLst>
              <a:ext uri="{FF2B5EF4-FFF2-40B4-BE49-F238E27FC236}">
                <a16:creationId xmlns:a16="http://schemas.microsoft.com/office/drawing/2014/main" id="{2CE25F22-8EAD-4C8B-A1E4-443B8C7D88DD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3337993" y="6007402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Parallelogram 195">
            <a:extLst>
              <a:ext uri="{FF2B5EF4-FFF2-40B4-BE49-F238E27FC236}">
                <a16:creationId xmlns:a16="http://schemas.microsoft.com/office/drawing/2014/main" id="{6D04E0D2-860F-4924-AD89-63E2F34C726D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3148888" y="6193079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Parallelogram 196">
            <a:extLst>
              <a:ext uri="{FF2B5EF4-FFF2-40B4-BE49-F238E27FC236}">
                <a16:creationId xmlns:a16="http://schemas.microsoft.com/office/drawing/2014/main" id="{52B3A66C-04C3-47EA-8833-B0AB9784F4AE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3081436" y="5622698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Freeform: Shape 198">
            <a:extLst>
              <a:ext uri="{FF2B5EF4-FFF2-40B4-BE49-F238E27FC236}">
                <a16:creationId xmlns:a16="http://schemas.microsoft.com/office/drawing/2014/main" id="{50DA30A5-D015-4B63-836B-CE90E7C63CF8}"/>
              </a:ext>
            </a:extLst>
          </p:cNvPr>
          <p:cNvSpPr/>
          <p:nvPr/>
        </p:nvSpPr>
        <p:spPr>
          <a:xfrm>
            <a:off x="11445766" y="1166296"/>
            <a:ext cx="756744" cy="136987"/>
          </a:xfrm>
          <a:custGeom>
            <a:avLst/>
            <a:gdLst>
              <a:gd name="connsiteX0" fmla="*/ 0 w 756744"/>
              <a:gd name="connsiteY0" fmla="*/ 352 h 136987"/>
              <a:gd name="connsiteX1" fmla="*/ 105103 w 756744"/>
              <a:gd name="connsiteY1" fmla="*/ 136987 h 136987"/>
              <a:gd name="connsiteX2" fmla="*/ 210206 w 756744"/>
              <a:gd name="connsiteY2" fmla="*/ 352 h 136987"/>
              <a:gd name="connsiteX3" fmla="*/ 367862 w 756744"/>
              <a:gd name="connsiteY3" fmla="*/ 94945 h 136987"/>
              <a:gd name="connsiteX4" fmla="*/ 472965 w 756744"/>
              <a:gd name="connsiteY4" fmla="*/ 10863 h 136987"/>
              <a:gd name="connsiteX5" fmla="*/ 641131 w 756744"/>
              <a:gd name="connsiteY5" fmla="*/ 94945 h 136987"/>
              <a:gd name="connsiteX6" fmla="*/ 756744 w 756744"/>
              <a:gd name="connsiteY6" fmla="*/ 10863 h 136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6744" h="136987">
                <a:moveTo>
                  <a:pt x="0" y="352"/>
                </a:moveTo>
                <a:cubicBezTo>
                  <a:pt x="35034" y="68669"/>
                  <a:pt x="70069" y="136987"/>
                  <a:pt x="105103" y="136987"/>
                </a:cubicBezTo>
                <a:cubicBezTo>
                  <a:pt x="140137" y="136987"/>
                  <a:pt x="166413" y="7359"/>
                  <a:pt x="210206" y="352"/>
                </a:cubicBezTo>
                <a:cubicBezTo>
                  <a:pt x="253999" y="-6655"/>
                  <a:pt x="324069" y="93193"/>
                  <a:pt x="367862" y="94945"/>
                </a:cubicBezTo>
                <a:cubicBezTo>
                  <a:pt x="411655" y="96697"/>
                  <a:pt x="427420" y="10863"/>
                  <a:pt x="472965" y="10863"/>
                </a:cubicBezTo>
                <a:cubicBezTo>
                  <a:pt x="518510" y="10863"/>
                  <a:pt x="593835" y="94945"/>
                  <a:pt x="641131" y="94945"/>
                </a:cubicBezTo>
                <a:cubicBezTo>
                  <a:pt x="688427" y="94945"/>
                  <a:pt x="722585" y="52904"/>
                  <a:pt x="756744" y="10863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0" name="Picture 199">
            <a:extLst>
              <a:ext uri="{FF2B5EF4-FFF2-40B4-BE49-F238E27FC236}">
                <a16:creationId xmlns:a16="http://schemas.microsoft.com/office/drawing/2014/main" id="{791BD6D9-90D8-45ED-A06A-6D829D5042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66038" y="6177630"/>
            <a:ext cx="718205" cy="525354"/>
          </a:xfrm>
          <a:prstGeom prst="rect">
            <a:avLst/>
          </a:prstGeom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2900004C-4844-40F3-B3D2-2AB74D7C42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94551" y="5926902"/>
            <a:ext cx="694690" cy="508153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C9AB386-4EF7-4C40-BCC8-59DDFB9E7B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28897" y="5478134"/>
            <a:ext cx="718204" cy="525353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3539BF19-57CA-4B8D-B0F7-9F14E0C8FAE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26576" y="3281038"/>
            <a:ext cx="471851" cy="493299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ADE45198-5FFF-43C9-9E60-A0C243623F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9789" y="1387749"/>
            <a:ext cx="351177" cy="301009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50AEF928-40BE-4E24-B27C-12766F3E58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8642" y="1712742"/>
            <a:ext cx="351177" cy="301009"/>
          </a:xfrm>
          <a:prstGeom prst="rect">
            <a:avLst/>
          </a:prstGeom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5F25EB45-93DF-423C-8C52-899B9E4FD4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74845" y="4570076"/>
            <a:ext cx="223685" cy="466327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20189C9F-42C1-4447-A181-237C579ACC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91925" y="4726640"/>
            <a:ext cx="223685" cy="466327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14A849C8-6893-48C2-8BDE-4F1410638B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68286" y="4738924"/>
            <a:ext cx="223685" cy="466327"/>
          </a:xfrm>
          <a:prstGeom prst="rect">
            <a:avLst/>
          </a:prstGeom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3A159C57-1580-4DAC-8EA5-72BEFDB89D3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82103" y="4594167"/>
            <a:ext cx="223685" cy="466327"/>
          </a:xfrm>
          <a:prstGeom prst="rect">
            <a:avLst/>
          </a:prstGeom>
        </p:spPr>
      </p:pic>
      <p:pic>
        <p:nvPicPr>
          <p:cNvPr id="211" name="Picture 210">
            <a:extLst>
              <a:ext uri="{FF2B5EF4-FFF2-40B4-BE49-F238E27FC236}">
                <a16:creationId xmlns:a16="http://schemas.microsoft.com/office/drawing/2014/main" id="{D259BC75-7460-405D-8C91-1A5ACE7A7A3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57789" y="4665469"/>
            <a:ext cx="365760" cy="405595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1601B5FC-0C18-45C2-B54F-62EFF47B2DD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20443" y="4701635"/>
            <a:ext cx="365760" cy="405595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D1313F63-75B0-46CB-9238-747085BD402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00610" y="5030361"/>
            <a:ext cx="365760" cy="405595"/>
          </a:xfrm>
          <a:prstGeom prst="rect">
            <a:avLst/>
          </a:prstGeom>
        </p:spPr>
      </p:pic>
      <p:pic>
        <p:nvPicPr>
          <p:cNvPr id="217" name="Picture 216">
            <a:extLst>
              <a:ext uri="{FF2B5EF4-FFF2-40B4-BE49-F238E27FC236}">
                <a16:creationId xmlns:a16="http://schemas.microsoft.com/office/drawing/2014/main" id="{F6C70CC2-8988-4E80-B78E-3B442CA624B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98644" y="5085533"/>
            <a:ext cx="365760" cy="405595"/>
          </a:xfrm>
          <a:prstGeom prst="rect">
            <a:avLst/>
          </a:prstGeom>
        </p:spPr>
      </p:pic>
      <p:pic>
        <p:nvPicPr>
          <p:cNvPr id="219" name="Picture 218">
            <a:extLst>
              <a:ext uri="{FF2B5EF4-FFF2-40B4-BE49-F238E27FC236}">
                <a16:creationId xmlns:a16="http://schemas.microsoft.com/office/drawing/2014/main" id="{1F2982EA-4E70-4494-A5CD-84B5446705B4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b="11231"/>
          <a:stretch/>
        </p:blipFill>
        <p:spPr>
          <a:xfrm flipH="1">
            <a:off x="25819" y="5992977"/>
            <a:ext cx="1388419" cy="862320"/>
          </a:xfrm>
          <a:prstGeom prst="rect">
            <a:avLst/>
          </a:prstGeom>
        </p:spPr>
      </p:pic>
      <p:sp>
        <p:nvSpPr>
          <p:cNvPr id="220" name="TextBox 219">
            <a:extLst>
              <a:ext uri="{FF2B5EF4-FFF2-40B4-BE49-F238E27FC236}">
                <a16:creationId xmlns:a16="http://schemas.microsoft.com/office/drawing/2014/main" id="{4AC03A3C-65A3-454B-9E05-BB800C78A600}"/>
              </a:ext>
            </a:extLst>
          </p:cNvPr>
          <p:cNvSpPr txBox="1"/>
          <p:nvPr/>
        </p:nvSpPr>
        <p:spPr>
          <a:xfrm>
            <a:off x="94808" y="5329572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3450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FDF26713-9778-44C2-A46D-488A7225A2A4}"/>
              </a:ext>
            </a:extLst>
          </p:cNvPr>
          <p:cNvSpPr txBox="1"/>
          <p:nvPr/>
        </p:nvSpPr>
        <p:spPr>
          <a:xfrm>
            <a:off x="3766380" y="4251522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3600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02C1BEA5-7581-4595-965D-F9CEF6CA2C61}"/>
              </a:ext>
            </a:extLst>
          </p:cNvPr>
          <p:cNvSpPr txBox="1"/>
          <p:nvPr/>
        </p:nvSpPr>
        <p:spPr>
          <a:xfrm>
            <a:off x="6817341" y="3280925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3850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055CBDCB-8C02-425E-A909-A249E7951015}"/>
              </a:ext>
            </a:extLst>
          </p:cNvPr>
          <p:cNvSpPr txBox="1"/>
          <p:nvPr/>
        </p:nvSpPr>
        <p:spPr>
          <a:xfrm>
            <a:off x="9646341" y="1723753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4600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DC7E0CA5-081E-4782-A13B-F888151D1F1C}"/>
              </a:ext>
            </a:extLst>
          </p:cNvPr>
          <p:cNvSpPr txBox="1"/>
          <p:nvPr/>
        </p:nvSpPr>
        <p:spPr>
          <a:xfrm>
            <a:off x="5764372" y="2068486"/>
            <a:ext cx="273867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5 unidades de manejo del paisaje de zona alta y media superior o de pastoreo</a:t>
            </a:r>
            <a:r>
              <a:rPr lang="en-US" dirty="0"/>
              <a:t> </a:t>
            </a: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F059C8D9-0E25-4821-B869-3B0FD2705B4F}"/>
              </a:ext>
            </a:extLst>
          </p:cNvPr>
          <p:cNvSpPr/>
          <p:nvPr/>
        </p:nvSpPr>
        <p:spPr>
          <a:xfrm>
            <a:off x="860616" y="3504552"/>
            <a:ext cx="2333888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ES" dirty="0"/>
              <a:t>3 unidades de manejo de zona baja y media inferior o agrícolas</a:t>
            </a:r>
            <a:endParaRPr lang="en-US" dirty="0"/>
          </a:p>
        </p:txBody>
      </p: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D51AE667-20DE-4BA0-B45D-C97AF24340ED}"/>
              </a:ext>
            </a:extLst>
          </p:cNvPr>
          <p:cNvCxnSpPr/>
          <p:nvPr/>
        </p:nvCxnSpPr>
        <p:spPr>
          <a:xfrm flipH="1">
            <a:off x="168165" y="1915796"/>
            <a:ext cx="9235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92CBAA0E-5D13-4646-B287-5D4554B91E2D}"/>
              </a:ext>
            </a:extLst>
          </p:cNvPr>
          <p:cNvCxnSpPr/>
          <p:nvPr/>
        </p:nvCxnSpPr>
        <p:spPr>
          <a:xfrm flipH="1">
            <a:off x="180713" y="4488878"/>
            <a:ext cx="34747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D5D5AE09-9571-45B1-8B66-635CF9CF71CB}"/>
              </a:ext>
            </a:extLst>
          </p:cNvPr>
          <p:cNvCxnSpPr/>
          <p:nvPr/>
        </p:nvCxnSpPr>
        <p:spPr>
          <a:xfrm flipH="1">
            <a:off x="180976" y="3465591"/>
            <a:ext cx="6309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B95B0FEA-EC31-4414-A5C3-E55D1D59B489}"/>
              </a:ext>
            </a:extLst>
          </p:cNvPr>
          <p:cNvCxnSpPr/>
          <p:nvPr/>
        </p:nvCxnSpPr>
        <p:spPr>
          <a:xfrm>
            <a:off x="168165" y="1915796"/>
            <a:ext cx="0" cy="411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B0CA22A7-CCB9-4506-AD57-80B1AC2E44C2}"/>
              </a:ext>
            </a:extLst>
          </p:cNvPr>
          <p:cNvSpPr/>
          <p:nvPr/>
        </p:nvSpPr>
        <p:spPr>
          <a:xfrm>
            <a:off x="156573" y="566110"/>
            <a:ext cx="100056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b="1" dirty="0">
                <a:latin typeface="+mj-lt"/>
              </a:rPr>
              <a:t>Unidades de manejo por zona agroecológica</a:t>
            </a:r>
            <a:endParaRPr lang="en-US" sz="4400" b="1" dirty="0">
              <a:latin typeface="+mj-lt"/>
            </a:endParaRPr>
          </a:p>
        </p:txBody>
      </p:sp>
      <p:sp>
        <p:nvSpPr>
          <p:cNvPr id="97" name="Title 1">
            <a:extLst>
              <a:ext uri="{FF2B5EF4-FFF2-40B4-BE49-F238E27FC236}">
                <a16:creationId xmlns:a16="http://schemas.microsoft.com/office/drawing/2014/main" id="{7AF66682-4A6B-46AC-BD39-DECAD2FCB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695" y="165295"/>
            <a:ext cx="4786591" cy="276414"/>
          </a:xfrm>
        </p:spPr>
        <p:txBody>
          <a:bodyPr anchor="t">
            <a:normAutofit fontScale="90000"/>
          </a:bodyPr>
          <a:lstStyle/>
          <a:p>
            <a:r>
              <a:rPr lang="es-ES" sz="1600" dirty="0">
                <a:solidFill>
                  <a:schemeClr val="bg2">
                    <a:lumMod val="75000"/>
                  </a:schemeClr>
                </a:solidFill>
              </a:rPr>
              <a:t>Paisaje </a:t>
            </a:r>
            <a:r>
              <a:rPr lang="es-ES" sz="1600" dirty="0" err="1">
                <a:solidFill>
                  <a:schemeClr val="bg2">
                    <a:lumMod val="75000"/>
                  </a:schemeClr>
                </a:solidFill>
              </a:rPr>
              <a:t>agropastoril</a:t>
            </a:r>
            <a:r>
              <a:rPr lang="es-ES" sz="1600" dirty="0">
                <a:solidFill>
                  <a:schemeClr val="bg2">
                    <a:lumMod val="75000"/>
                  </a:schemeClr>
                </a:solidFill>
              </a:rPr>
              <a:t> puna húmeda Andes norcentrales del Perú</a:t>
            </a:r>
            <a:br>
              <a:rPr lang="es-ES" sz="3200" dirty="0"/>
            </a:b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359915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 animBg="1"/>
      <p:bldP spid="2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extBox 227">
            <a:extLst>
              <a:ext uri="{FF2B5EF4-FFF2-40B4-BE49-F238E27FC236}">
                <a16:creationId xmlns:a16="http://schemas.microsoft.com/office/drawing/2014/main" id="{DC7E0CA5-081E-4782-A13B-F888151D1F1C}"/>
              </a:ext>
            </a:extLst>
          </p:cNvPr>
          <p:cNvSpPr txBox="1"/>
          <p:nvPr/>
        </p:nvSpPr>
        <p:spPr>
          <a:xfrm>
            <a:off x="691663" y="1328335"/>
            <a:ext cx="8152422" cy="21441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200"/>
              </a:spcBef>
              <a:spcAft>
                <a:spcPts val="200"/>
              </a:spcAft>
              <a:buAutoNum type="arabicParenR"/>
            </a:pPr>
            <a:r>
              <a:rPr lang="es-ES" sz="2400" dirty="0"/>
              <a:t>pastoreo familiar (66%)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AutoNum type="arabicParenR"/>
            </a:pPr>
            <a:r>
              <a:rPr lang="es-ES" sz="2400" dirty="0"/>
              <a:t>pastoreo multifamiliar (5%)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AutoNum type="arabicParenR"/>
            </a:pPr>
            <a:r>
              <a:rPr lang="es-ES" sz="2400" dirty="0"/>
              <a:t>pastoreo abierto para vecinos en área común de sector (9%)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AutoNum type="arabicParenR"/>
            </a:pPr>
            <a:r>
              <a:rPr lang="es-ES" sz="2400" dirty="0"/>
              <a:t>pastoreo del ganado comunal en terreno comunal (20%)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AutoNum type="arabicParenR"/>
            </a:pPr>
            <a:r>
              <a:rPr lang="es-ES" sz="2400" dirty="0"/>
              <a:t>pastoreo asociativo con CUP</a:t>
            </a:r>
            <a:r>
              <a:rPr lang="en-US" sz="2400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E93D98-B8C1-47C9-98E3-B23186398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815551" y="3738769"/>
            <a:ext cx="1068080" cy="571500"/>
          </a:xfrm>
          <a:prstGeom prst="rect">
            <a:avLst/>
          </a:prstGeom>
        </p:spPr>
      </p:pic>
      <p:sp>
        <p:nvSpPr>
          <p:cNvPr id="36" name="Parallelogram 35">
            <a:extLst>
              <a:ext uri="{FF2B5EF4-FFF2-40B4-BE49-F238E27FC236}">
                <a16:creationId xmlns:a16="http://schemas.microsoft.com/office/drawing/2014/main" id="{D854DE7F-FC82-4907-9E12-BD904F0E81A4}"/>
              </a:ext>
            </a:extLst>
          </p:cNvPr>
          <p:cNvSpPr>
            <a:spLocks noChangeAspect="1"/>
          </p:cNvSpPr>
          <p:nvPr/>
        </p:nvSpPr>
        <p:spPr>
          <a:xfrm rot="1768175">
            <a:off x="3364912" y="5393395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0DEB6DEC-6C1D-4234-9AF9-BE1EA0B516E7}"/>
              </a:ext>
            </a:extLst>
          </p:cNvPr>
          <p:cNvSpPr>
            <a:spLocks noChangeAspect="1"/>
          </p:cNvSpPr>
          <p:nvPr/>
        </p:nvSpPr>
        <p:spPr>
          <a:xfrm rot="1768175">
            <a:off x="3701936" y="5529454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Parallelogram 37">
            <a:extLst>
              <a:ext uri="{FF2B5EF4-FFF2-40B4-BE49-F238E27FC236}">
                <a16:creationId xmlns:a16="http://schemas.microsoft.com/office/drawing/2014/main" id="{8FDD6DF3-8458-451F-9BD1-BEA948189A9F}"/>
              </a:ext>
            </a:extLst>
          </p:cNvPr>
          <p:cNvSpPr>
            <a:spLocks noChangeAspect="1"/>
          </p:cNvSpPr>
          <p:nvPr/>
        </p:nvSpPr>
        <p:spPr>
          <a:xfrm rot="1768175">
            <a:off x="4031150" y="5202231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67DB35C-B962-4FE3-AF43-DCA74650B9B8}"/>
              </a:ext>
            </a:extLst>
          </p:cNvPr>
          <p:cNvSpPr/>
          <p:nvPr/>
        </p:nvSpPr>
        <p:spPr>
          <a:xfrm>
            <a:off x="62345" y="1214264"/>
            <a:ext cx="12119145" cy="4945977"/>
          </a:xfrm>
          <a:custGeom>
            <a:avLst/>
            <a:gdLst>
              <a:gd name="connsiteX0" fmla="*/ 0 w 12119145"/>
              <a:gd name="connsiteY0" fmla="*/ 4945977 h 4945977"/>
              <a:gd name="connsiteX1" fmla="*/ 1073728 w 12119145"/>
              <a:gd name="connsiteY1" fmla="*/ 4267104 h 4945977"/>
              <a:gd name="connsiteX2" fmla="*/ 3041073 w 12119145"/>
              <a:gd name="connsiteY2" fmla="*/ 4308668 h 4945977"/>
              <a:gd name="connsiteX3" fmla="*/ 4274128 w 12119145"/>
              <a:gd name="connsiteY3" fmla="*/ 3331922 h 4945977"/>
              <a:gd name="connsiteX4" fmla="*/ 5957455 w 12119145"/>
              <a:gd name="connsiteY4" fmla="*/ 3345777 h 4945977"/>
              <a:gd name="connsiteX5" fmla="*/ 7058891 w 12119145"/>
              <a:gd name="connsiteY5" fmla="*/ 2438304 h 4945977"/>
              <a:gd name="connsiteX6" fmla="*/ 8880764 w 12119145"/>
              <a:gd name="connsiteY6" fmla="*/ 2507577 h 4945977"/>
              <a:gd name="connsiteX7" fmla="*/ 10920965 w 12119145"/>
              <a:gd name="connsiteY7" fmla="*/ 15431 h 4945977"/>
              <a:gd name="connsiteX8" fmla="*/ 12119145 w 12119145"/>
              <a:gd name="connsiteY8" fmla="*/ 1644534 h 4945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19145" h="4945977">
                <a:moveTo>
                  <a:pt x="0" y="4945977"/>
                </a:moveTo>
                <a:cubicBezTo>
                  <a:pt x="283441" y="4659649"/>
                  <a:pt x="566883" y="4373322"/>
                  <a:pt x="1073728" y="4267104"/>
                </a:cubicBezTo>
                <a:cubicBezTo>
                  <a:pt x="1580573" y="4160886"/>
                  <a:pt x="2507673" y="4464532"/>
                  <a:pt x="3041073" y="4308668"/>
                </a:cubicBezTo>
                <a:cubicBezTo>
                  <a:pt x="3574473" y="4152804"/>
                  <a:pt x="3788064" y="3492404"/>
                  <a:pt x="4274128" y="3331922"/>
                </a:cubicBezTo>
                <a:cubicBezTo>
                  <a:pt x="4760192" y="3171440"/>
                  <a:pt x="5493328" y="3494713"/>
                  <a:pt x="5957455" y="3345777"/>
                </a:cubicBezTo>
                <a:cubicBezTo>
                  <a:pt x="6421582" y="3196841"/>
                  <a:pt x="6571673" y="2578004"/>
                  <a:pt x="7058891" y="2438304"/>
                </a:cubicBezTo>
                <a:cubicBezTo>
                  <a:pt x="7546109" y="2298604"/>
                  <a:pt x="8237085" y="2911389"/>
                  <a:pt x="8880764" y="2507577"/>
                </a:cubicBezTo>
                <a:cubicBezTo>
                  <a:pt x="9524443" y="2103765"/>
                  <a:pt x="10381235" y="159271"/>
                  <a:pt x="10920965" y="15431"/>
                </a:cubicBezTo>
                <a:cubicBezTo>
                  <a:pt x="11460695" y="-128410"/>
                  <a:pt x="11789920" y="758062"/>
                  <a:pt x="12119145" y="1644534"/>
                </a:cubicBezTo>
              </a:path>
            </a:pathLst>
          </a:cu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Parallelogram 38">
            <a:extLst>
              <a:ext uri="{FF2B5EF4-FFF2-40B4-BE49-F238E27FC236}">
                <a16:creationId xmlns:a16="http://schemas.microsoft.com/office/drawing/2014/main" id="{45DB27B0-59CB-4914-9081-B50D689EDD87}"/>
              </a:ext>
            </a:extLst>
          </p:cNvPr>
          <p:cNvSpPr>
            <a:spLocks noChangeAspect="1"/>
          </p:cNvSpPr>
          <p:nvPr/>
        </p:nvSpPr>
        <p:spPr>
          <a:xfrm rot="1768175">
            <a:off x="5322305" y="5598960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E97BDF3B-4686-432F-9F3E-5EBE43B73F6F}"/>
              </a:ext>
            </a:extLst>
          </p:cNvPr>
          <p:cNvSpPr>
            <a:spLocks noChangeAspect="1"/>
          </p:cNvSpPr>
          <p:nvPr/>
        </p:nvSpPr>
        <p:spPr>
          <a:xfrm rot="1768175">
            <a:off x="4998916" y="5940620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Parallelogram 40">
            <a:extLst>
              <a:ext uri="{FF2B5EF4-FFF2-40B4-BE49-F238E27FC236}">
                <a16:creationId xmlns:a16="http://schemas.microsoft.com/office/drawing/2014/main" id="{E1013A74-2849-412C-8E3D-8708DC155B35}"/>
              </a:ext>
            </a:extLst>
          </p:cNvPr>
          <p:cNvSpPr>
            <a:spLocks noChangeAspect="1"/>
          </p:cNvSpPr>
          <p:nvPr/>
        </p:nvSpPr>
        <p:spPr>
          <a:xfrm rot="1768175">
            <a:off x="3689430" y="5050256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EDA245E-4C4C-4C0B-B95D-F911A2BCF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909747" y="4021677"/>
            <a:ext cx="830660" cy="87178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CEB3247E-1B95-42E8-BD5B-74C66D28A8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155268" y="3810663"/>
            <a:ext cx="865884" cy="90874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79DC2DE-E9B1-4B5F-8127-97E30E511B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5633653" y="3776350"/>
            <a:ext cx="848040" cy="89002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CA3C771-D074-42AD-928C-06C78FD3A2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993237" y="4510926"/>
            <a:ext cx="783119" cy="82188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3D98D3C-6C52-4DEC-A84A-0A40B8671B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7622821" y="4096582"/>
            <a:ext cx="906392" cy="95126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7F96AD7-EB99-4429-81CC-1F5789976E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228987" y="4223590"/>
            <a:ext cx="866729" cy="90963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51B1505-81DB-4B99-82B4-B0532D98AD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2248" y="2865042"/>
            <a:ext cx="351177" cy="30100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AB530BE-6DAB-42E7-B408-6833CAC9BB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7229" y="2272693"/>
            <a:ext cx="351177" cy="30100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92D6100-7D43-4194-852C-0A3CFCBFE1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38544" y="2923572"/>
            <a:ext cx="351177" cy="30100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B6E3C02-D02B-4CEC-9793-FF78B0AF72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53800" y="2515287"/>
            <a:ext cx="351177" cy="30100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545136C-E2C0-4C3C-B95F-96E776CF7C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78478" y="2984030"/>
            <a:ext cx="351177" cy="301009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EE55F784-6684-4207-BD60-3273BF100B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7255" y="3316556"/>
            <a:ext cx="351177" cy="30100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2ED42CF-01CE-47BB-9941-4FF3D99894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5645" y="3837756"/>
            <a:ext cx="351177" cy="301009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B7CF5CD-3923-4302-8E08-AB57927A73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4005" y="4652905"/>
            <a:ext cx="351177" cy="30100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26528EF2-FAE8-46FF-8470-9DFFBD42F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404504" y="4292204"/>
            <a:ext cx="1068080" cy="571500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3E0F882D-DA05-4A66-A29E-5002AE8DA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644737" y="3604900"/>
            <a:ext cx="1068080" cy="57150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DE46AB66-8897-4B3F-BEC0-6487CC1DE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022453" y="4273220"/>
            <a:ext cx="1068080" cy="571500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6DD53193-09CD-4EEC-AD49-87417ED8A5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9928" y="3887303"/>
            <a:ext cx="351177" cy="301009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30610F5A-A03B-42A4-A4BA-7352B52516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9689" y="3897135"/>
            <a:ext cx="351177" cy="301009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1D9A4682-DC5C-4712-96BD-91DAAA83E0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0996" y="4072945"/>
            <a:ext cx="351177" cy="301009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2190C79E-A73B-4FC1-9639-B327FF93B6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3170" y="3816439"/>
            <a:ext cx="351177" cy="301009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AD9EF1D7-9A7E-46B1-925A-7ACA0EA748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9388" y="4433639"/>
            <a:ext cx="351177" cy="301009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2118412A-A91F-4588-9AC1-1B70C7ADFB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1348335" y="2010243"/>
            <a:ext cx="502897" cy="362712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64071583-5927-4F8A-990C-0482D4C125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866922" y="2141575"/>
            <a:ext cx="502897" cy="362712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43C7F0EF-B13B-4A69-824E-E4A9E668E9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739952" y="2576365"/>
            <a:ext cx="502897" cy="362712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7797C035-222B-49FF-B8BA-181171705D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133380" y="2423197"/>
            <a:ext cx="502897" cy="362712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AD6CD371-ADF6-4633-A6A9-D69436E65F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325773" y="1895173"/>
            <a:ext cx="502897" cy="362712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8CFA785-E836-4240-9D6E-B7D0D36756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384828" y="2918250"/>
            <a:ext cx="502897" cy="362712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765FDFF9-2B9B-4495-BAF1-1B66D3A584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9509" y="5145939"/>
            <a:ext cx="1318866" cy="1361686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A55CF064-9796-4A3B-908C-028FDABE7B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7518" y="3228391"/>
            <a:ext cx="351177" cy="301009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D1FD8C0F-8683-4EBB-B571-711FDFFBA0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4347" y="5247291"/>
            <a:ext cx="351177" cy="301009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C2FF2472-1208-43C7-AEEE-01509CE3A3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6338" y="5494399"/>
            <a:ext cx="351177" cy="301009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35DF965A-9373-4338-A961-876C07C41E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4281" y="5360895"/>
            <a:ext cx="351177" cy="301009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38B10CA3-1F13-46B0-BEF5-4C93573137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4066" y="5143925"/>
            <a:ext cx="351177" cy="301009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2D744B96-20DB-4A70-ADF9-11D4386910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7589" y="5415955"/>
            <a:ext cx="351177" cy="301009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0842704C-05C0-40C6-9389-0C9300201D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8612" y="5164110"/>
            <a:ext cx="351177" cy="301009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EAB5AA85-C6C0-49C7-BB12-5EAC660D14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1697" y="4917135"/>
            <a:ext cx="351177" cy="301009"/>
          </a:xfrm>
          <a:prstGeom prst="rect">
            <a:avLst/>
          </a:prstGeom>
        </p:spPr>
      </p:pic>
      <p:pic>
        <p:nvPicPr>
          <p:cNvPr id="144" name="Content Placeholder 22" descr="A drawing of a person&#10;&#10;Description automatically generated">
            <a:extLst>
              <a:ext uri="{FF2B5EF4-FFF2-40B4-BE49-F238E27FC236}">
                <a16:creationId xmlns:a16="http://schemas.microsoft.com/office/drawing/2014/main" id="{80C24282-0CF6-4C56-B103-6F1921060A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690" y="4539918"/>
            <a:ext cx="788720" cy="934779"/>
          </a:xfrm>
          <a:prstGeom prst="rect">
            <a:avLst/>
          </a:prstGeom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D1AAF858-1BC8-4BBD-BB97-4549E6ECEC56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</a:blip>
          <a:stretch>
            <a:fillRect/>
          </a:stretch>
        </p:blipFill>
        <p:spPr>
          <a:xfrm>
            <a:off x="11369819" y="2858014"/>
            <a:ext cx="432701" cy="839441"/>
          </a:xfrm>
          <a:prstGeom prst="rect">
            <a:avLst/>
          </a:prstGeom>
        </p:spPr>
      </p:pic>
      <p:sp>
        <p:nvSpPr>
          <p:cNvPr id="158" name="Parallelogram 157">
            <a:extLst>
              <a:ext uri="{FF2B5EF4-FFF2-40B4-BE49-F238E27FC236}">
                <a16:creationId xmlns:a16="http://schemas.microsoft.com/office/drawing/2014/main" id="{AB22399A-6A2E-4CD2-927A-E4FC2B99C3E2}"/>
              </a:ext>
            </a:extLst>
          </p:cNvPr>
          <p:cNvSpPr>
            <a:spLocks noChangeAspect="1"/>
          </p:cNvSpPr>
          <p:nvPr/>
        </p:nvSpPr>
        <p:spPr>
          <a:xfrm rot="1169634">
            <a:off x="1206986" y="5532623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Parallelogram 173">
            <a:extLst>
              <a:ext uri="{FF2B5EF4-FFF2-40B4-BE49-F238E27FC236}">
                <a16:creationId xmlns:a16="http://schemas.microsoft.com/office/drawing/2014/main" id="{44CED0CD-2E89-4DD8-AEF7-56C76F600419}"/>
              </a:ext>
            </a:extLst>
          </p:cNvPr>
          <p:cNvSpPr>
            <a:spLocks noChangeAspect="1"/>
          </p:cNvSpPr>
          <p:nvPr/>
        </p:nvSpPr>
        <p:spPr>
          <a:xfrm rot="1169634">
            <a:off x="1546269" y="5560980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Parallelogram 174">
            <a:extLst>
              <a:ext uri="{FF2B5EF4-FFF2-40B4-BE49-F238E27FC236}">
                <a16:creationId xmlns:a16="http://schemas.microsoft.com/office/drawing/2014/main" id="{CDE5ED14-50A8-4EE3-8928-E1634DC304C5}"/>
              </a:ext>
            </a:extLst>
          </p:cNvPr>
          <p:cNvSpPr>
            <a:spLocks noChangeAspect="1"/>
          </p:cNvSpPr>
          <p:nvPr/>
        </p:nvSpPr>
        <p:spPr>
          <a:xfrm rot="1169634">
            <a:off x="1880079" y="5592727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Parallelogram 175">
            <a:extLst>
              <a:ext uri="{FF2B5EF4-FFF2-40B4-BE49-F238E27FC236}">
                <a16:creationId xmlns:a16="http://schemas.microsoft.com/office/drawing/2014/main" id="{CBB9EBBD-3E0F-4CBD-B1CF-51A968D26847}"/>
              </a:ext>
            </a:extLst>
          </p:cNvPr>
          <p:cNvSpPr>
            <a:spLocks noChangeAspect="1"/>
          </p:cNvSpPr>
          <p:nvPr/>
        </p:nvSpPr>
        <p:spPr>
          <a:xfrm rot="1169634">
            <a:off x="2211246" y="5626693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Parallelogram 176">
            <a:extLst>
              <a:ext uri="{FF2B5EF4-FFF2-40B4-BE49-F238E27FC236}">
                <a16:creationId xmlns:a16="http://schemas.microsoft.com/office/drawing/2014/main" id="{5120D990-B415-458B-9BC1-F577771F48B6}"/>
              </a:ext>
            </a:extLst>
          </p:cNvPr>
          <p:cNvSpPr>
            <a:spLocks noChangeAspect="1"/>
          </p:cNvSpPr>
          <p:nvPr/>
        </p:nvSpPr>
        <p:spPr>
          <a:xfrm rot="1169634">
            <a:off x="859397" y="5571246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Parallelogram 184">
            <a:extLst>
              <a:ext uri="{FF2B5EF4-FFF2-40B4-BE49-F238E27FC236}">
                <a16:creationId xmlns:a16="http://schemas.microsoft.com/office/drawing/2014/main" id="{9E1A0A06-75F9-4AA1-A690-9FD69192B523}"/>
              </a:ext>
            </a:extLst>
          </p:cNvPr>
          <p:cNvSpPr>
            <a:spLocks noChangeAspect="1"/>
          </p:cNvSpPr>
          <p:nvPr/>
        </p:nvSpPr>
        <p:spPr>
          <a:xfrm rot="1169634">
            <a:off x="1757041" y="6448867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Parallelogram 185">
            <a:extLst>
              <a:ext uri="{FF2B5EF4-FFF2-40B4-BE49-F238E27FC236}">
                <a16:creationId xmlns:a16="http://schemas.microsoft.com/office/drawing/2014/main" id="{819A076A-4596-481E-A494-ACA17AA784CB}"/>
              </a:ext>
            </a:extLst>
          </p:cNvPr>
          <p:cNvSpPr>
            <a:spLocks noChangeAspect="1"/>
          </p:cNvSpPr>
          <p:nvPr/>
        </p:nvSpPr>
        <p:spPr>
          <a:xfrm rot="1169634">
            <a:off x="2202792" y="6244462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Parallelogram 186">
            <a:extLst>
              <a:ext uri="{FF2B5EF4-FFF2-40B4-BE49-F238E27FC236}">
                <a16:creationId xmlns:a16="http://schemas.microsoft.com/office/drawing/2014/main" id="{A5473FC8-05D8-472C-86C1-F073C7ABE02B}"/>
              </a:ext>
            </a:extLst>
          </p:cNvPr>
          <p:cNvSpPr>
            <a:spLocks noChangeAspect="1"/>
          </p:cNvSpPr>
          <p:nvPr/>
        </p:nvSpPr>
        <p:spPr>
          <a:xfrm rot="1169634">
            <a:off x="1680856" y="6011348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Parallelogram 187">
            <a:extLst>
              <a:ext uri="{FF2B5EF4-FFF2-40B4-BE49-F238E27FC236}">
                <a16:creationId xmlns:a16="http://schemas.microsoft.com/office/drawing/2014/main" id="{F6608F92-1869-490F-BBBC-2E3F97BE04DD}"/>
              </a:ext>
            </a:extLst>
          </p:cNvPr>
          <p:cNvSpPr>
            <a:spLocks noChangeAspect="1"/>
          </p:cNvSpPr>
          <p:nvPr/>
        </p:nvSpPr>
        <p:spPr>
          <a:xfrm rot="1169634">
            <a:off x="1987897" y="6056335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Parallelogram 188">
            <a:extLst>
              <a:ext uri="{FF2B5EF4-FFF2-40B4-BE49-F238E27FC236}">
                <a16:creationId xmlns:a16="http://schemas.microsoft.com/office/drawing/2014/main" id="{BF2A6F23-8DF9-47F6-8005-9174D72FA497}"/>
              </a:ext>
            </a:extLst>
          </p:cNvPr>
          <p:cNvSpPr>
            <a:spLocks noChangeAspect="1"/>
          </p:cNvSpPr>
          <p:nvPr/>
        </p:nvSpPr>
        <p:spPr>
          <a:xfrm rot="1169634">
            <a:off x="2429437" y="5845860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Parallelogram 190">
            <a:extLst>
              <a:ext uri="{FF2B5EF4-FFF2-40B4-BE49-F238E27FC236}">
                <a16:creationId xmlns:a16="http://schemas.microsoft.com/office/drawing/2014/main" id="{D56F3DC0-862E-4F1F-BDAD-74816F91831E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2923226" y="5843377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Freeform: Shape 197">
            <a:extLst>
              <a:ext uri="{FF2B5EF4-FFF2-40B4-BE49-F238E27FC236}">
                <a16:creationId xmlns:a16="http://schemas.microsoft.com/office/drawing/2014/main" id="{27BED999-A5D7-4486-89C7-07071BE6622B}"/>
              </a:ext>
            </a:extLst>
          </p:cNvPr>
          <p:cNvSpPr/>
          <p:nvPr/>
        </p:nvSpPr>
        <p:spPr>
          <a:xfrm>
            <a:off x="11359309" y="796761"/>
            <a:ext cx="843202" cy="487360"/>
          </a:xfrm>
          <a:custGeom>
            <a:avLst/>
            <a:gdLst>
              <a:gd name="connsiteX0" fmla="*/ 0 w 1061545"/>
              <a:gd name="connsiteY0" fmla="*/ 758768 h 758768"/>
              <a:gd name="connsiteX1" fmla="*/ 546538 w 1061545"/>
              <a:gd name="connsiteY1" fmla="*/ 2023 h 758768"/>
              <a:gd name="connsiteX2" fmla="*/ 1061545 w 1061545"/>
              <a:gd name="connsiteY2" fmla="*/ 580092 h 75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1545" h="758768">
                <a:moveTo>
                  <a:pt x="0" y="758768"/>
                </a:moveTo>
                <a:cubicBezTo>
                  <a:pt x="184807" y="395285"/>
                  <a:pt x="369614" y="31802"/>
                  <a:pt x="546538" y="2023"/>
                </a:cubicBezTo>
                <a:cubicBezTo>
                  <a:pt x="723462" y="-27756"/>
                  <a:pt x="892503" y="276168"/>
                  <a:pt x="1061545" y="580092"/>
                </a:cubicBezTo>
              </a:path>
            </a:pathLst>
          </a:cu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Parallelogram 193">
            <a:extLst>
              <a:ext uri="{FF2B5EF4-FFF2-40B4-BE49-F238E27FC236}">
                <a16:creationId xmlns:a16="http://schemas.microsoft.com/office/drawing/2014/main" id="{C1355A58-6824-4382-90B7-14FE4DC94558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2802359" y="6142924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Parallelogram 194">
            <a:extLst>
              <a:ext uri="{FF2B5EF4-FFF2-40B4-BE49-F238E27FC236}">
                <a16:creationId xmlns:a16="http://schemas.microsoft.com/office/drawing/2014/main" id="{2CE25F22-8EAD-4C8B-A1E4-443B8C7D88DD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3337993" y="6007402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Parallelogram 195">
            <a:extLst>
              <a:ext uri="{FF2B5EF4-FFF2-40B4-BE49-F238E27FC236}">
                <a16:creationId xmlns:a16="http://schemas.microsoft.com/office/drawing/2014/main" id="{6D04E0D2-860F-4924-AD89-63E2F34C726D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3148888" y="6193079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Parallelogram 196">
            <a:extLst>
              <a:ext uri="{FF2B5EF4-FFF2-40B4-BE49-F238E27FC236}">
                <a16:creationId xmlns:a16="http://schemas.microsoft.com/office/drawing/2014/main" id="{52B3A66C-04C3-47EA-8833-B0AB9784F4AE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3081436" y="5622698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Freeform: Shape 198">
            <a:extLst>
              <a:ext uri="{FF2B5EF4-FFF2-40B4-BE49-F238E27FC236}">
                <a16:creationId xmlns:a16="http://schemas.microsoft.com/office/drawing/2014/main" id="{50DA30A5-D015-4B63-836B-CE90E7C63CF8}"/>
              </a:ext>
            </a:extLst>
          </p:cNvPr>
          <p:cNvSpPr/>
          <p:nvPr/>
        </p:nvSpPr>
        <p:spPr>
          <a:xfrm>
            <a:off x="11445766" y="1166296"/>
            <a:ext cx="756744" cy="136987"/>
          </a:xfrm>
          <a:custGeom>
            <a:avLst/>
            <a:gdLst>
              <a:gd name="connsiteX0" fmla="*/ 0 w 756744"/>
              <a:gd name="connsiteY0" fmla="*/ 352 h 136987"/>
              <a:gd name="connsiteX1" fmla="*/ 105103 w 756744"/>
              <a:gd name="connsiteY1" fmla="*/ 136987 h 136987"/>
              <a:gd name="connsiteX2" fmla="*/ 210206 w 756744"/>
              <a:gd name="connsiteY2" fmla="*/ 352 h 136987"/>
              <a:gd name="connsiteX3" fmla="*/ 367862 w 756744"/>
              <a:gd name="connsiteY3" fmla="*/ 94945 h 136987"/>
              <a:gd name="connsiteX4" fmla="*/ 472965 w 756744"/>
              <a:gd name="connsiteY4" fmla="*/ 10863 h 136987"/>
              <a:gd name="connsiteX5" fmla="*/ 641131 w 756744"/>
              <a:gd name="connsiteY5" fmla="*/ 94945 h 136987"/>
              <a:gd name="connsiteX6" fmla="*/ 756744 w 756744"/>
              <a:gd name="connsiteY6" fmla="*/ 10863 h 136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6744" h="136987">
                <a:moveTo>
                  <a:pt x="0" y="352"/>
                </a:moveTo>
                <a:cubicBezTo>
                  <a:pt x="35034" y="68669"/>
                  <a:pt x="70069" y="136987"/>
                  <a:pt x="105103" y="136987"/>
                </a:cubicBezTo>
                <a:cubicBezTo>
                  <a:pt x="140137" y="136987"/>
                  <a:pt x="166413" y="7359"/>
                  <a:pt x="210206" y="352"/>
                </a:cubicBezTo>
                <a:cubicBezTo>
                  <a:pt x="253999" y="-6655"/>
                  <a:pt x="324069" y="93193"/>
                  <a:pt x="367862" y="94945"/>
                </a:cubicBezTo>
                <a:cubicBezTo>
                  <a:pt x="411655" y="96697"/>
                  <a:pt x="427420" y="10863"/>
                  <a:pt x="472965" y="10863"/>
                </a:cubicBezTo>
                <a:cubicBezTo>
                  <a:pt x="518510" y="10863"/>
                  <a:pt x="593835" y="94945"/>
                  <a:pt x="641131" y="94945"/>
                </a:cubicBezTo>
                <a:cubicBezTo>
                  <a:pt x="688427" y="94945"/>
                  <a:pt x="722585" y="52904"/>
                  <a:pt x="756744" y="10863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0" name="Picture 199">
            <a:extLst>
              <a:ext uri="{FF2B5EF4-FFF2-40B4-BE49-F238E27FC236}">
                <a16:creationId xmlns:a16="http://schemas.microsoft.com/office/drawing/2014/main" id="{791BD6D9-90D8-45ED-A06A-6D829D5042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66038" y="6177630"/>
            <a:ext cx="718205" cy="525354"/>
          </a:xfrm>
          <a:prstGeom prst="rect">
            <a:avLst/>
          </a:prstGeom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2900004C-4844-40F3-B3D2-2AB74D7C42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94551" y="5926902"/>
            <a:ext cx="694690" cy="508153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C9AB386-4EF7-4C40-BCC8-59DDFB9E7B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28897" y="5478134"/>
            <a:ext cx="718204" cy="525353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3539BF19-57CA-4B8D-B0F7-9F14E0C8FAE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26576" y="3281038"/>
            <a:ext cx="471851" cy="493299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ADE45198-5FFF-43C9-9E60-A0C243623F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9789" y="1387749"/>
            <a:ext cx="351177" cy="301009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50AEF928-40BE-4E24-B27C-12766F3E58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8642" y="1712742"/>
            <a:ext cx="351177" cy="301009"/>
          </a:xfrm>
          <a:prstGeom prst="rect">
            <a:avLst/>
          </a:prstGeom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5F25EB45-93DF-423C-8C52-899B9E4FD4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74845" y="4570076"/>
            <a:ext cx="223685" cy="466327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20189C9F-42C1-4447-A181-237C579ACC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91925" y="4726640"/>
            <a:ext cx="223685" cy="466327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14A849C8-6893-48C2-8BDE-4F1410638B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68286" y="4738924"/>
            <a:ext cx="223685" cy="466327"/>
          </a:xfrm>
          <a:prstGeom prst="rect">
            <a:avLst/>
          </a:prstGeom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3A159C57-1580-4DAC-8EA5-72BEFDB89D3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82103" y="4594167"/>
            <a:ext cx="223685" cy="466327"/>
          </a:xfrm>
          <a:prstGeom prst="rect">
            <a:avLst/>
          </a:prstGeom>
        </p:spPr>
      </p:pic>
      <p:pic>
        <p:nvPicPr>
          <p:cNvPr id="211" name="Picture 210">
            <a:extLst>
              <a:ext uri="{FF2B5EF4-FFF2-40B4-BE49-F238E27FC236}">
                <a16:creationId xmlns:a16="http://schemas.microsoft.com/office/drawing/2014/main" id="{D259BC75-7460-405D-8C91-1A5ACE7A7A3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57789" y="4665469"/>
            <a:ext cx="365760" cy="405595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1601B5FC-0C18-45C2-B54F-62EFF47B2DD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20443" y="4701635"/>
            <a:ext cx="365760" cy="405595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D1313F63-75B0-46CB-9238-747085BD402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00610" y="5030361"/>
            <a:ext cx="365760" cy="405595"/>
          </a:xfrm>
          <a:prstGeom prst="rect">
            <a:avLst/>
          </a:prstGeom>
        </p:spPr>
      </p:pic>
      <p:pic>
        <p:nvPicPr>
          <p:cNvPr id="217" name="Picture 216">
            <a:extLst>
              <a:ext uri="{FF2B5EF4-FFF2-40B4-BE49-F238E27FC236}">
                <a16:creationId xmlns:a16="http://schemas.microsoft.com/office/drawing/2014/main" id="{F6C70CC2-8988-4E80-B78E-3B442CA624B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98644" y="5085533"/>
            <a:ext cx="365760" cy="405595"/>
          </a:xfrm>
          <a:prstGeom prst="rect">
            <a:avLst/>
          </a:prstGeom>
        </p:spPr>
      </p:pic>
      <p:pic>
        <p:nvPicPr>
          <p:cNvPr id="219" name="Picture 218">
            <a:extLst>
              <a:ext uri="{FF2B5EF4-FFF2-40B4-BE49-F238E27FC236}">
                <a16:creationId xmlns:a16="http://schemas.microsoft.com/office/drawing/2014/main" id="{1F2982EA-4E70-4494-A5CD-84B5446705B4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b="11231"/>
          <a:stretch/>
        </p:blipFill>
        <p:spPr>
          <a:xfrm flipH="1">
            <a:off x="25819" y="5992977"/>
            <a:ext cx="1388419" cy="862320"/>
          </a:xfrm>
          <a:prstGeom prst="rect">
            <a:avLst/>
          </a:prstGeom>
        </p:spPr>
      </p:pic>
      <p:sp>
        <p:nvSpPr>
          <p:cNvPr id="220" name="TextBox 219">
            <a:extLst>
              <a:ext uri="{FF2B5EF4-FFF2-40B4-BE49-F238E27FC236}">
                <a16:creationId xmlns:a16="http://schemas.microsoft.com/office/drawing/2014/main" id="{4AC03A3C-65A3-454B-9E05-BB800C78A600}"/>
              </a:ext>
            </a:extLst>
          </p:cNvPr>
          <p:cNvSpPr txBox="1"/>
          <p:nvPr/>
        </p:nvSpPr>
        <p:spPr>
          <a:xfrm>
            <a:off x="94808" y="5329572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3450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FDF26713-9778-44C2-A46D-488A7225A2A4}"/>
              </a:ext>
            </a:extLst>
          </p:cNvPr>
          <p:cNvSpPr txBox="1"/>
          <p:nvPr/>
        </p:nvSpPr>
        <p:spPr>
          <a:xfrm>
            <a:off x="3766380" y="4251522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3600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02C1BEA5-7581-4595-965D-F9CEF6CA2C61}"/>
              </a:ext>
            </a:extLst>
          </p:cNvPr>
          <p:cNvSpPr txBox="1"/>
          <p:nvPr/>
        </p:nvSpPr>
        <p:spPr>
          <a:xfrm>
            <a:off x="6359900" y="3499944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3850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055CBDCB-8C02-425E-A909-A249E7951015}"/>
              </a:ext>
            </a:extLst>
          </p:cNvPr>
          <p:cNvSpPr txBox="1"/>
          <p:nvPr/>
        </p:nvSpPr>
        <p:spPr>
          <a:xfrm>
            <a:off x="9646341" y="1723753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4600</a:t>
            </a:r>
          </a:p>
        </p:txBody>
      </p:sp>
      <p:sp>
        <p:nvSpPr>
          <p:cNvPr id="227" name="Title 1">
            <a:extLst>
              <a:ext uri="{FF2B5EF4-FFF2-40B4-BE49-F238E27FC236}">
                <a16:creationId xmlns:a16="http://schemas.microsoft.com/office/drawing/2014/main" id="{464BC149-4CD2-440D-81CD-F71F33534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695" y="165295"/>
            <a:ext cx="4786591" cy="276414"/>
          </a:xfrm>
        </p:spPr>
        <p:txBody>
          <a:bodyPr anchor="t">
            <a:normAutofit fontScale="90000"/>
          </a:bodyPr>
          <a:lstStyle/>
          <a:p>
            <a:r>
              <a:rPr lang="es-ES" sz="1600" dirty="0">
                <a:solidFill>
                  <a:schemeClr val="bg2">
                    <a:lumMod val="75000"/>
                  </a:schemeClr>
                </a:solidFill>
              </a:rPr>
              <a:t>Paisaje </a:t>
            </a:r>
            <a:r>
              <a:rPr lang="es-ES" sz="1600" dirty="0" err="1">
                <a:solidFill>
                  <a:schemeClr val="bg2">
                    <a:lumMod val="75000"/>
                  </a:schemeClr>
                </a:solidFill>
              </a:rPr>
              <a:t>agropastoril</a:t>
            </a:r>
            <a:r>
              <a:rPr lang="es-ES" sz="1600" dirty="0">
                <a:solidFill>
                  <a:schemeClr val="bg2">
                    <a:lumMod val="75000"/>
                  </a:schemeClr>
                </a:solidFill>
              </a:rPr>
              <a:t> puna húmeda Andes norcentrales del Perú</a:t>
            </a:r>
            <a:br>
              <a:rPr lang="es-ES" sz="3200" dirty="0"/>
            </a:br>
            <a:endParaRPr lang="es-ES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5F5114-3AAF-48A5-8EED-92958BBEDA97}"/>
              </a:ext>
            </a:extLst>
          </p:cNvPr>
          <p:cNvSpPr/>
          <p:nvPr/>
        </p:nvSpPr>
        <p:spPr>
          <a:xfrm>
            <a:off x="599774" y="572929"/>
            <a:ext cx="10875109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es-ES" sz="3400" b="1" dirty="0">
                <a:latin typeface="+mj-lt"/>
              </a:rPr>
              <a:t>Unidades de manejo del paisaje de zona alta y media superior</a:t>
            </a:r>
            <a:endParaRPr lang="en-US" sz="3400" b="1" dirty="0">
              <a:latin typeface="+mj-l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5928677-B87D-46CB-A03F-CF0C72647B9C}"/>
              </a:ext>
            </a:extLst>
          </p:cNvPr>
          <p:cNvSpPr/>
          <p:nvPr/>
        </p:nvSpPr>
        <p:spPr>
          <a:xfrm>
            <a:off x="24044" y="4373953"/>
            <a:ext cx="6248469" cy="248134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53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extBox 227">
            <a:extLst>
              <a:ext uri="{FF2B5EF4-FFF2-40B4-BE49-F238E27FC236}">
                <a16:creationId xmlns:a16="http://schemas.microsoft.com/office/drawing/2014/main" id="{DC7E0CA5-081E-4782-A13B-F888151D1F1C}"/>
              </a:ext>
            </a:extLst>
          </p:cNvPr>
          <p:cNvSpPr txBox="1"/>
          <p:nvPr/>
        </p:nvSpPr>
        <p:spPr>
          <a:xfrm>
            <a:off x="414317" y="2222368"/>
            <a:ext cx="3833895" cy="169706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es-ES" sz="2400" dirty="0"/>
              <a:t>siembra familiar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s-ES" sz="2400" dirty="0"/>
              <a:t>siembra multifamiliar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s-ES" sz="2400" dirty="0"/>
              <a:t>siembra de la comunidad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E93D98-B8C1-47C9-98E3-B23186398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815551" y="3738769"/>
            <a:ext cx="1068080" cy="571500"/>
          </a:xfrm>
          <a:prstGeom prst="rect">
            <a:avLst/>
          </a:prstGeom>
        </p:spPr>
      </p:pic>
      <p:sp>
        <p:nvSpPr>
          <p:cNvPr id="36" name="Parallelogram 35">
            <a:extLst>
              <a:ext uri="{FF2B5EF4-FFF2-40B4-BE49-F238E27FC236}">
                <a16:creationId xmlns:a16="http://schemas.microsoft.com/office/drawing/2014/main" id="{D854DE7F-FC82-4907-9E12-BD904F0E81A4}"/>
              </a:ext>
            </a:extLst>
          </p:cNvPr>
          <p:cNvSpPr>
            <a:spLocks noChangeAspect="1"/>
          </p:cNvSpPr>
          <p:nvPr/>
        </p:nvSpPr>
        <p:spPr>
          <a:xfrm rot="1768175">
            <a:off x="3364912" y="5393395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0DEB6DEC-6C1D-4234-9AF9-BE1EA0B516E7}"/>
              </a:ext>
            </a:extLst>
          </p:cNvPr>
          <p:cNvSpPr>
            <a:spLocks noChangeAspect="1"/>
          </p:cNvSpPr>
          <p:nvPr/>
        </p:nvSpPr>
        <p:spPr>
          <a:xfrm rot="1768175">
            <a:off x="3701936" y="5529454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Parallelogram 37">
            <a:extLst>
              <a:ext uri="{FF2B5EF4-FFF2-40B4-BE49-F238E27FC236}">
                <a16:creationId xmlns:a16="http://schemas.microsoft.com/office/drawing/2014/main" id="{8FDD6DF3-8458-451F-9BD1-BEA948189A9F}"/>
              </a:ext>
            </a:extLst>
          </p:cNvPr>
          <p:cNvSpPr>
            <a:spLocks noChangeAspect="1"/>
          </p:cNvSpPr>
          <p:nvPr/>
        </p:nvSpPr>
        <p:spPr>
          <a:xfrm rot="1768175">
            <a:off x="4031150" y="5202231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67DB35C-B962-4FE3-AF43-DCA74650B9B8}"/>
              </a:ext>
            </a:extLst>
          </p:cNvPr>
          <p:cNvSpPr/>
          <p:nvPr/>
        </p:nvSpPr>
        <p:spPr>
          <a:xfrm>
            <a:off x="62345" y="1214264"/>
            <a:ext cx="12119145" cy="4945977"/>
          </a:xfrm>
          <a:custGeom>
            <a:avLst/>
            <a:gdLst>
              <a:gd name="connsiteX0" fmla="*/ 0 w 12119145"/>
              <a:gd name="connsiteY0" fmla="*/ 4945977 h 4945977"/>
              <a:gd name="connsiteX1" fmla="*/ 1073728 w 12119145"/>
              <a:gd name="connsiteY1" fmla="*/ 4267104 h 4945977"/>
              <a:gd name="connsiteX2" fmla="*/ 3041073 w 12119145"/>
              <a:gd name="connsiteY2" fmla="*/ 4308668 h 4945977"/>
              <a:gd name="connsiteX3" fmla="*/ 4274128 w 12119145"/>
              <a:gd name="connsiteY3" fmla="*/ 3331922 h 4945977"/>
              <a:gd name="connsiteX4" fmla="*/ 5957455 w 12119145"/>
              <a:gd name="connsiteY4" fmla="*/ 3345777 h 4945977"/>
              <a:gd name="connsiteX5" fmla="*/ 7058891 w 12119145"/>
              <a:gd name="connsiteY5" fmla="*/ 2438304 h 4945977"/>
              <a:gd name="connsiteX6" fmla="*/ 8880764 w 12119145"/>
              <a:gd name="connsiteY6" fmla="*/ 2507577 h 4945977"/>
              <a:gd name="connsiteX7" fmla="*/ 10920965 w 12119145"/>
              <a:gd name="connsiteY7" fmla="*/ 15431 h 4945977"/>
              <a:gd name="connsiteX8" fmla="*/ 12119145 w 12119145"/>
              <a:gd name="connsiteY8" fmla="*/ 1644534 h 4945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19145" h="4945977">
                <a:moveTo>
                  <a:pt x="0" y="4945977"/>
                </a:moveTo>
                <a:cubicBezTo>
                  <a:pt x="283441" y="4659649"/>
                  <a:pt x="566883" y="4373322"/>
                  <a:pt x="1073728" y="4267104"/>
                </a:cubicBezTo>
                <a:cubicBezTo>
                  <a:pt x="1580573" y="4160886"/>
                  <a:pt x="2507673" y="4464532"/>
                  <a:pt x="3041073" y="4308668"/>
                </a:cubicBezTo>
                <a:cubicBezTo>
                  <a:pt x="3574473" y="4152804"/>
                  <a:pt x="3788064" y="3492404"/>
                  <a:pt x="4274128" y="3331922"/>
                </a:cubicBezTo>
                <a:cubicBezTo>
                  <a:pt x="4760192" y="3171440"/>
                  <a:pt x="5493328" y="3494713"/>
                  <a:pt x="5957455" y="3345777"/>
                </a:cubicBezTo>
                <a:cubicBezTo>
                  <a:pt x="6421582" y="3196841"/>
                  <a:pt x="6571673" y="2578004"/>
                  <a:pt x="7058891" y="2438304"/>
                </a:cubicBezTo>
                <a:cubicBezTo>
                  <a:pt x="7546109" y="2298604"/>
                  <a:pt x="8237085" y="2911389"/>
                  <a:pt x="8880764" y="2507577"/>
                </a:cubicBezTo>
                <a:cubicBezTo>
                  <a:pt x="9524443" y="2103765"/>
                  <a:pt x="10381235" y="159271"/>
                  <a:pt x="10920965" y="15431"/>
                </a:cubicBezTo>
                <a:cubicBezTo>
                  <a:pt x="11460695" y="-128410"/>
                  <a:pt x="11789920" y="758062"/>
                  <a:pt x="12119145" y="1644534"/>
                </a:cubicBezTo>
              </a:path>
            </a:pathLst>
          </a:cu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Parallelogram 38">
            <a:extLst>
              <a:ext uri="{FF2B5EF4-FFF2-40B4-BE49-F238E27FC236}">
                <a16:creationId xmlns:a16="http://schemas.microsoft.com/office/drawing/2014/main" id="{45DB27B0-59CB-4914-9081-B50D689EDD87}"/>
              </a:ext>
            </a:extLst>
          </p:cNvPr>
          <p:cNvSpPr>
            <a:spLocks noChangeAspect="1"/>
          </p:cNvSpPr>
          <p:nvPr/>
        </p:nvSpPr>
        <p:spPr>
          <a:xfrm rot="1768175">
            <a:off x="5258433" y="5786922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E97BDF3B-4686-432F-9F3E-5EBE43B73F6F}"/>
              </a:ext>
            </a:extLst>
          </p:cNvPr>
          <p:cNvSpPr>
            <a:spLocks noChangeAspect="1"/>
          </p:cNvSpPr>
          <p:nvPr/>
        </p:nvSpPr>
        <p:spPr>
          <a:xfrm rot="1768175">
            <a:off x="6510724" y="5940068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Parallelogram 40">
            <a:extLst>
              <a:ext uri="{FF2B5EF4-FFF2-40B4-BE49-F238E27FC236}">
                <a16:creationId xmlns:a16="http://schemas.microsoft.com/office/drawing/2014/main" id="{E1013A74-2849-412C-8E3D-8708DC155B35}"/>
              </a:ext>
            </a:extLst>
          </p:cNvPr>
          <p:cNvSpPr>
            <a:spLocks noChangeAspect="1"/>
          </p:cNvSpPr>
          <p:nvPr/>
        </p:nvSpPr>
        <p:spPr>
          <a:xfrm rot="1768175">
            <a:off x="3689430" y="5050256"/>
            <a:ext cx="365760" cy="366384"/>
          </a:xfrm>
          <a:prstGeom prst="parallelogram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EDA245E-4C4C-4C0B-B95D-F911A2BCF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909747" y="4021677"/>
            <a:ext cx="830660" cy="87178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CEB3247E-1B95-42E8-BD5B-74C66D28A8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155268" y="3810663"/>
            <a:ext cx="865884" cy="90874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79DC2DE-E9B1-4B5F-8127-97E30E511B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5633653" y="3776350"/>
            <a:ext cx="848040" cy="89002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CA3C771-D074-42AD-928C-06C78FD3A2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993237" y="4510926"/>
            <a:ext cx="783119" cy="82188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3D98D3C-6C52-4DEC-A84A-0A40B8671B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7622821" y="4096582"/>
            <a:ext cx="906392" cy="95126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7F96AD7-EB99-4429-81CC-1F5789976E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47" b="89623" l="9901" r="89109">
                        <a14:foregroundMark x1="32673" y1="42453" x2="32673" y2="42453"/>
                        <a14:foregroundMark x1="41584" y1="47170" x2="41584" y2="47170"/>
                        <a14:foregroundMark x1="42574" y1="47170" x2="49505" y2="50000"/>
                        <a14:foregroundMark x1="49505" y1="50000" x2="49505" y2="50000"/>
                        <a14:foregroundMark x1="79208" y1="40566" x2="79208" y2="40566"/>
                        <a14:foregroundMark x1="79208" y1="40566" x2="79208" y2="40566"/>
                        <a14:foregroundMark x1="76238" y1="32075" x2="76238" y2="32075"/>
                        <a14:foregroundMark x1="65347" y1="32075" x2="65347" y2="32075"/>
                        <a14:foregroundMark x1="71287" y1="19811" x2="71287" y2="19811"/>
                        <a14:foregroundMark x1="68317" y1="66981" x2="68317" y2="66981"/>
                        <a14:foregroundMark x1="16832" y1="35849" x2="16832" y2="35849"/>
                        <a14:foregroundMark x1="16832" y1="35849" x2="16832" y2="35849"/>
                        <a14:foregroundMark x1="11881" y1="24528" x2="11881" y2="24528"/>
                        <a14:foregroundMark x1="16832" y1="20755" x2="16832" y2="20755"/>
                        <a14:foregroundMark x1="16832" y1="11321" x2="16832" y2="11321"/>
                        <a14:foregroundMark x1="15842" y1="7547" x2="15842" y2="7547"/>
                        <a14:foregroundMark x1="25743" y1="70755" x2="25743" y2="70755"/>
                        <a14:foregroundMark x1="24752" y1="85849" x2="24752" y2="85849"/>
                        <a14:foregroundMark x1="22772" y1="83962" x2="22772" y2="83962"/>
                        <a14:foregroundMark x1="22772" y1="83962" x2="22772" y2="83962"/>
                        <a14:foregroundMark x1="51485" y1="85849" x2="51485" y2="85849"/>
                        <a14:foregroundMark x1="49505" y1="73585" x2="49505" y2="73585"/>
                        <a14:foregroundMark x1="48515" y1="66038" x2="48515" y2="66038"/>
                        <a14:foregroundMark x1="48515" y1="66038" x2="48515" y2="66038"/>
                        <a14:foregroundMark x1="82178" y1="79245" x2="82178" y2="79245"/>
                        <a14:foregroundMark x1="79208" y1="72642" x2="79208" y2="72642"/>
                        <a14:foregroundMark x1="77228" y1="61321" x2="77228" y2="61321"/>
                        <a14:foregroundMark x1="77228" y1="61321" x2="77228" y2="61321"/>
                        <a14:foregroundMark x1="19802" y1="62264" x2="19802" y2="62264"/>
                        <a14:foregroundMark x1="23762" y1="86792" x2="23762" y2="86792"/>
                        <a14:foregroundMark x1="23762" y1="86792" x2="23762" y2="86792"/>
                        <a14:foregroundMark x1="22772" y1="81132" x2="22772" y2="81132"/>
                        <a14:backgroundMark x1="41584" y1="22642" x2="41584" y2="22642"/>
                        <a14:backgroundMark x1="29703" y1="16981" x2="29703" y2="16981"/>
                        <a14:backgroundMark x1="30693" y1="16981" x2="30693" y2="16981"/>
                        <a14:backgroundMark x1="30693" y1="16981" x2="30693" y2="16981"/>
                        <a14:backgroundMark x1="30693" y1="16981" x2="30693" y2="16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0000">
            <a:off x="6228987" y="4223590"/>
            <a:ext cx="866729" cy="90963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51B1505-81DB-4B99-82B4-B0532D98AD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2248" y="2865042"/>
            <a:ext cx="351177" cy="30100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AB530BE-6DAB-42E7-B408-6833CAC9BB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7229" y="2272693"/>
            <a:ext cx="351177" cy="30100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92D6100-7D43-4194-852C-0A3CFCBFE1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38544" y="2923572"/>
            <a:ext cx="351177" cy="30100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B6E3C02-D02B-4CEC-9793-FF78B0AF72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53800" y="2515287"/>
            <a:ext cx="351177" cy="30100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545136C-E2C0-4C3C-B95F-96E776CF7C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78478" y="2984030"/>
            <a:ext cx="351177" cy="301009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EE55F784-6684-4207-BD60-3273BF100B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7255" y="3316556"/>
            <a:ext cx="351177" cy="30100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2ED42CF-01CE-47BB-9941-4FF3D99894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5645" y="3837756"/>
            <a:ext cx="351177" cy="301009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B7CF5CD-3923-4302-8E08-AB57927A73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4005" y="4652905"/>
            <a:ext cx="351177" cy="30100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26528EF2-FAE8-46FF-8470-9DFFBD42F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404504" y="4292204"/>
            <a:ext cx="1068080" cy="571500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3E0F882D-DA05-4A66-A29E-5002AE8DA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644737" y="3604900"/>
            <a:ext cx="1068080" cy="57150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DE46AB66-8897-4B3F-BEC0-6487CC1DE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022453" y="4273220"/>
            <a:ext cx="1068080" cy="571500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6DD53193-09CD-4EEC-AD49-87417ED8A5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9928" y="3887303"/>
            <a:ext cx="351177" cy="301009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30610F5A-A03B-42A4-A4BA-7352B52516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9689" y="3897135"/>
            <a:ext cx="351177" cy="301009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1D9A4682-DC5C-4712-96BD-91DAAA83E0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0996" y="4072945"/>
            <a:ext cx="351177" cy="301009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2190C79E-A73B-4FC1-9639-B327FF93B6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3170" y="3816439"/>
            <a:ext cx="351177" cy="301009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AD9EF1D7-9A7E-46B1-925A-7ACA0EA748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9388" y="4433639"/>
            <a:ext cx="351177" cy="301009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2118412A-A91F-4588-9AC1-1B70C7ADFB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1348335" y="2010243"/>
            <a:ext cx="502897" cy="362712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64071583-5927-4F8A-990C-0482D4C125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866922" y="2141575"/>
            <a:ext cx="502897" cy="362712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43C7F0EF-B13B-4A69-824E-E4A9E668E9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739952" y="2576365"/>
            <a:ext cx="502897" cy="362712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7797C035-222B-49FF-B8BA-181171705D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133380" y="2423197"/>
            <a:ext cx="502897" cy="362712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AD6CD371-ADF6-4633-A6A9-D69436E65F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325773" y="1895173"/>
            <a:ext cx="502897" cy="362712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8CFA785-E836-4240-9D6E-B7D0D36756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384828" y="2918250"/>
            <a:ext cx="502897" cy="362712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765FDFF9-2B9B-4495-BAF1-1B66D3A584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9509" y="5145939"/>
            <a:ext cx="1318866" cy="1361686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A55CF064-9796-4A3B-908C-028FDABE7B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7518" y="3228391"/>
            <a:ext cx="351177" cy="301009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D1FD8C0F-8683-4EBB-B571-711FDFFBA0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4347" y="5247291"/>
            <a:ext cx="351177" cy="301009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C2FF2472-1208-43C7-AEEE-01509CE3A3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6338" y="5494399"/>
            <a:ext cx="351177" cy="301009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35DF965A-9373-4338-A961-876C07C41E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4281" y="5360895"/>
            <a:ext cx="351177" cy="301009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38B10CA3-1F13-46B0-BEF5-4C93573137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4066" y="5143925"/>
            <a:ext cx="351177" cy="301009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2D744B96-20DB-4A70-ADF9-11D4386910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7589" y="5415955"/>
            <a:ext cx="351177" cy="301009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0842704C-05C0-40C6-9389-0C9300201D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8612" y="5164110"/>
            <a:ext cx="351177" cy="301009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EAB5AA85-C6C0-49C7-BB12-5EAC660D14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1697" y="4917135"/>
            <a:ext cx="351177" cy="301009"/>
          </a:xfrm>
          <a:prstGeom prst="rect">
            <a:avLst/>
          </a:prstGeom>
        </p:spPr>
      </p:pic>
      <p:pic>
        <p:nvPicPr>
          <p:cNvPr id="144" name="Content Placeholder 22" descr="A drawing of a person&#10;&#10;Description automatically generated">
            <a:extLst>
              <a:ext uri="{FF2B5EF4-FFF2-40B4-BE49-F238E27FC236}">
                <a16:creationId xmlns:a16="http://schemas.microsoft.com/office/drawing/2014/main" id="{80C24282-0CF6-4C56-B103-6F1921060A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690" y="4539918"/>
            <a:ext cx="788720" cy="934779"/>
          </a:xfrm>
          <a:prstGeom prst="rect">
            <a:avLst/>
          </a:prstGeom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D1AAF858-1BC8-4BBD-BB97-4549E6ECEC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69819" y="2858014"/>
            <a:ext cx="432701" cy="839441"/>
          </a:xfrm>
          <a:prstGeom prst="rect">
            <a:avLst/>
          </a:prstGeom>
        </p:spPr>
      </p:pic>
      <p:sp>
        <p:nvSpPr>
          <p:cNvPr id="158" name="Parallelogram 157">
            <a:extLst>
              <a:ext uri="{FF2B5EF4-FFF2-40B4-BE49-F238E27FC236}">
                <a16:creationId xmlns:a16="http://schemas.microsoft.com/office/drawing/2014/main" id="{AB22399A-6A2E-4CD2-927A-E4FC2B99C3E2}"/>
              </a:ext>
            </a:extLst>
          </p:cNvPr>
          <p:cNvSpPr>
            <a:spLocks noChangeAspect="1"/>
          </p:cNvSpPr>
          <p:nvPr/>
        </p:nvSpPr>
        <p:spPr>
          <a:xfrm rot="1169634">
            <a:off x="1206986" y="5532623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Parallelogram 173">
            <a:extLst>
              <a:ext uri="{FF2B5EF4-FFF2-40B4-BE49-F238E27FC236}">
                <a16:creationId xmlns:a16="http://schemas.microsoft.com/office/drawing/2014/main" id="{44CED0CD-2E89-4DD8-AEF7-56C76F600419}"/>
              </a:ext>
            </a:extLst>
          </p:cNvPr>
          <p:cNvSpPr>
            <a:spLocks noChangeAspect="1"/>
          </p:cNvSpPr>
          <p:nvPr/>
        </p:nvSpPr>
        <p:spPr>
          <a:xfrm rot="1169634">
            <a:off x="1546269" y="5560980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Parallelogram 174">
            <a:extLst>
              <a:ext uri="{FF2B5EF4-FFF2-40B4-BE49-F238E27FC236}">
                <a16:creationId xmlns:a16="http://schemas.microsoft.com/office/drawing/2014/main" id="{CDE5ED14-50A8-4EE3-8928-E1634DC304C5}"/>
              </a:ext>
            </a:extLst>
          </p:cNvPr>
          <p:cNvSpPr>
            <a:spLocks noChangeAspect="1"/>
          </p:cNvSpPr>
          <p:nvPr/>
        </p:nvSpPr>
        <p:spPr>
          <a:xfrm rot="1169634">
            <a:off x="1880079" y="5592727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Parallelogram 175">
            <a:extLst>
              <a:ext uri="{FF2B5EF4-FFF2-40B4-BE49-F238E27FC236}">
                <a16:creationId xmlns:a16="http://schemas.microsoft.com/office/drawing/2014/main" id="{CBB9EBBD-3E0F-4CBD-B1CF-51A968D26847}"/>
              </a:ext>
            </a:extLst>
          </p:cNvPr>
          <p:cNvSpPr>
            <a:spLocks noChangeAspect="1"/>
          </p:cNvSpPr>
          <p:nvPr/>
        </p:nvSpPr>
        <p:spPr>
          <a:xfrm rot="1169634">
            <a:off x="2211246" y="5626693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Parallelogram 176">
            <a:extLst>
              <a:ext uri="{FF2B5EF4-FFF2-40B4-BE49-F238E27FC236}">
                <a16:creationId xmlns:a16="http://schemas.microsoft.com/office/drawing/2014/main" id="{5120D990-B415-458B-9BC1-F577771F48B6}"/>
              </a:ext>
            </a:extLst>
          </p:cNvPr>
          <p:cNvSpPr>
            <a:spLocks noChangeAspect="1"/>
          </p:cNvSpPr>
          <p:nvPr/>
        </p:nvSpPr>
        <p:spPr>
          <a:xfrm rot="1169634">
            <a:off x="859397" y="5571246"/>
            <a:ext cx="274320" cy="374084"/>
          </a:xfrm>
          <a:prstGeom prst="parallelogram">
            <a:avLst/>
          </a:prstGeom>
          <a:noFill/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Parallelogram 184">
            <a:extLst>
              <a:ext uri="{FF2B5EF4-FFF2-40B4-BE49-F238E27FC236}">
                <a16:creationId xmlns:a16="http://schemas.microsoft.com/office/drawing/2014/main" id="{9E1A0A06-75F9-4AA1-A690-9FD69192B523}"/>
              </a:ext>
            </a:extLst>
          </p:cNvPr>
          <p:cNvSpPr>
            <a:spLocks noChangeAspect="1"/>
          </p:cNvSpPr>
          <p:nvPr/>
        </p:nvSpPr>
        <p:spPr>
          <a:xfrm rot="1169634">
            <a:off x="1757041" y="6448867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Parallelogram 185">
            <a:extLst>
              <a:ext uri="{FF2B5EF4-FFF2-40B4-BE49-F238E27FC236}">
                <a16:creationId xmlns:a16="http://schemas.microsoft.com/office/drawing/2014/main" id="{819A076A-4596-481E-A494-ACA17AA784CB}"/>
              </a:ext>
            </a:extLst>
          </p:cNvPr>
          <p:cNvSpPr>
            <a:spLocks noChangeAspect="1"/>
          </p:cNvSpPr>
          <p:nvPr/>
        </p:nvSpPr>
        <p:spPr>
          <a:xfrm rot="1169634">
            <a:off x="2202792" y="6244462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Parallelogram 186">
            <a:extLst>
              <a:ext uri="{FF2B5EF4-FFF2-40B4-BE49-F238E27FC236}">
                <a16:creationId xmlns:a16="http://schemas.microsoft.com/office/drawing/2014/main" id="{A5473FC8-05D8-472C-86C1-F073C7ABE02B}"/>
              </a:ext>
            </a:extLst>
          </p:cNvPr>
          <p:cNvSpPr>
            <a:spLocks noChangeAspect="1"/>
          </p:cNvSpPr>
          <p:nvPr/>
        </p:nvSpPr>
        <p:spPr>
          <a:xfrm rot="1169634">
            <a:off x="1680856" y="6011348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Parallelogram 187">
            <a:extLst>
              <a:ext uri="{FF2B5EF4-FFF2-40B4-BE49-F238E27FC236}">
                <a16:creationId xmlns:a16="http://schemas.microsoft.com/office/drawing/2014/main" id="{F6608F92-1869-490F-BBBC-2E3F97BE04DD}"/>
              </a:ext>
            </a:extLst>
          </p:cNvPr>
          <p:cNvSpPr>
            <a:spLocks noChangeAspect="1"/>
          </p:cNvSpPr>
          <p:nvPr/>
        </p:nvSpPr>
        <p:spPr>
          <a:xfrm rot="1169634">
            <a:off x="1987897" y="6056335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Parallelogram 188">
            <a:extLst>
              <a:ext uri="{FF2B5EF4-FFF2-40B4-BE49-F238E27FC236}">
                <a16:creationId xmlns:a16="http://schemas.microsoft.com/office/drawing/2014/main" id="{BF2A6F23-8DF9-47F6-8005-9174D72FA497}"/>
              </a:ext>
            </a:extLst>
          </p:cNvPr>
          <p:cNvSpPr>
            <a:spLocks noChangeAspect="1"/>
          </p:cNvSpPr>
          <p:nvPr/>
        </p:nvSpPr>
        <p:spPr>
          <a:xfrm rot="1169634">
            <a:off x="2429437" y="5845860"/>
            <a:ext cx="274320" cy="374084"/>
          </a:xfrm>
          <a:prstGeom prst="parallelogram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Parallelogram 190">
            <a:extLst>
              <a:ext uri="{FF2B5EF4-FFF2-40B4-BE49-F238E27FC236}">
                <a16:creationId xmlns:a16="http://schemas.microsoft.com/office/drawing/2014/main" id="{D56F3DC0-862E-4F1F-BDAD-74816F91831E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2923226" y="5843377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Freeform: Shape 197">
            <a:extLst>
              <a:ext uri="{FF2B5EF4-FFF2-40B4-BE49-F238E27FC236}">
                <a16:creationId xmlns:a16="http://schemas.microsoft.com/office/drawing/2014/main" id="{27BED999-A5D7-4486-89C7-07071BE6622B}"/>
              </a:ext>
            </a:extLst>
          </p:cNvPr>
          <p:cNvSpPr/>
          <p:nvPr/>
        </p:nvSpPr>
        <p:spPr>
          <a:xfrm>
            <a:off x="11359309" y="796761"/>
            <a:ext cx="843202" cy="487360"/>
          </a:xfrm>
          <a:custGeom>
            <a:avLst/>
            <a:gdLst>
              <a:gd name="connsiteX0" fmla="*/ 0 w 1061545"/>
              <a:gd name="connsiteY0" fmla="*/ 758768 h 758768"/>
              <a:gd name="connsiteX1" fmla="*/ 546538 w 1061545"/>
              <a:gd name="connsiteY1" fmla="*/ 2023 h 758768"/>
              <a:gd name="connsiteX2" fmla="*/ 1061545 w 1061545"/>
              <a:gd name="connsiteY2" fmla="*/ 580092 h 75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1545" h="758768">
                <a:moveTo>
                  <a:pt x="0" y="758768"/>
                </a:moveTo>
                <a:cubicBezTo>
                  <a:pt x="184807" y="395285"/>
                  <a:pt x="369614" y="31802"/>
                  <a:pt x="546538" y="2023"/>
                </a:cubicBezTo>
                <a:cubicBezTo>
                  <a:pt x="723462" y="-27756"/>
                  <a:pt x="892503" y="276168"/>
                  <a:pt x="1061545" y="580092"/>
                </a:cubicBezTo>
              </a:path>
            </a:pathLst>
          </a:cu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Parallelogram 193">
            <a:extLst>
              <a:ext uri="{FF2B5EF4-FFF2-40B4-BE49-F238E27FC236}">
                <a16:creationId xmlns:a16="http://schemas.microsoft.com/office/drawing/2014/main" id="{C1355A58-6824-4382-90B7-14FE4DC94558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2802359" y="6142924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Parallelogram 194">
            <a:extLst>
              <a:ext uri="{FF2B5EF4-FFF2-40B4-BE49-F238E27FC236}">
                <a16:creationId xmlns:a16="http://schemas.microsoft.com/office/drawing/2014/main" id="{2CE25F22-8EAD-4C8B-A1E4-443B8C7D88DD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3337993" y="6007402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Parallelogram 195">
            <a:extLst>
              <a:ext uri="{FF2B5EF4-FFF2-40B4-BE49-F238E27FC236}">
                <a16:creationId xmlns:a16="http://schemas.microsoft.com/office/drawing/2014/main" id="{6D04E0D2-860F-4924-AD89-63E2F34C726D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3148888" y="6193079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Parallelogram 196">
            <a:extLst>
              <a:ext uri="{FF2B5EF4-FFF2-40B4-BE49-F238E27FC236}">
                <a16:creationId xmlns:a16="http://schemas.microsoft.com/office/drawing/2014/main" id="{52B3A66C-04C3-47EA-8833-B0AB9784F4AE}"/>
              </a:ext>
            </a:extLst>
          </p:cNvPr>
          <p:cNvSpPr>
            <a:spLocks noChangeAspect="1"/>
          </p:cNvSpPr>
          <p:nvPr/>
        </p:nvSpPr>
        <p:spPr>
          <a:xfrm rot="20161530" flipH="1">
            <a:off x="3081436" y="5622698"/>
            <a:ext cx="235039" cy="323568"/>
          </a:xfrm>
          <a:prstGeom prst="parallelogram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Freeform: Shape 198">
            <a:extLst>
              <a:ext uri="{FF2B5EF4-FFF2-40B4-BE49-F238E27FC236}">
                <a16:creationId xmlns:a16="http://schemas.microsoft.com/office/drawing/2014/main" id="{50DA30A5-D015-4B63-836B-CE90E7C63CF8}"/>
              </a:ext>
            </a:extLst>
          </p:cNvPr>
          <p:cNvSpPr/>
          <p:nvPr/>
        </p:nvSpPr>
        <p:spPr>
          <a:xfrm>
            <a:off x="11445766" y="1166296"/>
            <a:ext cx="756744" cy="136987"/>
          </a:xfrm>
          <a:custGeom>
            <a:avLst/>
            <a:gdLst>
              <a:gd name="connsiteX0" fmla="*/ 0 w 756744"/>
              <a:gd name="connsiteY0" fmla="*/ 352 h 136987"/>
              <a:gd name="connsiteX1" fmla="*/ 105103 w 756744"/>
              <a:gd name="connsiteY1" fmla="*/ 136987 h 136987"/>
              <a:gd name="connsiteX2" fmla="*/ 210206 w 756744"/>
              <a:gd name="connsiteY2" fmla="*/ 352 h 136987"/>
              <a:gd name="connsiteX3" fmla="*/ 367862 w 756744"/>
              <a:gd name="connsiteY3" fmla="*/ 94945 h 136987"/>
              <a:gd name="connsiteX4" fmla="*/ 472965 w 756744"/>
              <a:gd name="connsiteY4" fmla="*/ 10863 h 136987"/>
              <a:gd name="connsiteX5" fmla="*/ 641131 w 756744"/>
              <a:gd name="connsiteY5" fmla="*/ 94945 h 136987"/>
              <a:gd name="connsiteX6" fmla="*/ 756744 w 756744"/>
              <a:gd name="connsiteY6" fmla="*/ 10863 h 136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6744" h="136987">
                <a:moveTo>
                  <a:pt x="0" y="352"/>
                </a:moveTo>
                <a:cubicBezTo>
                  <a:pt x="35034" y="68669"/>
                  <a:pt x="70069" y="136987"/>
                  <a:pt x="105103" y="136987"/>
                </a:cubicBezTo>
                <a:cubicBezTo>
                  <a:pt x="140137" y="136987"/>
                  <a:pt x="166413" y="7359"/>
                  <a:pt x="210206" y="352"/>
                </a:cubicBezTo>
                <a:cubicBezTo>
                  <a:pt x="253999" y="-6655"/>
                  <a:pt x="324069" y="93193"/>
                  <a:pt x="367862" y="94945"/>
                </a:cubicBezTo>
                <a:cubicBezTo>
                  <a:pt x="411655" y="96697"/>
                  <a:pt x="427420" y="10863"/>
                  <a:pt x="472965" y="10863"/>
                </a:cubicBezTo>
                <a:cubicBezTo>
                  <a:pt x="518510" y="10863"/>
                  <a:pt x="593835" y="94945"/>
                  <a:pt x="641131" y="94945"/>
                </a:cubicBezTo>
                <a:cubicBezTo>
                  <a:pt x="688427" y="94945"/>
                  <a:pt x="722585" y="52904"/>
                  <a:pt x="756744" y="10863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0" name="Picture 199">
            <a:extLst>
              <a:ext uri="{FF2B5EF4-FFF2-40B4-BE49-F238E27FC236}">
                <a16:creationId xmlns:a16="http://schemas.microsoft.com/office/drawing/2014/main" id="{791BD6D9-90D8-45ED-A06A-6D829D5042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66038" y="6177630"/>
            <a:ext cx="718205" cy="525354"/>
          </a:xfrm>
          <a:prstGeom prst="rect">
            <a:avLst/>
          </a:prstGeom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2900004C-4844-40F3-B3D2-2AB74D7C42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56502" y="5581856"/>
            <a:ext cx="694690" cy="508153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9C9AB386-4EF7-4C40-BCC8-59DDFB9E7B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28897" y="5478134"/>
            <a:ext cx="718204" cy="525353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3539BF19-57CA-4B8D-B0F7-9F14E0C8FAE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26576" y="3281038"/>
            <a:ext cx="471851" cy="493299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ADE45198-5FFF-43C9-9E60-A0C243623F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9789" y="1387749"/>
            <a:ext cx="351177" cy="301009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50AEF928-40BE-4E24-B27C-12766F3E58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8642" y="1712742"/>
            <a:ext cx="351177" cy="301009"/>
          </a:xfrm>
          <a:prstGeom prst="rect">
            <a:avLst/>
          </a:prstGeom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5F25EB45-93DF-423C-8C52-899B9E4FD4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74845" y="4570076"/>
            <a:ext cx="223685" cy="466327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20189C9F-42C1-4447-A181-237C579ACC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91925" y="4726640"/>
            <a:ext cx="223685" cy="466327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14A849C8-6893-48C2-8BDE-4F1410638B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68286" y="4738924"/>
            <a:ext cx="223685" cy="466327"/>
          </a:xfrm>
          <a:prstGeom prst="rect">
            <a:avLst/>
          </a:prstGeom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3A159C57-1580-4DAC-8EA5-72BEFDB89D3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82103" y="4594167"/>
            <a:ext cx="223685" cy="466327"/>
          </a:xfrm>
          <a:prstGeom prst="rect">
            <a:avLst/>
          </a:prstGeom>
        </p:spPr>
      </p:pic>
      <p:pic>
        <p:nvPicPr>
          <p:cNvPr id="211" name="Picture 210">
            <a:extLst>
              <a:ext uri="{FF2B5EF4-FFF2-40B4-BE49-F238E27FC236}">
                <a16:creationId xmlns:a16="http://schemas.microsoft.com/office/drawing/2014/main" id="{D259BC75-7460-405D-8C91-1A5ACE7A7A3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57789" y="4665469"/>
            <a:ext cx="365760" cy="405595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1601B5FC-0C18-45C2-B54F-62EFF47B2DD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20443" y="4701635"/>
            <a:ext cx="365760" cy="405595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D1313F63-75B0-46CB-9238-747085BD402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00610" y="5030361"/>
            <a:ext cx="365760" cy="405595"/>
          </a:xfrm>
          <a:prstGeom prst="rect">
            <a:avLst/>
          </a:prstGeom>
        </p:spPr>
      </p:pic>
      <p:pic>
        <p:nvPicPr>
          <p:cNvPr id="217" name="Picture 216">
            <a:extLst>
              <a:ext uri="{FF2B5EF4-FFF2-40B4-BE49-F238E27FC236}">
                <a16:creationId xmlns:a16="http://schemas.microsoft.com/office/drawing/2014/main" id="{F6C70CC2-8988-4E80-B78E-3B442CA624B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98644" y="5085533"/>
            <a:ext cx="365760" cy="405595"/>
          </a:xfrm>
          <a:prstGeom prst="rect">
            <a:avLst/>
          </a:prstGeom>
        </p:spPr>
      </p:pic>
      <p:pic>
        <p:nvPicPr>
          <p:cNvPr id="219" name="Picture 218">
            <a:extLst>
              <a:ext uri="{FF2B5EF4-FFF2-40B4-BE49-F238E27FC236}">
                <a16:creationId xmlns:a16="http://schemas.microsoft.com/office/drawing/2014/main" id="{1F2982EA-4E70-4494-A5CD-84B5446705B4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b="11231"/>
          <a:stretch/>
        </p:blipFill>
        <p:spPr>
          <a:xfrm flipH="1">
            <a:off x="25819" y="5992977"/>
            <a:ext cx="1388419" cy="862320"/>
          </a:xfrm>
          <a:prstGeom prst="rect">
            <a:avLst/>
          </a:prstGeom>
        </p:spPr>
      </p:pic>
      <p:sp>
        <p:nvSpPr>
          <p:cNvPr id="220" name="TextBox 219">
            <a:extLst>
              <a:ext uri="{FF2B5EF4-FFF2-40B4-BE49-F238E27FC236}">
                <a16:creationId xmlns:a16="http://schemas.microsoft.com/office/drawing/2014/main" id="{4AC03A3C-65A3-454B-9E05-BB800C78A600}"/>
              </a:ext>
            </a:extLst>
          </p:cNvPr>
          <p:cNvSpPr txBox="1"/>
          <p:nvPr/>
        </p:nvSpPr>
        <p:spPr>
          <a:xfrm>
            <a:off x="94808" y="5329572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3450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FDF26713-9778-44C2-A46D-488A7225A2A4}"/>
              </a:ext>
            </a:extLst>
          </p:cNvPr>
          <p:cNvSpPr txBox="1"/>
          <p:nvPr/>
        </p:nvSpPr>
        <p:spPr>
          <a:xfrm>
            <a:off x="3766380" y="4251522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3600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02C1BEA5-7581-4595-965D-F9CEF6CA2C61}"/>
              </a:ext>
            </a:extLst>
          </p:cNvPr>
          <p:cNvSpPr txBox="1"/>
          <p:nvPr/>
        </p:nvSpPr>
        <p:spPr>
          <a:xfrm>
            <a:off x="6817341" y="3280925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3850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055CBDCB-8C02-425E-A909-A249E7951015}"/>
              </a:ext>
            </a:extLst>
          </p:cNvPr>
          <p:cNvSpPr txBox="1"/>
          <p:nvPr/>
        </p:nvSpPr>
        <p:spPr>
          <a:xfrm>
            <a:off x="9646341" y="1723753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4600</a:t>
            </a:r>
          </a:p>
        </p:txBody>
      </p:sp>
      <p:sp>
        <p:nvSpPr>
          <p:cNvPr id="227" name="Title 1">
            <a:extLst>
              <a:ext uri="{FF2B5EF4-FFF2-40B4-BE49-F238E27FC236}">
                <a16:creationId xmlns:a16="http://schemas.microsoft.com/office/drawing/2014/main" id="{464BC149-4CD2-440D-81CD-F71F33534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695" y="165295"/>
            <a:ext cx="4786591" cy="276414"/>
          </a:xfrm>
        </p:spPr>
        <p:txBody>
          <a:bodyPr anchor="t">
            <a:normAutofit fontScale="90000"/>
          </a:bodyPr>
          <a:lstStyle/>
          <a:p>
            <a:r>
              <a:rPr lang="es-ES" sz="1600" dirty="0">
                <a:solidFill>
                  <a:schemeClr val="bg2">
                    <a:lumMod val="75000"/>
                  </a:schemeClr>
                </a:solidFill>
              </a:rPr>
              <a:t>Paisaje </a:t>
            </a:r>
            <a:r>
              <a:rPr lang="es-ES" sz="1600" dirty="0" err="1">
                <a:solidFill>
                  <a:schemeClr val="bg2">
                    <a:lumMod val="75000"/>
                  </a:schemeClr>
                </a:solidFill>
              </a:rPr>
              <a:t>agropastoril</a:t>
            </a:r>
            <a:r>
              <a:rPr lang="es-ES" sz="1600" dirty="0">
                <a:solidFill>
                  <a:schemeClr val="bg2">
                    <a:lumMod val="75000"/>
                  </a:schemeClr>
                </a:solidFill>
              </a:rPr>
              <a:t> puna húmeda Andes norcentrales del Perú</a:t>
            </a:r>
            <a:br>
              <a:rPr lang="es-ES" sz="3200" dirty="0"/>
            </a:br>
            <a:endParaRPr lang="es-ES" sz="32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5928677-B87D-46CB-A03F-CF0C72647B9C}"/>
              </a:ext>
            </a:extLst>
          </p:cNvPr>
          <p:cNvSpPr/>
          <p:nvPr/>
        </p:nvSpPr>
        <p:spPr>
          <a:xfrm>
            <a:off x="5688318" y="275163"/>
            <a:ext cx="6554597" cy="658013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840457C-D283-488C-971B-690A5C49068A}"/>
              </a:ext>
            </a:extLst>
          </p:cNvPr>
          <p:cNvSpPr/>
          <p:nvPr/>
        </p:nvSpPr>
        <p:spPr>
          <a:xfrm>
            <a:off x="251427" y="649123"/>
            <a:ext cx="11551093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es-ES" sz="3400" b="1" dirty="0">
                <a:latin typeface="+mj-lt"/>
              </a:rPr>
              <a:t>Unidades de manejo del paisaje de zona baja y media inferior</a:t>
            </a:r>
            <a:endParaRPr lang="en-US" sz="3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80574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B05996D-D526-4620-8691-7C36D94764AE}"/>
              </a:ext>
            </a:extLst>
          </p:cNvPr>
          <p:cNvGrpSpPr/>
          <p:nvPr/>
        </p:nvGrpSpPr>
        <p:grpSpPr>
          <a:xfrm>
            <a:off x="2122713" y="2068285"/>
            <a:ext cx="10079797" cy="4787011"/>
            <a:chOff x="25819" y="796761"/>
            <a:chExt cx="12176692" cy="60585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FE93D98-B8C1-47C9-98E3-B23186398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815551" y="3738769"/>
              <a:ext cx="1068080" cy="571500"/>
            </a:xfrm>
            <a:prstGeom prst="rect">
              <a:avLst/>
            </a:prstGeom>
          </p:spPr>
        </p:pic>
        <p:sp>
          <p:nvSpPr>
            <p:cNvPr id="36" name="Parallelogram 35">
              <a:extLst>
                <a:ext uri="{FF2B5EF4-FFF2-40B4-BE49-F238E27FC236}">
                  <a16:creationId xmlns:a16="http://schemas.microsoft.com/office/drawing/2014/main" id="{D854DE7F-FC82-4907-9E12-BD904F0E81A4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3364912" y="5393395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Parallelogram 36">
              <a:extLst>
                <a:ext uri="{FF2B5EF4-FFF2-40B4-BE49-F238E27FC236}">
                  <a16:creationId xmlns:a16="http://schemas.microsoft.com/office/drawing/2014/main" id="{0DEB6DEC-6C1D-4234-9AF9-BE1EA0B516E7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3701936" y="5529454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Parallelogram 37">
              <a:extLst>
                <a:ext uri="{FF2B5EF4-FFF2-40B4-BE49-F238E27FC236}">
                  <a16:creationId xmlns:a16="http://schemas.microsoft.com/office/drawing/2014/main" id="{8FDD6DF3-8458-451F-9BD1-BEA948189A9F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4031150" y="5202231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67DB35C-B962-4FE3-AF43-DCA74650B9B8}"/>
                </a:ext>
              </a:extLst>
            </p:cNvPr>
            <p:cNvSpPr/>
            <p:nvPr/>
          </p:nvSpPr>
          <p:spPr>
            <a:xfrm>
              <a:off x="62345" y="1214264"/>
              <a:ext cx="12119145" cy="4945977"/>
            </a:xfrm>
            <a:custGeom>
              <a:avLst/>
              <a:gdLst>
                <a:gd name="connsiteX0" fmla="*/ 0 w 12119145"/>
                <a:gd name="connsiteY0" fmla="*/ 4945977 h 4945977"/>
                <a:gd name="connsiteX1" fmla="*/ 1073728 w 12119145"/>
                <a:gd name="connsiteY1" fmla="*/ 4267104 h 4945977"/>
                <a:gd name="connsiteX2" fmla="*/ 3041073 w 12119145"/>
                <a:gd name="connsiteY2" fmla="*/ 4308668 h 4945977"/>
                <a:gd name="connsiteX3" fmla="*/ 4274128 w 12119145"/>
                <a:gd name="connsiteY3" fmla="*/ 3331922 h 4945977"/>
                <a:gd name="connsiteX4" fmla="*/ 5957455 w 12119145"/>
                <a:gd name="connsiteY4" fmla="*/ 3345777 h 4945977"/>
                <a:gd name="connsiteX5" fmla="*/ 7058891 w 12119145"/>
                <a:gd name="connsiteY5" fmla="*/ 2438304 h 4945977"/>
                <a:gd name="connsiteX6" fmla="*/ 8880764 w 12119145"/>
                <a:gd name="connsiteY6" fmla="*/ 2507577 h 4945977"/>
                <a:gd name="connsiteX7" fmla="*/ 10920965 w 12119145"/>
                <a:gd name="connsiteY7" fmla="*/ 15431 h 4945977"/>
                <a:gd name="connsiteX8" fmla="*/ 12119145 w 12119145"/>
                <a:gd name="connsiteY8" fmla="*/ 1644534 h 494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19145" h="4945977">
                  <a:moveTo>
                    <a:pt x="0" y="4945977"/>
                  </a:moveTo>
                  <a:cubicBezTo>
                    <a:pt x="283441" y="4659649"/>
                    <a:pt x="566883" y="4373322"/>
                    <a:pt x="1073728" y="4267104"/>
                  </a:cubicBezTo>
                  <a:cubicBezTo>
                    <a:pt x="1580573" y="4160886"/>
                    <a:pt x="2507673" y="4464532"/>
                    <a:pt x="3041073" y="4308668"/>
                  </a:cubicBezTo>
                  <a:cubicBezTo>
                    <a:pt x="3574473" y="4152804"/>
                    <a:pt x="3788064" y="3492404"/>
                    <a:pt x="4274128" y="3331922"/>
                  </a:cubicBezTo>
                  <a:cubicBezTo>
                    <a:pt x="4760192" y="3171440"/>
                    <a:pt x="5493328" y="3494713"/>
                    <a:pt x="5957455" y="3345777"/>
                  </a:cubicBezTo>
                  <a:cubicBezTo>
                    <a:pt x="6421582" y="3196841"/>
                    <a:pt x="6571673" y="2578004"/>
                    <a:pt x="7058891" y="2438304"/>
                  </a:cubicBezTo>
                  <a:cubicBezTo>
                    <a:pt x="7546109" y="2298604"/>
                    <a:pt x="8237085" y="2911389"/>
                    <a:pt x="8880764" y="2507577"/>
                  </a:cubicBezTo>
                  <a:cubicBezTo>
                    <a:pt x="9524443" y="2103765"/>
                    <a:pt x="10381235" y="159271"/>
                    <a:pt x="10920965" y="15431"/>
                  </a:cubicBezTo>
                  <a:cubicBezTo>
                    <a:pt x="11460695" y="-128410"/>
                    <a:pt x="11789920" y="758062"/>
                    <a:pt x="12119145" y="1644534"/>
                  </a:cubicBezTo>
                </a:path>
              </a:pathLst>
            </a:custGeom>
            <a:noFill/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Parallelogram 38">
              <a:extLst>
                <a:ext uri="{FF2B5EF4-FFF2-40B4-BE49-F238E27FC236}">
                  <a16:creationId xmlns:a16="http://schemas.microsoft.com/office/drawing/2014/main" id="{45DB27B0-59CB-4914-9081-B50D689EDD87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5322305" y="5598960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Parallelogram 39">
              <a:extLst>
                <a:ext uri="{FF2B5EF4-FFF2-40B4-BE49-F238E27FC236}">
                  <a16:creationId xmlns:a16="http://schemas.microsoft.com/office/drawing/2014/main" id="{E97BDF3B-4686-432F-9F3E-5EBE43B73F6F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4998916" y="5940620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Parallelogram 40">
              <a:extLst>
                <a:ext uri="{FF2B5EF4-FFF2-40B4-BE49-F238E27FC236}">
                  <a16:creationId xmlns:a16="http://schemas.microsoft.com/office/drawing/2014/main" id="{E1013A74-2849-412C-8E3D-8708DC155B35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3689430" y="5050256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AEDA245E-4C4C-4C0B-B95D-F911A2BCF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909747" y="4021677"/>
              <a:ext cx="830660" cy="871781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EB3247E-1B95-42E8-BD5B-74C66D28A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155268" y="3810663"/>
              <a:ext cx="865884" cy="908749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79DC2DE-E9B1-4B5F-8127-97E30E511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5633653" y="3776350"/>
              <a:ext cx="848040" cy="890022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3CA3C771-D074-42AD-928C-06C78FD3A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993237" y="4510926"/>
              <a:ext cx="783119" cy="821887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3D98D3C-6C52-4DEC-A84A-0A40B8671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7622821" y="4096582"/>
              <a:ext cx="906392" cy="951262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D7F96AD7-EB99-4429-81CC-1F5789976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228987" y="4223590"/>
              <a:ext cx="866729" cy="909636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851B1505-81DB-4B99-82B4-B0532D98A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962248" y="2865042"/>
              <a:ext cx="351177" cy="301009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6AB530BE-6DAB-42E7-B408-6833CAC9B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37229" y="2272693"/>
              <a:ext cx="351177" cy="301009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992D6100-7D43-4194-852C-0A3CFCBFE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38544" y="2923572"/>
              <a:ext cx="351177" cy="301009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B6E3C02-D02B-4CEC-9793-FF78B0AF7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353800" y="2515287"/>
              <a:ext cx="351177" cy="301009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6545136C-E2C0-4C3C-B95F-96E776CF7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778478" y="2984030"/>
              <a:ext cx="351177" cy="301009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E55F784-6684-4207-BD60-3273BF100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77255" y="3316556"/>
              <a:ext cx="351177" cy="301009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A2ED42CF-01CE-47BB-9941-4FF3D9989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45645" y="3837756"/>
              <a:ext cx="351177" cy="301009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2B7CF5CD-3923-4302-8E08-AB57927A7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84005" y="4652905"/>
              <a:ext cx="351177" cy="301009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26528EF2-FAE8-46FF-8470-9DFFBD42F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404504" y="4292204"/>
              <a:ext cx="1068080" cy="571500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3E0F882D-DA05-4A66-A29E-5002AE8DA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9644737" y="3604900"/>
              <a:ext cx="1068080" cy="571500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DE46AB66-8897-4B3F-BEC0-6487CC1DE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9022453" y="4273220"/>
              <a:ext cx="1068080" cy="571500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6DD53193-09CD-4EEC-AD49-87417ED8A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59928" y="3887303"/>
              <a:ext cx="351177" cy="301009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30610F5A-A03B-42A4-A4BA-7352B5251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129689" y="3897135"/>
              <a:ext cx="351177" cy="301009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1D9A4682-DC5C-4712-96BD-91DAAA83E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00996" y="4072945"/>
              <a:ext cx="351177" cy="301009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2190C79E-A73B-4FC1-9639-B327FF93B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43170" y="3816439"/>
              <a:ext cx="351177" cy="301009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AD9EF1D7-9A7E-46B1-925A-7ACA0EA74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89388" y="4433639"/>
              <a:ext cx="351177" cy="301009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2118412A-A91F-4588-9AC1-1B70C7ADF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1348335" y="2010243"/>
              <a:ext cx="502897" cy="362712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64071583-5927-4F8A-990C-0482D4C12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866922" y="2141575"/>
              <a:ext cx="502897" cy="362712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43C7F0EF-B13B-4A69-824E-E4A9E668E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739952" y="2576365"/>
              <a:ext cx="502897" cy="362712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7797C035-222B-49FF-B8BA-181171705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133380" y="2423197"/>
              <a:ext cx="502897" cy="362712"/>
            </a:xfrm>
            <a:prstGeom prst="rect">
              <a:avLst/>
            </a:prstGeom>
          </p:spPr>
        </p:pic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AD6CD371-ADF6-4633-A6A9-D69436E65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325773" y="1895173"/>
              <a:ext cx="502897" cy="362712"/>
            </a:xfrm>
            <a:prstGeom prst="rect">
              <a:avLst/>
            </a:prstGeom>
          </p:spPr>
        </p:pic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18CFA785-E836-4240-9D6E-B7D0D3675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384828" y="2918250"/>
              <a:ext cx="502897" cy="362712"/>
            </a:xfrm>
            <a:prstGeom prst="rect">
              <a:avLst/>
            </a:prstGeom>
          </p:spPr>
        </p:pic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id="{765FDFF9-2B9B-4495-BAF1-1B66D3A58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58894" y="5062451"/>
              <a:ext cx="1318866" cy="1361686"/>
            </a:xfrm>
            <a:prstGeom prst="rect">
              <a:avLst/>
            </a:prstGeom>
          </p:spPr>
        </p:pic>
        <p:pic>
          <p:nvPicPr>
            <p:cNvPr id="131" name="Picture 130">
              <a:extLst>
                <a:ext uri="{FF2B5EF4-FFF2-40B4-BE49-F238E27FC236}">
                  <a16:creationId xmlns:a16="http://schemas.microsoft.com/office/drawing/2014/main" id="{A55CF064-9796-4A3B-908C-028FDABE7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547518" y="3228391"/>
              <a:ext cx="351177" cy="301009"/>
            </a:xfrm>
            <a:prstGeom prst="rect">
              <a:avLst/>
            </a:prstGeom>
          </p:spPr>
        </p:pic>
        <p:pic>
          <p:nvPicPr>
            <p:cNvPr id="132" name="Picture 131">
              <a:extLst>
                <a:ext uri="{FF2B5EF4-FFF2-40B4-BE49-F238E27FC236}">
                  <a16:creationId xmlns:a16="http://schemas.microsoft.com/office/drawing/2014/main" id="{D1FD8C0F-8683-4EBB-B571-711FDFFBA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24347" y="5247291"/>
              <a:ext cx="351177" cy="301009"/>
            </a:xfrm>
            <a:prstGeom prst="rect">
              <a:avLst/>
            </a:prstGeom>
          </p:spPr>
        </p:pic>
        <p:pic>
          <p:nvPicPr>
            <p:cNvPr id="133" name="Picture 132">
              <a:extLst>
                <a:ext uri="{FF2B5EF4-FFF2-40B4-BE49-F238E27FC236}">
                  <a16:creationId xmlns:a16="http://schemas.microsoft.com/office/drawing/2014/main" id="{C2FF2472-1208-43C7-AEEE-01509CE3A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16338" y="5494399"/>
              <a:ext cx="351177" cy="301009"/>
            </a:xfrm>
            <a:prstGeom prst="rect">
              <a:avLst/>
            </a:prstGeom>
          </p:spPr>
        </p:pic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35DF965A-9373-4338-A961-876C07C41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34281" y="5360895"/>
              <a:ext cx="351177" cy="301009"/>
            </a:xfrm>
            <a:prstGeom prst="rect">
              <a:avLst/>
            </a:prstGeom>
          </p:spPr>
        </p:pic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38B10CA3-1F13-46B0-BEF5-4C9357313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344066" y="5143925"/>
              <a:ext cx="351177" cy="301009"/>
            </a:xfrm>
            <a:prstGeom prst="rect">
              <a:avLst/>
            </a:prstGeom>
          </p:spPr>
        </p:pic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id="{2D744B96-20DB-4A70-ADF9-11D438691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57589" y="5415955"/>
              <a:ext cx="351177" cy="301009"/>
            </a:xfrm>
            <a:prstGeom prst="rect">
              <a:avLst/>
            </a:prstGeom>
          </p:spPr>
        </p:pic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id="{0842704C-05C0-40C6-9389-0C9300201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28612" y="5164110"/>
              <a:ext cx="351177" cy="301009"/>
            </a:xfrm>
            <a:prstGeom prst="rect">
              <a:avLst/>
            </a:prstGeom>
          </p:spPr>
        </p:pic>
        <p:pic>
          <p:nvPicPr>
            <p:cNvPr id="140" name="Picture 139">
              <a:extLst>
                <a:ext uri="{FF2B5EF4-FFF2-40B4-BE49-F238E27FC236}">
                  <a16:creationId xmlns:a16="http://schemas.microsoft.com/office/drawing/2014/main" id="{EAB5AA85-C6C0-49C7-BB12-5EAC660D1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91697" y="4917135"/>
              <a:ext cx="351177" cy="301009"/>
            </a:xfrm>
            <a:prstGeom prst="rect">
              <a:avLst/>
            </a:prstGeom>
          </p:spPr>
        </p:pic>
        <p:pic>
          <p:nvPicPr>
            <p:cNvPr id="144" name="Content Placeholder 22" descr="A drawing of a person&#10;&#10;Description automatically generated">
              <a:extLst>
                <a:ext uri="{FF2B5EF4-FFF2-40B4-BE49-F238E27FC236}">
                  <a16:creationId xmlns:a16="http://schemas.microsoft.com/office/drawing/2014/main" id="{80C24282-0CF6-4C56-B103-6F1921060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2040" y="4392778"/>
              <a:ext cx="904788" cy="1072341"/>
            </a:xfrm>
            <a:prstGeom prst="rect">
              <a:avLst/>
            </a:prstGeom>
          </p:spPr>
        </p:pic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D1AAF858-1BC8-4BBD-BB97-4549E6ECE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biLevel thresh="75000"/>
            </a:blip>
            <a:stretch>
              <a:fillRect/>
            </a:stretch>
          </p:blipFill>
          <p:spPr>
            <a:xfrm>
              <a:off x="11369819" y="2858014"/>
              <a:ext cx="432701" cy="839441"/>
            </a:xfrm>
            <a:prstGeom prst="rect">
              <a:avLst/>
            </a:prstGeom>
          </p:spPr>
        </p:pic>
        <p:sp>
          <p:nvSpPr>
            <p:cNvPr id="158" name="Parallelogram 157">
              <a:extLst>
                <a:ext uri="{FF2B5EF4-FFF2-40B4-BE49-F238E27FC236}">
                  <a16:creationId xmlns:a16="http://schemas.microsoft.com/office/drawing/2014/main" id="{AB22399A-6A2E-4CD2-927A-E4FC2B99C3E2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206986" y="5532623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Parallelogram 173">
              <a:extLst>
                <a:ext uri="{FF2B5EF4-FFF2-40B4-BE49-F238E27FC236}">
                  <a16:creationId xmlns:a16="http://schemas.microsoft.com/office/drawing/2014/main" id="{44CED0CD-2E89-4DD8-AEF7-56C76F600419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546269" y="5560980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Parallelogram 174">
              <a:extLst>
                <a:ext uri="{FF2B5EF4-FFF2-40B4-BE49-F238E27FC236}">
                  <a16:creationId xmlns:a16="http://schemas.microsoft.com/office/drawing/2014/main" id="{CDE5ED14-50A8-4EE3-8928-E1634DC304C5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880079" y="5592727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Parallelogram 175">
              <a:extLst>
                <a:ext uri="{FF2B5EF4-FFF2-40B4-BE49-F238E27FC236}">
                  <a16:creationId xmlns:a16="http://schemas.microsoft.com/office/drawing/2014/main" id="{CBB9EBBD-3E0F-4CBD-B1CF-51A968D26847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2211246" y="5626693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Parallelogram 176">
              <a:extLst>
                <a:ext uri="{FF2B5EF4-FFF2-40B4-BE49-F238E27FC236}">
                  <a16:creationId xmlns:a16="http://schemas.microsoft.com/office/drawing/2014/main" id="{5120D990-B415-458B-9BC1-F577771F48B6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859397" y="5571246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Parallelogram 184">
              <a:extLst>
                <a:ext uri="{FF2B5EF4-FFF2-40B4-BE49-F238E27FC236}">
                  <a16:creationId xmlns:a16="http://schemas.microsoft.com/office/drawing/2014/main" id="{9E1A0A06-75F9-4AA1-A690-9FD69192B523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757041" y="6448867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Parallelogram 185">
              <a:extLst>
                <a:ext uri="{FF2B5EF4-FFF2-40B4-BE49-F238E27FC236}">
                  <a16:creationId xmlns:a16="http://schemas.microsoft.com/office/drawing/2014/main" id="{819A076A-4596-481E-A494-ACA17AA784CB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2202792" y="6244462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Parallelogram 186">
              <a:extLst>
                <a:ext uri="{FF2B5EF4-FFF2-40B4-BE49-F238E27FC236}">
                  <a16:creationId xmlns:a16="http://schemas.microsoft.com/office/drawing/2014/main" id="{A5473FC8-05D8-472C-86C1-F073C7ABE02B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680856" y="6011348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Parallelogram 187">
              <a:extLst>
                <a:ext uri="{FF2B5EF4-FFF2-40B4-BE49-F238E27FC236}">
                  <a16:creationId xmlns:a16="http://schemas.microsoft.com/office/drawing/2014/main" id="{F6608F92-1869-490F-BBBC-2E3F97BE04DD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987897" y="6056335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Parallelogram 188">
              <a:extLst>
                <a:ext uri="{FF2B5EF4-FFF2-40B4-BE49-F238E27FC236}">
                  <a16:creationId xmlns:a16="http://schemas.microsoft.com/office/drawing/2014/main" id="{BF2A6F23-8DF9-47F6-8005-9174D72FA497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2429437" y="5845860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Parallelogram 190">
              <a:extLst>
                <a:ext uri="{FF2B5EF4-FFF2-40B4-BE49-F238E27FC236}">
                  <a16:creationId xmlns:a16="http://schemas.microsoft.com/office/drawing/2014/main" id="{D56F3DC0-862E-4F1F-BDAD-74816F91831E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2923226" y="5843377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27BED999-A5D7-4486-89C7-07071BE6622B}"/>
                </a:ext>
              </a:extLst>
            </p:cNvPr>
            <p:cNvSpPr/>
            <p:nvPr/>
          </p:nvSpPr>
          <p:spPr>
            <a:xfrm>
              <a:off x="11359309" y="796761"/>
              <a:ext cx="843202" cy="487360"/>
            </a:xfrm>
            <a:custGeom>
              <a:avLst/>
              <a:gdLst>
                <a:gd name="connsiteX0" fmla="*/ 0 w 1061545"/>
                <a:gd name="connsiteY0" fmla="*/ 758768 h 758768"/>
                <a:gd name="connsiteX1" fmla="*/ 546538 w 1061545"/>
                <a:gd name="connsiteY1" fmla="*/ 2023 h 758768"/>
                <a:gd name="connsiteX2" fmla="*/ 1061545 w 1061545"/>
                <a:gd name="connsiteY2" fmla="*/ 580092 h 75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1545" h="758768">
                  <a:moveTo>
                    <a:pt x="0" y="758768"/>
                  </a:moveTo>
                  <a:cubicBezTo>
                    <a:pt x="184807" y="395285"/>
                    <a:pt x="369614" y="31802"/>
                    <a:pt x="546538" y="2023"/>
                  </a:cubicBezTo>
                  <a:cubicBezTo>
                    <a:pt x="723462" y="-27756"/>
                    <a:pt x="892503" y="276168"/>
                    <a:pt x="1061545" y="580092"/>
                  </a:cubicBezTo>
                </a:path>
              </a:pathLst>
            </a:custGeom>
            <a:noFill/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Parallelogram 193">
              <a:extLst>
                <a:ext uri="{FF2B5EF4-FFF2-40B4-BE49-F238E27FC236}">
                  <a16:creationId xmlns:a16="http://schemas.microsoft.com/office/drawing/2014/main" id="{C1355A58-6824-4382-90B7-14FE4DC94558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2802359" y="6142924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Parallelogram 194">
              <a:extLst>
                <a:ext uri="{FF2B5EF4-FFF2-40B4-BE49-F238E27FC236}">
                  <a16:creationId xmlns:a16="http://schemas.microsoft.com/office/drawing/2014/main" id="{2CE25F22-8EAD-4C8B-A1E4-443B8C7D88DD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3337993" y="6007402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Parallelogram 195">
              <a:extLst>
                <a:ext uri="{FF2B5EF4-FFF2-40B4-BE49-F238E27FC236}">
                  <a16:creationId xmlns:a16="http://schemas.microsoft.com/office/drawing/2014/main" id="{6D04E0D2-860F-4924-AD89-63E2F34C726D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3148888" y="6193079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Parallelogram 196">
              <a:extLst>
                <a:ext uri="{FF2B5EF4-FFF2-40B4-BE49-F238E27FC236}">
                  <a16:creationId xmlns:a16="http://schemas.microsoft.com/office/drawing/2014/main" id="{52B3A66C-04C3-47EA-8833-B0AB9784F4AE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3081436" y="5622698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0DA30A5-D015-4B63-836B-CE90E7C63CF8}"/>
                </a:ext>
              </a:extLst>
            </p:cNvPr>
            <p:cNvSpPr/>
            <p:nvPr/>
          </p:nvSpPr>
          <p:spPr>
            <a:xfrm>
              <a:off x="11445766" y="1166296"/>
              <a:ext cx="756744" cy="136987"/>
            </a:xfrm>
            <a:custGeom>
              <a:avLst/>
              <a:gdLst>
                <a:gd name="connsiteX0" fmla="*/ 0 w 756744"/>
                <a:gd name="connsiteY0" fmla="*/ 352 h 136987"/>
                <a:gd name="connsiteX1" fmla="*/ 105103 w 756744"/>
                <a:gd name="connsiteY1" fmla="*/ 136987 h 136987"/>
                <a:gd name="connsiteX2" fmla="*/ 210206 w 756744"/>
                <a:gd name="connsiteY2" fmla="*/ 352 h 136987"/>
                <a:gd name="connsiteX3" fmla="*/ 367862 w 756744"/>
                <a:gd name="connsiteY3" fmla="*/ 94945 h 136987"/>
                <a:gd name="connsiteX4" fmla="*/ 472965 w 756744"/>
                <a:gd name="connsiteY4" fmla="*/ 10863 h 136987"/>
                <a:gd name="connsiteX5" fmla="*/ 641131 w 756744"/>
                <a:gd name="connsiteY5" fmla="*/ 94945 h 136987"/>
                <a:gd name="connsiteX6" fmla="*/ 756744 w 756744"/>
                <a:gd name="connsiteY6" fmla="*/ 10863 h 136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6744" h="136987">
                  <a:moveTo>
                    <a:pt x="0" y="352"/>
                  </a:moveTo>
                  <a:cubicBezTo>
                    <a:pt x="35034" y="68669"/>
                    <a:pt x="70069" y="136987"/>
                    <a:pt x="105103" y="136987"/>
                  </a:cubicBezTo>
                  <a:cubicBezTo>
                    <a:pt x="140137" y="136987"/>
                    <a:pt x="166413" y="7359"/>
                    <a:pt x="210206" y="352"/>
                  </a:cubicBezTo>
                  <a:cubicBezTo>
                    <a:pt x="253999" y="-6655"/>
                    <a:pt x="324069" y="93193"/>
                    <a:pt x="367862" y="94945"/>
                  </a:cubicBezTo>
                  <a:cubicBezTo>
                    <a:pt x="411655" y="96697"/>
                    <a:pt x="427420" y="10863"/>
                    <a:pt x="472965" y="10863"/>
                  </a:cubicBezTo>
                  <a:cubicBezTo>
                    <a:pt x="518510" y="10863"/>
                    <a:pt x="593835" y="94945"/>
                    <a:pt x="641131" y="94945"/>
                  </a:cubicBezTo>
                  <a:cubicBezTo>
                    <a:pt x="688427" y="94945"/>
                    <a:pt x="722585" y="52904"/>
                    <a:pt x="756744" y="10863"/>
                  </a:cubicBezTo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0" name="Picture 199">
              <a:extLst>
                <a:ext uri="{FF2B5EF4-FFF2-40B4-BE49-F238E27FC236}">
                  <a16:creationId xmlns:a16="http://schemas.microsoft.com/office/drawing/2014/main" id="{791BD6D9-90D8-45ED-A06A-6D829D504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666038" y="6177630"/>
              <a:ext cx="718205" cy="525354"/>
            </a:xfrm>
            <a:prstGeom prst="rect">
              <a:avLst/>
            </a:prstGeom>
          </p:spPr>
        </p:pic>
        <p:pic>
          <p:nvPicPr>
            <p:cNvPr id="202" name="Picture 201">
              <a:extLst>
                <a:ext uri="{FF2B5EF4-FFF2-40B4-BE49-F238E27FC236}">
                  <a16:creationId xmlns:a16="http://schemas.microsoft.com/office/drawing/2014/main" id="{2900004C-4844-40F3-B3D2-2AB74D7C4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594551" y="5926902"/>
              <a:ext cx="694690" cy="508153"/>
            </a:xfrm>
            <a:prstGeom prst="rect">
              <a:avLst/>
            </a:prstGeom>
          </p:spPr>
        </p:pic>
        <p:pic>
          <p:nvPicPr>
            <p:cNvPr id="203" name="Picture 202">
              <a:extLst>
                <a:ext uri="{FF2B5EF4-FFF2-40B4-BE49-F238E27FC236}">
                  <a16:creationId xmlns:a16="http://schemas.microsoft.com/office/drawing/2014/main" id="{9C9AB386-4EF7-4C40-BCC8-59DDFB9E7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328897" y="5478134"/>
              <a:ext cx="718204" cy="525353"/>
            </a:xfrm>
            <a:prstGeom prst="rect">
              <a:avLst/>
            </a:prstGeom>
          </p:spPr>
        </p:pic>
        <p:pic>
          <p:nvPicPr>
            <p:cNvPr id="204" name="Picture 203">
              <a:extLst>
                <a:ext uri="{FF2B5EF4-FFF2-40B4-BE49-F238E27FC236}">
                  <a16:creationId xmlns:a16="http://schemas.microsoft.com/office/drawing/2014/main" id="{3539BF19-57CA-4B8D-B0F7-9F14E0C8F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026576" y="3281038"/>
              <a:ext cx="471851" cy="493299"/>
            </a:xfrm>
            <a:prstGeom prst="rect">
              <a:avLst/>
            </a:prstGeom>
          </p:spPr>
        </p:pic>
        <p:pic>
          <p:nvPicPr>
            <p:cNvPr id="205" name="Picture 204">
              <a:extLst>
                <a:ext uri="{FF2B5EF4-FFF2-40B4-BE49-F238E27FC236}">
                  <a16:creationId xmlns:a16="http://schemas.microsoft.com/office/drawing/2014/main" id="{ADE45198-5FFF-43C9-9E60-A0C243623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829789" y="1387749"/>
              <a:ext cx="351177" cy="301009"/>
            </a:xfrm>
            <a:prstGeom prst="rect">
              <a:avLst/>
            </a:prstGeom>
          </p:spPr>
        </p:pic>
        <p:pic>
          <p:nvPicPr>
            <p:cNvPr id="206" name="Picture 205">
              <a:extLst>
                <a:ext uri="{FF2B5EF4-FFF2-40B4-BE49-F238E27FC236}">
                  <a16:creationId xmlns:a16="http://schemas.microsoft.com/office/drawing/2014/main" id="{50AEF928-40BE-4E24-B27C-12766F3E5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018642" y="1712742"/>
              <a:ext cx="351177" cy="301009"/>
            </a:xfrm>
            <a:prstGeom prst="rect">
              <a:avLst/>
            </a:prstGeom>
          </p:spPr>
        </p:pic>
        <p:pic>
          <p:nvPicPr>
            <p:cNvPr id="207" name="Picture 206">
              <a:extLst>
                <a:ext uri="{FF2B5EF4-FFF2-40B4-BE49-F238E27FC236}">
                  <a16:creationId xmlns:a16="http://schemas.microsoft.com/office/drawing/2014/main" id="{5F25EB45-93DF-423C-8C52-899B9E4FD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74845" y="4570076"/>
              <a:ext cx="223685" cy="466327"/>
            </a:xfrm>
            <a:prstGeom prst="rect">
              <a:avLst/>
            </a:prstGeom>
          </p:spPr>
        </p:pic>
        <p:pic>
          <p:nvPicPr>
            <p:cNvPr id="208" name="Picture 207">
              <a:extLst>
                <a:ext uri="{FF2B5EF4-FFF2-40B4-BE49-F238E27FC236}">
                  <a16:creationId xmlns:a16="http://schemas.microsoft.com/office/drawing/2014/main" id="{20189C9F-42C1-4447-A181-237C579AC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591925" y="4726640"/>
              <a:ext cx="223685" cy="466327"/>
            </a:xfrm>
            <a:prstGeom prst="rect">
              <a:avLst/>
            </a:prstGeom>
          </p:spPr>
        </p:pic>
        <p:pic>
          <p:nvPicPr>
            <p:cNvPr id="209" name="Picture 208">
              <a:extLst>
                <a:ext uri="{FF2B5EF4-FFF2-40B4-BE49-F238E27FC236}">
                  <a16:creationId xmlns:a16="http://schemas.microsoft.com/office/drawing/2014/main" id="{14A849C8-6893-48C2-8BDE-4F1410638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968286" y="4738924"/>
              <a:ext cx="223685" cy="466327"/>
            </a:xfrm>
            <a:prstGeom prst="rect">
              <a:avLst/>
            </a:prstGeom>
          </p:spPr>
        </p:pic>
        <p:pic>
          <p:nvPicPr>
            <p:cNvPr id="210" name="Picture 209">
              <a:extLst>
                <a:ext uri="{FF2B5EF4-FFF2-40B4-BE49-F238E27FC236}">
                  <a16:creationId xmlns:a16="http://schemas.microsoft.com/office/drawing/2014/main" id="{3A159C57-1580-4DAC-8EA5-72BEFDB89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782103" y="4594167"/>
              <a:ext cx="223685" cy="466327"/>
            </a:xfrm>
            <a:prstGeom prst="rect">
              <a:avLst/>
            </a:prstGeom>
          </p:spPr>
        </p:pic>
        <p:pic>
          <p:nvPicPr>
            <p:cNvPr id="211" name="Picture 210">
              <a:extLst>
                <a:ext uri="{FF2B5EF4-FFF2-40B4-BE49-F238E27FC236}">
                  <a16:creationId xmlns:a16="http://schemas.microsoft.com/office/drawing/2014/main" id="{D259BC75-7460-405D-8C91-1A5ACE7A7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257789" y="4665469"/>
              <a:ext cx="365760" cy="405595"/>
            </a:xfrm>
            <a:prstGeom prst="rect">
              <a:avLst/>
            </a:prstGeom>
          </p:spPr>
        </p:pic>
        <p:pic>
          <p:nvPicPr>
            <p:cNvPr id="215" name="Picture 214">
              <a:extLst>
                <a:ext uri="{FF2B5EF4-FFF2-40B4-BE49-F238E27FC236}">
                  <a16:creationId xmlns:a16="http://schemas.microsoft.com/office/drawing/2014/main" id="{1601B5FC-0C18-45C2-B54F-62EFF47B2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620443" y="4701635"/>
              <a:ext cx="365760" cy="405595"/>
            </a:xfrm>
            <a:prstGeom prst="rect">
              <a:avLst/>
            </a:prstGeom>
          </p:spPr>
        </p:pic>
        <p:pic>
          <p:nvPicPr>
            <p:cNvPr id="216" name="Picture 215">
              <a:extLst>
                <a:ext uri="{FF2B5EF4-FFF2-40B4-BE49-F238E27FC236}">
                  <a16:creationId xmlns:a16="http://schemas.microsoft.com/office/drawing/2014/main" id="{D1313F63-75B0-46CB-9238-747085BD4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500610" y="5030361"/>
              <a:ext cx="365760" cy="405595"/>
            </a:xfrm>
            <a:prstGeom prst="rect">
              <a:avLst/>
            </a:prstGeom>
          </p:spPr>
        </p:pic>
        <p:pic>
          <p:nvPicPr>
            <p:cNvPr id="217" name="Picture 216">
              <a:extLst>
                <a:ext uri="{FF2B5EF4-FFF2-40B4-BE49-F238E27FC236}">
                  <a16:creationId xmlns:a16="http://schemas.microsoft.com/office/drawing/2014/main" id="{F6C70CC2-8988-4E80-B78E-3B442CA62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898644" y="5085533"/>
              <a:ext cx="365760" cy="405595"/>
            </a:xfrm>
            <a:prstGeom prst="rect">
              <a:avLst/>
            </a:prstGeom>
          </p:spPr>
        </p:pic>
        <p:pic>
          <p:nvPicPr>
            <p:cNvPr id="219" name="Picture 218">
              <a:extLst>
                <a:ext uri="{FF2B5EF4-FFF2-40B4-BE49-F238E27FC236}">
                  <a16:creationId xmlns:a16="http://schemas.microsoft.com/office/drawing/2014/main" id="{1F2982EA-4E70-4494-A5CD-84B5446705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b="11231"/>
            <a:stretch/>
          </p:blipFill>
          <p:spPr>
            <a:xfrm flipH="1">
              <a:off x="25819" y="5992977"/>
              <a:ext cx="1388419" cy="862320"/>
            </a:xfrm>
            <a:prstGeom prst="rect">
              <a:avLst/>
            </a:prstGeom>
          </p:spPr>
        </p:pic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4AC03A3C-65A3-454B-9E05-BB800C78A600}"/>
                </a:ext>
              </a:extLst>
            </p:cNvPr>
            <p:cNvSpPr txBox="1"/>
            <p:nvPr/>
          </p:nvSpPr>
          <p:spPr>
            <a:xfrm>
              <a:off x="42258" y="5329572"/>
              <a:ext cx="651641" cy="35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3450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FDF26713-9778-44C2-A46D-488A7225A2A4}"/>
                </a:ext>
              </a:extLst>
            </p:cNvPr>
            <p:cNvSpPr txBox="1"/>
            <p:nvPr/>
          </p:nvSpPr>
          <p:spPr>
            <a:xfrm>
              <a:off x="3871479" y="4188461"/>
              <a:ext cx="651641" cy="35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3600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02C1BEA5-7581-4595-965D-F9CEF6CA2C61}"/>
                </a:ext>
              </a:extLst>
            </p:cNvPr>
            <p:cNvSpPr txBox="1"/>
            <p:nvPr/>
          </p:nvSpPr>
          <p:spPr>
            <a:xfrm>
              <a:off x="6567117" y="3392150"/>
              <a:ext cx="651641" cy="35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3850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055CBDCB-8C02-425E-A909-A249E7951015}"/>
                </a:ext>
              </a:extLst>
            </p:cNvPr>
            <p:cNvSpPr txBox="1"/>
            <p:nvPr/>
          </p:nvSpPr>
          <p:spPr>
            <a:xfrm>
              <a:off x="9646341" y="1723753"/>
              <a:ext cx="651641" cy="35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4600</a:t>
              </a:r>
            </a:p>
          </p:txBody>
        </p:sp>
      </p:grpSp>
      <p:sp>
        <p:nvSpPr>
          <p:cNvPr id="86" name="Title 1">
            <a:extLst>
              <a:ext uri="{FF2B5EF4-FFF2-40B4-BE49-F238E27FC236}">
                <a16:creationId xmlns:a16="http://schemas.microsoft.com/office/drawing/2014/main" id="{8F056527-99C0-40C8-ADF1-FA463B981861}"/>
              </a:ext>
            </a:extLst>
          </p:cNvPr>
          <p:cNvSpPr txBox="1">
            <a:spLocks/>
          </p:cNvSpPr>
          <p:nvPr/>
        </p:nvSpPr>
        <p:spPr>
          <a:xfrm>
            <a:off x="99026" y="411863"/>
            <a:ext cx="11752471" cy="7425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/>
              <a:t>Diferentes Unidades de Manejo y Toma de Decisiones de pastoreo</a:t>
            </a:r>
          </a:p>
        </p:txBody>
      </p:sp>
      <p:graphicFrame>
        <p:nvGraphicFramePr>
          <p:cNvPr id="87" name="Table 6">
            <a:extLst>
              <a:ext uri="{FF2B5EF4-FFF2-40B4-BE49-F238E27FC236}">
                <a16:creationId xmlns:a16="http://schemas.microsoft.com/office/drawing/2014/main" id="{B95D9D9D-FEDE-4F80-A031-AA22223EB7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1010025"/>
              </p:ext>
            </p:extLst>
          </p:nvPr>
        </p:nvGraphicFramePr>
        <p:xfrm>
          <a:off x="132844" y="1418968"/>
          <a:ext cx="9732904" cy="24536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725163">
                  <a:extLst>
                    <a:ext uri="{9D8B030D-6E8A-4147-A177-3AD203B41FA5}">
                      <a16:colId xmlns:a16="http://schemas.microsoft.com/office/drawing/2014/main" val="3363398490"/>
                    </a:ext>
                  </a:extLst>
                </a:gridCol>
                <a:gridCol w="3348336">
                  <a:extLst>
                    <a:ext uri="{9D8B030D-6E8A-4147-A177-3AD203B41FA5}">
                      <a16:colId xmlns:a16="http://schemas.microsoft.com/office/drawing/2014/main" val="901296614"/>
                    </a:ext>
                  </a:extLst>
                </a:gridCol>
                <a:gridCol w="2659405">
                  <a:extLst>
                    <a:ext uri="{9D8B030D-6E8A-4147-A177-3AD203B41FA5}">
                      <a16:colId xmlns:a16="http://schemas.microsoft.com/office/drawing/2014/main" val="49279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s-ES" noProof="0" dirty="0"/>
                        <a:t>Unidad de Pastoreo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s-ES" noProof="0" dirty="0"/>
                        <a:t>Manejo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s-ES" noProof="0" dirty="0"/>
                        <a:t>Toma de decisiones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288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s-ES" noProof="0" dirty="0"/>
                        <a:t>Familiar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s-ES" noProof="0" dirty="0"/>
                        <a:t>una familia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s-ES" noProof="0" dirty="0"/>
                        <a:t>misma familia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1405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s-ES" noProof="0"/>
                        <a:t>Multifamiliar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s-ES" noProof="0" dirty="0"/>
                        <a:t>una familia por vez/turnos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s-ES" noProof="0" dirty="0"/>
                        <a:t>varias familias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3824497"/>
                  </a:ext>
                </a:extLst>
              </a:tr>
              <a:tr h="132715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s-ES" noProof="0" dirty="0"/>
                        <a:t>Abierto para vecinos en área común del sector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s-ES" noProof="0" dirty="0"/>
                        <a:t>varias familias de manera simultanea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autoridades del sector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227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s-ES" noProof="0" dirty="0"/>
                        <a:t>Del ganado comunal en terreno comunal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s-ES" noProof="0" dirty="0"/>
                        <a:t>una familia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s-ES" noProof="0" dirty="0"/>
                        <a:t>autoridades comunales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3286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s-ES" noProof="0" dirty="0"/>
                        <a:t>Asociativo con CUP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s-ES" noProof="0" dirty="0"/>
                        <a:t>una familia por vez/turnos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autoridad del parque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4926797"/>
                  </a:ext>
                </a:extLst>
              </a:tr>
            </a:tbl>
          </a:graphicData>
        </a:graphic>
      </p:graphicFrame>
      <p:sp>
        <p:nvSpPr>
          <p:cNvPr id="88" name="Trapezoid 87">
            <a:extLst>
              <a:ext uri="{FF2B5EF4-FFF2-40B4-BE49-F238E27FC236}">
                <a16:creationId xmlns:a16="http://schemas.microsoft.com/office/drawing/2014/main" id="{8795075E-4C5D-45CE-BEAC-866CAE112587}"/>
              </a:ext>
            </a:extLst>
          </p:cNvPr>
          <p:cNvSpPr/>
          <p:nvPr/>
        </p:nvSpPr>
        <p:spPr>
          <a:xfrm>
            <a:off x="1926771" y="4782072"/>
            <a:ext cx="5375852" cy="2065652"/>
          </a:xfrm>
          <a:prstGeom prst="trapezoid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Title 1">
            <a:extLst>
              <a:ext uri="{FF2B5EF4-FFF2-40B4-BE49-F238E27FC236}">
                <a16:creationId xmlns:a16="http://schemas.microsoft.com/office/drawing/2014/main" id="{71A43979-EBB7-401F-A4E4-83DE78572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695" y="165295"/>
            <a:ext cx="4786591" cy="276414"/>
          </a:xfrm>
        </p:spPr>
        <p:txBody>
          <a:bodyPr anchor="t">
            <a:normAutofit fontScale="90000"/>
          </a:bodyPr>
          <a:lstStyle/>
          <a:p>
            <a:r>
              <a:rPr lang="es-ES" sz="1600" dirty="0">
                <a:solidFill>
                  <a:schemeClr val="bg2">
                    <a:lumMod val="75000"/>
                  </a:schemeClr>
                </a:solidFill>
              </a:rPr>
              <a:t>Paisaje </a:t>
            </a:r>
            <a:r>
              <a:rPr lang="es-ES" sz="1600" dirty="0" err="1">
                <a:solidFill>
                  <a:schemeClr val="bg2">
                    <a:lumMod val="75000"/>
                  </a:schemeClr>
                </a:solidFill>
              </a:rPr>
              <a:t>agropastoril</a:t>
            </a:r>
            <a:r>
              <a:rPr lang="es-ES" sz="1600" dirty="0">
                <a:solidFill>
                  <a:schemeClr val="bg2">
                    <a:lumMod val="75000"/>
                  </a:schemeClr>
                </a:solidFill>
              </a:rPr>
              <a:t> puna húmeda Andes norcentrales del Perú</a:t>
            </a:r>
            <a:br>
              <a:rPr lang="es-ES" sz="3200" dirty="0"/>
            </a:br>
            <a:endParaRPr lang="es-ES" sz="3200" b="1" dirty="0"/>
          </a:p>
        </p:txBody>
      </p:sp>
      <p:pic>
        <p:nvPicPr>
          <p:cNvPr id="91" name="Picture 90" descr="A group of clouds in a grassy field&#10;&#10;Description automatically generated">
            <a:extLst>
              <a:ext uri="{FF2B5EF4-FFF2-40B4-BE49-F238E27FC236}">
                <a16:creationId xmlns:a16="http://schemas.microsoft.com/office/drawing/2014/main" id="{B0D08B4B-377E-4178-9A8B-BAED227F11A8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26" b="10127"/>
          <a:stretch/>
        </p:blipFill>
        <p:spPr>
          <a:xfrm>
            <a:off x="1167212" y="4027477"/>
            <a:ext cx="4909657" cy="275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811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B05996D-D526-4620-8691-7C36D94764AE}"/>
              </a:ext>
            </a:extLst>
          </p:cNvPr>
          <p:cNvGrpSpPr/>
          <p:nvPr/>
        </p:nvGrpSpPr>
        <p:grpSpPr>
          <a:xfrm>
            <a:off x="2122713" y="2068285"/>
            <a:ext cx="10079797" cy="4787011"/>
            <a:chOff x="25819" y="796761"/>
            <a:chExt cx="12176692" cy="60585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FE93D98-B8C1-47C9-98E3-B23186398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815551" y="3738769"/>
              <a:ext cx="1068080" cy="571500"/>
            </a:xfrm>
            <a:prstGeom prst="rect">
              <a:avLst/>
            </a:prstGeom>
          </p:spPr>
        </p:pic>
        <p:sp>
          <p:nvSpPr>
            <p:cNvPr id="36" name="Parallelogram 35">
              <a:extLst>
                <a:ext uri="{FF2B5EF4-FFF2-40B4-BE49-F238E27FC236}">
                  <a16:creationId xmlns:a16="http://schemas.microsoft.com/office/drawing/2014/main" id="{D854DE7F-FC82-4907-9E12-BD904F0E81A4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3364912" y="5393395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Parallelogram 36">
              <a:extLst>
                <a:ext uri="{FF2B5EF4-FFF2-40B4-BE49-F238E27FC236}">
                  <a16:creationId xmlns:a16="http://schemas.microsoft.com/office/drawing/2014/main" id="{0DEB6DEC-6C1D-4234-9AF9-BE1EA0B516E7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3701936" y="5529454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Parallelogram 37">
              <a:extLst>
                <a:ext uri="{FF2B5EF4-FFF2-40B4-BE49-F238E27FC236}">
                  <a16:creationId xmlns:a16="http://schemas.microsoft.com/office/drawing/2014/main" id="{8FDD6DF3-8458-451F-9BD1-BEA948189A9F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4031150" y="5202231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67DB35C-B962-4FE3-AF43-DCA74650B9B8}"/>
                </a:ext>
              </a:extLst>
            </p:cNvPr>
            <p:cNvSpPr/>
            <p:nvPr/>
          </p:nvSpPr>
          <p:spPr>
            <a:xfrm>
              <a:off x="62345" y="1214264"/>
              <a:ext cx="12119145" cy="4945977"/>
            </a:xfrm>
            <a:custGeom>
              <a:avLst/>
              <a:gdLst>
                <a:gd name="connsiteX0" fmla="*/ 0 w 12119145"/>
                <a:gd name="connsiteY0" fmla="*/ 4945977 h 4945977"/>
                <a:gd name="connsiteX1" fmla="*/ 1073728 w 12119145"/>
                <a:gd name="connsiteY1" fmla="*/ 4267104 h 4945977"/>
                <a:gd name="connsiteX2" fmla="*/ 3041073 w 12119145"/>
                <a:gd name="connsiteY2" fmla="*/ 4308668 h 4945977"/>
                <a:gd name="connsiteX3" fmla="*/ 4274128 w 12119145"/>
                <a:gd name="connsiteY3" fmla="*/ 3331922 h 4945977"/>
                <a:gd name="connsiteX4" fmla="*/ 5957455 w 12119145"/>
                <a:gd name="connsiteY4" fmla="*/ 3345777 h 4945977"/>
                <a:gd name="connsiteX5" fmla="*/ 7058891 w 12119145"/>
                <a:gd name="connsiteY5" fmla="*/ 2438304 h 4945977"/>
                <a:gd name="connsiteX6" fmla="*/ 8880764 w 12119145"/>
                <a:gd name="connsiteY6" fmla="*/ 2507577 h 4945977"/>
                <a:gd name="connsiteX7" fmla="*/ 10920965 w 12119145"/>
                <a:gd name="connsiteY7" fmla="*/ 15431 h 4945977"/>
                <a:gd name="connsiteX8" fmla="*/ 12119145 w 12119145"/>
                <a:gd name="connsiteY8" fmla="*/ 1644534 h 494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19145" h="4945977">
                  <a:moveTo>
                    <a:pt x="0" y="4945977"/>
                  </a:moveTo>
                  <a:cubicBezTo>
                    <a:pt x="283441" y="4659649"/>
                    <a:pt x="566883" y="4373322"/>
                    <a:pt x="1073728" y="4267104"/>
                  </a:cubicBezTo>
                  <a:cubicBezTo>
                    <a:pt x="1580573" y="4160886"/>
                    <a:pt x="2507673" y="4464532"/>
                    <a:pt x="3041073" y="4308668"/>
                  </a:cubicBezTo>
                  <a:cubicBezTo>
                    <a:pt x="3574473" y="4152804"/>
                    <a:pt x="3788064" y="3492404"/>
                    <a:pt x="4274128" y="3331922"/>
                  </a:cubicBezTo>
                  <a:cubicBezTo>
                    <a:pt x="4760192" y="3171440"/>
                    <a:pt x="5493328" y="3494713"/>
                    <a:pt x="5957455" y="3345777"/>
                  </a:cubicBezTo>
                  <a:cubicBezTo>
                    <a:pt x="6421582" y="3196841"/>
                    <a:pt x="6571673" y="2578004"/>
                    <a:pt x="7058891" y="2438304"/>
                  </a:cubicBezTo>
                  <a:cubicBezTo>
                    <a:pt x="7546109" y="2298604"/>
                    <a:pt x="8237085" y="2911389"/>
                    <a:pt x="8880764" y="2507577"/>
                  </a:cubicBezTo>
                  <a:cubicBezTo>
                    <a:pt x="9524443" y="2103765"/>
                    <a:pt x="10381235" y="159271"/>
                    <a:pt x="10920965" y="15431"/>
                  </a:cubicBezTo>
                  <a:cubicBezTo>
                    <a:pt x="11460695" y="-128410"/>
                    <a:pt x="11789920" y="758062"/>
                    <a:pt x="12119145" y="1644534"/>
                  </a:cubicBezTo>
                </a:path>
              </a:pathLst>
            </a:custGeom>
            <a:noFill/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Parallelogram 38">
              <a:extLst>
                <a:ext uri="{FF2B5EF4-FFF2-40B4-BE49-F238E27FC236}">
                  <a16:creationId xmlns:a16="http://schemas.microsoft.com/office/drawing/2014/main" id="{45DB27B0-59CB-4914-9081-B50D689EDD87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5322305" y="5598960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Parallelogram 39">
              <a:extLst>
                <a:ext uri="{FF2B5EF4-FFF2-40B4-BE49-F238E27FC236}">
                  <a16:creationId xmlns:a16="http://schemas.microsoft.com/office/drawing/2014/main" id="{E97BDF3B-4686-432F-9F3E-5EBE43B73F6F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4998916" y="5940620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Parallelogram 40">
              <a:extLst>
                <a:ext uri="{FF2B5EF4-FFF2-40B4-BE49-F238E27FC236}">
                  <a16:creationId xmlns:a16="http://schemas.microsoft.com/office/drawing/2014/main" id="{E1013A74-2849-412C-8E3D-8708DC155B35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3689430" y="5050256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AEDA245E-4C4C-4C0B-B95D-F911A2BCF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909747" y="4021677"/>
              <a:ext cx="830660" cy="871781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EB3247E-1B95-42E8-BD5B-74C66D28A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155268" y="3810663"/>
              <a:ext cx="865884" cy="908749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79DC2DE-E9B1-4B5F-8127-97E30E511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5633653" y="3776350"/>
              <a:ext cx="848040" cy="890022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3CA3C771-D074-42AD-928C-06C78FD3A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993237" y="4510926"/>
              <a:ext cx="783119" cy="821887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3D98D3C-6C52-4DEC-A84A-0A40B8671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7622821" y="4096582"/>
              <a:ext cx="906392" cy="951262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D7F96AD7-EB99-4429-81CC-1F5789976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228987" y="4223590"/>
              <a:ext cx="866729" cy="909636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851B1505-81DB-4B99-82B4-B0532D98A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962248" y="2865042"/>
              <a:ext cx="351177" cy="301009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6AB530BE-6DAB-42E7-B408-6833CAC9B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37229" y="2272693"/>
              <a:ext cx="351177" cy="301009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992D6100-7D43-4194-852C-0A3CFCBFE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38544" y="2923572"/>
              <a:ext cx="351177" cy="301009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B6E3C02-D02B-4CEC-9793-FF78B0AF7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353800" y="2515287"/>
              <a:ext cx="351177" cy="301009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6545136C-E2C0-4C3C-B95F-96E776CF7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778478" y="2984030"/>
              <a:ext cx="351177" cy="301009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E55F784-6684-4207-BD60-3273BF100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77255" y="3316556"/>
              <a:ext cx="351177" cy="301009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A2ED42CF-01CE-47BB-9941-4FF3D9989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45645" y="3837756"/>
              <a:ext cx="351177" cy="301009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2B7CF5CD-3923-4302-8E08-AB57927A7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84005" y="4652905"/>
              <a:ext cx="351177" cy="301009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26528EF2-FAE8-46FF-8470-9DFFBD42F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404504" y="4292204"/>
              <a:ext cx="1068080" cy="571500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3E0F882D-DA05-4A66-A29E-5002AE8DA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9644737" y="3604900"/>
              <a:ext cx="1068080" cy="571500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DE46AB66-8897-4B3F-BEC0-6487CC1DE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9022453" y="4273220"/>
              <a:ext cx="1068080" cy="571500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6DD53193-09CD-4EEC-AD49-87417ED8A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59928" y="3887303"/>
              <a:ext cx="351177" cy="301009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30610F5A-A03B-42A4-A4BA-7352B5251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129689" y="3897135"/>
              <a:ext cx="351177" cy="301009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1D9A4682-DC5C-4712-96BD-91DAAA83E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00996" y="4072945"/>
              <a:ext cx="351177" cy="301009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2190C79E-A73B-4FC1-9639-B327FF93B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43170" y="3816439"/>
              <a:ext cx="351177" cy="301009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AD9EF1D7-9A7E-46B1-925A-7ACA0EA74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89388" y="4433639"/>
              <a:ext cx="351177" cy="301009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2118412A-A91F-4588-9AC1-1B70C7ADF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1348335" y="2010243"/>
              <a:ext cx="502897" cy="362712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64071583-5927-4F8A-990C-0482D4C12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866922" y="2141575"/>
              <a:ext cx="502897" cy="362712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43C7F0EF-B13B-4A69-824E-E4A9E668E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739952" y="2576365"/>
              <a:ext cx="502897" cy="362712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7797C035-222B-49FF-B8BA-181171705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133380" y="2423197"/>
              <a:ext cx="502897" cy="362712"/>
            </a:xfrm>
            <a:prstGeom prst="rect">
              <a:avLst/>
            </a:prstGeom>
          </p:spPr>
        </p:pic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AD6CD371-ADF6-4633-A6A9-D69436E65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325773" y="1895173"/>
              <a:ext cx="502897" cy="362712"/>
            </a:xfrm>
            <a:prstGeom prst="rect">
              <a:avLst/>
            </a:prstGeom>
          </p:spPr>
        </p:pic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18CFA785-E836-4240-9D6E-B7D0D3675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384828" y="2918250"/>
              <a:ext cx="502897" cy="362712"/>
            </a:xfrm>
            <a:prstGeom prst="rect">
              <a:avLst/>
            </a:prstGeom>
          </p:spPr>
        </p:pic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id="{765FDFF9-2B9B-4495-BAF1-1B66D3A58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58894" y="5062451"/>
              <a:ext cx="1318866" cy="1361686"/>
            </a:xfrm>
            <a:prstGeom prst="rect">
              <a:avLst/>
            </a:prstGeom>
          </p:spPr>
        </p:pic>
        <p:pic>
          <p:nvPicPr>
            <p:cNvPr id="131" name="Picture 130">
              <a:extLst>
                <a:ext uri="{FF2B5EF4-FFF2-40B4-BE49-F238E27FC236}">
                  <a16:creationId xmlns:a16="http://schemas.microsoft.com/office/drawing/2014/main" id="{A55CF064-9796-4A3B-908C-028FDABE7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547518" y="3228391"/>
              <a:ext cx="351177" cy="301009"/>
            </a:xfrm>
            <a:prstGeom prst="rect">
              <a:avLst/>
            </a:prstGeom>
          </p:spPr>
        </p:pic>
        <p:pic>
          <p:nvPicPr>
            <p:cNvPr id="132" name="Picture 131">
              <a:extLst>
                <a:ext uri="{FF2B5EF4-FFF2-40B4-BE49-F238E27FC236}">
                  <a16:creationId xmlns:a16="http://schemas.microsoft.com/office/drawing/2014/main" id="{D1FD8C0F-8683-4EBB-B571-711FDFFBA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24347" y="5247291"/>
              <a:ext cx="351177" cy="301009"/>
            </a:xfrm>
            <a:prstGeom prst="rect">
              <a:avLst/>
            </a:prstGeom>
          </p:spPr>
        </p:pic>
        <p:pic>
          <p:nvPicPr>
            <p:cNvPr id="133" name="Picture 132">
              <a:extLst>
                <a:ext uri="{FF2B5EF4-FFF2-40B4-BE49-F238E27FC236}">
                  <a16:creationId xmlns:a16="http://schemas.microsoft.com/office/drawing/2014/main" id="{C2FF2472-1208-43C7-AEEE-01509CE3A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16338" y="5494399"/>
              <a:ext cx="351177" cy="301009"/>
            </a:xfrm>
            <a:prstGeom prst="rect">
              <a:avLst/>
            </a:prstGeom>
          </p:spPr>
        </p:pic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35DF965A-9373-4338-A961-876C07C41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34281" y="5360895"/>
              <a:ext cx="351177" cy="301009"/>
            </a:xfrm>
            <a:prstGeom prst="rect">
              <a:avLst/>
            </a:prstGeom>
          </p:spPr>
        </p:pic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38B10CA3-1F13-46B0-BEF5-4C9357313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344066" y="5143925"/>
              <a:ext cx="351177" cy="301009"/>
            </a:xfrm>
            <a:prstGeom prst="rect">
              <a:avLst/>
            </a:prstGeom>
          </p:spPr>
        </p:pic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id="{2D744B96-20DB-4A70-ADF9-11D438691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57589" y="5415955"/>
              <a:ext cx="351177" cy="301009"/>
            </a:xfrm>
            <a:prstGeom prst="rect">
              <a:avLst/>
            </a:prstGeom>
          </p:spPr>
        </p:pic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id="{0842704C-05C0-40C6-9389-0C9300201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28612" y="5164110"/>
              <a:ext cx="351177" cy="301009"/>
            </a:xfrm>
            <a:prstGeom prst="rect">
              <a:avLst/>
            </a:prstGeom>
          </p:spPr>
        </p:pic>
        <p:pic>
          <p:nvPicPr>
            <p:cNvPr id="140" name="Picture 139">
              <a:extLst>
                <a:ext uri="{FF2B5EF4-FFF2-40B4-BE49-F238E27FC236}">
                  <a16:creationId xmlns:a16="http://schemas.microsoft.com/office/drawing/2014/main" id="{EAB5AA85-C6C0-49C7-BB12-5EAC660D1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91697" y="4917135"/>
              <a:ext cx="351177" cy="301009"/>
            </a:xfrm>
            <a:prstGeom prst="rect">
              <a:avLst/>
            </a:prstGeom>
          </p:spPr>
        </p:pic>
        <p:pic>
          <p:nvPicPr>
            <p:cNvPr id="144" name="Content Placeholder 22" descr="A drawing of a person&#10;&#10;Description automatically generated">
              <a:extLst>
                <a:ext uri="{FF2B5EF4-FFF2-40B4-BE49-F238E27FC236}">
                  <a16:creationId xmlns:a16="http://schemas.microsoft.com/office/drawing/2014/main" id="{80C24282-0CF6-4C56-B103-6F1921060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2040" y="4392778"/>
              <a:ext cx="904788" cy="1072341"/>
            </a:xfrm>
            <a:prstGeom prst="rect">
              <a:avLst/>
            </a:prstGeom>
          </p:spPr>
        </p:pic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D1AAF858-1BC8-4BBD-BB97-4549E6ECE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biLevel thresh="75000"/>
            </a:blip>
            <a:stretch>
              <a:fillRect/>
            </a:stretch>
          </p:blipFill>
          <p:spPr>
            <a:xfrm>
              <a:off x="11369819" y="2858014"/>
              <a:ext cx="432701" cy="839441"/>
            </a:xfrm>
            <a:prstGeom prst="rect">
              <a:avLst/>
            </a:prstGeom>
          </p:spPr>
        </p:pic>
        <p:sp>
          <p:nvSpPr>
            <p:cNvPr id="158" name="Parallelogram 157">
              <a:extLst>
                <a:ext uri="{FF2B5EF4-FFF2-40B4-BE49-F238E27FC236}">
                  <a16:creationId xmlns:a16="http://schemas.microsoft.com/office/drawing/2014/main" id="{AB22399A-6A2E-4CD2-927A-E4FC2B99C3E2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206986" y="5532623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Parallelogram 173">
              <a:extLst>
                <a:ext uri="{FF2B5EF4-FFF2-40B4-BE49-F238E27FC236}">
                  <a16:creationId xmlns:a16="http://schemas.microsoft.com/office/drawing/2014/main" id="{44CED0CD-2E89-4DD8-AEF7-56C76F600419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546269" y="5560980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Parallelogram 174">
              <a:extLst>
                <a:ext uri="{FF2B5EF4-FFF2-40B4-BE49-F238E27FC236}">
                  <a16:creationId xmlns:a16="http://schemas.microsoft.com/office/drawing/2014/main" id="{CDE5ED14-50A8-4EE3-8928-E1634DC304C5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880079" y="5592727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Parallelogram 175">
              <a:extLst>
                <a:ext uri="{FF2B5EF4-FFF2-40B4-BE49-F238E27FC236}">
                  <a16:creationId xmlns:a16="http://schemas.microsoft.com/office/drawing/2014/main" id="{CBB9EBBD-3E0F-4CBD-B1CF-51A968D26847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2211246" y="5626693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Parallelogram 176">
              <a:extLst>
                <a:ext uri="{FF2B5EF4-FFF2-40B4-BE49-F238E27FC236}">
                  <a16:creationId xmlns:a16="http://schemas.microsoft.com/office/drawing/2014/main" id="{5120D990-B415-458B-9BC1-F577771F48B6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859397" y="5571246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Parallelogram 184">
              <a:extLst>
                <a:ext uri="{FF2B5EF4-FFF2-40B4-BE49-F238E27FC236}">
                  <a16:creationId xmlns:a16="http://schemas.microsoft.com/office/drawing/2014/main" id="{9E1A0A06-75F9-4AA1-A690-9FD69192B523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757041" y="6448867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Parallelogram 185">
              <a:extLst>
                <a:ext uri="{FF2B5EF4-FFF2-40B4-BE49-F238E27FC236}">
                  <a16:creationId xmlns:a16="http://schemas.microsoft.com/office/drawing/2014/main" id="{819A076A-4596-481E-A494-ACA17AA784CB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2202792" y="6244462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Parallelogram 186">
              <a:extLst>
                <a:ext uri="{FF2B5EF4-FFF2-40B4-BE49-F238E27FC236}">
                  <a16:creationId xmlns:a16="http://schemas.microsoft.com/office/drawing/2014/main" id="{A5473FC8-05D8-472C-86C1-F073C7ABE02B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680856" y="6011348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Parallelogram 187">
              <a:extLst>
                <a:ext uri="{FF2B5EF4-FFF2-40B4-BE49-F238E27FC236}">
                  <a16:creationId xmlns:a16="http://schemas.microsoft.com/office/drawing/2014/main" id="{F6608F92-1869-490F-BBBC-2E3F97BE04DD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987897" y="6056335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Parallelogram 188">
              <a:extLst>
                <a:ext uri="{FF2B5EF4-FFF2-40B4-BE49-F238E27FC236}">
                  <a16:creationId xmlns:a16="http://schemas.microsoft.com/office/drawing/2014/main" id="{BF2A6F23-8DF9-47F6-8005-9174D72FA497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2429437" y="5845860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Parallelogram 190">
              <a:extLst>
                <a:ext uri="{FF2B5EF4-FFF2-40B4-BE49-F238E27FC236}">
                  <a16:creationId xmlns:a16="http://schemas.microsoft.com/office/drawing/2014/main" id="{D56F3DC0-862E-4F1F-BDAD-74816F91831E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2923226" y="5843377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27BED999-A5D7-4486-89C7-07071BE6622B}"/>
                </a:ext>
              </a:extLst>
            </p:cNvPr>
            <p:cNvSpPr/>
            <p:nvPr/>
          </p:nvSpPr>
          <p:spPr>
            <a:xfrm>
              <a:off x="11359309" y="796761"/>
              <a:ext cx="843202" cy="487360"/>
            </a:xfrm>
            <a:custGeom>
              <a:avLst/>
              <a:gdLst>
                <a:gd name="connsiteX0" fmla="*/ 0 w 1061545"/>
                <a:gd name="connsiteY0" fmla="*/ 758768 h 758768"/>
                <a:gd name="connsiteX1" fmla="*/ 546538 w 1061545"/>
                <a:gd name="connsiteY1" fmla="*/ 2023 h 758768"/>
                <a:gd name="connsiteX2" fmla="*/ 1061545 w 1061545"/>
                <a:gd name="connsiteY2" fmla="*/ 580092 h 75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1545" h="758768">
                  <a:moveTo>
                    <a:pt x="0" y="758768"/>
                  </a:moveTo>
                  <a:cubicBezTo>
                    <a:pt x="184807" y="395285"/>
                    <a:pt x="369614" y="31802"/>
                    <a:pt x="546538" y="2023"/>
                  </a:cubicBezTo>
                  <a:cubicBezTo>
                    <a:pt x="723462" y="-27756"/>
                    <a:pt x="892503" y="276168"/>
                    <a:pt x="1061545" y="580092"/>
                  </a:cubicBezTo>
                </a:path>
              </a:pathLst>
            </a:custGeom>
            <a:noFill/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Parallelogram 193">
              <a:extLst>
                <a:ext uri="{FF2B5EF4-FFF2-40B4-BE49-F238E27FC236}">
                  <a16:creationId xmlns:a16="http://schemas.microsoft.com/office/drawing/2014/main" id="{C1355A58-6824-4382-90B7-14FE4DC94558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2802359" y="6142924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Parallelogram 194">
              <a:extLst>
                <a:ext uri="{FF2B5EF4-FFF2-40B4-BE49-F238E27FC236}">
                  <a16:creationId xmlns:a16="http://schemas.microsoft.com/office/drawing/2014/main" id="{2CE25F22-8EAD-4C8B-A1E4-443B8C7D88DD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3337993" y="6007402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Parallelogram 195">
              <a:extLst>
                <a:ext uri="{FF2B5EF4-FFF2-40B4-BE49-F238E27FC236}">
                  <a16:creationId xmlns:a16="http://schemas.microsoft.com/office/drawing/2014/main" id="{6D04E0D2-860F-4924-AD89-63E2F34C726D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3148888" y="6193079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Parallelogram 196">
              <a:extLst>
                <a:ext uri="{FF2B5EF4-FFF2-40B4-BE49-F238E27FC236}">
                  <a16:creationId xmlns:a16="http://schemas.microsoft.com/office/drawing/2014/main" id="{52B3A66C-04C3-47EA-8833-B0AB9784F4AE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3081436" y="5622698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0DA30A5-D015-4B63-836B-CE90E7C63CF8}"/>
                </a:ext>
              </a:extLst>
            </p:cNvPr>
            <p:cNvSpPr/>
            <p:nvPr/>
          </p:nvSpPr>
          <p:spPr>
            <a:xfrm>
              <a:off x="11445766" y="1166296"/>
              <a:ext cx="756744" cy="136987"/>
            </a:xfrm>
            <a:custGeom>
              <a:avLst/>
              <a:gdLst>
                <a:gd name="connsiteX0" fmla="*/ 0 w 756744"/>
                <a:gd name="connsiteY0" fmla="*/ 352 h 136987"/>
                <a:gd name="connsiteX1" fmla="*/ 105103 w 756744"/>
                <a:gd name="connsiteY1" fmla="*/ 136987 h 136987"/>
                <a:gd name="connsiteX2" fmla="*/ 210206 w 756744"/>
                <a:gd name="connsiteY2" fmla="*/ 352 h 136987"/>
                <a:gd name="connsiteX3" fmla="*/ 367862 w 756744"/>
                <a:gd name="connsiteY3" fmla="*/ 94945 h 136987"/>
                <a:gd name="connsiteX4" fmla="*/ 472965 w 756744"/>
                <a:gd name="connsiteY4" fmla="*/ 10863 h 136987"/>
                <a:gd name="connsiteX5" fmla="*/ 641131 w 756744"/>
                <a:gd name="connsiteY5" fmla="*/ 94945 h 136987"/>
                <a:gd name="connsiteX6" fmla="*/ 756744 w 756744"/>
                <a:gd name="connsiteY6" fmla="*/ 10863 h 136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6744" h="136987">
                  <a:moveTo>
                    <a:pt x="0" y="352"/>
                  </a:moveTo>
                  <a:cubicBezTo>
                    <a:pt x="35034" y="68669"/>
                    <a:pt x="70069" y="136987"/>
                    <a:pt x="105103" y="136987"/>
                  </a:cubicBezTo>
                  <a:cubicBezTo>
                    <a:pt x="140137" y="136987"/>
                    <a:pt x="166413" y="7359"/>
                    <a:pt x="210206" y="352"/>
                  </a:cubicBezTo>
                  <a:cubicBezTo>
                    <a:pt x="253999" y="-6655"/>
                    <a:pt x="324069" y="93193"/>
                    <a:pt x="367862" y="94945"/>
                  </a:cubicBezTo>
                  <a:cubicBezTo>
                    <a:pt x="411655" y="96697"/>
                    <a:pt x="427420" y="10863"/>
                    <a:pt x="472965" y="10863"/>
                  </a:cubicBezTo>
                  <a:cubicBezTo>
                    <a:pt x="518510" y="10863"/>
                    <a:pt x="593835" y="94945"/>
                    <a:pt x="641131" y="94945"/>
                  </a:cubicBezTo>
                  <a:cubicBezTo>
                    <a:pt x="688427" y="94945"/>
                    <a:pt x="722585" y="52904"/>
                    <a:pt x="756744" y="10863"/>
                  </a:cubicBezTo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0" name="Picture 199">
              <a:extLst>
                <a:ext uri="{FF2B5EF4-FFF2-40B4-BE49-F238E27FC236}">
                  <a16:creationId xmlns:a16="http://schemas.microsoft.com/office/drawing/2014/main" id="{791BD6D9-90D8-45ED-A06A-6D829D504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666038" y="6177630"/>
              <a:ext cx="718205" cy="525354"/>
            </a:xfrm>
            <a:prstGeom prst="rect">
              <a:avLst/>
            </a:prstGeom>
          </p:spPr>
        </p:pic>
        <p:pic>
          <p:nvPicPr>
            <p:cNvPr id="202" name="Picture 201">
              <a:extLst>
                <a:ext uri="{FF2B5EF4-FFF2-40B4-BE49-F238E27FC236}">
                  <a16:creationId xmlns:a16="http://schemas.microsoft.com/office/drawing/2014/main" id="{2900004C-4844-40F3-B3D2-2AB74D7C4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594551" y="5926902"/>
              <a:ext cx="694690" cy="508153"/>
            </a:xfrm>
            <a:prstGeom prst="rect">
              <a:avLst/>
            </a:prstGeom>
          </p:spPr>
        </p:pic>
        <p:pic>
          <p:nvPicPr>
            <p:cNvPr id="203" name="Picture 202">
              <a:extLst>
                <a:ext uri="{FF2B5EF4-FFF2-40B4-BE49-F238E27FC236}">
                  <a16:creationId xmlns:a16="http://schemas.microsoft.com/office/drawing/2014/main" id="{9C9AB386-4EF7-4C40-BCC8-59DDFB9E7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328897" y="5478134"/>
              <a:ext cx="718204" cy="525353"/>
            </a:xfrm>
            <a:prstGeom prst="rect">
              <a:avLst/>
            </a:prstGeom>
          </p:spPr>
        </p:pic>
        <p:pic>
          <p:nvPicPr>
            <p:cNvPr id="204" name="Picture 203">
              <a:extLst>
                <a:ext uri="{FF2B5EF4-FFF2-40B4-BE49-F238E27FC236}">
                  <a16:creationId xmlns:a16="http://schemas.microsoft.com/office/drawing/2014/main" id="{3539BF19-57CA-4B8D-B0F7-9F14E0C8F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026576" y="3281038"/>
              <a:ext cx="471851" cy="493299"/>
            </a:xfrm>
            <a:prstGeom prst="rect">
              <a:avLst/>
            </a:prstGeom>
          </p:spPr>
        </p:pic>
        <p:pic>
          <p:nvPicPr>
            <p:cNvPr id="205" name="Picture 204">
              <a:extLst>
                <a:ext uri="{FF2B5EF4-FFF2-40B4-BE49-F238E27FC236}">
                  <a16:creationId xmlns:a16="http://schemas.microsoft.com/office/drawing/2014/main" id="{ADE45198-5FFF-43C9-9E60-A0C243623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829789" y="1387749"/>
              <a:ext cx="351177" cy="301009"/>
            </a:xfrm>
            <a:prstGeom prst="rect">
              <a:avLst/>
            </a:prstGeom>
          </p:spPr>
        </p:pic>
        <p:pic>
          <p:nvPicPr>
            <p:cNvPr id="206" name="Picture 205">
              <a:extLst>
                <a:ext uri="{FF2B5EF4-FFF2-40B4-BE49-F238E27FC236}">
                  <a16:creationId xmlns:a16="http://schemas.microsoft.com/office/drawing/2014/main" id="{50AEF928-40BE-4E24-B27C-12766F3E5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018642" y="1712742"/>
              <a:ext cx="351177" cy="301009"/>
            </a:xfrm>
            <a:prstGeom prst="rect">
              <a:avLst/>
            </a:prstGeom>
          </p:spPr>
        </p:pic>
        <p:pic>
          <p:nvPicPr>
            <p:cNvPr id="207" name="Picture 206">
              <a:extLst>
                <a:ext uri="{FF2B5EF4-FFF2-40B4-BE49-F238E27FC236}">
                  <a16:creationId xmlns:a16="http://schemas.microsoft.com/office/drawing/2014/main" id="{5F25EB45-93DF-423C-8C52-899B9E4FD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74845" y="4570076"/>
              <a:ext cx="223685" cy="466327"/>
            </a:xfrm>
            <a:prstGeom prst="rect">
              <a:avLst/>
            </a:prstGeom>
          </p:spPr>
        </p:pic>
        <p:pic>
          <p:nvPicPr>
            <p:cNvPr id="208" name="Picture 207">
              <a:extLst>
                <a:ext uri="{FF2B5EF4-FFF2-40B4-BE49-F238E27FC236}">
                  <a16:creationId xmlns:a16="http://schemas.microsoft.com/office/drawing/2014/main" id="{20189C9F-42C1-4447-A181-237C579AC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591925" y="4726640"/>
              <a:ext cx="223685" cy="466327"/>
            </a:xfrm>
            <a:prstGeom prst="rect">
              <a:avLst/>
            </a:prstGeom>
          </p:spPr>
        </p:pic>
        <p:pic>
          <p:nvPicPr>
            <p:cNvPr id="209" name="Picture 208">
              <a:extLst>
                <a:ext uri="{FF2B5EF4-FFF2-40B4-BE49-F238E27FC236}">
                  <a16:creationId xmlns:a16="http://schemas.microsoft.com/office/drawing/2014/main" id="{14A849C8-6893-48C2-8BDE-4F1410638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968286" y="4738924"/>
              <a:ext cx="223685" cy="466327"/>
            </a:xfrm>
            <a:prstGeom prst="rect">
              <a:avLst/>
            </a:prstGeom>
          </p:spPr>
        </p:pic>
        <p:pic>
          <p:nvPicPr>
            <p:cNvPr id="210" name="Picture 209">
              <a:extLst>
                <a:ext uri="{FF2B5EF4-FFF2-40B4-BE49-F238E27FC236}">
                  <a16:creationId xmlns:a16="http://schemas.microsoft.com/office/drawing/2014/main" id="{3A159C57-1580-4DAC-8EA5-72BEFDB89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782103" y="4594167"/>
              <a:ext cx="223685" cy="466327"/>
            </a:xfrm>
            <a:prstGeom prst="rect">
              <a:avLst/>
            </a:prstGeom>
          </p:spPr>
        </p:pic>
        <p:pic>
          <p:nvPicPr>
            <p:cNvPr id="211" name="Picture 210">
              <a:extLst>
                <a:ext uri="{FF2B5EF4-FFF2-40B4-BE49-F238E27FC236}">
                  <a16:creationId xmlns:a16="http://schemas.microsoft.com/office/drawing/2014/main" id="{D259BC75-7460-405D-8C91-1A5ACE7A7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257789" y="4665469"/>
              <a:ext cx="365760" cy="405595"/>
            </a:xfrm>
            <a:prstGeom prst="rect">
              <a:avLst/>
            </a:prstGeom>
          </p:spPr>
        </p:pic>
        <p:pic>
          <p:nvPicPr>
            <p:cNvPr id="215" name="Picture 214">
              <a:extLst>
                <a:ext uri="{FF2B5EF4-FFF2-40B4-BE49-F238E27FC236}">
                  <a16:creationId xmlns:a16="http://schemas.microsoft.com/office/drawing/2014/main" id="{1601B5FC-0C18-45C2-B54F-62EFF47B2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620443" y="4701635"/>
              <a:ext cx="365760" cy="405595"/>
            </a:xfrm>
            <a:prstGeom prst="rect">
              <a:avLst/>
            </a:prstGeom>
          </p:spPr>
        </p:pic>
        <p:pic>
          <p:nvPicPr>
            <p:cNvPr id="216" name="Picture 215">
              <a:extLst>
                <a:ext uri="{FF2B5EF4-FFF2-40B4-BE49-F238E27FC236}">
                  <a16:creationId xmlns:a16="http://schemas.microsoft.com/office/drawing/2014/main" id="{D1313F63-75B0-46CB-9238-747085BD4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500610" y="5030361"/>
              <a:ext cx="365760" cy="405595"/>
            </a:xfrm>
            <a:prstGeom prst="rect">
              <a:avLst/>
            </a:prstGeom>
          </p:spPr>
        </p:pic>
        <p:pic>
          <p:nvPicPr>
            <p:cNvPr id="217" name="Picture 216">
              <a:extLst>
                <a:ext uri="{FF2B5EF4-FFF2-40B4-BE49-F238E27FC236}">
                  <a16:creationId xmlns:a16="http://schemas.microsoft.com/office/drawing/2014/main" id="{F6C70CC2-8988-4E80-B78E-3B442CA62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898644" y="5085533"/>
              <a:ext cx="365760" cy="405595"/>
            </a:xfrm>
            <a:prstGeom prst="rect">
              <a:avLst/>
            </a:prstGeom>
          </p:spPr>
        </p:pic>
        <p:pic>
          <p:nvPicPr>
            <p:cNvPr id="219" name="Picture 218">
              <a:extLst>
                <a:ext uri="{FF2B5EF4-FFF2-40B4-BE49-F238E27FC236}">
                  <a16:creationId xmlns:a16="http://schemas.microsoft.com/office/drawing/2014/main" id="{1F2982EA-4E70-4494-A5CD-84B5446705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b="11231"/>
            <a:stretch/>
          </p:blipFill>
          <p:spPr>
            <a:xfrm flipH="1">
              <a:off x="25819" y="5992977"/>
              <a:ext cx="1388419" cy="862320"/>
            </a:xfrm>
            <a:prstGeom prst="rect">
              <a:avLst/>
            </a:prstGeom>
          </p:spPr>
        </p:pic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4AC03A3C-65A3-454B-9E05-BB800C78A600}"/>
                </a:ext>
              </a:extLst>
            </p:cNvPr>
            <p:cNvSpPr txBox="1"/>
            <p:nvPr/>
          </p:nvSpPr>
          <p:spPr>
            <a:xfrm>
              <a:off x="42258" y="5329572"/>
              <a:ext cx="651641" cy="35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3450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FDF26713-9778-44C2-A46D-488A7225A2A4}"/>
                </a:ext>
              </a:extLst>
            </p:cNvPr>
            <p:cNvSpPr txBox="1"/>
            <p:nvPr/>
          </p:nvSpPr>
          <p:spPr>
            <a:xfrm>
              <a:off x="3871479" y="4188461"/>
              <a:ext cx="651641" cy="35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3600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02C1BEA5-7581-4595-965D-F9CEF6CA2C61}"/>
                </a:ext>
              </a:extLst>
            </p:cNvPr>
            <p:cNvSpPr txBox="1"/>
            <p:nvPr/>
          </p:nvSpPr>
          <p:spPr>
            <a:xfrm>
              <a:off x="6567117" y="3392150"/>
              <a:ext cx="651641" cy="35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3850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055CBDCB-8C02-425E-A909-A249E7951015}"/>
                </a:ext>
              </a:extLst>
            </p:cNvPr>
            <p:cNvSpPr txBox="1"/>
            <p:nvPr/>
          </p:nvSpPr>
          <p:spPr>
            <a:xfrm>
              <a:off x="9646341" y="1723753"/>
              <a:ext cx="651641" cy="35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4600</a:t>
              </a:r>
            </a:p>
          </p:txBody>
        </p:sp>
      </p:grpSp>
      <p:graphicFrame>
        <p:nvGraphicFramePr>
          <p:cNvPr id="90" name="Table 224">
            <a:extLst>
              <a:ext uri="{FF2B5EF4-FFF2-40B4-BE49-F238E27FC236}">
                <a16:creationId xmlns:a16="http://schemas.microsoft.com/office/drawing/2014/main" id="{F85D555A-9022-41B2-A87C-E311E7F6CC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135222"/>
              </p:ext>
            </p:extLst>
          </p:nvPr>
        </p:nvGraphicFramePr>
        <p:xfrm>
          <a:off x="947934" y="1647161"/>
          <a:ext cx="8046720" cy="195484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12670">
                  <a:extLst>
                    <a:ext uri="{9D8B030D-6E8A-4147-A177-3AD203B41FA5}">
                      <a16:colId xmlns:a16="http://schemas.microsoft.com/office/drawing/2014/main" val="3035093400"/>
                    </a:ext>
                  </a:extLst>
                </a:gridCol>
                <a:gridCol w="1513490">
                  <a:extLst>
                    <a:ext uri="{9D8B030D-6E8A-4147-A177-3AD203B41FA5}">
                      <a16:colId xmlns:a16="http://schemas.microsoft.com/office/drawing/2014/main" val="1334172493"/>
                    </a:ext>
                  </a:extLst>
                </a:gridCol>
                <a:gridCol w="1576552">
                  <a:extLst>
                    <a:ext uri="{9D8B030D-6E8A-4147-A177-3AD203B41FA5}">
                      <a16:colId xmlns:a16="http://schemas.microsoft.com/office/drawing/2014/main" val="3712294914"/>
                    </a:ext>
                  </a:extLst>
                </a:gridCol>
                <a:gridCol w="1198179">
                  <a:extLst>
                    <a:ext uri="{9D8B030D-6E8A-4147-A177-3AD203B41FA5}">
                      <a16:colId xmlns:a16="http://schemas.microsoft.com/office/drawing/2014/main" val="185608973"/>
                    </a:ext>
                  </a:extLst>
                </a:gridCol>
                <a:gridCol w="1045829">
                  <a:extLst>
                    <a:ext uri="{9D8B030D-6E8A-4147-A177-3AD203B41FA5}">
                      <a16:colId xmlns:a16="http://schemas.microsoft.com/office/drawing/2014/main" val="4192011842"/>
                    </a:ext>
                  </a:extLst>
                </a:gridCol>
              </a:tblGrid>
              <a:tr h="483674">
                <a:tc>
                  <a:txBody>
                    <a:bodyPr/>
                    <a:lstStyle/>
                    <a:p>
                      <a:r>
                        <a:rPr lang="es-ES" noProof="0" dirty="0"/>
                        <a:t>Dimensión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Varón adulto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Mujer adulta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Ambos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Total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8783100"/>
                  </a:ext>
                </a:extLst>
              </a:tr>
              <a:tr h="490391">
                <a:tc>
                  <a:txBody>
                    <a:bodyPr/>
                    <a:lstStyle/>
                    <a:p>
                      <a:r>
                        <a:rPr lang="es-ES" noProof="0" dirty="0"/>
                        <a:t>Tenencia tierra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82%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139883"/>
                  </a:ext>
                </a:extLst>
              </a:tr>
              <a:tr h="490391">
                <a:tc>
                  <a:txBody>
                    <a:bodyPr/>
                    <a:lstStyle/>
                    <a:p>
                      <a:r>
                        <a:rPr lang="es-ES" noProof="0" dirty="0"/>
                        <a:t>Manejo unidad pastoreo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60%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24%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2530726"/>
                  </a:ext>
                </a:extLst>
              </a:tr>
              <a:tr h="490391">
                <a:tc>
                  <a:txBody>
                    <a:bodyPr/>
                    <a:lstStyle/>
                    <a:p>
                      <a:r>
                        <a:rPr lang="es-ES" noProof="0" dirty="0"/>
                        <a:t>Manejo unidad agrícola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91%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9627005"/>
                  </a:ext>
                </a:extLst>
              </a:tr>
            </a:tbl>
          </a:graphicData>
        </a:graphic>
      </p:graphicFrame>
      <p:sp>
        <p:nvSpPr>
          <p:cNvPr id="91" name="Title 1">
            <a:extLst>
              <a:ext uri="{FF2B5EF4-FFF2-40B4-BE49-F238E27FC236}">
                <a16:creationId xmlns:a16="http://schemas.microsoft.com/office/drawing/2014/main" id="{B6C4676D-03AB-4037-B513-B35C1263B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391" y="606620"/>
            <a:ext cx="11511402" cy="945959"/>
          </a:xfrm>
        </p:spPr>
        <p:txBody>
          <a:bodyPr>
            <a:noAutofit/>
          </a:bodyPr>
          <a:lstStyle/>
          <a:p>
            <a:r>
              <a:rPr lang="es-ES" sz="3200" dirty="0"/>
              <a:t>Organización familiar para manejo y </a:t>
            </a:r>
            <a:r>
              <a:rPr lang="es-ES" sz="3200" dirty="0" err="1"/>
              <a:t>TdD</a:t>
            </a:r>
            <a:r>
              <a:rPr lang="es-ES" sz="3200" dirty="0"/>
              <a:t>. Una mirada desde  enfoque de género</a:t>
            </a:r>
          </a:p>
        </p:txBody>
      </p:sp>
      <p:sp>
        <p:nvSpPr>
          <p:cNvPr id="92" name="Callout: Line 91">
            <a:extLst>
              <a:ext uri="{FF2B5EF4-FFF2-40B4-BE49-F238E27FC236}">
                <a16:creationId xmlns:a16="http://schemas.microsoft.com/office/drawing/2014/main" id="{B3E0E7BC-D3F4-4BE2-9E7E-D78200E78B4F}"/>
              </a:ext>
            </a:extLst>
          </p:cNvPr>
          <p:cNvSpPr/>
          <p:nvPr/>
        </p:nvSpPr>
        <p:spPr>
          <a:xfrm flipH="1">
            <a:off x="9923650" y="5468136"/>
            <a:ext cx="2229544" cy="1369775"/>
          </a:xfrm>
          <a:prstGeom prst="borderCallout1">
            <a:avLst>
              <a:gd name="adj1" fmla="val 1171"/>
              <a:gd name="adj2" fmla="val 6601"/>
              <a:gd name="adj3" fmla="val -86083"/>
              <a:gd name="adj4" fmla="val 635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Mujer</a:t>
            </a:r>
            <a:r>
              <a:rPr lang="es-ES" dirty="0">
                <a:solidFill>
                  <a:schemeClr val="tx1"/>
                </a:solidFill>
              </a:rPr>
              <a:t>: Principal persona dentro de la familia encargada del manejo de pastoreo y ganado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BBE0BAEB-A1F0-4815-9736-59686F9FE430}"/>
              </a:ext>
            </a:extLst>
          </p:cNvPr>
          <p:cNvSpPr/>
          <p:nvPr/>
        </p:nvSpPr>
        <p:spPr>
          <a:xfrm>
            <a:off x="11398132" y="3588450"/>
            <a:ext cx="610140" cy="85317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itle 1">
            <a:extLst>
              <a:ext uri="{FF2B5EF4-FFF2-40B4-BE49-F238E27FC236}">
                <a16:creationId xmlns:a16="http://schemas.microsoft.com/office/drawing/2014/main" id="{60ABE373-ECE6-4484-B8BC-CF8CD32D86FA}"/>
              </a:ext>
            </a:extLst>
          </p:cNvPr>
          <p:cNvSpPr txBox="1">
            <a:spLocks/>
          </p:cNvSpPr>
          <p:nvPr/>
        </p:nvSpPr>
        <p:spPr>
          <a:xfrm>
            <a:off x="1879531" y="3706021"/>
            <a:ext cx="2248728" cy="1021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800" b="1" dirty="0">
                <a:latin typeface="+mn-lt"/>
                <a:ea typeface="+mn-ea"/>
                <a:cs typeface="+mn-cs"/>
              </a:rPr>
              <a:t>Varón</a:t>
            </a:r>
            <a:r>
              <a:rPr lang="es-ES" sz="1800" dirty="0">
                <a:latin typeface="+mn-lt"/>
                <a:ea typeface="+mn-ea"/>
                <a:cs typeface="+mn-cs"/>
              </a:rPr>
              <a:t>: Principal persona </a:t>
            </a:r>
            <a:r>
              <a:rPr lang="es-ES" sz="1800" dirty="0"/>
              <a:t>dentro de la familia </a:t>
            </a:r>
            <a:r>
              <a:rPr lang="es-ES" sz="1800" dirty="0">
                <a:latin typeface="+mn-lt"/>
                <a:ea typeface="+mn-ea"/>
                <a:cs typeface="+mn-cs"/>
              </a:rPr>
              <a:t>encargada del manejo agrícola</a:t>
            </a: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5F0EA30E-3F72-4CFC-9C84-B05B298218F4}"/>
              </a:ext>
            </a:extLst>
          </p:cNvPr>
          <p:cNvSpPr/>
          <p:nvPr/>
        </p:nvSpPr>
        <p:spPr>
          <a:xfrm>
            <a:off x="3877651" y="4830128"/>
            <a:ext cx="803894" cy="10213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itle 1">
            <a:extLst>
              <a:ext uri="{FF2B5EF4-FFF2-40B4-BE49-F238E27FC236}">
                <a16:creationId xmlns:a16="http://schemas.microsoft.com/office/drawing/2014/main" id="{A5A75FF4-84F6-477E-8435-9F2370F8E761}"/>
              </a:ext>
            </a:extLst>
          </p:cNvPr>
          <p:cNvSpPr txBox="1">
            <a:spLocks/>
          </p:cNvSpPr>
          <p:nvPr/>
        </p:nvSpPr>
        <p:spPr>
          <a:xfrm>
            <a:off x="277237" y="4803152"/>
            <a:ext cx="2248728" cy="1021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800" b="1" dirty="0">
                <a:latin typeface="+mn-lt"/>
                <a:ea typeface="+mn-ea"/>
                <a:cs typeface="+mn-cs"/>
              </a:rPr>
              <a:t>Varón</a:t>
            </a:r>
            <a:r>
              <a:rPr lang="es-ES" sz="1800" dirty="0">
                <a:latin typeface="+mn-lt"/>
                <a:ea typeface="+mn-ea"/>
                <a:cs typeface="+mn-cs"/>
              </a:rPr>
              <a:t>: Principal persona </a:t>
            </a:r>
            <a:r>
              <a:rPr lang="es-ES" sz="1800" dirty="0"/>
              <a:t>dentro de la familia </a:t>
            </a:r>
            <a:r>
              <a:rPr lang="es-ES" sz="1800" dirty="0">
                <a:latin typeface="+mn-lt"/>
                <a:ea typeface="+mn-ea"/>
                <a:cs typeface="+mn-cs"/>
              </a:rPr>
              <a:t>encargada de </a:t>
            </a:r>
            <a:r>
              <a:rPr lang="es-ES" sz="1800" dirty="0" err="1">
                <a:latin typeface="+mn-lt"/>
                <a:ea typeface="+mn-ea"/>
                <a:cs typeface="+mn-cs"/>
              </a:rPr>
              <a:t>TdD</a:t>
            </a:r>
            <a:r>
              <a:rPr lang="es-ES" sz="1800" dirty="0">
                <a:latin typeface="+mn-lt"/>
                <a:ea typeface="+mn-ea"/>
                <a:cs typeface="+mn-cs"/>
              </a:rPr>
              <a:t> agrícola</a:t>
            </a:r>
          </a:p>
        </p:txBody>
      </p:sp>
      <p:sp>
        <p:nvSpPr>
          <p:cNvPr id="97" name="Callout: Line 96">
            <a:extLst>
              <a:ext uri="{FF2B5EF4-FFF2-40B4-BE49-F238E27FC236}">
                <a16:creationId xmlns:a16="http://schemas.microsoft.com/office/drawing/2014/main" id="{0CA782EB-4DEB-479C-80FC-25A01B1EB470}"/>
              </a:ext>
            </a:extLst>
          </p:cNvPr>
          <p:cNvSpPr/>
          <p:nvPr/>
        </p:nvSpPr>
        <p:spPr>
          <a:xfrm flipH="1">
            <a:off x="6312744" y="5693594"/>
            <a:ext cx="2676126" cy="1116249"/>
          </a:xfrm>
          <a:prstGeom prst="borderCallout1">
            <a:avLst>
              <a:gd name="adj1" fmla="val 86928"/>
              <a:gd name="adj2" fmla="val 1475"/>
              <a:gd name="adj3" fmla="val 45752"/>
              <a:gd name="adj4" fmla="val -1992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</a:rPr>
              <a:t>Varón</a:t>
            </a:r>
            <a:r>
              <a:rPr lang="es-ES" dirty="0">
                <a:solidFill>
                  <a:schemeClr val="tx1"/>
                </a:solidFill>
              </a:rPr>
              <a:t>: Principal persona dentro de la familia encargada de </a:t>
            </a:r>
            <a:r>
              <a:rPr lang="es-ES" dirty="0" err="1">
                <a:solidFill>
                  <a:schemeClr val="tx1"/>
                </a:solidFill>
              </a:rPr>
              <a:t>TdD</a:t>
            </a:r>
            <a:r>
              <a:rPr lang="es-ES" dirty="0">
                <a:solidFill>
                  <a:schemeClr val="tx1"/>
                </a:solidFill>
              </a:rPr>
              <a:t> de pastoreo y ganado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9" name="Title 1">
            <a:extLst>
              <a:ext uri="{FF2B5EF4-FFF2-40B4-BE49-F238E27FC236}">
                <a16:creationId xmlns:a16="http://schemas.microsoft.com/office/drawing/2014/main" id="{8A79D28C-BDCB-4590-845A-0850D94B5679}"/>
              </a:ext>
            </a:extLst>
          </p:cNvPr>
          <p:cNvSpPr txBox="1">
            <a:spLocks/>
          </p:cNvSpPr>
          <p:nvPr/>
        </p:nvSpPr>
        <p:spPr>
          <a:xfrm>
            <a:off x="181695" y="165295"/>
            <a:ext cx="6412117" cy="31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>
                <a:solidFill>
                  <a:schemeClr val="bg2">
                    <a:lumMod val="75000"/>
                  </a:schemeClr>
                </a:solidFill>
              </a:rPr>
              <a:t>Paisaje </a:t>
            </a:r>
            <a:r>
              <a:rPr lang="es-ES" sz="1600" dirty="0" err="1">
                <a:solidFill>
                  <a:schemeClr val="bg2">
                    <a:lumMod val="75000"/>
                  </a:schemeClr>
                </a:solidFill>
              </a:rPr>
              <a:t>agropastoril</a:t>
            </a:r>
            <a:r>
              <a:rPr lang="es-ES" sz="1600" dirty="0">
                <a:solidFill>
                  <a:schemeClr val="bg2">
                    <a:lumMod val="75000"/>
                  </a:schemeClr>
                </a:solidFill>
              </a:rPr>
              <a:t> puna húmeda Andes norcentrales del Perú</a:t>
            </a:r>
            <a:br>
              <a:rPr lang="es-ES" sz="1600" dirty="0"/>
            </a:br>
            <a:endParaRPr lang="es-ES" sz="1600" b="1" dirty="0"/>
          </a:p>
        </p:txBody>
      </p:sp>
      <p:pic>
        <p:nvPicPr>
          <p:cNvPr id="103" name="Picture 102" descr="A person standing in front of a mountain&#10;&#10;Description automatically generated">
            <a:extLst>
              <a:ext uri="{FF2B5EF4-FFF2-40B4-BE49-F238E27FC236}">
                <a16:creationId xmlns:a16="http://schemas.microsoft.com/office/drawing/2014/main" id="{B6E34499-49DA-457F-8E1A-75C9F7A76182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70" t="13684" b="19298"/>
          <a:stretch/>
        </p:blipFill>
        <p:spPr>
          <a:xfrm>
            <a:off x="2608110" y="4691744"/>
            <a:ext cx="2585426" cy="2098371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10799978" rev="0"/>
            </a:camera>
            <a:lightRig rig="threePt" dir="t"/>
          </a:scene3d>
        </p:spPr>
      </p:pic>
      <p:pic>
        <p:nvPicPr>
          <p:cNvPr id="104" name="Picture 103" descr="A herd of sheep standing on top of a lush green field&#10;&#10;Description automatically generated">
            <a:extLst>
              <a:ext uri="{FF2B5EF4-FFF2-40B4-BE49-F238E27FC236}">
                <a16:creationId xmlns:a16="http://schemas.microsoft.com/office/drawing/2014/main" id="{363273C6-71A7-4C90-9F25-E37C25CD56C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321" y="2708877"/>
            <a:ext cx="2887935" cy="2165951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10799999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3977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B05996D-D526-4620-8691-7C36D94764AE}"/>
              </a:ext>
            </a:extLst>
          </p:cNvPr>
          <p:cNvGrpSpPr/>
          <p:nvPr/>
        </p:nvGrpSpPr>
        <p:grpSpPr>
          <a:xfrm>
            <a:off x="2122713" y="2068285"/>
            <a:ext cx="10079797" cy="4787011"/>
            <a:chOff x="25819" y="796761"/>
            <a:chExt cx="12176692" cy="60585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FE93D98-B8C1-47C9-98E3-B23186398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815551" y="3738769"/>
              <a:ext cx="1068080" cy="571500"/>
            </a:xfrm>
            <a:prstGeom prst="rect">
              <a:avLst/>
            </a:prstGeom>
          </p:spPr>
        </p:pic>
        <p:sp>
          <p:nvSpPr>
            <p:cNvPr id="36" name="Parallelogram 35">
              <a:extLst>
                <a:ext uri="{FF2B5EF4-FFF2-40B4-BE49-F238E27FC236}">
                  <a16:creationId xmlns:a16="http://schemas.microsoft.com/office/drawing/2014/main" id="{D854DE7F-FC82-4907-9E12-BD904F0E81A4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3364912" y="5393395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Parallelogram 36">
              <a:extLst>
                <a:ext uri="{FF2B5EF4-FFF2-40B4-BE49-F238E27FC236}">
                  <a16:creationId xmlns:a16="http://schemas.microsoft.com/office/drawing/2014/main" id="{0DEB6DEC-6C1D-4234-9AF9-BE1EA0B516E7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3701936" y="5529454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Parallelogram 37">
              <a:extLst>
                <a:ext uri="{FF2B5EF4-FFF2-40B4-BE49-F238E27FC236}">
                  <a16:creationId xmlns:a16="http://schemas.microsoft.com/office/drawing/2014/main" id="{8FDD6DF3-8458-451F-9BD1-BEA948189A9F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4031150" y="5202231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67DB35C-B962-4FE3-AF43-DCA74650B9B8}"/>
                </a:ext>
              </a:extLst>
            </p:cNvPr>
            <p:cNvSpPr/>
            <p:nvPr/>
          </p:nvSpPr>
          <p:spPr>
            <a:xfrm>
              <a:off x="62345" y="1214264"/>
              <a:ext cx="12119145" cy="4945977"/>
            </a:xfrm>
            <a:custGeom>
              <a:avLst/>
              <a:gdLst>
                <a:gd name="connsiteX0" fmla="*/ 0 w 12119145"/>
                <a:gd name="connsiteY0" fmla="*/ 4945977 h 4945977"/>
                <a:gd name="connsiteX1" fmla="*/ 1073728 w 12119145"/>
                <a:gd name="connsiteY1" fmla="*/ 4267104 h 4945977"/>
                <a:gd name="connsiteX2" fmla="*/ 3041073 w 12119145"/>
                <a:gd name="connsiteY2" fmla="*/ 4308668 h 4945977"/>
                <a:gd name="connsiteX3" fmla="*/ 4274128 w 12119145"/>
                <a:gd name="connsiteY3" fmla="*/ 3331922 h 4945977"/>
                <a:gd name="connsiteX4" fmla="*/ 5957455 w 12119145"/>
                <a:gd name="connsiteY4" fmla="*/ 3345777 h 4945977"/>
                <a:gd name="connsiteX5" fmla="*/ 7058891 w 12119145"/>
                <a:gd name="connsiteY5" fmla="*/ 2438304 h 4945977"/>
                <a:gd name="connsiteX6" fmla="*/ 8880764 w 12119145"/>
                <a:gd name="connsiteY6" fmla="*/ 2507577 h 4945977"/>
                <a:gd name="connsiteX7" fmla="*/ 10920965 w 12119145"/>
                <a:gd name="connsiteY7" fmla="*/ 15431 h 4945977"/>
                <a:gd name="connsiteX8" fmla="*/ 12119145 w 12119145"/>
                <a:gd name="connsiteY8" fmla="*/ 1644534 h 494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19145" h="4945977">
                  <a:moveTo>
                    <a:pt x="0" y="4945977"/>
                  </a:moveTo>
                  <a:cubicBezTo>
                    <a:pt x="283441" y="4659649"/>
                    <a:pt x="566883" y="4373322"/>
                    <a:pt x="1073728" y="4267104"/>
                  </a:cubicBezTo>
                  <a:cubicBezTo>
                    <a:pt x="1580573" y="4160886"/>
                    <a:pt x="2507673" y="4464532"/>
                    <a:pt x="3041073" y="4308668"/>
                  </a:cubicBezTo>
                  <a:cubicBezTo>
                    <a:pt x="3574473" y="4152804"/>
                    <a:pt x="3788064" y="3492404"/>
                    <a:pt x="4274128" y="3331922"/>
                  </a:cubicBezTo>
                  <a:cubicBezTo>
                    <a:pt x="4760192" y="3171440"/>
                    <a:pt x="5493328" y="3494713"/>
                    <a:pt x="5957455" y="3345777"/>
                  </a:cubicBezTo>
                  <a:cubicBezTo>
                    <a:pt x="6421582" y="3196841"/>
                    <a:pt x="6571673" y="2578004"/>
                    <a:pt x="7058891" y="2438304"/>
                  </a:cubicBezTo>
                  <a:cubicBezTo>
                    <a:pt x="7546109" y="2298604"/>
                    <a:pt x="8237085" y="2911389"/>
                    <a:pt x="8880764" y="2507577"/>
                  </a:cubicBezTo>
                  <a:cubicBezTo>
                    <a:pt x="9524443" y="2103765"/>
                    <a:pt x="10381235" y="159271"/>
                    <a:pt x="10920965" y="15431"/>
                  </a:cubicBezTo>
                  <a:cubicBezTo>
                    <a:pt x="11460695" y="-128410"/>
                    <a:pt x="11789920" y="758062"/>
                    <a:pt x="12119145" y="1644534"/>
                  </a:cubicBezTo>
                </a:path>
              </a:pathLst>
            </a:custGeom>
            <a:noFill/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Parallelogram 38">
              <a:extLst>
                <a:ext uri="{FF2B5EF4-FFF2-40B4-BE49-F238E27FC236}">
                  <a16:creationId xmlns:a16="http://schemas.microsoft.com/office/drawing/2014/main" id="{45DB27B0-59CB-4914-9081-B50D689EDD87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5322305" y="5598960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Parallelogram 39">
              <a:extLst>
                <a:ext uri="{FF2B5EF4-FFF2-40B4-BE49-F238E27FC236}">
                  <a16:creationId xmlns:a16="http://schemas.microsoft.com/office/drawing/2014/main" id="{E97BDF3B-4686-432F-9F3E-5EBE43B73F6F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4998916" y="5940620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Parallelogram 40">
              <a:extLst>
                <a:ext uri="{FF2B5EF4-FFF2-40B4-BE49-F238E27FC236}">
                  <a16:creationId xmlns:a16="http://schemas.microsoft.com/office/drawing/2014/main" id="{E1013A74-2849-412C-8E3D-8708DC155B35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3689430" y="5050256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AEDA245E-4C4C-4C0B-B95D-F911A2BCF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909747" y="4021677"/>
              <a:ext cx="830660" cy="871781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EB3247E-1B95-42E8-BD5B-74C66D28A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155268" y="3810663"/>
              <a:ext cx="865884" cy="908749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79DC2DE-E9B1-4B5F-8127-97E30E511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5633653" y="3776350"/>
              <a:ext cx="848040" cy="890022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3CA3C771-D074-42AD-928C-06C78FD3A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993237" y="4510926"/>
              <a:ext cx="783119" cy="821887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3D98D3C-6C52-4DEC-A84A-0A40B8671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7622821" y="4096582"/>
              <a:ext cx="906392" cy="951262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D7F96AD7-EB99-4429-81CC-1F5789976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228987" y="4223590"/>
              <a:ext cx="866729" cy="909636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851B1505-81DB-4B99-82B4-B0532D98A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962248" y="2865042"/>
              <a:ext cx="351177" cy="301009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6AB530BE-6DAB-42E7-B408-6833CAC9B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37229" y="2272693"/>
              <a:ext cx="351177" cy="301009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992D6100-7D43-4194-852C-0A3CFCBFE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38544" y="2923572"/>
              <a:ext cx="351177" cy="301009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B6E3C02-D02B-4CEC-9793-FF78B0AF7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353800" y="2515287"/>
              <a:ext cx="351177" cy="301009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6545136C-E2C0-4C3C-B95F-96E776CF7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778478" y="2984030"/>
              <a:ext cx="351177" cy="301009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E55F784-6684-4207-BD60-3273BF100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77255" y="3316556"/>
              <a:ext cx="351177" cy="301009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A2ED42CF-01CE-47BB-9941-4FF3D9989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45645" y="3837756"/>
              <a:ext cx="351177" cy="301009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2B7CF5CD-3923-4302-8E08-AB57927A7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84005" y="4652905"/>
              <a:ext cx="351177" cy="301009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26528EF2-FAE8-46FF-8470-9DFFBD42F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404504" y="4292204"/>
              <a:ext cx="1068080" cy="571500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3E0F882D-DA05-4A66-A29E-5002AE8DA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9644737" y="3604900"/>
              <a:ext cx="1068080" cy="571500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DE46AB66-8897-4B3F-BEC0-6487CC1DE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9022453" y="4273220"/>
              <a:ext cx="1068080" cy="571500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6DD53193-09CD-4EEC-AD49-87417ED8A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59928" y="3887303"/>
              <a:ext cx="351177" cy="301009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30610F5A-A03B-42A4-A4BA-7352B5251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129689" y="3897135"/>
              <a:ext cx="351177" cy="301009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1D9A4682-DC5C-4712-96BD-91DAAA83E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00996" y="4072945"/>
              <a:ext cx="351177" cy="301009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2190C79E-A73B-4FC1-9639-B327FF93B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43170" y="3816439"/>
              <a:ext cx="351177" cy="301009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AD9EF1D7-9A7E-46B1-925A-7ACA0EA74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89388" y="4433639"/>
              <a:ext cx="351177" cy="301009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2118412A-A91F-4588-9AC1-1B70C7ADF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1348335" y="2010243"/>
              <a:ext cx="502897" cy="362712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64071583-5927-4F8A-990C-0482D4C12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866922" y="2141575"/>
              <a:ext cx="502897" cy="362712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43C7F0EF-B13B-4A69-824E-E4A9E668E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739952" y="2576365"/>
              <a:ext cx="502897" cy="362712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7797C035-222B-49FF-B8BA-181171705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133380" y="2423197"/>
              <a:ext cx="502897" cy="362712"/>
            </a:xfrm>
            <a:prstGeom prst="rect">
              <a:avLst/>
            </a:prstGeom>
          </p:spPr>
        </p:pic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AD6CD371-ADF6-4633-A6A9-D69436E65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325773" y="1895173"/>
              <a:ext cx="502897" cy="362712"/>
            </a:xfrm>
            <a:prstGeom prst="rect">
              <a:avLst/>
            </a:prstGeom>
          </p:spPr>
        </p:pic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18CFA785-E836-4240-9D6E-B7D0D3675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384828" y="2918250"/>
              <a:ext cx="502897" cy="362712"/>
            </a:xfrm>
            <a:prstGeom prst="rect">
              <a:avLst/>
            </a:prstGeom>
          </p:spPr>
        </p:pic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id="{765FDFF9-2B9B-4495-BAF1-1B66D3A58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58894" y="5062451"/>
              <a:ext cx="1318866" cy="1361686"/>
            </a:xfrm>
            <a:prstGeom prst="rect">
              <a:avLst/>
            </a:prstGeom>
          </p:spPr>
        </p:pic>
        <p:pic>
          <p:nvPicPr>
            <p:cNvPr id="131" name="Picture 130">
              <a:extLst>
                <a:ext uri="{FF2B5EF4-FFF2-40B4-BE49-F238E27FC236}">
                  <a16:creationId xmlns:a16="http://schemas.microsoft.com/office/drawing/2014/main" id="{A55CF064-9796-4A3B-908C-028FDABE7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547518" y="3228391"/>
              <a:ext cx="351177" cy="301009"/>
            </a:xfrm>
            <a:prstGeom prst="rect">
              <a:avLst/>
            </a:prstGeom>
          </p:spPr>
        </p:pic>
        <p:pic>
          <p:nvPicPr>
            <p:cNvPr id="132" name="Picture 131">
              <a:extLst>
                <a:ext uri="{FF2B5EF4-FFF2-40B4-BE49-F238E27FC236}">
                  <a16:creationId xmlns:a16="http://schemas.microsoft.com/office/drawing/2014/main" id="{D1FD8C0F-8683-4EBB-B571-711FDFFBA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24347" y="5247291"/>
              <a:ext cx="351177" cy="301009"/>
            </a:xfrm>
            <a:prstGeom prst="rect">
              <a:avLst/>
            </a:prstGeom>
          </p:spPr>
        </p:pic>
        <p:pic>
          <p:nvPicPr>
            <p:cNvPr id="133" name="Picture 132">
              <a:extLst>
                <a:ext uri="{FF2B5EF4-FFF2-40B4-BE49-F238E27FC236}">
                  <a16:creationId xmlns:a16="http://schemas.microsoft.com/office/drawing/2014/main" id="{C2FF2472-1208-43C7-AEEE-01509CE3A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16338" y="5494399"/>
              <a:ext cx="351177" cy="301009"/>
            </a:xfrm>
            <a:prstGeom prst="rect">
              <a:avLst/>
            </a:prstGeom>
          </p:spPr>
        </p:pic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35DF965A-9373-4338-A961-876C07C41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34281" y="5360895"/>
              <a:ext cx="351177" cy="301009"/>
            </a:xfrm>
            <a:prstGeom prst="rect">
              <a:avLst/>
            </a:prstGeom>
          </p:spPr>
        </p:pic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38B10CA3-1F13-46B0-BEF5-4C9357313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344066" y="5143925"/>
              <a:ext cx="351177" cy="301009"/>
            </a:xfrm>
            <a:prstGeom prst="rect">
              <a:avLst/>
            </a:prstGeom>
          </p:spPr>
        </p:pic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id="{2D744B96-20DB-4A70-ADF9-11D438691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57589" y="5415955"/>
              <a:ext cx="351177" cy="301009"/>
            </a:xfrm>
            <a:prstGeom prst="rect">
              <a:avLst/>
            </a:prstGeom>
          </p:spPr>
        </p:pic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id="{0842704C-05C0-40C6-9389-0C9300201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28612" y="5164110"/>
              <a:ext cx="351177" cy="301009"/>
            </a:xfrm>
            <a:prstGeom prst="rect">
              <a:avLst/>
            </a:prstGeom>
          </p:spPr>
        </p:pic>
        <p:pic>
          <p:nvPicPr>
            <p:cNvPr id="140" name="Picture 139">
              <a:extLst>
                <a:ext uri="{FF2B5EF4-FFF2-40B4-BE49-F238E27FC236}">
                  <a16:creationId xmlns:a16="http://schemas.microsoft.com/office/drawing/2014/main" id="{EAB5AA85-C6C0-49C7-BB12-5EAC660D1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91697" y="4917135"/>
              <a:ext cx="351177" cy="301009"/>
            </a:xfrm>
            <a:prstGeom prst="rect">
              <a:avLst/>
            </a:prstGeom>
          </p:spPr>
        </p:pic>
        <p:pic>
          <p:nvPicPr>
            <p:cNvPr id="144" name="Content Placeholder 22" descr="A drawing of a person&#10;&#10;Description automatically generated">
              <a:extLst>
                <a:ext uri="{FF2B5EF4-FFF2-40B4-BE49-F238E27FC236}">
                  <a16:creationId xmlns:a16="http://schemas.microsoft.com/office/drawing/2014/main" id="{80C24282-0CF6-4C56-B103-6F1921060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2040" y="4392778"/>
              <a:ext cx="904788" cy="1072341"/>
            </a:xfrm>
            <a:prstGeom prst="rect">
              <a:avLst/>
            </a:prstGeom>
          </p:spPr>
        </p:pic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D1AAF858-1BC8-4BBD-BB97-4549E6ECE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biLevel thresh="75000"/>
            </a:blip>
            <a:stretch>
              <a:fillRect/>
            </a:stretch>
          </p:blipFill>
          <p:spPr>
            <a:xfrm>
              <a:off x="11369819" y="2858014"/>
              <a:ext cx="432701" cy="839441"/>
            </a:xfrm>
            <a:prstGeom prst="rect">
              <a:avLst/>
            </a:prstGeom>
          </p:spPr>
        </p:pic>
        <p:sp>
          <p:nvSpPr>
            <p:cNvPr id="158" name="Parallelogram 157">
              <a:extLst>
                <a:ext uri="{FF2B5EF4-FFF2-40B4-BE49-F238E27FC236}">
                  <a16:creationId xmlns:a16="http://schemas.microsoft.com/office/drawing/2014/main" id="{AB22399A-6A2E-4CD2-927A-E4FC2B99C3E2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206986" y="5532623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Parallelogram 173">
              <a:extLst>
                <a:ext uri="{FF2B5EF4-FFF2-40B4-BE49-F238E27FC236}">
                  <a16:creationId xmlns:a16="http://schemas.microsoft.com/office/drawing/2014/main" id="{44CED0CD-2E89-4DD8-AEF7-56C76F600419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546269" y="5560980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Parallelogram 174">
              <a:extLst>
                <a:ext uri="{FF2B5EF4-FFF2-40B4-BE49-F238E27FC236}">
                  <a16:creationId xmlns:a16="http://schemas.microsoft.com/office/drawing/2014/main" id="{CDE5ED14-50A8-4EE3-8928-E1634DC304C5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880079" y="5592727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Parallelogram 175">
              <a:extLst>
                <a:ext uri="{FF2B5EF4-FFF2-40B4-BE49-F238E27FC236}">
                  <a16:creationId xmlns:a16="http://schemas.microsoft.com/office/drawing/2014/main" id="{CBB9EBBD-3E0F-4CBD-B1CF-51A968D26847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2211246" y="5626693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Parallelogram 176">
              <a:extLst>
                <a:ext uri="{FF2B5EF4-FFF2-40B4-BE49-F238E27FC236}">
                  <a16:creationId xmlns:a16="http://schemas.microsoft.com/office/drawing/2014/main" id="{5120D990-B415-458B-9BC1-F577771F48B6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859397" y="5571246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Parallelogram 184">
              <a:extLst>
                <a:ext uri="{FF2B5EF4-FFF2-40B4-BE49-F238E27FC236}">
                  <a16:creationId xmlns:a16="http://schemas.microsoft.com/office/drawing/2014/main" id="{9E1A0A06-75F9-4AA1-A690-9FD69192B523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757041" y="6448867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Parallelogram 185">
              <a:extLst>
                <a:ext uri="{FF2B5EF4-FFF2-40B4-BE49-F238E27FC236}">
                  <a16:creationId xmlns:a16="http://schemas.microsoft.com/office/drawing/2014/main" id="{819A076A-4596-481E-A494-ACA17AA784CB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2202792" y="6244462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Parallelogram 186">
              <a:extLst>
                <a:ext uri="{FF2B5EF4-FFF2-40B4-BE49-F238E27FC236}">
                  <a16:creationId xmlns:a16="http://schemas.microsoft.com/office/drawing/2014/main" id="{A5473FC8-05D8-472C-86C1-F073C7ABE02B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680856" y="6011348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Parallelogram 187">
              <a:extLst>
                <a:ext uri="{FF2B5EF4-FFF2-40B4-BE49-F238E27FC236}">
                  <a16:creationId xmlns:a16="http://schemas.microsoft.com/office/drawing/2014/main" id="{F6608F92-1869-490F-BBBC-2E3F97BE04DD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987897" y="6056335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Parallelogram 188">
              <a:extLst>
                <a:ext uri="{FF2B5EF4-FFF2-40B4-BE49-F238E27FC236}">
                  <a16:creationId xmlns:a16="http://schemas.microsoft.com/office/drawing/2014/main" id="{BF2A6F23-8DF9-47F6-8005-9174D72FA497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2429437" y="5845860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Parallelogram 190">
              <a:extLst>
                <a:ext uri="{FF2B5EF4-FFF2-40B4-BE49-F238E27FC236}">
                  <a16:creationId xmlns:a16="http://schemas.microsoft.com/office/drawing/2014/main" id="{D56F3DC0-862E-4F1F-BDAD-74816F91831E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2923226" y="5843377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27BED999-A5D7-4486-89C7-07071BE6622B}"/>
                </a:ext>
              </a:extLst>
            </p:cNvPr>
            <p:cNvSpPr/>
            <p:nvPr/>
          </p:nvSpPr>
          <p:spPr>
            <a:xfrm>
              <a:off x="11359309" y="796761"/>
              <a:ext cx="843202" cy="487360"/>
            </a:xfrm>
            <a:custGeom>
              <a:avLst/>
              <a:gdLst>
                <a:gd name="connsiteX0" fmla="*/ 0 w 1061545"/>
                <a:gd name="connsiteY0" fmla="*/ 758768 h 758768"/>
                <a:gd name="connsiteX1" fmla="*/ 546538 w 1061545"/>
                <a:gd name="connsiteY1" fmla="*/ 2023 h 758768"/>
                <a:gd name="connsiteX2" fmla="*/ 1061545 w 1061545"/>
                <a:gd name="connsiteY2" fmla="*/ 580092 h 75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1545" h="758768">
                  <a:moveTo>
                    <a:pt x="0" y="758768"/>
                  </a:moveTo>
                  <a:cubicBezTo>
                    <a:pt x="184807" y="395285"/>
                    <a:pt x="369614" y="31802"/>
                    <a:pt x="546538" y="2023"/>
                  </a:cubicBezTo>
                  <a:cubicBezTo>
                    <a:pt x="723462" y="-27756"/>
                    <a:pt x="892503" y="276168"/>
                    <a:pt x="1061545" y="580092"/>
                  </a:cubicBezTo>
                </a:path>
              </a:pathLst>
            </a:custGeom>
            <a:noFill/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Parallelogram 193">
              <a:extLst>
                <a:ext uri="{FF2B5EF4-FFF2-40B4-BE49-F238E27FC236}">
                  <a16:creationId xmlns:a16="http://schemas.microsoft.com/office/drawing/2014/main" id="{C1355A58-6824-4382-90B7-14FE4DC94558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2802359" y="6142924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Parallelogram 194">
              <a:extLst>
                <a:ext uri="{FF2B5EF4-FFF2-40B4-BE49-F238E27FC236}">
                  <a16:creationId xmlns:a16="http://schemas.microsoft.com/office/drawing/2014/main" id="{2CE25F22-8EAD-4C8B-A1E4-443B8C7D88DD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3337993" y="6007402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Parallelogram 195">
              <a:extLst>
                <a:ext uri="{FF2B5EF4-FFF2-40B4-BE49-F238E27FC236}">
                  <a16:creationId xmlns:a16="http://schemas.microsoft.com/office/drawing/2014/main" id="{6D04E0D2-860F-4924-AD89-63E2F34C726D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3148888" y="6193079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Parallelogram 196">
              <a:extLst>
                <a:ext uri="{FF2B5EF4-FFF2-40B4-BE49-F238E27FC236}">
                  <a16:creationId xmlns:a16="http://schemas.microsoft.com/office/drawing/2014/main" id="{52B3A66C-04C3-47EA-8833-B0AB9784F4AE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3081436" y="5622698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0DA30A5-D015-4B63-836B-CE90E7C63CF8}"/>
                </a:ext>
              </a:extLst>
            </p:cNvPr>
            <p:cNvSpPr/>
            <p:nvPr/>
          </p:nvSpPr>
          <p:spPr>
            <a:xfrm>
              <a:off x="11445766" y="1166296"/>
              <a:ext cx="756744" cy="136987"/>
            </a:xfrm>
            <a:custGeom>
              <a:avLst/>
              <a:gdLst>
                <a:gd name="connsiteX0" fmla="*/ 0 w 756744"/>
                <a:gd name="connsiteY0" fmla="*/ 352 h 136987"/>
                <a:gd name="connsiteX1" fmla="*/ 105103 w 756744"/>
                <a:gd name="connsiteY1" fmla="*/ 136987 h 136987"/>
                <a:gd name="connsiteX2" fmla="*/ 210206 w 756744"/>
                <a:gd name="connsiteY2" fmla="*/ 352 h 136987"/>
                <a:gd name="connsiteX3" fmla="*/ 367862 w 756744"/>
                <a:gd name="connsiteY3" fmla="*/ 94945 h 136987"/>
                <a:gd name="connsiteX4" fmla="*/ 472965 w 756744"/>
                <a:gd name="connsiteY4" fmla="*/ 10863 h 136987"/>
                <a:gd name="connsiteX5" fmla="*/ 641131 w 756744"/>
                <a:gd name="connsiteY5" fmla="*/ 94945 h 136987"/>
                <a:gd name="connsiteX6" fmla="*/ 756744 w 756744"/>
                <a:gd name="connsiteY6" fmla="*/ 10863 h 136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6744" h="136987">
                  <a:moveTo>
                    <a:pt x="0" y="352"/>
                  </a:moveTo>
                  <a:cubicBezTo>
                    <a:pt x="35034" y="68669"/>
                    <a:pt x="70069" y="136987"/>
                    <a:pt x="105103" y="136987"/>
                  </a:cubicBezTo>
                  <a:cubicBezTo>
                    <a:pt x="140137" y="136987"/>
                    <a:pt x="166413" y="7359"/>
                    <a:pt x="210206" y="352"/>
                  </a:cubicBezTo>
                  <a:cubicBezTo>
                    <a:pt x="253999" y="-6655"/>
                    <a:pt x="324069" y="93193"/>
                    <a:pt x="367862" y="94945"/>
                  </a:cubicBezTo>
                  <a:cubicBezTo>
                    <a:pt x="411655" y="96697"/>
                    <a:pt x="427420" y="10863"/>
                    <a:pt x="472965" y="10863"/>
                  </a:cubicBezTo>
                  <a:cubicBezTo>
                    <a:pt x="518510" y="10863"/>
                    <a:pt x="593835" y="94945"/>
                    <a:pt x="641131" y="94945"/>
                  </a:cubicBezTo>
                  <a:cubicBezTo>
                    <a:pt x="688427" y="94945"/>
                    <a:pt x="722585" y="52904"/>
                    <a:pt x="756744" y="10863"/>
                  </a:cubicBezTo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0" name="Picture 199">
              <a:extLst>
                <a:ext uri="{FF2B5EF4-FFF2-40B4-BE49-F238E27FC236}">
                  <a16:creationId xmlns:a16="http://schemas.microsoft.com/office/drawing/2014/main" id="{791BD6D9-90D8-45ED-A06A-6D829D504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666038" y="6177630"/>
              <a:ext cx="718205" cy="525354"/>
            </a:xfrm>
            <a:prstGeom prst="rect">
              <a:avLst/>
            </a:prstGeom>
          </p:spPr>
        </p:pic>
        <p:pic>
          <p:nvPicPr>
            <p:cNvPr id="202" name="Picture 201">
              <a:extLst>
                <a:ext uri="{FF2B5EF4-FFF2-40B4-BE49-F238E27FC236}">
                  <a16:creationId xmlns:a16="http://schemas.microsoft.com/office/drawing/2014/main" id="{2900004C-4844-40F3-B3D2-2AB74D7C4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081503" y="5553229"/>
              <a:ext cx="694689" cy="508153"/>
            </a:xfrm>
            <a:prstGeom prst="rect">
              <a:avLst/>
            </a:prstGeom>
          </p:spPr>
        </p:pic>
        <p:pic>
          <p:nvPicPr>
            <p:cNvPr id="203" name="Picture 202">
              <a:extLst>
                <a:ext uri="{FF2B5EF4-FFF2-40B4-BE49-F238E27FC236}">
                  <a16:creationId xmlns:a16="http://schemas.microsoft.com/office/drawing/2014/main" id="{9C9AB386-4EF7-4C40-BCC8-59DDFB9E7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328897" y="5478134"/>
              <a:ext cx="718204" cy="525353"/>
            </a:xfrm>
            <a:prstGeom prst="rect">
              <a:avLst/>
            </a:prstGeom>
          </p:spPr>
        </p:pic>
        <p:pic>
          <p:nvPicPr>
            <p:cNvPr id="204" name="Picture 203">
              <a:extLst>
                <a:ext uri="{FF2B5EF4-FFF2-40B4-BE49-F238E27FC236}">
                  <a16:creationId xmlns:a16="http://schemas.microsoft.com/office/drawing/2014/main" id="{3539BF19-57CA-4B8D-B0F7-9F14E0C8F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026576" y="3281038"/>
              <a:ext cx="471851" cy="493299"/>
            </a:xfrm>
            <a:prstGeom prst="rect">
              <a:avLst/>
            </a:prstGeom>
          </p:spPr>
        </p:pic>
        <p:pic>
          <p:nvPicPr>
            <p:cNvPr id="205" name="Picture 204">
              <a:extLst>
                <a:ext uri="{FF2B5EF4-FFF2-40B4-BE49-F238E27FC236}">
                  <a16:creationId xmlns:a16="http://schemas.microsoft.com/office/drawing/2014/main" id="{ADE45198-5FFF-43C9-9E60-A0C243623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829789" y="1387749"/>
              <a:ext cx="351177" cy="301009"/>
            </a:xfrm>
            <a:prstGeom prst="rect">
              <a:avLst/>
            </a:prstGeom>
          </p:spPr>
        </p:pic>
        <p:pic>
          <p:nvPicPr>
            <p:cNvPr id="206" name="Picture 205">
              <a:extLst>
                <a:ext uri="{FF2B5EF4-FFF2-40B4-BE49-F238E27FC236}">
                  <a16:creationId xmlns:a16="http://schemas.microsoft.com/office/drawing/2014/main" id="{50AEF928-40BE-4E24-B27C-12766F3E5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018642" y="1712742"/>
              <a:ext cx="351177" cy="301009"/>
            </a:xfrm>
            <a:prstGeom prst="rect">
              <a:avLst/>
            </a:prstGeom>
          </p:spPr>
        </p:pic>
        <p:pic>
          <p:nvPicPr>
            <p:cNvPr id="207" name="Picture 206">
              <a:extLst>
                <a:ext uri="{FF2B5EF4-FFF2-40B4-BE49-F238E27FC236}">
                  <a16:creationId xmlns:a16="http://schemas.microsoft.com/office/drawing/2014/main" id="{5F25EB45-93DF-423C-8C52-899B9E4FD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74845" y="4570076"/>
              <a:ext cx="223685" cy="466327"/>
            </a:xfrm>
            <a:prstGeom prst="rect">
              <a:avLst/>
            </a:prstGeom>
          </p:spPr>
        </p:pic>
        <p:pic>
          <p:nvPicPr>
            <p:cNvPr id="208" name="Picture 207">
              <a:extLst>
                <a:ext uri="{FF2B5EF4-FFF2-40B4-BE49-F238E27FC236}">
                  <a16:creationId xmlns:a16="http://schemas.microsoft.com/office/drawing/2014/main" id="{20189C9F-42C1-4447-A181-237C579AC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591925" y="4726640"/>
              <a:ext cx="223685" cy="466327"/>
            </a:xfrm>
            <a:prstGeom prst="rect">
              <a:avLst/>
            </a:prstGeom>
          </p:spPr>
        </p:pic>
        <p:pic>
          <p:nvPicPr>
            <p:cNvPr id="209" name="Picture 208">
              <a:extLst>
                <a:ext uri="{FF2B5EF4-FFF2-40B4-BE49-F238E27FC236}">
                  <a16:creationId xmlns:a16="http://schemas.microsoft.com/office/drawing/2014/main" id="{14A849C8-6893-48C2-8BDE-4F1410638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968286" y="4738924"/>
              <a:ext cx="223685" cy="466327"/>
            </a:xfrm>
            <a:prstGeom prst="rect">
              <a:avLst/>
            </a:prstGeom>
          </p:spPr>
        </p:pic>
        <p:pic>
          <p:nvPicPr>
            <p:cNvPr id="210" name="Picture 209">
              <a:extLst>
                <a:ext uri="{FF2B5EF4-FFF2-40B4-BE49-F238E27FC236}">
                  <a16:creationId xmlns:a16="http://schemas.microsoft.com/office/drawing/2014/main" id="{3A159C57-1580-4DAC-8EA5-72BEFDB89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782103" y="4594167"/>
              <a:ext cx="223685" cy="466327"/>
            </a:xfrm>
            <a:prstGeom prst="rect">
              <a:avLst/>
            </a:prstGeom>
          </p:spPr>
        </p:pic>
        <p:pic>
          <p:nvPicPr>
            <p:cNvPr id="211" name="Picture 210">
              <a:extLst>
                <a:ext uri="{FF2B5EF4-FFF2-40B4-BE49-F238E27FC236}">
                  <a16:creationId xmlns:a16="http://schemas.microsoft.com/office/drawing/2014/main" id="{D259BC75-7460-405D-8C91-1A5ACE7A7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257789" y="4665469"/>
              <a:ext cx="365760" cy="405595"/>
            </a:xfrm>
            <a:prstGeom prst="rect">
              <a:avLst/>
            </a:prstGeom>
          </p:spPr>
        </p:pic>
        <p:pic>
          <p:nvPicPr>
            <p:cNvPr id="215" name="Picture 214">
              <a:extLst>
                <a:ext uri="{FF2B5EF4-FFF2-40B4-BE49-F238E27FC236}">
                  <a16:creationId xmlns:a16="http://schemas.microsoft.com/office/drawing/2014/main" id="{1601B5FC-0C18-45C2-B54F-62EFF47B2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620443" y="4701635"/>
              <a:ext cx="365760" cy="405595"/>
            </a:xfrm>
            <a:prstGeom prst="rect">
              <a:avLst/>
            </a:prstGeom>
          </p:spPr>
        </p:pic>
        <p:pic>
          <p:nvPicPr>
            <p:cNvPr id="216" name="Picture 215">
              <a:extLst>
                <a:ext uri="{FF2B5EF4-FFF2-40B4-BE49-F238E27FC236}">
                  <a16:creationId xmlns:a16="http://schemas.microsoft.com/office/drawing/2014/main" id="{D1313F63-75B0-46CB-9238-747085BD4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500610" y="5030361"/>
              <a:ext cx="365760" cy="405595"/>
            </a:xfrm>
            <a:prstGeom prst="rect">
              <a:avLst/>
            </a:prstGeom>
          </p:spPr>
        </p:pic>
        <p:pic>
          <p:nvPicPr>
            <p:cNvPr id="217" name="Picture 216">
              <a:extLst>
                <a:ext uri="{FF2B5EF4-FFF2-40B4-BE49-F238E27FC236}">
                  <a16:creationId xmlns:a16="http://schemas.microsoft.com/office/drawing/2014/main" id="{F6C70CC2-8988-4E80-B78E-3B442CA62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898644" y="5085533"/>
              <a:ext cx="365760" cy="405595"/>
            </a:xfrm>
            <a:prstGeom prst="rect">
              <a:avLst/>
            </a:prstGeom>
          </p:spPr>
        </p:pic>
        <p:pic>
          <p:nvPicPr>
            <p:cNvPr id="219" name="Picture 218">
              <a:extLst>
                <a:ext uri="{FF2B5EF4-FFF2-40B4-BE49-F238E27FC236}">
                  <a16:creationId xmlns:a16="http://schemas.microsoft.com/office/drawing/2014/main" id="{1F2982EA-4E70-4494-A5CD-84B5446705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b="11231"/>
            <a:stretch/>
          </p:blipFill>
          <p:spPr>
            <a:xfrm flipH="1">
              <a:off x="25819" y="5992977"/>
              <a:ext cx="1388419" cy="862320"/>
            </a:xfrm>
            <a:prstGeom prst="rect">
              <a:avLst/>
            </a:prstGeom>
          </p:spPr>
        </p:pic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4AC03A3C-65A3-454B-9E05-BB800C78A600}"/>
                </a:ext>
              </a:extLst>
            </p:cNvPr>
            <p:cNvSpPr txBox="1"/>
            <p:nvPr/>
          </p:nvSpPr>
          <p:spPr>
            <a:xfrm>
              <a:off x="42258" y="5329572"/>
              <a:ext cx="651641" cy="35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3450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FDF26713-9778-44C2-A46D-488A7225A2A4}"/>
                </a:ext>
              </a:extLst>
            </p:cNvPr>
            <p:cNvSpPr txBox="1"/>
            <p:nvPr/>
          </p:nvSpPr>
          <p:spPr>
            <a:xfrm>
              <a:off x="3871479" y="4188461"/>
              <a:ext cx="651641" cy="35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3600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02C1BEA5-7581-4595-965D-F9CEF6CA2C61}"/>
                </a:ext>
              </a:extLst>
            </p:cNvPr>
            <p:cNvSpPr txBox="1"/>
            <p:nvPr/>
          </p:nvSpPr>
          <p:spPr>
            <a:xfrm>
              <a:off x="6567117" y="3392150"/>
              <a:ext cx="651641" cy="35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3850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055CBDCB-8C02-425E-A909-A249E7951015}"/>
                </a:ext>
              </a:extLst>
            </p:cNvPr>
            <p:cNvSpPr txBox="1"/>
            <p:nvPr/>
          </p:nvSpPr>
          <p:spPr>
            <a:xfrm>
              <a:off x="9646341" y="1723753"/>
              <a:ext cx="651641" cy="35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4600</a:t>
              </a:r>
            </a:p>
          </p:txBody>
        </p:sp>
      </p:grpSp>
      <p:graphicFrame>
        <p:nvGraphicFramePr>
          <p:cNvPr id="87" name="Chart 86">
            <a:extLst>
              <a:ext uri="{FF2B5EF4-FFF2-40B4-BE49-F238E27FC236}">
                <a16:creationId xmlns:a16="http://schemas.microsoft.com/office/drawing/2014/main" id="{996A1DCD-CFE2-464A-98B3-335F7D1E54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5570036"/>
              </p:ext>
            </p:extLst>
          </p:nvPr>
        </p:nvGraphicFramePr>
        <p:xfrm>
          <a:off x="685919" y="1241748"/>
          <a:ext cx="6632555" cy="3571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88" name="Trapezoid 87">
            <a:extLst>
              <a:ext uri="{FF2B5EF4-FFF2-40B4-BE49-F238E27FC236}">
                <a16:creationId xmlns:a16="http://schemas.microsoft.com/office/drawing/2014/main" id="{F62B8528-CCE3-4132-AD09-91966F3FF7C2}"/>
              </a:ext>
            </a:extLst>
          </p:cNvPr>
          <p:cNvSpPr/>
          <p:nvPr/>
        </p:nvSpPr>
        <p:spPr>
          <a:xfrm>
            <a:off x="1926771" y="4782072"/>
            <a:ext cx="5375852" cy="2065652"/>
          </a:xfrm>
          <a:prstGeom prst="trapezoid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1EBA7BF-8C09-4C9D-97F1-B24DB1876981}"/>
              </a:ext>
            </a:extLst>
          </p:cNvPr>
          <p:cNvSpPr/>
          <p:nvPr/>
        </p:nvSpPr>
        <p:spPr>
          <a:xfrm>
            <a:off x="10489695" y="2793290"/>
            <a:ext cx="1422028" cy="131377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F54CA9A-EFB3-4999-BEC5-6F1E012B092B}"/>
              </a:ext>
            </a:extLst>
          </p:cNvPr>
          <p:cNvSpPr/>
          <p:nvPr/>
        </p:nvSpPr>
        <p:spPr>
          <a:xfrm>
            <a:off x="9745583" y="4319763"/>
            <a:ext cx="2273485" cy="10118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itle 1">
            <a:extLst>
              <a:ext uri="{FF2B5EF4-FFF2-40B4-BE49-F238E27FC236}">
                <a16:creationId xmlns:a16="http://schemas.microsoft.com/office/drawing/2014/main" id="{39D52339-46D2-43AB-A128-7D5B7D421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5837"/>
            <a:ext cx="9416656" cy="808989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Manejo y </a:t>
            </a:r>
            <a:r>
              <a:rPr lang="es-ES" sz="3600" dirty="0" err="1"/>
              <a:t>TdD</a:t>
            </a:r>
            <a:r>
              <a:rPr lang="es-ES" sz="3600" dirty="0"/>
              <a:t>: Dinámica de pastoreo. Sitios de Pastoreo</a:t>
            </a:r>
          </a:p>
        </p:txBody>
      </p:sp>
      <p:sp>
        <p:nvSpPr>
          <p:cNvPr id="96" name="Title 1">
            <a:extLst>
              <a:ext uri="{FF2B5EF4-FFF2-40B4-BE49-F238E27FC236}">
                <a16:creationId xmlns:a16="http://schemas.microsoft.com/office/drawing/2014/main" id="{ED4C9ABD-E589-4F46-8E92-E1D60E767FC1}"/>
              </a:ext>
            </a:extLst>
          </p:cNvPr>
          <p:cNvSpPr txBox="1">
            <a:spLocks/>
          </p:cNvSpPr>
          <p:nvPr/>
        </p:nvSpPr>
        <p:spPr>
          <a:xfrm>
            <a:off x="181695" y="165295"/>
            <a:ext cx="6412117" cy="31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>
                <a:solidFill>
                  <a:schemeClr val="bg2">
                    <a:lumMod val="75000"/>
                  </a:schemeClr>
                </a:solidFill>
              </a:rPr>
              <a:t>Paisaje </a:t>
            </a:r>
            <a:r>
              <a:rPr lang="es-ES" sz="1600" dirty="0" err="1">
                <a:solidFill>
                  <a:schemeClr val="bg2">
                    <a:lumMod val="75000"/>
                  </a:schemeClr>
                </a:solidFill>
              </a:rPr>
              <a:t>agropastoril</a:t>
            </a:r>
            <a:r>
              <a:rPr lang="es-ES" sz="1600" dirty="0">
                <a:solidFill>
                  <a:schemeClr val="bg2">
                    <a:lumMod val="75000"/>
                  </a:schemeClr>
                </a:solidFill>
              </a:rPr>
              <a:t> puna húmeda Andes norcentrales del Perú</a:t>
            </a:r>
            <a:br>
              <a:rPr lang="es-ES" sz="1600" dirty="0"/>
            </a:br>
            <a:endParaRPr lang="es-ES" sz="1600" b="1" dirty="0"/>
          </a:p>
        </p:txBody>
      </p:sp>
    </p:spTree>
    <p:extLst>
      <p:ext uri="{BB962C8B-B14F-4D97-AF65-F5344CB8AC3E}">
        <p14:creationId xmlns:p14="http://schemas.microsoft.com/office/powerpoint/2010/main" val="203037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B05996D-D526-4620-8691-7C36D94764AE}"/>
              </a:ext>
            </a:extLst>
          </p:cNvPr>
          <p:cNvGrpSpPr/>
          <p:nvPr/>
        </p:nvGrpSpPr>
        <p:grpSpPr>
          <a:xfrm>
            <a:off x="2122713" y="2068285"/>
            <a:ext cx="10079797" cy="4787011"/>
            <a:chOff x="25819" y="796761"/>
            <a:chExt cx="12176692" cy="60585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FE93D98-B8C1-47C9-98E3-B23186398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815551" y="3738769"/>
              <a:ext cx="1068080" cy="571500"/>
            </a:xfrm>
            <a:prstGeom prst="rect">
              <a:avLst/>
            </a:prstGeom>
          </p:spPr>
        </p:pic>
        <p:sp>
          <p:nvSpPr>
            <p:cNvPr id="36" name="Parallelogram 35">
              <a:extLst>
                <a:ext uri="{FF2B5EF4-FFF2-40B4-BE49-F238E27FC236}">
                  <a16:creationId xmlns:a16="http://schemas.microsoft.com/office/drawing/2014/main" id="{D854DE7F-FC82-4907-9E12-BD904F0E81A4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3364912" y="5393395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Parallelogram 36">
              <a:extLst>
                <a:ext uri="{FF2B5EF4-FFF2-40B4-BE49-F238E27FC236}">
                  <a16:creationId xmlns:a16="http://schemas.microsoft.com/office/drawing/2014/main" id="{0DEB6DEC-6C1D-4234-9AF9-BE1EA0B516E7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3701936" y="5529454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Parallelogram 37">
              <a:extLst>
                <a:ext uri="{FF2B5EF4-FFF2-40B4-BE49-F238E27FC236}">
                  <a16:creationId xmlns:a16="http://schemas.microsoft.com/office/drawing/2014/main" id="{8FDD6DF3-8458-451F-9BD1-BEA948189A9F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4031150" y="5202231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67DB35C-B962-4FE3-AF43-DCA74650B9B8}"/>
                </a:ext>
              </a:extLst>
            </p:cNvPr>
            <p:cNvSpPr/>
            <p:nvPr/>
          </p:nvSpPr>
          <p:spPr>
            <a:xfrm>
              <a:off x="62345" y="1214264"/>
              <a:ext cx="12119145" cy="4945977"/>
            </a:xfrm>
            <a:custGeom>
              <a:avLst/>
              <a:gdLst>
                <a:gd name="connsiteX0" fmla="*/ 0 w 12119145"/>
                <a:gd name="connsiteY0" fmla="*/ 4945977 h 4945977"/>
                <a:gd name="connsiteX1" fmla="*/ 1073728 w 12119145"/>
                <a:gd name="connsiteY1" fmla="*/ 4267104 h 4945977"/>
                <a:gd name="connsiteX2" fmla="*/ 3041073 w 12119145"/>
                <a:gd name="connsiteY2" fmla="*/ 4308668 h 4945977"/>
                <a:gd name="connsiteX3" fmla="*/ 4274128 w 12119145"/>
                <a:gd name="connsiteY3" fmla="*/ 3331922 h 4945977"/>
                <a:gd name="connsiteX4" fmla="*/ 5957455 w 12119145"/>
                <a:gd name="connsiteY4" fmla="*/ 3345777 h 4945977"/>
                <a:gd name="connsiteX5" fmla="*/ 7058891 w 12119145"/>
                <a:gd name="connsiteY5" fmla="*/ 2438304 h 4945977"/>
                <a:gd name="connsiteX6" fmla="*/ 8880764 w 12119145"/>
                <a:gd name="connsiteY6" fmla="*/ 2507577 h 4945977"/>
                <a:gd name="connsiteX7" fmla="*/ 10920965 w 12119145"/>
                <a:gd name="connsiteY7" fmla="*/ 15431 h 4945977"/>
                <a:gd name="connsiteX8" fmla="*/ 12119145 w 12119145"/>
                <a:gd name="connsiteY8" fmla="*/ 1644534 h 494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19145" h="4945977">
                  <a:moveTo>
                    <a:pt x="0" y="4945977"/>
                  </a:moveTo>
                  <a:cubicBezTo>
                    <a:pt x="283441" y="4659649"/>
                    <a:pt x="566883" y="4373322"/>
                    <a:pt x="1073728" y="4267104"/>
                  </a:cubicBezTo>
                  <a:cubicBezTo>
                    <a:pt x="1580573" y="4160886"/>
                    <a:pt x="2507673" y="4464532"/>
                    <a:pt x="3041073" y="4308668"/>
                  </a:cubicBezTo>
                  <a:cubicBezTo>
                    <a:pt x="3574473" y="4152804"/>
                    <a:pt x="3788064" y="3492404"/>
                    <a:pt x="4274128" y="3331922"/>
                  </a:cubicBezTo>
                  <a:cubicBezTo>
                    <a:pt x="4760192" y="3171440"/>
                    <a:pt x="5493328" y="3494713"/>
                    <a:pt x="5957455" y="3345777"/>
                  </a:cubicBezTo>
                  <a:cubicBezTo>
                    <a:pt x="6421582" y="3196841"/>
                    <a:pt x="6571673" y="2578004"/>
                    <a:pt x="7058891" y="2438304"/>
                  </a:cubicBezTo>
                  <a:cubicBezTo>
                    <a:pt x="7546109" y="2298604"/>
                    <a:pt x="8237085" y="2911389"/>
                    <a:pt x="8880764" y="2507577"/>
                  </a:cubicBezTo>
                  <a:cubicBezTo>
                    <a:pt x="9524443" y="2103765"/>
                    <a:pt x="10381235" y="159271"/>
                    <a:pt x="10920965" y="15431"/>
                  </a:cubicBezTo>
                  <a:cubicBezTo>
                    <a:pt x="11460695" y="-128410"/>
                    <a:pt x="11789920" y="758062"/>
                    <a:pt x="12119145" y="1644534"/>
                  </a:cubicBezTo>
                </a:path>
              </a:pathLst>
            </a:custGeom>
            <a:noFill/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Parallelogram 38">
              <a:extLst>
                <a:ext uri="{FF2B5EF4-FFF2-40B4-BE49-F238E27FC236}">
                  <a16:creationId xmlns:a16="http://schemas.microsoft.com/office/drawing/2014/main" id="{45DB27B0-59CB-4914-9081-B50D689EDD87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5322305" y="5598960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Parallelogram 39">
              <a:extLst>
                <a:ext uri="{FF2B5EF4-FFF2-40B4-BE49-F238E27FC236}">
                  <a16:creationId xmlns:a16="http://schemas.microsoft.com/office/drawing/2014/main" id="{E97BDF3B-4686-432F-9F3E-5EBE43B73F6F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4998916" y="5940620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Parallelogram 40">
              <a:extLst>
                <a:ext uri="{FF2B5EF4-FFF2-40B4-BE49-F238E27FC236}">
                  <a16:creationId xmlns:a16="http://schemas.microsoft.com/office/drawing/2014/main" id="{E1013A74-2849-412C-8E3D-8708DC155B35}"/>
                </a:ext>
              </a:extLst>
            </p:cNvPr>
            <p:cNvSpPr>
              <a:spLocks noChangeAspect="1"/>
            </p:cNvSpPr>
            <p:nvPr/>
          </p:nvSpPr>
          <p:spPr>
            <a:xfrm rot="1768175">
              <a:off x="3689430" y="5050256"/>
              <a:ext cx="365760" cy="366384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AEDA245E-4C4C-4C0B-B95D-F911A2BCF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909747" y="4021677"/>
              <a:ext cx="830660" cy="871781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EB3247E-1B95-42E8-BD5B-74C66D28A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155268" y="3810663"/>
              <a:ext cx="865884" cy="908749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79DC2DE-E9B1-4B5F-8127-97E30E511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5633653" y="3776350"/>
              <a:ext cx="848040" cy="890022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3CA3C771-D074-42AD-928C-06C78FD3A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993237" y="4510926"/>
              <a:ext cx="783119" cy="821887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3D98D3C-6C52-4DEC-A84A-0A40B8671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7622821" y="4096582"/>
              <a:ext cx="906392" cy="951262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D7F96AD7-EB99-4429-81CC-1F5789976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47" b="89623" l="9901" r="89109">
                          <a14:foregroundMark x1="32673" y1="42453" x2="32673" y2="42453"/>
                          <a14:foregroundMark x1="41584" y1="47170" x2="41584" y2="47170"/>
                          <a14:foregroundMark x1="42574" y1="47170" x2="49505" y2="50000"/>
                          <a14:foregroundMark x1="49505" y1="50000" x2="49505" y2="50000"/>
                          <a14:foregroundMark x1="79208" y1="40566" x2="79208" y2="40566"/>
                          <a14:foregroundMark x1="79208" y1="40566" x2="79208" y2="40566"/>
                          <a14:foregroundMark x1="76238" y1="32075" x2="76238" y2="32075"/>
                          <a14:foregroundMark x1="65347" y1="32075" x2="65347" y2="32075"/>
                          <a14:foregroundMark x1="71287" y1="19811" x2="71287" y2="19811"/>
                          <a14:foregroundMark x1="68317" y1="66981" x2="68317" y2="66981"/>
                          <a14:foregroundMark x1="16832" y1="35849" x2="16832" y2="35849"/>
                          <a14:foregroundMark x1="16832" y1="35849" x2="16832" y2="35849"/>
                          <a14:foregroundMark x1="11881" y1="24528" x2="11881" y2="24528"/>
                          <a14:foregroundMark x1="16832" y1="20755" x2="16832" y2="20755"/>
                          <a14:foregroundMark x1="16832" y1="11321" x2="16832" y2="11321"/>
                          <a14:foregroundMark x1="15842" y1="7547" x2="15842" y2="7547"/>
                          <a14:foregroundMark x1="25743" y1="70755" x2="25743" y2="70755"/>
                          <a14:foregroundMark x1="24752" y1="85849" x2="24752" y2="85849"/>
                          <a14:foregroundMark x1="22772" y1="83962" x2="22772" y2="83962"/>
                          <a14:foregroundMark x1="22772" y1="83962" x2="22772" y2="83962"/>
                          <a14:foregroundMark x1="51485" y1="85849" x2="51485" y2="85849"/>
                          <a14:foregroundMark x1="49505" y1="73585" x2="49505" y2="73585"/>
                          <a14:foregroundMark x1="48515" y1="66038" x2="48515" y2="66038"/>
                          <a14:foregroundMark x1="48515" y1="66038" x2="48515" y2="66038"/>
                          <a14:foregroundMark x1="82178" y1="79245" x2="82178" y2="79245"/>
                          <a14:foregroundMark x1="79208" y1="72642" x2="79208" y2="72642"/>
                          <a14:foregroundMark x1="77228" y1="61321" x2="77228" y2="61321"/>
                          <a14:foregroundMark x1="77228" y1="61321" x2="77228" y2="61321"/>
                          <a14:foregroundMark x1="19802" y1="62264" x2="19802" y2="62264"/>
                          <a14:foregroundMark x1="23762" y1="86792" x2="23762" y2="86792"/>
                          <a14:foregroundMark x1="23762" y1="86792" x2="23762" y2="86792"/>
                          <a14:foregroundMark x1="22772" y1="81132" x2="22772" y2="81132"/>
                          <a14:backgroundMark x1="41584" y1="22642" x2="41584" y2="22642"/>
                          <a14:backgroundMark x1="29703" y1="16981" x2="29703" y2="16981"/>
                          <a14:backgroundMark x1="30693" y1="16981" x2="30693" y2="16981"/>
                          <a14:backgroundMark x1="30693" y1="16981" x2="30693" y2="16981"/>
                          <a14:backgroundMark x1="30693" y1="16981" x2="30693" y2="169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00000">
              <a:off x="6228987" y="4223590"/>
              <a:ext cx="866729" cy="909636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851B1505-81DB-4B99-82B4-B0532D98A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962248" y="2865042"/>
              <a:ext cx="351177" cy="301009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6AB530BE-6DAB-42E7-B408-6833CAC9B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37229" y="2272693"/>
              <a:ext cx="351177" cy="301009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992D6100-7D43-4194-852C-0A3CFCBFE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38544" y="2923572"/>
              <a:ext cx="351177" cy="301009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B6E3C02-D02B-4CEC-9793-FF78B0AF7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353800" y="2515287"/>
              <a:ext cx="351177" cy="301009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6545136C-E2C0-4C3C-B95F-96E776CF7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778478" y="2984030"/>
              <a:ext cx="351177" cy="301009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E55F784-6684-4207-BD60-3273BF100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77255" y="3316556"/>
              <a:ext cx="351177" cy="301009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A2ED42CF-01CE-47BB-9941-4FF3D9989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45645" y="3837756"/>
              <a:ext cx="351177" cy="301009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2B7CF5CD-3923-4302-8E08-AB57927A7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84005" y="4652905"/>
              <a:ext cx="351177" cy="301009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26528EF2-FAE8-46FF-8470-9DFFBD42F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404504" y="4292204"/>
              <a:ext cx="1068080" cy="571500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3E0F882D-DA05-4A66-A29E-5002AE8DA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9644737" y="3604900"/>
              <a:ext cx="1068080" cy="571500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DE46AB66-8897-4B3F-BEC0-6487CC1DE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9022453" y="4273220"/>
              <a:ext cx="1068080" cy="571500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6DD53193-09CD-4EEC-AD49-87417ED8A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59928" y="3887303"/>
              <a:ext cx="351177" cy="301009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30610F5A-A03B-42A4-A4BA-7352B5251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129689" y="3897135"/>
              <a:ext cx="351177" cy="301009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1D9A4682-DC5C-4712-96BD-91DAAA83E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00996" y="4072945"/>
              <a:ext cx="351177" cy="301009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2190C79E-A73B-4FC1-9639-B327FF93B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43170" y="3816439"/>
              <a:ext cx="351177" cy="301009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AD9EF1D7-9A7E-46B1-925A-7ACA0EA74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89388" y="4433639"/>
              <a:ext cx="351177" cy="301009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2118412A-A91F-4588-9AC1-1B70C7ADF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1348335" y="2010243"/>
              <a:ext cx="502897" cy="362712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64071583-5927-4F8A-990C-0482D4C12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866922" y="2141575"/>
              <a:ext cx="502897" cy="362712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43C7F0EF-B13B-4A69-824E-E4A9E668E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739952" y="2576365"/>
              <a:ext cx="502897" cy="362712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7797C035-222B-49FF-B8BA-181171705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133380" y="2423197"/>
              <a:ext cx="502897" cy="362712"/>
            </a:xfrm>
            <a:prstGeom prst="rect">
              <a:avLst/>
            </a:prstGeom>
          </p:spPr>
        </p:pic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AD6CD371-ADF6-4633-A6A9-D69436E65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325773" y="1895173"/>
              <a:ext cx="502897" cy="362712"/>
            </a:xfrm>
            <a:prstGeom prst="rect">
              <a:avLst/>
            </a:prstGeom>
          </p:spPr>
        </p:pic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18CFA785-E836-4240-9D6E-B7D0D3675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0384828" y="2918250"/>
              <a:ext cx="502897" cy="362712"/>
            </a:xfrm>
            <a:prstGeom prst="rect">
              <a:avLst/>
            </a:prstGeom>
          </p:spPr>
        </p:pic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id="{765FDFF9-2B9B-4495-BAF1-1B66D3A58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58894" y="5062451"/>
              <a:ext cx="1318866" cy="1361686"/>
            </a:xfrm>
            <a:prstGeom prst="rect">
              <a:avLst/>
            </a:prstGeom>
          </p:spPr>
        </p:pic>
        <p:pic>
          <p:nvPicPr>
            <p:cNvPr id="131" name="Picture 130">
              <a:extLst>
                <a:ext uri="{FF2B5EF4-FFF2-40B4-BE49-F238E27FC236}">
                  <a16:creationId xmlns:a16="http://schemas.microsoft.com/office/drawing/2014/main" id="{A55CF064-9796-4A3B-908C-028FDABE7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547518" y="3228391"/>
              <a:ext cx="351177" cy="301009"/>
            </a:xfrm>
            <a:prstGeom prst="rect">
              <a:avLst/>
            </a:prstGeom>
          </p:spPr>
        </p:pic>
        <p:pic>
          <p:nvPicPr>
            <p:cNvPr id="132" name="Picture 131">
              <a:extLst>
                <a:ext uri="{FF2B5EF4-FFF2-40B4-BE49-F238E27FC236}">
                  <a16:creationId xmlns:a16="http://schemas.microsoft.com/office/drawing/2014/main" id="{D1FD8C0F-8683-4EBB-B571-711FDFFBA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24347" y="5247291"/>
              <a:ext cx="351177" cy="301009"/>
            </a:xfrm>
            <a:prstGeom prst="rect">
              <a:avLst/>
            </a:prstGeom>
          </p:spPr>
        </p:pic>
        <p:pic>
          <p:nvPicPr>
            <p:cNvPr id="133" name="Picture 132">
              <a:extLst>
                <a:ext uri="{FF2B5EF4-FFF2-40B4-BE49-F238E27FC236}">
                  <a16:creationId xmlns:a16="http://schemas.microsoft.com/office/drawing/2014/main" id="{C2FF2472-1208-43C7-AEEE-01509CE3A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16338" y="5494399"/>
              <a:ext cx="351177" cy="301009"/>
            </a:xfrm>
            <a:prstGeom prst="rect">
              <a:avLst/>
            </a:prstGeom>
          </p:spPr>
        </p:pic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35DF965A-9373-4338-A961-876C07C41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34281" y="5360895"/>
              <a:ext cx="351177" cy="301009"/>
            </a:xfrm>
            <a:prstGeom prst="rect">
              <a:avLst/>
            </a:prstGeom>
          </p:spPr>
        </p:pic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38B10CA3-1F13-46B0-BEF5-4C9357313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344066" y="5143925"/>
              <a:ext cx="351177" cy="301009"/>
            </a:xfrm>
            <a:prstGeom prst="rect">
              <a:avLst/>
            </a:prstGeom>
          </p:spPr>
        </p:pic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id="{2D744B96-20DB-4A70-ADF9-11D438691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57589" y="5415955"/>
              <a:ext cx="351177" cy="301009"/>
            </a:xfrm>
            <a:prstGeom prst="rect">
              <a:avLst/>
            </a:prstGeom>
          </p:spPr>
        </p:pic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id="{0842704C-05C0-40C6-9389-0C9300201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28612" y="5164110"/>
              <a:ext cx="351177" cy="301009"/>
            </a:xfrm>
            <a:prstGeom prst="rect">
              <a:avLst/>
            </a:prstGeom>
          </p:spPr>
        </p:pic>
        <p:pic>
          <p:nvPicPr>
            <p:cNvPr id="140" name="Picture 139">
              <a:extLst>
                <a:ext uri="{FF2B5EF4-FFF2-40B4-BE49-F238E27FC236}">
                  <a16:creationId xmlns:a16="http://schemas.microsoft.com/office/drawing/2014/main" id="{EAB5AA85-C6C0-49C7-BB12-5EAC660D1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91697" y="4917135"/>
              <a:ext cx="351177" cy="301009"/>
            </a:xfrm>
            <a:prstGeom prst="rect">
              <a:avLst/>
            </a:prstGeom>
          </p:spPr>
        </p:pic>
        <p:pic>
          <p:nvPicPr>
            <p:cNvPr id="144" name="Content Placeholder 22" descr="A drawing of a person&#10;&#10;Description automatically generated">
              <a:extLst>
                <a:ext uri="{FF2B5EF4-FFF2-40B4-BE49-F238E27FC236}">
                  <a16:creationId xmlns:a16="http://schemas.microsoft.com/office/drawing/2014/main" id="{80C24282-0CF6-4C56-B103-6F1921060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2040" y="4392778"/>
              <a:ext cx="904788" cy="1072341"/>
            </a:xfrm>
            <a:prstGeom prst="rect">
              <a:avLst/>
            </a:prstGeom>
          </p:spPr>
        </p:pic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D1AAF858-1BC8-4BBD-BB97-4549E6ECE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biLevel thresh="75000"/>
            </a:blip>
            <a:stretch>
              <a:fillRect/>
            </a:stretch>
          </p:blipFill>
          <p:spPr>
            <a:xfrm>
              <a:off x="11369819" y="2858014"/>
              <a:ext cx="432701" cy="839441"/>
            </a:xfrm>
            <a:prstGeom prst="rect">
              <a:avLst/>
            </a:prstGeom>
          </p:spPr>
        </p:pic>
        <p:sp>
          <p:nvSpPr>
            <p:cNvPr id="158" name="Parallelogram 157">
              <a:extLst>
                <a:ext uri="{FF2B5EF4-FFF2-40B4-BE49-F238E27FC236}">
                  <a16:creationId xmlns:a16="http://schemas.microsoft.com/office/drawing/2014/main" id="{AB22399A-6A2E-4CD2-927A-E4FC2B99C3E2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206986" y="5532623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Parallelogram 173">
              <a:extLst>
                <a:ext uri="{FF2B5EF4-FFF2-40B4-BE49-F238E27FC236}">
                  <a16:creationId xmlns:a16="http://schemas.microsoft.com/office/drawing/2014/main" id="{44CED0CD-2E89-4DD8-AEF7-56C76F600419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546269" y="5560980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Parallelogram 174">
              <a:extLst>
                <a:ext uri="{FF2B5EF4-FFF2-40B4-BE49-F238E27FC236}">
                  <a16:creationId xmlns:a16="http://schemas.microsoft.com/office/drawing/2014/main" id="{CDE5ED14-50A8-4EE3-8928-E1634DC304C5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880079" y="5592727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Parallelogram 175">
              <a:extLst>
                <a:ext uri="{FF2B5EF4-FFF2-40B4-BE49-F238E27FC236}">
                  <a16:creationId xmlns:a16="http://schemas.microsoft.com/office/drawing/2014/main" id="{CBB9EBBD-3E0F-4CBD-B1CF-51A968D26847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2211246" y="5626693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Parallelogram 176">
              <a:extLst>
                <a:ext uri="{FF2B5EF4-FFF2-40B4-BE49-F238E27FC236}">
                  <a16:creationId xmlns:a16="http://schemas.microsoft.com/office/drawing/2014/main" id="{5120D990-B415-458B-9BC1-F577771F48B6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859397" y="5571246"/>
              <a:ext cx="274320" cy="374084"/>
            </a:xfrm>
            <a:prstGeom prst="parallelogram">
              <a:avLst/>
            </a:prstGeom>
            <a:noFill/>
            <a:ln w="3810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Parallelogram 184">
              <a:extLst>
                <a:ext uri="{FF2B5EF4-FFF2-40B4-BE49-F238E27FC236}">
                  <a16:creationId xmlns:a16="http://schemas.microsoft.com/office/drawing/2014/main" id="{9E1A0A06-75F9-4AA1-A690-9FD69192B523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757041" y="6448867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Parallelogram 185">
              <a:extLst>
                <a:ext uri="{FF2B5EF4-FFF2-40B4-BE49-F238E27FC236}">
                  <a16:creationId xmlns:a16="http://schemas.microsoft.com/office/drawing/2014/main" id="{819A076A-4596-481E-A494-ACA17AA784CB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2202792" y="6244462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Parallelogram 186">
              <a:extLst>
                <a:ext uri="{FF2B5EF4-FFF2-40B4-BE49-F238E27FC236}">
                  <a16:creationId xmlns:a16="http://schemas.microsoft.com/office/drawing/2014/main" id="{A5473FC8-05D8-472C-86C1-F073C7ABE02B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680856" y="6011348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Parallelogram 187">
              <a:extLst>
                <a:ext uri="{FF2B5EF4-FFF2-40B4-BE49-F238E27FC236}">
                  <a16:creationId xmlns:a16="http://schemas.microsoft.com/office/drawing/2014/main" id="{F6608F92-1869-490F-BBBC-2E3F97BE04DD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1987897" y="6056335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Parallelogram 188">
              <a:extLst>
                <a:ext uri="{FF2B5EF4-FFF2-40B4-BE49-F238E27FC236}">
                  <a16:creationId xmlns:a16="http://schemas.microsoft.com/office/drawing/2014/main" id="{BF2A6F23-8DF9-47F6-8005-9174D72FA497}"/>
                </a:ext>
              </a:extLst>
            </p:cNvPr>
            <p:cNvSpPr>
              <a:spLocks noChangeAspect="1"/>
            </p:cNvSpPr>
            <p:nvPr/>
          </p:nvSpPr>
          <p:spPr>
            <a:xfrm rot="1169634">
              <a:off x="2429437" y="5845860"/>
              <a:ext cx="274320" cy="374084"/>
            </a:xfrm>
            <a:prstGeom prst="parallelogram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Parallelogram 190">
              <a:extLst>
                <a:ext uri="{FF2B5EF4-FFF2-40B4-BE49-F238E27FC236}">
                  <a16:creationId xmlns:a16="http://schemas.microsoft.com/office/drawing/2014/main" id="{D56F3DC0-862E-4F1F-BDAD-74816F91831E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2923226" y="5843377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27BED999-A5D7-4486-89C7-07071BE6622B}"/>
                </a:ext>
              </a:extLst>
            </p:cNvPr>
            <p:cNvSpPr/>
            <p:nvPr/>
          </p:nvSpPr>
          <p:spPr>
            <a:xfrm>
              <a:off x="11359309" y="796761"/>
              <a:ext cx="843202" cy="487360"/>
            </a:xfrm>
            <a:custGeom>
              <a:avLst/>
              <a:gdLst>
                <a:gd name="connsiteX0" fmla="*/ 0 w 1061545"/>
                <a:gd name="connsiteY0" fmla="*/ 758768 h 758768"/>
                <a:gd name="connsiteX1" fmla="*/ 546538 w 1061545"/>
                <a:gd name="connsiteY1" fmla="*/ 2023 h 758768"/>
                <a:gd name="connsiteX2" fmla="*/ 1061545 w 1061545"/>
                <a:gd name="connsiteY2" fmla="*/ 580092 h 75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1545" h="758768">
                  <a:moveTo>
                    <a:pt x="0" y="758768"/>
                  </a:moveTo>
                  <a:cubicBezTo>
                    <a:pt x="184807" y="395285"/>
                    <a:pt x="369614" y="31802"/>
                    <a:pt x="546538" y="2023"/>
                  </a:cubicBezTo>
                  <a:cubicBezTo>
                    <a:pt x="723462" y="-27756"/>
                    <a:pt x="892503" y="276168"/>
                    <a:pt x="1061545" y="580092"/>
                  </a:cubicBezTo>
                </a:path>
              </a:pathLst>
            </a:custGeom>
            <a:noFill/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Parallelogram 193">
              <a:extLst>
                <a:ext uri="{FF2B5EF4-FFF2-40B4-BE49-F238E27FC236}">
                  <a16:creationId xmlns:a16="http://schemas.microsoft.com/office/drawing/2014/main" id="{C1355A58-6824-4382-90B7-14FE4DC94558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2802359" y="6142924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Parallelogram 194">
              <a:extLst>
                <a:ext uri="{FF2B5EF4-FFF2-40B4-BE49-F238E27FC236}">
                  <a16:creationId xmlns:a16="http://schemas.microsoft.com/office/drawing/2014/main" id="{2CE25F22-8EAD-4C8B-A1E4-443B8C7D88DD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3337993" y="6007402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Parallelogram 195">
              <a:extLst>
                <a:ext uri="{FF2B5EF4-FFF2-40B4-BE49-F238E27FC236}">
                  <a16:creationId xmlns:a16="http://schemas.microsoft.com/office/drawing/2014/main" id="{6D04E0D2-860F-4924-AD89-63E2F34C726D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3148888" y="6193079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Parallelogram 196">
              <a:extLst>
                <a:ext uri="{FF2B5EF4-FFF2-40B4-BE49-F238E27FC236}">
                  <a16:creationId xmlns:a16="http://schemas.microsoft.com/office/drawing/2014/main" id="{52B3A66C-04C3-47EA-8833-B0AB9784F4AE}"/>
                </a:ext>
              </a:extLst>
            </p:cNvPr>
            <p:cNvSpPr>
              <a:spLocks noChangeAspect="1"/>
            </p:cNvSpPr>
            <p:nvPr/>
          </p:nvSpPr>
          <p:spPr>
            <a:xfrm rot="20161530" flipH="1">
              <a:off x="3081436" y="5622698"/>
              <a:ext cx="235039" cy="323568"/>
            </a:xfrm>
            <a:prstGeom prst="parallelogram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0DA30A5-D015-4B63-836B-CE90E7C63CF8}"/>
                </a:ext>
              </a:extLst>
            </p:cNvPr>
            <p:cNvSpPr/>
            <p:nvPr/>
          </p:nvSpPr>
          <p:spPr>
            <a:xfrm>
              <a:off x="11445766" y="1166296"/>
              <a:ext cx="756744" cy="136987"/>
            </a:xfrm>
            <a:custGeom>
              <a:avLst/>
              <a:gdLst>
                <a:gd name="connsiteX0" fmla="*/ 0 w 756744"/>
                <a:gd name="connsiteY0" fmla="*/ 352 h 136987"/>
                <a:gd name="connsiteX1" fmla="*/ 105103 w 756744"/>
                <a:gd name="connsiteY1" fmla="*/ 136987 h 136987"/>
                <a:gd name="connsiteX2" fmla="*/ 210206 w 756744"/>
                <a:gd name="connsiteY2" fmla="*/ 352 h 136987"/>
                <a:gd name="connsiteX3" fmla="*/ 367862 w 756744"/>
                <a:gd name="connsiteY3" fmla="*/ 94945 h 136987"/>
                <a:gd name="connsiteX4" fmla="*/ 472965 w 756744"/>
                <a:gd name="connsiteY4" fmla="*/ 10863 h 136987"/>
                <a:gd name="connsiteX5" fmla="*/ 641131 w 756744"/>
                <a:gd name="connsiteY5" fmla="*/ 94945 h 136987"/>
                <a:gd name="connsiteX6" fmla="*/ 756744 w 756744"/>
                <a:gd name="connsiteY6" fmla="*/ 10863 h 136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6744" h="136987">
                  <a:moveTo>
                    <a:pt x="0" y="352"/>
                  </a:moveTo>
                  <a:cubicBezTo>
                    <a:pt x="35034" y="68669"/>
                    <a:pt x="70069" y="136987"/>
                    <a:pt x="105103" y="136987"/>
                  </a:cubicBezTo>
                  <a:cubicBezTo>
                    <a:pt x="140137" y="136987"/>
                    <a:pt x="166413" y="7359"/>
                    <a:pt x="210206" y="352"/>
                  </a:cubicBezTo>
                  <a:cubicBezTo>
                    <a:pt x="253999" y="-6655"/>
                    <a:pt x="324069" y="93193"/>
                    <a:pt x="367862" y="94945"/>
                  </a:cubicBezTo>
                  <a:cubicBezTo>
                    <a:pt x="411655" y="96697"/>
                    <a:pt x="427420" y="10863"/>
                    <a:pt x="472965" y="10863"/>
                  </a:cubicBezTo>
                  <a:cubicBezTo>
                    <a:pt x="518510" y="10863"/>
                    <a:pt x="593835" y="94945"/>
                    <a:pt x="641131" y="94945"/>
                  </a:cubicBezTo>
                  <a:cubicBezTo>
                    <a:pt x="688427" y="94945"/>
                    <a:pt x="722585" y="52904"/>
                    <a:pt x="756744" y="10863"/>
                  </a:cubicBezTo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0" name="Picture 199">
              <a:extLst>
                <a:ext uri="{FF2B5EF4-FFF2-40B4-BE49-F238E27FC236}">
                  <a16:creationId xmlns:a16="http://schemas.microsoft.com/office/drawing/2014/main" id="{791BD6D9-90D8-45ED-A06A-6D829D504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666038" y="6177630"/>
              <a:ext cx="718205" cy="525354"/>
            </a:xfrm>
            <a:prstGeom prst="rect">
              <a:avLst/>
            </a:prstGeom>
          </p:spPr>
        </p:pic>
        <p:pic>
          <p:nvPicPr>
            <p:cNvPr id="202" name="Picture 201">
              <a:extLst>
                <a:ext uri="{FF2B5EF4-FFF2-40B4-BE49-F238E27FC236}">
                  <a16:creationId xmlns:a16="http://schemas.microsoft.com/office/drawing/2014/main" id="{2900004C-4844-40F3-B3D2-2AB74D7C4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449894" y="6092232"/>
              <a:ext cx="694689" cy="508153"/>
            </a:xfrm>
            <a:prstGeom prst="rect">
              <a:avLst/>
            </a:prstGeom>
          </p:spPr>
        </p:pic>
        <p:pic>
          <p:nvPicPr>
            <p:cNvPr id="203" name="Picture 202">
              <a:extLst>
                <a:ext uri="{FF2B5EF4-FFF2-40B4-BE49-F238E27FC236}">
                  <a16:creationId xmlns:a16="http://schemas.microsoft.com/office/drawing/2014/main" id="{9C9AB386-4EF7-4C40-BCC8-59DDFB9E7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328897" y="5478134"/>
              <a:ext cx="718204" cy="525353"/>
            </a:xfrm>
            <a:prstGeom prst="rect">
              <a:avLst/>
            </a:prstGeom>
          </p:spPr>
        </p:pic>
        <p:pic>
          <p:nvPicPr>
            <p:cNvPr id="204" name="Picture 203">
              <a:extLst>
                <a:ext uri="{FF2B5EF4-FFF2-40B4-BE49-F238E27FC236}">
                  <a16:creationId xmlns:a16="http://schemas.microsoft.com/office/drawing/2014/main" id="{3539BF19-57CA-4B8D-B0F7-9F14E0C8F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026576" y="3281038"/>
              <a:ext cx="471851" cy="493299"/>
            </a:xfrm>
            <a:prstGeom prst="rect">
              <a:avLst/>
            </a:prstGeom>
          </p:spPr>
        </p:pic>
        <p:pic>
          <p:nvPicPr>
            <p:cNvPr id="205" name="Picture 204">
              <a:extLst>
                <a:ext uri="{FF2B5EF4-FFF2-40B4-BE49-F238E27FC236}">
                  <a16:creationId xmlns:a16="http://schemas.microsoft.com/office/drawing/2014/main" id="{ADE45198-5FFF-43C9-9E60-A0C243623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829789" y="1387749"/>
              <a:ext cx="351177" cy="301009"/>
            </a:xfrm>
            <a:prstGeom prst="rect">
              <a:avLst/>
            </a:prstGeom>
          </p:spPr>
        </p:pic>
        <p:pic>
          <p:nvPicPr>
            <p:cNvPr id="206" name="Picture 205">
              <a:extLst>
                <a:ext uri="{FF2B5EF4-FFF2-40B4-BE49-F238E27FC236}">
                  <a16:creationId xmlns:a16="http://schemas.microsoft.com/office/drawing/2014/main" id="{50AEF928-40BE-4E24-B27C-12766F3E5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018642" y="1712742"/>
              <a:ext cx="351177" cy="301009"/>
            </a:xfrm>
            <a:prstGeom prst="rect">
              <a:avLst/>
            </a:prstGeom>
          </p:spPr>
        </p:pic>
        <p:pic>
          <p:nvPicPr>
            <p:cNvPr id="207" name="Picture 206">
              <a:extLst>
                <a:ext uri="{FF2B5EF4-FFF2-40B4-BE49-F238E27FC236}">
                  <a16:creationId xmlns:a16="http://schemas.microsoft.com/office/drawing/2014/main" id="{5F25EB45-93DF-423C-8C52-899B9E4FD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74845" y="4570076"/>
              <a:ext cx="223685" cy="466327"/>
            </a:xfrm>
            <a:prstGeom prst="rect">
              <a:avLst/>
            </a:prstGeom>
          </p:spPr>
        </p:pic>
        <p:pic>
          <p:nvPicPr>
            <p:cNvPr id="208" name="Picture 207">
              <a:extLst>
                <a:ext uri="{FF2B5EF4-FFF2-40B4-BE49-F238E27FC236}">
                  <a16:creationId xmlns:a16="http://schemas.microsoft.com/office/drawing/2014/main" id="{20189C9F-42C1-4447-A181-237C579AC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591925" y="4726640"/>
              <a:ext cx="223685" cy="466327"/>
            </a:xfrm>
            <a:prstGeom prst="rect">
              <a:avLst/>
            </a:prstGeom>
          </p:spPr>
        </p:pic>
        <p:pic>
          <p:nvPicPr>
            <p:cNvPr id="209" name="Picture 208">
              <a:extLst>
                <a:ext uri="{FF2B5EF4-FFF2-40B4-BE49-F238E27FC236}">
                  <a16:creationId xmlns:a16="http://schemas.microsoft.com/office/drawing/2014/main" id="{14A849C8-6893-48C2-8BDE-4F1410638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968286" y="4738924"/>
              <a:ext cx="223685" cy="466327"/>
            </a:xfrm>
            <a:prstGeom prst="rect">
              <a:avLst/>
            </a:prstGeom>
          </p:spPr>
        </p:pic>
        <p:pic>
          <p:nvPicPr>
            <p:cNvPr id="210" name="Picture 209">
              <a:extLst>
                <a:ext uri="{FF2B5EF4-FFF2-40B4-BE49-F238E27FC236}">
                  <a16:creationId xmlns:a16="http://schemas.microsoft.com/office/drawing/2014/main" id="{3A159C57-1580-4DAC-8EA5-72BEFDB89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782103" y="4594167"/>
              <a:ext cx="223685" cy="466327"/>
            </a:xfrm>
            <a:prstGeom prst="rect">
              <a:avLst/>
            </a:prstGeom>
          </p:spPr>
        </p:pic>
        <p:pic>
          <p:nvPicPr>
            <p:cNvPr id="211" name="Picture 210">
              <a:extLst>
                <a:ext uri="{FF2B5EF4-FFF2-40B4-BE49-F238E27FC236}">
                  <a16:creationId xmlns:a16="http://schemas.microsoft.com/office/drawing/2014/main" id="{D259BC75-7460-405D-8C91-1A5ACE7A7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257789" y="4665469"/>
              <a:ext cx="365760" cy="405595"/>
            </a:xfrm>
            <a:prstGeom prst="rect">
              <a:avLst/>
            </a:prstGeom>
          </p:spPr>
        </p:pic>
        <p:pic>
          <p:nvPicPr>
            <p:cNvPr id="215" name="Picture 214">
              <a:extLst>
                <a:ext uri="{FF2B5EF4-FFF2-40B4-BE49-F238E27FC236}">
                  <a16:creationId xmlns:a16="http://schemas.microsoft.com/office/drawing/2014/main" id="{1601B5FC-0C18-45C2-B54F-62EFF47B2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620443" y="4701635"/>
              <a:ext cx="365760" cy="405595"/>
            </a:xfrm>
            <a:prstGeom prst="rect">
              <a:avLst/>
            </a:prstGeom>
          </p:spPr>
        </p:pic>
        <p:pic>
          <p:nvPicPr>
            <p:cNvPr id="216" name="Picture 215">
              <a:extLst>
                <a:ext uri="{FF2B5EF4-FFF2-40B4-BE49-F238E27FC236}">
                  <a16:creationId xmlns:a16="http://schemas.microsoft.com/office/drawing/2014/main" id="{D1313F63-75B0-46CB-9238-747085BD4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500610" y="5030361"/>
              <a:ext cx="365760" cy="405595"/>
            </a:xfrm>
            <a:prstGeom prst="rect">
              <a:avLst/>
            </a:prstGeom>
          </p:spPr>
        </p:pic>
        <p:pic>
          <p:nvPicPr>
            <p:cNvPr id="217" name="Picture 216">
              <a:extLst>
                <a:ext uri="{FF2B5EF4-FFF2-40B4-BE49-F238E27FC236}">
                  <a16:creationId xmlns:a16="http://schemas.microsoft.com/office/drawing/2014/main" id="{F6C70CC2-8988-4E80-B78E-3B442CA62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898644" y="5085533"/>
              <a:ext cx="365760" cy="405595"/>
            </a:xfrm>
            <a:prstGeom prst="rect">
              <a:avLst/>
            </a:prstGeom>
          </p:spPr>
        </p:pic>
        <p:pic>
          <p:nvPicPr>
            <p:cNvPr id="219" name="Picture 218">
              <a:extLst>
                <a:ext uri="{FF2B5EF4-FFF2-40B4-BE49-F238E27FC236}">
                  <a16:creationId xmlns:a16="http://schemas.microsoft.com/office/drawing/2014/main" id="{1F2982EA-4E70-4494-A5CD-84B5446705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b="11231"/>
            <a:stretch/>
          </p:blipFill>
          <p:spPr>
            <a:xfrm flipH="1">
              <a:off x="25819" y="5992977"/>
              <a:ext cx="1388419" cy="862320"/>
            </a:xfrm>
            <a:prstGeom prst="rect">
              <a:avLst/>
            </a:prstGeom>
          </p:spPr>
        </p:pic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4AC03A3C-65A3-454B-9E05-BB800C78A600}"/>
                </a:ext>
              </a:extLst>
            </p:cNvPr>
            <p:cNvSpPr txBox="1"/>
            <p:nvPr/>
          </p:nvSpPr>
          <p:spPr>
            <a:xfrm>
              <a:off x="42258" y="5329572"/>
              <a:ext cx="651641" cy="35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3450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FDF26713-9778-44C2-A46D-488A7225A2A4}"/>
                </a:ext>
              </a:extLst>
            </p:cNvPr>
            <p:cNvSpPr txBox="1"/>
            <p:nvPr/>
          </p:nvSpPr>
          <p:spPr>
            <a:xfrm>
              <a:off x="3871479" y="4188461"/>
              <a:ext cx="651641" cy="35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3600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02C1BEA5-7581-4595-965D-F9CEF6CA2C61}"/>
                </a:ext>
              </a:extLst>
            </p:cNvPr>
            <p:cNvSpPr txBox="1"/>
            <p:nvPr/>
          </p:nvSpPr>
          <p:spPr>
            <a:xfrm>
              <a:off x="6567117" y="3392150"/>
              <a:ext cx="651641" cy="35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3850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055CBDCB-8C02-425E-A909-A249E7951015}"/>
                </a:ext>
              </a:extLst>
            </p:cNvPr>
            <p:cNvSpPr txBox="1"/>
            <p:nvPr/>
          </p:nvSpPr>
          <p:spPr>
            <a:xfrm>
              <a:off x="9646341" y="1723753"/>
              <a:ext cx="651641" cy="35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4600</a:t>
              </a:r>
            </a:p>
          </p:txBody>
        </p:sp>
      </p:grpSp>
      <p:sp>
        <p:nvSpPr>
          <p:cNvPr id="90" name="Title 1">
            <a:extLst>
              <a:ext uri="{FF2B5EF4-FFF2-40B4-BE49-F238E27FC236}">
                <a16:creationId xmlns:a16="http://schemas.microsoft.com/office/drawing/2014/main" id="{9FE4E643-5012-42CF-B0DD-CD26ECE19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2" y="278037"/>
            <a:ext cx="8108000" cy="808989"/>
          </a:xfrm>
        </p:spPr>
        <p:txBody>
          <a:bodyPr>
            <a:normAutofit/>
          </a:bodyPr>
          <a:lstStyle/>
          <a:p>
            <a:pPr algn="ctr"/>
            <a:r>
              <a:rPr lang="es-ES" sz="3600" dirty="0"/>
              <a:t>Manejo y </a:t>
            </a:r>
            <a:r>
              <a:rPr lang="es-ES" sz="3600" dirty="0" err="1"/>
              <a:t>TdD</a:t>
            </a:r>
            <a:r>
              <a:rPr lang="es-ES" sz="3600" dirty="0"/>
              <a:t>: Animales “encargados”</a:t>
            </a:r>
          </a:p>
        </p:txBody>
      </p:sp>
      <p:graphicFrame>
        <p:nvGraphicFramePr>
          <p:cNvPr id="91" name="Chart 90">
            <a:extLst>
              <a:ext uri="{FF2B5EF4-FFF2-40B4-BE49-F238E27FC236}">
                <a16:creationId xmlns:a16="http://schemas.microsoft.com/office/drawing/2014/main" id="{B4E32848-AB38-4670-9172-E2EBF3748C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4763757"/>
              </p:ext>
            </p:extLst>
          </p:nvPr>
        </p:nvGraphicFramePr>
        <p:xfrm>
          <a:off x="678788" y="1010947"/>
          <a:ext cx="6060490" cy="3804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5" name="Trapezoid 4">
            <a:extLst>
              <a:ext uri="{FF2B5EF4-FFF2-40B4-BE49-F238E27FC236}">
                <a16:creationId xmlns:a16="http://schemas.microsoft.com/office/drawing/2014/main" id="{0E478226-5B85-422E-8D6B-92FF40C3A3EF}"/>
              </a:ext>
            </a:extLst>
          </p:cNvPr>
          <p:cNvSpPr/>
          <p:nvPr/>
        </p:nvSpPr>
        <p:spPr>
          <a:xfrm>
            <a:off x="1926771" y="4782072"/>
            <a:ext cx="5375852" cy="2065652"/>
          </a:xfrm>
          <a:prstGeom prst="trapezoid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478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in front of a mountain&#10;&#10;Description automatically generated">
            <a:extLst>
              <a:ext uri="{FF2B5EF4-FFF2-40B4-BE49-F238E27FC236}">
                <a16:creationId xmlns:a16="http://schemas.microsoft.com/office/drawing/2014/main" id="{E4D86E44-0259-49EC-84A5-21FD43687C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20ECEA-187D-42E4-9DE2-D32D88589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Manejo y </a:t>
            </a:r>
            <a:r>
              <a:rPr lang="es-ES" dirty="0" err="1">
                <a:solidFill>
                  <a:schemeClr val="bg1"/>
                </a:solidFill>
              </a:rPr>
              <a:t>TdD</a:t>
            </a:r>
            <a:r>
              <a:rPr lang="es-ES" dirty="0">
                <a:solidFill>
                  <a:schemeClr val="bg1"/>
                </a:solidFill>
              </a:rPr>
              <a:t> de unidades de paisaje en el tiempo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F7542-1DCE-4A8C-83F1-B7ED7A9F8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E. preinca e inca, a través del ayllu (originario) tenían </a:t>
            </a:r>
            <a:r>
              <a:rPr lang="es-ES" dirty="0" err="1">
                <a:solidFill>
                  <a:schemeClr val="bg1"/>
                </a:solidFill>
              </a:rPr>
              <a:t>TdD</a:t>
            </a:r>
            <a:r>
              <a:rPr lang="es-ES" dirty="0">
                <a:solidFill>
                  <a:schemeClr val="bg1"/>
                </a:solidFill>
              </a:rPr>
              <a:t> y manejo, ambas unidades coincidían.</a:t>
            </a:r>
          </a:p>
          <a:p>
            <a:r>
              <a:rPr lang="es-ES" dirty="0">
                <a:solidFill>
                  <a:schemeClr val="bg1"/>
                </a:solidFill>
              </a:rPr>
              <a:t>E. conquista, colonia, inicio republica y reforma agraria, manejo y </a:t>
            </a:r>
            <a:r>
              <a:rPr lang="es-ES" dirty="0" err="1">
                <a:solidFill>
                  <a:schemeClr val="bg1"/>
                </a:solidFill>
              </a:rPr>
              <a:t>TdD</a:t>
            </a:r>
            <a:r>
              <a:rPr lang="es-ES" dirty="0">
                <a:solidFill>
                  <a:schemeClr val="bg1"/>
                </a:solidFill>
              </a:rPr>
              <a:t> no coincidían, familias a cargo de manejo y </a:t>
            </a:r>
            <a:r>
              <a:rPr lang="es-ES" dirty="0" err="1">
                <a:solidFill>
                  <a:schemeClr val="bg1"/>
                </a:solidFill>
              </a:rPr>
              <a:t>TdD</a:t>
            </a:r>
            <a:r>
              <a:rPr lang="es-ES" dirty="0">
                <a:solidFill>
                  <a:schemeClr val="bg1"/>
                </a:solidFill>
              </a:rPr>
              <a:t> a cargo de Cacique (nuevo ayllu en Encomienda y Corregimiento), Administrador de Hacienda Colonial, Hacienda Republicana, Fundo, Empresa SAGUL, SAIS Atusparia</a:t>
            </a:r>
          </a:p>
          <a:p>
            <a:r>
              <a:rPr lang="es-ES" dirty="0">
                <a:solidFill>
                  <a:schemeClr val="bg1"/>
                </a:solidFill>
              </a:rPr>
              <a:t>Post reforma (XX) familias vuelven a tener manejo y </a:t>
            </a:r>
            <a:r>
              <a:rPr lang="es-ES" dirty="0" err="1">
                <a:solidFill>
                  <a:schemeClr val="bg1"/>
                </a:solidFill>
              </a:rPr>
              <a:t>TdD</a:t>
            </a:r>
            <a:r>
              <a:rPr lang="es-ES" dirty="0">
                <a:solidFill>
                  <a:schemeClr val="bg1"/>
                </a:solidFill>
              </a:rPr>
              <a:t> del paisaje con la Comunidad Campesina </a:t>
            </a:r>
          </a:p>
        </p:txBody>
      </p:sp>
    </p:spTree>
    <p:extLst>
      <p:ext uri="{BB962C8B-B14F-4D97-AF65-F5344CB8AC3E}">
        <p14:creationId xmlns:p14="http://schemas.microsoft.com/office/powerpoint/2010/main" val="1144883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7627F-D073-446B-8543-5327A707D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Implicancias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Punas</a:t>
            </a:r>
            <a:r>
              <a:rPr lang="en-US" dirty="0"/>
              <a:t> Agua IV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55FBB-2CD1-482B-8CD8-89485EDBE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Cambio de </a:t>
            </a:r>
            <a:r>
              <a:rPr lang="en-US" dirty="0" err="1"/>
              <a:t>enfoque</a:t>
            </a:r>
            <a:r>
              <a:rPr lang="en-US" dirty="0"/>
              <a:t>. </a:t>
            </a:r>
            <a:r>
              <a:rPr lang="en-US" dirty="0" err="1"/>
              <a:t>Emplear</a:t>
            </a:r>
            <a:r>
              <a:rPr lang="en-US" dirty="0"/>
              <a:t> MH/AR</a:t>
            </a:r>
          </a:p>
          <a:p>
            <a:r>
              <a:rPr lang="es-ES" dirty="0"/>
              <a:t>Considerar en actividades de investigación y desarrollo</a:t>
            </a:r>
          </a:p>
          <a:p>
            <a:r>
              <a:rPr lang="es-ES" dirty="0"/>
              <a:t>En consulta comunal de implementación de actividades, socios plantearon énfasis en zona alta y media, no en baja. </a:t>
            </a:r>
          </a:p>
          <a:p>
            <a:r>
              <a:rPr lang="es-ES" dirty="0"/>
              <a:t>Interesados en nuevas formas mas interesantes de hacer los estudios, no quieren trabajar en mas de los mismo, que están interesados en aprender de esas nuevas cosas. </a:t>
            </a:r>
          </a:p>
          <a:p>
            <a:r>
              <a:rPr lang="es-ES" dirty="0"/>
              <a:t>Que querían volver a tener mas participación</a:t>
            </a:r>
          </a:p>
        </p:txBody>
      </p:sp>
    </p:spTree>
    <p:extLst>
      <p:ext uri="{BB962C8B-B14F-4D97-AF65-F5344CB8AC3E}">
        <p14:creationId xmlns:p14="http://schemas.microsoft.com/office/powerpoint/2010/main" val="2444697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6C2EA-1C9D-4A4F-AA0F-73EB07BFF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Conclusiones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2432D-C377-4D15-816C-323A74DD6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4800"/>
            <a:ext cx="10515600" cy="4918075"/>
          </a:xfrm>
        </p:spPr>
        <p:txBody>
          <a:bodyPr>
            <a:normAutofit fontScale="92500"/>
          </a:bodyPr>
          <a:lstStyle/>
          <a:p>
            <a:r>
              <a:rPr lang="es-ES" sz="2400" dirty="0">
                <a:ea typeface="Calibri" panose="020F0502020204030204" pitchFamily="34" charset="0"/>
              </a:rPr>
              <a:t>D</a:t>
            </a:r>
            <a:r>
              <a:rPr lang="es-ES" sz="2400" dirty="0">
                <a:effectLst/>
                <a:ea typeface="Calibri" panose="020F0502020204030204" pitchFamily="34" charset="0"/>
              </a:rPr>
              <a:t>iversidad de unidades de manejo en los paisajes </a:t>
            </a:r>
            <a:r>
              <a:rPr lang="es-ES" sz="2400" dirty="0" err="1">
                <a:effectLst/>
                <a:ea typeface="Calibri" panose="020F0502020204030204" pitchFamily="34" charset="0"/>
              </a:rPr>
              <a:t>agropastoriles</a:t>
            </a:r>
            <a:r>
              <a:rPr lang="es-ES" sz="2400" dirty="0">
                <a:effectLst/>
                <a:ea typeface="Calibri" panose="020F0502020204030204" pitchFamily="34" charset="0"/>
              </a:rPr>
              <a:t>, límites no son estáticos en el tiempo y en el espacio.</a:t>
            </a:r>
          </a:p>
          <a:p>
            <a:r>
              <a:rPr lang="es-ES" sz="2400" dirty="0">
                <a:ea typeface="Calibri" panose="020F0502020204030204" pitchFamily="34" charset="0"/>
              </a:rPr>
              <a:t>Manejo y </a:t>
            </a:r>
            <a:r>
              <a:rPr lang="es-ES" sz="2400" dirty="0" err="1">
                <a:ea typeface="Calibri" panose="020F0502020204030204" pitchFamily="34" charset="0"/>
              </a:rPr>
              <a:t>TdD</a:t>
            </a:r>
            <a:r>
              <a:rPr lang="es-ES" sz="2400" dirty="0">
                <a:ea typeface="Calibri" panose="020F0502020204030204" pitchFamily="34" charset="0"/>
              </a:rPr>
              <a:t> </a:t>
            </a:r>
            <a:r>
              <a:rPr lang="es-ES" sz="2400" dirty="0">
                <a:effectLst/>
                <a:ea typeface="Calibri" panose="020F0502020204030204" pitchFamily="34" charset="0"/>
              </a:rPr>
              <a:t>no necesariamente recaen en la misma familia o en los mismos miembros de la familia. </a:t>
            </a:r>
          </a:p>
          <a:p>
            <a:r>
              <a:rPr lang="es-ES" sz="2400" dirty="0">
                <a:ea typeface="Calibri" panose="020F0502020204030204" pitchFamily="34" charset="0"/>
              </a:rPr>
              <a:t>C</a:t>
            </a:r>
            <a:r>
              <a:rPr lang="es-ES" sz="2400" dirty="0">
                <a:effectLst/>
                <a:ea typeface="Calibri" panose="020F0502020204030204" pitchFamily="34" charset="0"/>
              </a:rPr>
              <a:t>omunidades gobiernan las zonas alta y media del paisaje, pero son los productores y sus familias quienes con sus decisiones y manejos definen el paisaje de las tres zonas agroecológicas.</a:t>
            </a:r>
          </a:p>
          <a:p>
            <a:r>
              <a:rPr lang="es-ES" sz="2400" dirty="0">
                <a:ea typeface="Calibri" panose="020F0502020204030204" pitchFamily="34" charset="0"/>
              </a:rPr>
              <a:t>F</a:t>
            </a:r>
            <a:r>
              <a:rPr lang="es-ES" sz="2400" dirty="0">
                <a:effectLst/>
                <a:ea typeface="Calibri" panose="020F0502020204030204" pitchFamily="34" charset="0"/>
              </a:rPr>
              <a:t>amilia está organizada para manejar su componente ganadero en zonas alta y media (comunal) y su componente agrícola en la zona media (comunal) y baja (privada), por tanto es la familia (no la comunidad) la que hace un manejo integrado del paisaje.</a:t>
            </a:r>
          </a:p>
          <a:p>
            <a:r>
              <a:rPr lang="es-ES" sz="2400" dirty="0">
                <a:ea typeface="Calibri" panose="020F0502020204030204" pitchFamily="34" charset="0"/>
              </a:rPr>
              <a:t>F</a:t>
            </a:r>
            <a:r>
              <a:rPr lang="es-ES" sz="2400" dirty="0">
                <a:effectLst/>
                <a:ea typeface="Calibri" panose="020F0502020204030204" pitchFamily="34" charset="0"/>
              </a:rPr>
              <a:t>amilia organiza su mano de obra, de tal manera que el manejo del componente ganadero </a:t>
            </a:r>
            <a:r>
              <a:rPr lang="es-ES" sz="2400" dirty="0">
                <a:ea typeface="Calibri" panose="020F0502020204030204" pitchFamily="34" charset="0"/>
              </a:rPr>
              <a:t>en </a:t>
            </a:r>
            <a:r>
              <a:rPr lang="es-ES" sz="2400" dirty="0">
                <a:effectLst/>
                <a:ea typeface="Calibri" panose="020F0502020204030204" pitchFamily="34" charset="0"/>
              </a:rPr>
              <a:t>zona alta esta principalmente a cargo de mujer adulta y el manejo del componente agrícola (cultivos y forrajes) en zona baja, esta principalmente a cargo de varón adulto.</a:t>
            </a:r>
          </a:p>
        </p:txBody>
      </p:sp>
    </p:spTree>
    <p:extLst>
      <p:ext uri="{BB962C8B-B14F-4D97-AF65-F5344CB8AC3E}">
        <p14:creationId xmlns:p14="http://schemas.microsoft.com/office/powerpoint/2010/main" val="884073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0C5E7-E1E8-40A4-A005-4ABD95D96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Conclusiones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902CD-7001-4EED-9E78-F40FD990D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>
                <a:ea typeface="Calibri" panose="020F0502020204030204" pitchFamily="34" charset="0"/>
              </a:rPr>
              <a:t>M</a:t>
            </a:r>
            <a:r>
              <a:rPr lang="es-ES" sz="2400" dirty="0">
                <a:effectLst/>
                <a:ea typeface="Calibri" panose="020F0502020204030204" pitchFamily="34" charset="0"/>
              </a:rPr>
              <a:t>ujeres son reconocidas como piezas clave en el manejo de unidades de pastoreo, pero su participación en la </a:t>
            </a:r>
            <a:r>
              <a:rPr lang="es-ES" sz="2400" dirty="0" err="1">
                <a:effectLst/>
                <a:ea typeface="Calibri" panose="020F0502020204030204" pitchFamily="34" charset="0"/>
              </a:rPr>
              <a:t>TdD</a:t>
            </a:r>
            <a:r>
              <a:rPr lang="es-ES" sz="2400" dirty="0">
                <a:effectLst/>
                <a:ea typeface="Calibri" panose="020F0502020204030204" pitchFamily="34" charset="0"/>
              </a:rPr>
              <a:t> es mínima, lo cual estaría asociado la titularidad de la tierra y en la membresía a la comunidad, las cuales recaen principalmente en los miembros varones. </a:t>
            </a:r>
          </a:p>
          <a:p>
            <a:r>
              <a:rPr lang="es-ES" sz="2400" dirty="0">
                <a:effectLst/>
                <a:ea typeface="Calibri" panose="020F0502020204030204" pitchFamily="34" charset="0"/>
              </a:rPr>
              <a:t>Enfoque SSE ha permitido entender que los paisajes </a:t>
            </a:r>
            <a:r>
              <a:rPr lang="es-ES" sz="2400" dirty="0" err="1">
                <a:effectLst/>
                <a:ea typeface="Calibri" panose="020F0502020204030204" pitchFamily="34" charset="0"/>
              </a:rPr>
              <a:t>agropastoriles</a:t>
            </a:r>
            <a:r>
              <a:rPr lang="es-ES" sz="2400" dirty="0">
                <a:effectLst/>
                <a:ea typeface="Calibri" panose="020F0502020204030204" pitchFamily="34" charset="0"/>
              </a:rPr>
              <a:t> son sistemas socio-ecológicos complejos y ha permitido identificar y entender las interacciones como las unidades de manejo de paisaje. </a:t>
            </a:r>
          </a:p>
          <a:p>
            <a:r>
              <a:rPr lang="es-ES" sz="2400" dirty="0">
                <a:effectLst/>
                <a:ea typeface="Calibri" panose="020F0502020204030204" pitchFamily="34" charset="0"/>
              </a:rPr>
              <a:t>Enfoque de Manejo Holístico proponer intervenciones contextualizadas a lo ecológico y social desde la complejidad de interacciones del paisaje </a:t>
            </a:r>
            <a:r>
              <a:rPr lang="es-ES" sz="2400" dirty="0" err="1">
                <a:effectLst/>
                <a:ea typeface="Calibri" panose="020F0502020204030204" pitchFamily="34" charset="0"/>
              </a:rPr>
              <a:t>agropastoril</a:t>
            </a:r>
            <a:r>
              <a:rPr lang="es-ES" sz="2400" dirty="0">
                <a:effectLst/>
                <a:ea typeface="Calibri" panose="020F0502020204030204" pitchFamily="34" charset="0"/>
              </a:rPr>
              <a:t> como la ganadería y la agricultura regenerativa.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44962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ss, outdoor, field, grazing&#10;&#10;Description automatically generated">
            <a:extLst>
              <a:ext uri="{FF2B5EF4-FFF2-40B4-BE49-F238E27FC236}">
                <a16:creationId xmlns:a16="http://schemas.microsoft.com/office/drawing/2014/main" id="{B90A3DC2-3C08-4CDA-B800-51715F54A8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" t="8159" r="3004" b="1204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C187F-DF2C-4E42-91D1-15BA980C1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200" y="5267325"/>
            <a:ext cx="10515600" cy="13255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Gracias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cturin@mountain.org</a:t>
            </a:r>
          </a:p>
        </p:txBody>
      </p:sp>
    </p:spTree>
    <p:extLst>
      <p:ext uri="{BB962C8B-B14F-4D97-AF65-F5344CB8AC3E}">
        <p14:creationId xmlns:p14="http://schemas.microsoft.com/office/powerpoint/2010/main" val="857245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1726</TotalTime>
  <Words>1321</Words>
  <Application>Microsoft Office PowerPoint</Application>
  <PresentationFormat>Widescreen</PresentationFormat>
  <Paragraphs>230</Paragraphs>
  <Slides>22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Office Theme</vt:lpstr>
      <vt:lpstr>Unidades de Manejo de Paisajes Agropastoriles de la Puna Húmeda de los Andes Norcentrales del Perú</vt:lpstr>
      <vt:lpstr>Contenido</vt:lpstr>
      <vt:lpstr>Problema</vt:lpstr>
      <vt:lpstr>Objetivo</vt:lpstr>
      <vt:lpstr>Metodología</vt:lpstr>
      <vt:lpstr>Recorrido por las comunidades</vt:lpstr>
      <vt:lpstr>Zonificación Agroecológica</vt:lpstr>
      <vt:lpstr>Paisaje agropastoril puna húmeda Andes norcentrales del Perú </vt:lpstr>
      <vt:lpstr>Paisaje agropastoril puna húmeda Andes norcentrales del Perú </vt:lpstr>
      <vt:lpstr>Paisaje agropastoril puna húmeda Andes norcentrales del Perú </vt:lpstr>
      <vt:lpstr>Paisaje agropastoril puna húmeda Andes norcentrales del Perú </vt:lpstr>
      <vt:lpstr>Paisaje agropastoril puna húmeda Andes norcentrales del Perú </vt:lpstr>
      <vt:lpstr>Paisaje agropastoril puna húmeda Andes norcentrales del Perú </vt:lpstr>
      <vt:lpstr>Paisaje agropastoril puna húmeda Andes norcentrales del Perú </vt:lpstr>
      <vt:lpstr>Organización familiar para manejo y TdD. Una mirada desde  enfoque de género</vt:lpstr>
      <vt:lpstr>Manejo y TdD: Dinámica de pastoreo. Sitios de Pastoreo</vt:lpstr>
      <vt:lpstr>Manejo y TdD: Animales “encargados”</vt:lpstr>
      <vt:lpstr>Manejo y TdD de unidades de paisaje en el tiempo</vt:lpstr>
      <vt:lpstr>Implicancias en Punas Agua IV</vt:lpstr>
      <vt:lpstr>Conclusiones</vt:lpstr>
      <vt:lpstr>Conclusiones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Unidades de Manejo de Paisajes Agropastoriles de la Puna Húmeda de los Andes Norcentrales del Perú</dc:title>
  <dc:creator>Cecilia Turin</dc:creator>
  <cp:lastModifiedBy>Cecilia Turin</cp:lastModifiedBy>
  <cp:revision>28</cp:revision>
  <dcterms:created xsi:type="dcterms:W3CDTF">2020-07-07T07:56:36Z</dcterms:created>
  <dcterms:modified xsi:type="dcterms:W3CDTF">2020-07-08T14:59:29Z</dcterms:modified>
</cp:coreProperties>
</file>