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3" r:id="rId6"/>
    <p:sldId id="259" r:id="rId7"/>
    <p:sldId id="262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ACEDB6-6D20-4A81-A51D-E7D4A3B0AB7C}" v="486" dt="2025-06-09T05:44:05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9477" autoAdjust="0"/>
  </p:normalViewPr>
  <p:slideViewPr>
    <p:cSldViewPr snapToGrid="0">
      <p:cViewPr varScale="1">
        <p:scale>
          <a:sx n="57" d="100"/>
          <a:sy n="57" d="100"/>
        </p:scale>
        <p:origin x="1680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Rengifo Briceño" userId="c0bb2a819eb27866" providerId="LiveId" clId="{29ACEDB6-6D20-4A81-A51D-E7D4A3B0AB7C}"/>
    <pc:docChg chg="undo custSel addSld delSld modSld sldOrd">
      <pc:chgData name="Gabriela Rengifo Briceño" userId="c0bb2a819eb27866" providerId="LiveId" clId="{29ACEDB6-6D20-4A81-A51D-E7D4A3B0AB7C}" dt="2025-06-09T05:44:11.091" v="2942" actId="14100"/>
      <pc:docMkLst>
        <pc:docMk/>
      </pc:docMkLst>
      <pc:sldChg chg="addSp modSp mod setBg">
        <pc:chgData name="Gabriela Rengifo Briceño" userId="c0bb2a819eb27866" providerId="LiveId" clId="{29ACEDB6-6D20-4A81-A51D-E7D4A3B0AB7C}" dt="2025-06-09T03:21:41.683" v="2" actId="1076"/>
        <pc:sldMkLst>
          <pc:docMk/>
          <pc:sldMk cId="1020806121" sldId="256"/>
        </pc:sldMkLst>
        <pc:spChg chg="mod">
          <ac:chgData name="Gabriela Rengifo Briceño" userId="c0bb2a819eb27866" providerId="LiveId" clId="{29ACEDB6-6D20-4A81-A51D-E7D4A3B0AB7C}" dt="2025-06-09T03:21:41.683" v="2" actId="1076"/>
          <ac:spMkLst>
            <pc:docMk/>
            <pc:sldMk cId="1020806121" sldId="256"/>
            <ac:spMk id="2" creationId="{892EB7BC-001A-09C1-BD83-4999C8BDB1B1}"/>
          </ac:spMkLst>
        </pc:spChg>
        <pc:spChg chg="add">
          <ac:chgData name="Gabriela Rengifo Briceño" userId="c0bb2a819eb27866" providerId="LiveId" clId="{29ACEDB6-6D20-4A81-A51D-E7D4A3B0AB7C}" dt="2025-06-09T03:21:30.524" v="1" actId="26606"/>
          <ac:spMkLst>
            <pc:docMk/>
            <pc:sldMk cId="1020806121" sldId="256"/>
            <ac:spMk id="9" creationId="{06DA9DF9-31F7-4056-B42E-878CC92417B8}"/>
          </ac:spMkLst>
        </pc:spChg>
        <pc:picChg chg="add mod">
          <ac:chgData name="Gabriela Rengifo Briceño" userId="c0bb2a819eb27866" providerId="LiveId" clId="{29ACEDB6-6D20-4A81-A51D-E7D4A3B0AB7C}" dt="2025-06-09T03:21:30.524" v="1" actId="26606"/>
          <ac:picMkLst>
            <pc:docMk/>
            <pc:sldMk cId="1020806121" sldId="256"/>
            <ac:picMk id="4" creationId="{88CDABCF-C0E0-85D7-DE54-28CA3FDE0F65}"/>
          </ac:picMkLst>
        </pc:picChg>
      </pc:sldChg>
      <pc:sldChg chg="modSp mod">
        <pc:chgData name="Gabriela Rengifo Briceño" userId="c0bb2a819eb27866" providerId="LiveId" clId="{29ACEDB6-6D20-4A81-A51D-E7D4A3B0AB7C}" dt="2025-06-09T03:22:28.977" v="16" actId="27636"/>
        <pc:sldMkLst>
          <pc:docMk/>
          <pc:sldMk cId="4185548017" sldId="257"/>
        </pc:sldMkLst>
        <pc:spChg chg="mod">
          <ac:chgData name="Gabriela Rengifo Briceño" userId="c0bb2a819eb27866" providerId="LiveId" clId="{29ACEDB6-6D20-4A81-A51D-E7D4A3B0AB7C}" dt="2025-06-09T03:21:55.431" v="3" actId="1076"/>
          <ac:spMkLst>
            <pc:docMk/>
            <pc:sldMk cId="4185548017" sldId="257"/>
            <ac:spMk id="2" creationId="{26481188-F44E-7C0B-1A88-6E641317E712}"/>
          </ac:spMkLst>
        </pc:spChg>
        <pc:spChg chg="mod">
          <ac:chgData name="Gabriela Rengifo Briceño" userId="c0bb2a819eb27866" providerId="LiveId" clId="{29ACEDB6-6D20-4A81-A51D-E7D4A3B0AB7C}" dt="2025-06-09T03:22:28.977" v="16" actId="27636"/>
          <ac:spMkLst>
            <pc:docMk/>
            <pc:sldMk cId="4185548017" sldId="257"/>
            <ac:spMk id="3" creationId="{4A30A259-6F71-EE73-BF04-537EA9028385}"/>
          </ac:spMkLst>
        </pc:spChg>
      </pc:sldChg>
      <pc:sldChg chg="modSp mod">
        <pc:chgData name="Gabriela Rengifo Briceño" userId="c0bb2a819eb27866" providerId="LiveId" clId="{29ACEDB6-6D20-4A81-A51D-E7D4A3B0AB7C}" dt="2025-06-09T03:23:37.994" v="34" actId="1035"/>
        <pc:sldMkLst>
          <pc:docMk/>
          <pc:sldMk cId="2758985436" sldId="258"/>
        </pc:sldMkLst>
        <pc:spChg chg="mod">
          <ac:chgData name="Gabriela Rengifo Briceño" userId="c0bb2a819eb27866" providerId="LiveId" clId="{29ACEDB6-6D20-4A81-A51D-E7D4A3B0AB7C}" dt="2025-06-09T03:23:17.409" v="24" actId="403"/>
          <ac:spMkLst>
            <pc:docMk/>
            <pc:sldMk cId="2758985436" sldId="258"/>
            <ac:spMk id="49" creationId="{88E432C3-85C2-8370-6521-27E0F74FAB0E}"/>
          </ac:spMkLst>
        </pc:spChg>
        <pc:spChg chg="mod">
          <ac:chgData name="Gabriela Rengifo Briceño" userId="c0bb2a819eb27866" providerId="LiveId" clId="{29ACEDB6-6D20-4A81-A51D-E7D4A3B0AB7C}" dt="2025-06-09T03:23:13.462" v="23" actId="1076"/>
          <ac:spMkLst>
            <pc:docMk/>
            <pc:sldMk cId="2758985436" sldId="258"/>
            <ac:spMk id="59" creationId="{45213EAC-97CF-E4D0-AB3E-1372D6D13470}"/>
          </ac:spMkLst>
        </pc:spChg>
        <pc:inkChg chg="mod">
          <ac:chgData name="Gabriela Rengifo Briceño" userId="c0bb2a819eb27866" providerId="LiveId" clId="{29ACEDB6-6D20-4A81-A51D-E7D4A3B0AB7C}" dt="2025-06-09T03:23:37.994" v="34" actId="1035"/>
          <ac:inkMkLst>
            <pc:docMk/>
            <pc:sldMk cId="2758985436" sldId="258"/>
            <ac:inkMk id="30" creationId="{7F7C60C9-E2E3-18A7-6697-0A04BAFC48D4}"/>
          </ac:inkMkLst>
        </pc:inkChg>
        <pc:inkChg chg="mod">
          <ac:chgData name="Gabriela Rengifo Briceño" userId="c0bb2a819eb27866" providerId="LiveId" clId="{29ACEDB6-6D20-4A81-A51D-E7D4A3B0AB7C}" dt="2025-06-09T03:22:52.814" v="18" actId="208"/>
          <ac:inkMkLst>
            <pc:docMk/>
            <pc:sldMk cId="2758985436" sldId="258"/>
            <ac:inkMk id="50" creationId="{05B43ACA-F6B0-D651-06CB-A44A8C1B5351}"/>
          </ac:inkMkLst>
        </pc:inkChg>
        <pc:inkChg chg="mod">
          <ac:chgData name="Gabriela Rengifo Briceño" userId="c0bb2a819eb27866" providerId="LiveId" clId="{29ACEDB6-6D20-4A81-A51D-E7D4A3B0AB7C}" dt="2025-06-09T03:22:52.814" v="18" actId="208"/>
          <ac:inkMkLst>
            <pc:docMk/>
            <pc:sldMk cId="2758985436" sldId="258"/>
            <ac:inkMk id="51" creationId="{C4E9F311-7F10-54D2-85F6-1FCB364534D8}"/>
          </ac:inkMkLst>
        </pc:inkChg>
        <pc:inkChg chg="mod">
          <ac:chgData name="Gabriela Rengifo Briceño" userId="c0bb2a819eb27866" providerId="LiveId" clId="{29ACEDB6-6D20-4A81-A51D-E7D4A3B0AB7C}" dt="2025-06-09T03:22:52.814" v="18" actId="208"/>
          <ac:inkMkLst>
            <pc:docMk/>
            <pc:sldMk cId="2758985436" sldId="258"/>
            <ac:inkMk id="55" creationId="{137D6EBB-4DB1-1BFD-5033-6D4FC7DEEA5B}"/>
          </ac:inkMkLst>
        </pc:inkChg>
        <pc:inkChg chg="mod">
          <ac:chgData name="Gabriela Rengifo Briceño" userId="c0bb2a819eb27866" providerId="LiveId" clId="{29ACEDB6-6D20-4A81-A51D-E7D4A3B0AB7C}" dt="2025-06-09T03:22:52.814" v="18" actId="208"/>
          <ac:inkMkLst>
            <pc:docMk/>
            <pc:sldMk cId="2758985436" sldId="258"/>
            <ac:inkMk id="56" creationId="{F76DC073-D0D2-9AFA-E5E2-2068CAA6BE07}"/>
          </ac:inkMkLst>
        </pc:inkChg>
        <pc:inkChg chg="mod">
          <ac:chgData name="Gabriela Rengifo Briceño" userId="c0bb2a819eb27866" providerId="LiveId" clId="{29ACEDB6-6D20-4A81-A51D-E7D4A3B0AB7C}" dt="2025-06-09T03:22:52.814" v="18" actId="208"/>
          <ac:inkMkLst>
            <pc:docMk/>
            <pc:sldMk cId="2758985436" sldId="258"/>
            <ac:inkMk id="57" creationId="{8FBE0E85-D844-A9EC-C481-ED6FC23D4951}"/>
          </ac:inkMkLst>
        </pc:inkChg>
        <pc:inkChg chg="mod">
          <ac:chgData name="Gabriela Rengifo Briceño" userId="c0bb2a819eb27866" providerId="LiveId" clId="{29ACEDB6-6D20-4A81-A51D-E7D4A3B0AB7C}" dt="2025-06-09T03:22:52.814" v="18" actId="208"/>
          <ac:inkMkLst>
            <pc:docMk/>
            <pc:sldMk cId="2758985436" sldId="258"/>
            <ac:inkMk id="58" creationId="{1030D2CE-BA4D-C335-8195-CF7AEE1CCB1E}"/>
          </ac:inkMkLst>
        </pc:inkChg>
      </pc:sldChg>
      <pc:sldChg chg="modSp mod ord">
        <pc:chgData name="Gabriela Rengifo Briceño" userId="c0bb2a819eb27866" providerId="LiveId" clId="{29ACEDB6-6D20-4A81-A51D-E7D4A3B0AB7C}" dt="2025-06-09T05:35:47.787" v="2853"/>
        <pc:sldMkLst>
          <pc:docMk/>
          <pc:sldMk cId="388318104" sldId="259"/>
        </pc:sldMkLst>
        <pc:spChg chg="mod">
          <ac:chgData name="Gabriela Rengifo Briceño" userId="c0bb2a819eb27866" providerId="LiveId" clId="{29ACEDB6-6D20-4A81-A51D-E7D4A3B0AB7C}" dt="2025-06-09T03:29:01.549" v="145" actId="1076"/>
          <ac:spMkLst>
            <pc:docMk/>
            <pc:sldMk cId="388318104" sldId="259"/>
            <ac:spMk id="13" creationId="{172BE269-0FBA-F023-E860-C2398334BB56}"/>
          </ac:spMkLst>
        </pc:spChg>
        <pc:spChg chg="mod">
          <ac:chgData name="Gabriela Rengifo Briceño" userId="c0bb2a819eb27866" providerId="LiveId" clId="{29ACEDB6-6D20-4A81-A51D-E7D4A3B0AB7C}" dt="2025-06-09T03:29:09.596" v="147" actId="1076"/>
          <ac:spMkLst>
            <pc:docMk/>
            <pc:sldMk cId="388318104" sldId="259"/>
            <ac:spMk id="14" creationId="{A2353079-B3B0-1C27-0DB6-404FF0856DF6}"/>
          </ac:spMkLst>
        </pc:spChg>
        <pc:spChg chg="mod">
          <ac:chgData name="Gabriela Rengifo Briceño" userId="c0bb2a819eb27866" providerId="LiveId" clId="{29ACEDB6-6D20-4A81-A51D-E7D4A3B0AB7C}" dt="2025-06-09T03:29:18.559" v="149" actId="1076"/>
          <ac:spMkLst>
            <pc:docMk/>
            <pc:sldMk cId="388318104" sldId="259"/>
            <ac:spMk id="15" creationId="{4CCAB85D-94E1-3964-5BB9-CA0C31DD8373}"/>
          </ac:spMkLst>
        </pc:spChg>
        <pc:spChg chg="mod">
          <ac:chgData name="Gabriela Rengifo Briceño" userId="c0bb2a819eb27866" providerId="LiveId" clId="{29ACEDB6-6D20-4A81-A51D-E7D4A3B0AB7C}" dt="2025-06-09T03:29:25.651" v="151" actId="14100"/>
          <ac:spMkLst>
            <pc:docMk/>
            <pc:sldMk cId="388318104" sldId="259"/>
            <ac:spMk id="16" creationId="{152F64C2-CE0B-1C1B-7A44-48CC1D7AB553}"/>
          </ac:spMkLst>
        </pc:spChg>
        <pc:spChg chg="mod">
          <ac:chgData name="Gabriela Rengifo Briceño" userId="c0bb2a819eb27866" providerId="LiveId" clId="{29ACEDB6-6D20-4A81-A51D-E7D4A3B0AB7C}" dt="2025-06-09T03:29:33.181" v="152" actId="1076"/>
          <ac:spMkLst>
            <pc:docMk/>
            <pc:sldMk cId="388318104" sldId="259"/>
            <ac:spMk id="18" creationId="{0FD83356-96A2-DE77-EDB9-406ABDA8E586}"/>
          </ac:spMkLst>
        </pc:spChg>
        <pc:spChg chg="mod">
          <ac:chgData name="Gabriela Rengifo Briceño" userId="c0bb2a819eb27866" providerId="LiveId" clId="{29ACEDB6-6D20-4A81-A51D-E7D4A3B0AB7C}" dt="2025-06-09T03:29:37.063" v="153" actId="14100"/>
          <ac:spMkLst>
            <pc:docMk/>
            <pc:sldMk cId="388318104" sldId="259"/>
            <ac:spMk id="19" creationId="{BDC8ED9E-7B25-3225-4843-BE358ED2A168}"/>
          </ac:spMkLst>
        </pc:spChg>
      </pc:sldChg>
      <pc:sldChg chg="addSp modSp mod">
        <pc:chgData name="Gabriela Rengifo Briceño" userId="c0bb2a819eb27866" providerId="LiveId" clId="{29ACEDB6-6D20-4A81-A51D-E7D4A3B0AB7C}" dt="2025-06-09T03:28:43.488" v="144" actId="1076"/>
        <pc:sldMkLst>
          <pc:docMk/>
          <pc:sldMk cId="2022336245" sldId="260"/>
        </pc:sldMkLst>
        <pc:spChg chg="mod">
          <ac:chgData name="Gabriela Rengifo Briceño" userId="c0bb2a819eb27866" providerId="LiveId" clId="{29ACEDB6-6D20-4A81-A51D-E7D4A3B0AB7C}" dt="2025-06-09T03:28:43.488" v="144" actId="1076"/>
          <ac:spMkLst>
            <pc:docMk/>
            <pc:sldMk cId="2022336245" sldId="260"/>
            <ac:spMk id="5" creationId="{04F1C5C2-9C92-87D5-35FF-B339DB30F009}"/>
          </ac:spMkLst>
        </pc:spChg>
        <pc:spChg chg="mod">
          <ac:chgData name="Gabriela Rengifo Briceño" userId="c0bb2a819eb27866" providerId="LiveId" clId="{29ACEDB6-6D20-4A81-A51D-E7D4A3B0AB7C}" dt="2025-06-09T03:26:03.168" v="116" actId="403"/>
          <ac:spMkLst>
            <pc:docMk/>
            <pc:sldMk cId="2022336245" sldId="260"/>
            <ac:spMk id="7" creationId="{45096776-3FFD-78B5-B2B3-DF670629DFC0}"/>
          </ac:spMkLst>
        </pc:spChg>
        <pc:spChg chg="mod">
          <ac:chgData name="Gabriela Rengifo Briceño" userId="c0bb2a819eb27866" providerId="LiveId" clId="{29ACEDB6-6D20-4A81-A51D-E7D4A3B0AB7C}" dt="2025-06-09T03:25:47.762" v="111" actId="403"/>
          <ac:spMkLst>
            <pc:docMk/>
            <pc:sldMk cId="2022336245" sldId="260"/>
            <ac:spMk id="11" creationId="{8A1B404A-1C4B-0767-4DC0-DB6C7BBF7E83}"/>
          </ac:spMkLst>
        </pc:spChg>
        <pc:spChg chg="add mod">
          <ac:chgData name="Gabriela Rengifo Briceño" userId="c0bb2a819eb27866" providerId="LiveId" clId="{29ACEDB6-6D20-4A81-A51D-E7D4A3B0AB7C}" dt="2025-06-09T03:28:38.603" v="143" actId="1076"/>
          <ac:spMkLst>
            <pc:docMk/>
            <pc:sldMk cId="2022336245" sldId="260"/>
            <ac:spMk id="14" creationId="{D84B3612-4276-6630-B2E6-7D6114947C73}"/>
          </ac:spMkLst>
        </pc:spChg>
      </pc:sldChg>
      <pc:sldChg chg="del">
        <pc:chgData name="Gabriela Rengifo Briceño" userId="c0bb2a819eb27866" providerId="LiveId" clId="{29ACEDB6-6D20-4A81-A51D-E7D4A3B0AB7C}" dt="2025-06-09T03:56:18.524" v="484" actId="47"/>
        <pc:sldMkLst>
          <pc:docMk/>
          <pc:sldMk cId="4141671157" sldId="261"/>
        </pc:sldMkLst>
      </pc:sldChg>
      <pc:sldChg chg="addSp delSp modSp mod delAnim modAnim">
        <pc:chgData name="Gabriela Rengifo Briceño" userId="c0bb2a819eb27866" providerId="LiveId" clId="{29ACEDB6-6D20-4A81-A51D-E7D4A3B0AB7C}" dt="2025-06-09T05:37:40.768" v="2873" actId="14100"/>
        <pc:sldMkLst>
          <pc:docMk/>
          <pc:sldMk cId="1373049773" sldId="262"/>
        </pc:sldMkLst>
        <pc:spChg chg="mod">
          <ac:chgData name="Gabriela Rengifo Briceño" userId="c0bb2a819eb27866" providerId="LiveId" clId="{29ACEDB6-6D20-4A81-A51D-E7D4A3B0AB7C}" dt="2025-06-09T05:37:40.768" v="2873" actId="14100"/>
          <ac:spMkLst>
            <pc:docMk/>
            <pc:sldMk cId="1373049773" sldId="262"/>
            <ac:spMk id="2" creationId="{BFF1BB41-126B-59A6-CD45-3158F3F381BB}"/>
          </ac:spMkLst>
        </pc:spChg>
        <pc:spChg chg="mod">
          <ac:chgData name="Gabriela Rengifo Briceño" userId="c0bb2a819eb27866" providerId="LiveId" clId="{29ACEDB6-6D20-4A81-A51D-E7D4A3B0AB7C}" dt="2025-06-09T04:34:15.797" v="1071" actId="1036"/>
          <ac:spMkLst>
            <pc:docMk/>
            <pc:sldMk cId="1373049773" sldId="262"/>
            <ac:spMk id="10" creationId="{30ABCBDC-7DC7-FCCF-4001-3AB4A8623023}"/>
          </ac:spMkLst>
        </pc:spChg>
        <pc:spChg chg="mod">
          <ac:chgData name="Gabriela Rengifo Briceño" userId="c0bb2a819eb27866" providerId="LiveId" clId="{29ACEDB6-6D20-4A81-A51D-E7D4A3B0AB7C}" dt="2025-06-09T04:34:15.797" v="1071" actId="1036"/>
          <ac:spMkLst>
            <pc:docMk/>
            <pc:sldMk cId="1373049773" sldId="262"/>
            <ac:spMk id="11" creationId="{5D0DB413-E4D7-80D5-2C6B-E4E6001CAF88}"/>
          </ac:spMkLst>
        </pc:spChg>
        <pc:spChg chg="mod">
          <ac:chgData name="Gabriela Rengifo Briceño" userId="c0bb2a819eb27866" providerId="LiveId" clId="{29ACEDB6-6D20-4A81-A51D-E7D4A3B0AB7C}" dt="2025-06-09T04:34:15.797" v="1071" actId="1036"/>
          <ac:spMkLst>
            <pc:docMk/>
            <pc:sldMk cId="1373049773" sldId="262"/>
            <ac:spMk id="20" creationId="{A0D68CDE-2088-18EF-046F-1111C968EB95}"/>
          </ac:spMkLst>
        </pc:spChg>
        <pc:spChg chg="add del mod">
          <ac:chgData name="Gabriela Rengifo Briceño" userId="c0bb2a819eb27866" providerId="LiveId" clId="{29ACEDB6-6D20-4A81-A51D-E7D4A3B0AB7C}" dt="2025-06-09T04:06:35.351" v="715" actId="478"/>
          <ac:spMkLst>
            <pc:docMk/>
            <pc:sldMk cId="1373049773" sldId="262"/>
            <ac:spMk id="21" creationId="{FFACF219-A7EA-D533-BE83-9E1965157912}"/>
          </ac:spMkLst>
        </pc:spChg>
        <pc:spChg chg="add del">
          <ac:chgData name="Gabriela Rengifo Briceño" userId="c0bb2a819eb27866" providerId="LiveId" clId="{29ACEDB6-6D20-4A81-A51D-E7D4A3B0AB7C}" dt="2025-06-09T04:06:55.254" v="717" actId="11529"/>
          <ac:spMkLst>
            <pc:docMk/>
            <pc:sldMk cId="1373049773" sldId="262"/>
            <ac:spMk id="22" creationId="{060E8154-D400-1A20-3C36-00FD9FE564F4}"/>
          </ac:spMkLst>
        </pc:spChg>
        <pc:spChg chg="add del">
          <ac:chgData name="Gabriela Rengifo Briceño" userId="c0bb2a819eb27866" providerId="LiveId" clId="{29ACEDB6-6D20-4A81-A51D-E7D4A3B0AB7C}" dt="2025-06-09T04:07:07.454" v="719" actId="11529"/>
          <ac:spMkLst>
            <pc:docMk/>
            <pc:sldMk cId="1373049773" sldId="262"/>
            <ac:spMk id="25" creationId="{955B42B9-0C52-9271-B7AB-BFC3CEB9D3D2}"/>
          </ac:spMkLst>
        </pc:spChg>
        <pc:spChg chg="add del mod">
          <ac:chgData name="Gabriela Rengifo Briceño" userId="c0bb2a819eb27866" providerId="LiveId" clId="{29ACEDB6-6D20-4A81-A51D-E7D4A3B0AB7C}" dt="2025-06-09T04:07:27.893" v="722" actId="478"/>
          <ac:spMkLst>
            <pc:docMk/>
            <pc:sldMk cId="1373049773" sldId="262"/>
            <ac:spMk id="26" creationId="{C27A35E1-CC1E-72B2-AC3E-A0B87A4036DB}"/>
          </ac:spMkLst>
        </pc:spChg>
        <pc:spChg chg="add del">
          <ac:chgData name="Gabriela Rengifo Briceño" userId="c0bb2a819eb27866" providerId="LiveId" clId="{29ACEDB6-6D20-4A81-A51D-E7D4A3B0AB7C}" dt="2025-06-09T04:07:52.162" v="727" actId="478"/>
          <ac:spMkLst>
            <pc:docMk/>
            <pc:sldMk cId="1373049773" sldId="262"/>
            <ac:spMk id="29" creationId="{86723E5B-AD64-6636-1130-699D51CE1007}"/>
          </ac:spMkLst>
        </pc:spChg>
        <pc:spChg chg="add del">
          <ac:chgData name="Gabriela Rengifo Briceño" userId="c0bb2a819eb27866" providerId="LiveId" clId="{29ACEDB6-6D20-4A81-A51D-E7D4A3B0AB7C}" dt="2025-06-09T04:08:01.426" v="729" actId="478"/>
          <ac:spMkLst>
            <pc:docMk/>
            <pc:sldMk cId="1373049773" sldId="262"/>
            <ac:spMk id="31" creationId="{F85B9ED3-C154-2910-4FB5-F08065D6C682}"/>
          </ac:spMkLst>
        </pc:spChg>
        <pc:spChg chg="add del">
          <ac:chgData name="Gabriela Rengifo Briceño" userId="c0bb2a819eb27866" providerId="LiveId" clId="{29ACEDB6-6D20-4A81-A51D-E7D4A3B0AB7C}" dt="2025-06-09T04:08:18.877" v="731" actId="478"/>
          <ac:spMkLst>
            <pc:docMk/>
            <pc:sldMk cId="1373049773" sldId="262"/>
            <ac:spMk id="33" creationId="{C0FD347C-A388-B079-07B4-DFB346EA4D6F}"/>
          </ac:spMkLst>
        </pc:spChg>
        <pc:spChg chg="add mod">
          <ac:chgData name="Gabriela Rengifo Briceño" userId="c0bb2a819eb27866" providerId="LiveId" clId="{29ACEDB6-6D20-4A81-A51D-E7D4A3B0AB7C}" dt="2025-06-09T04:34:49.453" v="1121" actId="1035"/>
          <ac:spMkLst>
            <pc:docMk/>
            <pc:sldMk cId="1373049773" sldId="262"/>
            <ac:spMk id="34" creationId="{B99EC958-913F-EAEB-70C9-A04ABCA9489B}"/>
          </ac:spMkLst>
        </pc:spChg>
        <pc:spChg chg="add mod">
          <ac:chgData name="Gabriela Rengifo Briceño" userId="c0bb2a819eb27866" providerId="LiveId" clId="{29ACEDB6-6D20-4A81-A51D-E7D4A3B0AB7C}" dt="2025-06-09T04:34:42.490" v="1116" actId="1036"/>
          <ac:spMkLst>
            <pc:docMk/>
            <pc:sldMk cId="1373049773" sldId="262"/>
            <ac:spMk id="35" creationId="{EA3E204D-7B6E-1B98-D9ED-28EEB2365577}"/>
          </ac:spMkLst>
        </pc:spChg>
        <pc:spChg chg="add mod">
          <ac:chgData name="Gabriela Rengifo Briceño" userId="c0bb2a819eb27866" providerId="LiveId" clId="{29ACEDB6-6D20-4A81-A51D-E7D4A3B0AB7C}" dt="2025-06-09T04:34:33.857" v="1102" actId="1036"/>
          <ac:spMkLst>
            <pc:docMk/>
            <pc:sldMk cId="1373049773" sldId="262"/>
            <ac:spMk id="36" creationId="{AD774BF1-2FBC-67F5-B085-8ADBEE692AA8}"/>
          </ac:spMkLst>
        </pc:spChg>
        <pc:spChg chg="add mod">
          <ac:chgData name="Gabriela Rengifo Briceño" userId="c0bb2a819eb27866" providerId="LiveId" clId="{29ACEDB6-6D20-4A81-A51D-E7D4A3B0AB7C}" dt="2025-06-09T04:34:15.797" v="1071" actId="1036"/>
          <ac:spMkLst>
            <pc:docMk/>
            <pc:sldMk cId="1373049773" sldId="262"/>
            <ac:spMk id="37" creationId="{233A35C1-DC3A-027C-4AFB-7FE574584C09}"/>
          </ac:spMkLst>
        </pc:spChg>
        <pc:spChg chg="mod">
          <ac:chgData name="Gabriela Rengifo Briceño" userId="c0bb2a819eb27866" providerId="LiveId" clId="{29ACEDB6-6D20-4A81-A51D-E7D4A3B0AB7C}" dt="2025-06-09T05:14:43.324" v="2505" actId="20577"/>
          <ac:spMkLst>
            <pc:docMk/>
            <pc:sldMk cId="1373049773" sldId="262"/>
            <ac:spMk id="44" creationId="{A753E273-F8F3-3E8B-10B2-347C9395AC47}"/>
          </ac:spMkLst>
        </pc:spChg>
        <pc:picChg chg="mod">
          <ac:chgData name="Gabriela Rengifo Briceño" userId="c0bb2a819eb27866" providerId="LiveId" clId="{29ACEDB6-6D20-4A81-A51D-E7D4A3B0AB7C}" dt="2025-06-09T04:34:15.797" v="1071" actId="1036"/>
          <ac:picMkLst>
            <pc:docMk/>
            <pc:sldMk cId="1373049773" sldId="262"/>
            <ac:picMk id="13" creationId="{614E6144-81CA-3B3C-D01B-347DAE5E5D3B}"/>
          </ac:picMkLst>
        </pc:picChg>
        <pc:cxnChg chg="mod">
          <ac:chgData name="Gabriela Rengifo Briceño" userId="c0bb2a819eb27866" providerId="LiveId" clId="{29ACEDB6-6D20-4A81-A51D-E7D4A3B0AB7C}" dt="2025-06-09T04:34:15.797" v="1071" actId="1036"/>
          <ac:cxnSpMkLst>
            <pc:docMk/>
            <pc:sldMk cId="1373049773" sldId="262"/>
            <ac:cxnSpMk id="9" creationId="{BE2AC378-2C0F-8BB9-1FE3-AF7EABA26293}"/>
          </ac:cxnSpMkLst>
        </pc:cxnChg>
        <pc:cxnChg chg="del">
          <ac:chgData name="Gabriela Rengifo Briceño" userId="c0bb2a819eb27866" providerId="LiveId" clId="{29ACEDB6-6D20-4A81-A51D-E7D4A3B0AB7C}" dt="2025-06-09T04:09:41.358" v="753" actId="478"/>
          <ac:cxnSpMkLst>
            <pc:docMk/>
            <pc:sldMk cId="1373049773" sldId="262"/>
            <ac:cxnSpMk id="17" creationId="{0AD9AFAA-1A6F-5C77-89AC-389B96EFD7A7}"/>
          </ac:cxnSpMkLst>
        </pc:cxnChg>
        <pc:cxnChg chg="del">
          <ac:chgData name="Gabriela Rengifo Briceño" userId="c0bb2a819eb27866" providerId="LiveId" clId="{29ACEDB6-6D20-4A81-A51D-E7D4A3B0AB7C}" dt="2025-06-09T04:09:43.175" v="754" actId="478"/>
          <ac:cxnSpMkLst>
            <pc:docMk/>
            <pc:sldMk cId="1373049773" sldId="262"/>
            <ac:cxnSpMk id="18" creationId="{5F9B5D5C-B2B4-F6A8-3D55-FDC865C8BF0D}"/>
          </ac:cxnSpMkLst>
        </pc:cxnChg>
        <pc:cxnChg chg="del">
          <ac:chgData name="Gabriela Rengifo Briceño" userId="c0bb2a819eb27866" providerId="LiveId" clId="{29ACEDB6-6D20-4A81-A51D-E7D4A3B0AB7C}" dt="2025-06-09T04:09:44.844" v="755" actId="478"/>
          <ac:cxnSpMkLst>
            <pc:docMk/>
            <pc:sldMk cId="1373049773" sldId="262"/>
            <ac:cxnSpMk id="23" creationId="{202C670F-2226-AA21-DF2D-733750DA0718}"/>
          </ac:cxnSpMkLst>
        </pc:cxnChg>
        <pc:cxnChg chg="del">
          <ac:chgData name="Gabriela Rengifo Briceño" userId="c0bb2a819eb27866" providerId="LiveId" clId="{29ACEDB6-6D20-4A81-A51D-E7D4A3B0AB7C}" dt="2025-06-09T04:09:46.651" v="756" actId="478"/>
          <ac:cxnSpMkLst>
            <pc:docMk/>
            <pc:sldMk cId="1373049773" sldId="262"/>
            <ac:cxnSpMk id="24" creationId="{B1AFC4E0-AE4D-D6A0-C516-60C660BE3A9B}"/>
          </ac:cxnSpMkLst>
        </pc:cxnChg>
        <pc:cxnChg chg="add del mod">
          <ac:chgData name="Gabriela Rengifo Briceño" userId="c0bb2a819eb27866" providerId="LiveId" clId="{29ACEDB6-6D20-4A81-A51D-E7D4A3B0AB7C}" dt="2025-06-09T04:07:40.162" v="725" actId="478"/>
          <ac:cxnSpMkLst>
            <pc:docMk/>
            <pc:sldMk cId="1373049773" sldId="262"/>
            <ac:cxnSpMk id="27" creationId="{ED0BA65B-E326-D0FA-00ED-0571E07CC7FA}"/>
          </ac:cxnSpMkLst>
        </pc:cxnChg>
        <pc:cxnChg chg="del">
          <ac:chgData name="Gabriela Rengifo Briceño" userId="c0bb2a819eb27866" providerId="LiveId" clId="{29ACEDB6-6D20-4A81-A51D-E7D4A3B0AB7C}" dt="2025-06-09T04:08:36.864" v="736" actId="478"/>
          <ac:cxnSpMkLst>
            <pc:docMk/>
            <pc:sldMk cId="1373049773" sldId="262"/>
            <ac:cxnSpMk id="30" creationId="{4E92E007-192A-7834-4A10-E2BFB25F0BFC}"/>
          </ac:cxnSpMkLst>
        </pc:cxnChg>
        <pc:cxnChg chg="del">
          <ac:chgData name="Gabriela Rengifo Briceño" userId="c0bb2a819eb27866" providerId="LiveId" clId="{29ACEDB6-6D20-4A81-A51D-E7D4A3B0AB7C}" dt="2025-06-09T04:08:35.308" v="735" actId="478"/>
          <ac:cxnSpMkLst>
            <pc:docMk/>
            <pc:sldMk cId="1373049773" sldId="262"/>
            <ac:cxnSpMk id="32" creationId="{6E2EB592-B200-B5FA-16F6-96D642EC1DCD}"/>
          </ac:cxnSpMkLst>
        </pc:cxnChg>
      </pc:sldChg>
      <pc:sldChg chg="addSp delSp modSp mod modAnim">
        <pc:chgData name="Gabriela Rengifo Briceño" userId="c0bb2a819eb27866" providerId="LiveId" clId="{29ACEDB6-6D20-4A81-A51D-E7D4A3B0AB7C}" dt="2025-06-09T05:37:22.039" v="2872" actId="20577"/>
        <pc:sldMkLst>
          <pc:docMk/>
          <pc:sldMk cId="1184738726" sldId="263"/>
        </pc:sldMkLst>
        <pc:spChg chg="del mod">
          <ac:chgData name="Gabriela Rengifo Briceño" userId="c0bb2a819eb27866" providerId="LiveId" clId="{29ACEDB6-6D20-4A81-A51D-E7D4A3B0AB7C}" dt="2025-06-09T03:33:12.078" v="188" actId="478"/>
          <ac:spMkLst>
            <pc:docMk/>
            <pc:sldMk cId="1184738726" sldId="263"/>
            <ac:spMk id="2" creationId="{3EAC63A5-BA80-7F4E-0AFA-1AB289C6D794}"/>
          </ac:spMkLst>
        </pc:spChg>
        <pc:spChg chg="mod">
          <ac:chgData name="Gabriela Rengifo Briceño" userId="c0bb2a819eb27866" providerId="LiveId" clId="{29ACEDB6-6D20-4A81-A51D-E7D4A3B0AB7C}" dt="2025-06-09T05:37:01.784" v="2860" actId="20577"/>
          <ac:spMkLst>
            <pc:docMk/>
            <pc:sldMk cId="1184738726" sldId="263"/>
            <ac:spMk id="6" creationId="{021485C5-E85C-E466-A526-078EC675C5EB}"/>
          </ac:spMkLst>
        </pc:spChg>
        <pc:spChg chg="mod">
          <ac:chgData name="Gabriela Rengifo Briceño" userId="c0bb2a819eb27866" providerId="LiveId" clId="{29ACEDB6-6D20-4A81-A51D-E7D4A3B0AB7C}" dt="2025-06-09T04:01:46.122" v="645" actId="20577"/>
          <ac:spMkLst>
            <pc:docMk/>
            <pc:sldMk cId="1184738726" sldId="263"/>
            <ac:spMk id="9" creationId="{AD1AEE8B-DC13-7463-30DE-260F0AFFBA64}"/>
          </ac:spMkLst>
        </pc:spChg>
        <pc:spChg chg="add mod">
          <ac:chgData name="Gabriela Rengifo Briceño" userId="c0bb2a819eb27866" providerId="LiveId" clId="{29ACEDB6-6D20-4A81-A51D-E7D4A3B0AB7C}" dt="2025-06-09T05:37:22.039" v="2872" actId="20577"/>
          <ac:spMkLst>
            <pc:docMk/>
            <pc:sldMk cId="1184738726" sldId="263"/>
            <ac:spMk id="10" creationId="{7AC600F1-F014-F472-0C23-B8D724569739}"/>
          </ac:spMkLst>
        </pc:spChg>
        <pc:spChg chg="mod">
          <ac:chgData name="Gabriela Rengifo Briceño" userId="c0bb2a819eb27866" providerId="LiveId" clId="{29ACEDB6-6D20-4A81-A51D-E7D4A3B0AB7C}" dt="2025-06-09T03:35:38.684" v="254" actId="27636"/>
          <ac:spMkLst>
            <pc:docMk/>
            <pc:sldMk cId="1184738726" sldId="263"/>
            <ac:spMk id="12" creationId="{06C98416-2335-CB47-2582-2AFE06E289CF}"/>
          </ac:spMkLst>
        </pc:spChg>
        <pc:spChg chg="add mod">
          <ac:chgData name="Gabriela Rengifo Briceño" userId="c0bb2a819eb27866" providerId="LiveId" clId="{29ACEDB6-6D20-4A81-A51D-E7D4A3B0AB7C}" dt="2025-06-09T05:00:35.107" v="2011" actId="1038"/>
          <ac:spMkLst>
            <pc:docMk/>
            <pc:sldMk cId="1184738726" sldId="263"/>
            <ac:spMk id="13" creationId="{10CBB5DA-714E-C02E-1228-4DB184B45D74}"/>
          </ac:spMkLst>
        </pc:spChg>
        <pc:spChg chg="add mod">
          <ac:chgData name="Gabriela Rengifo Briceño" userId="c0bb2a819eb27866" providerId="LiveId" clId="{29ACEDB6-6D20-4A81-A51D-E7D4A3B0AB7C}" dt="2025-06-09T04:01:23.934" v="634" actId="2085"/>
          <ac:spMkLst>
            <pc:docMk/>
            <pc:sldMk cId="1184738726" sldId="263"/>
            <ac:spMk id="14" creationId="{0C91D41B-557C-E38F-D5ED-1E0DAAF46192}"/>
          </ac:spMkLst>
        </pc:spChg>
        <pc:spChg chg="add mod">
          <ac:chgData name="Gabriela Rengifo Briceño" userId="c0bb2a819eb27866" providerId="LiveId" clId="{29ACEDB6-6D20-4A81-A51D-E7D4A3B0AB7C}" dt="2025-06-09T05:00:35.107" v="2011" actId="1038"/>
          <ac:spMkLst>
            <pc:docMk/>
            <pc:sldMk cId="1184738726" sldId="263"/>
            <ac:spMk id="15" creationId="{69F9B23C-165A-56E8-80A5-0A0E3AD93B71}"/>
          </ac:spMkLst>
        </pc:spChg>
        <pc:spChg chg="add mod">
          <ac:chgData name="Gabriela Rengifo Briceño" userId="c0bb2a819eb27866" providerId="LiveId" clId="{29ACEDB6-6D20-4A81-A51D-E7D4A3B0AB7C}" dt="2025-06-09T05:36:33.522" v="2856" actId="14100"/>
          <ac:spMkLst>
            <pc:docMk/>
            <pc:sldMk cId="1184738726" sldId="263"/>
            <ac:spMk id="16" creationId="{1EFB816D-3F6C-560A-10F3-5C6A3DAFC8B6}"/>
          </ac:spMkLst>
        </pc:spChg>
        <pc:graphicFrameChg chg="del">
          <ac:chgData name="Gabriela Rengifo Briceño" userId="c0bb2a819eb27866" providerId="LiveId" clId="{29ACEDB6-6D20-4A81-A51D-E7D4A3B0AB7C}" dt="2025-06-09T03:37:44.024" v="476" actId="478"/>
          <ac:graphicFrameMkLst>
            <pc:docMk/>
            <pc:sldMk cId="1184738726" sldId="263"/>
            <ac:graphicFrameMk id="7" creationId="{6BFD2AE2-824D-1ED5-F064-0B06B25CEB3A}"/>
          </ac:graphicFrameMkLst>
        </pc:graphicFrameChg>
      </pc:sldChg>
      <pc:sldChg chg="addSp delSp modSp mod delAnim modAnim">
        <pc:chgData name="Gabriela Rengifo Briceño" userId="c0bb2a819eb27866" providerId="LiveId" clId="{29ACEDB6-6D20-4A81-A51D-E7D4A3B0AB7C}" dt="2025-06-09T05:39:57.019" v="2880" actId="14100"/>
        <pc:sldMkLst>
          <pc:docMk/>
          <pc:sldMk cId="885146814" sldId="264"/>
        </pc:sldMkLst>
        <pc:spChg chg="mod">
          <ac:chgData name="Gabriela Rengifo Briceño" userId="c0bb2a819eb27866" providerId="LiveId" clId="{29ACEDB6-6D20-4A81-A51D-E7D4A3B0AB7C}" dt="2025-06-09T05:39:57.019" v="2880" actId="14100"/>
          <ac:spMkLst>
            <pc:docMk/>
            <pc:sldMk cId="885146814" sldId="264"/>
            <ac:spMk id="3" creationId="{607C0A8A-F8B3-8339-F7C9-288718043E2D}"/>
          </ac:spMkLst>
        </pc:spChg>
        <pc:spChg chg="mod">
          <ac:chgData name="Gabriela Rengifo Briceño" userId="c0bb2a819eb27866" providerId="LiveId" clId="{29ACEDB6-6D20-4A81-A51D-E7D4A3B0AB7C}" dt="2025-06-09T04:42:55.973" v="1300" actId="403"/>
          <ac:spMkLst>
            <pc:docMk/>
            <pc:sldMk cId="885146814" sldId="264"/>
            <ac:spMk id="5" creationId="{6C0C881A-7A9C-347D-A5E9-0F7ADC21A1C9}"/>
          </ac:spMkLst>
        </pc:spChg>
        <pc:spChg chg="mod">
          <ac:chgData name="Gabriela Rengifo Briceño" userId="c0bb2a819eb27866" providerId="LiveId" clId="{29ACEDB6-6D20-4A81-A51D-E7D4A3B0AB7C}" dt="2025-06-09T04:43:04.629" v="1301" actId="14100"/>
          <ac:spMkLst>
            <pc:docMk/>
            <pc:sldMk cId="885146814" sldId="264"/>
            <ac:spMk id="6" creationId="{FB6C9DB0-FD09-9FCA-7D89-C29F2AA12B34}"/>
          </ac:spMkLst>
        </pc:spChg>
        <pc:spChg chg="add del mod">
          <ac:chgData name="Gabriela Rengifo Briceño" userId="c0bb2a819eb27866" providerId="LiveId" clId="{29ACEDB6-6D20-4A81-A51D-E7D4A3B0AB7C}" dt="2025-06-09T04:19:59.819" v="933" actId="478"/>
          <ac:spMkLst>
            <pc:docMk/>
            <pc:sldMk cId="885146814" sldId="264"/>
            <ac:spMk id="7" creationId="{87DE16EB-02ED-F633-FBA7-75990BFA9833}"/>
          </ac:spMkLst>
        </pc:spChg>
        <pc:spChg chg="add mod">
          <ac:chgData name="Gabriela Rengifo Briceño" userId="c0bb2a819eb27866" providerId="LiveId" clId="{29ACEDB6-6D20-4A81-A51D-E7D4A3B0AB7C}" dt="2025-06-09T04:20:09.661" v="934"/>
          <ac:spMkLst>
            <pc:docMk/>
            <pc:sldMk cId="885146814" sldId="264"/>
            <ac:spMk id="9" creationId="{BCFE844B-2864-B9CE-7776-A9278E5B4D4C}"/>
          </ac:spMkLst>
        </pc:spChg>
        <pc:spChg chg="add mod">
          <ac:chgData name="Gabriela Rengifo Briceño" userId="c0bb2a819eb27866" providerId="LiveId" clId="{29ACEDB6-6D20-4A81-A51D-E7D4A3B0AB7C}" dt="2025-06-09T04:20:09.661" v="934"/>
          <ac:spMkLst>
            <pc:docMk/>
            <pc:sldMk cId="885146814" sldId="264"/>
            <ac:spMk id="10" creationId="{E91B7EA6-2B53-9215-8707-B8A7B570FF75}"/>
          </ac:spMkLst>
        </pc:spChg>
        <pc:spChg chg="add mod">
          <ac:chgData name="Gabriela Rengifo Briceño" userId="c0bb2a819eb27866" providerId="LiveId" clId="{29ACEDB6-6D20-4A81-A51D-E7D4A3B0AB7C}" dt="2025-06-09T05:01:22.414" v="2032" actId="1035"/>
          <ac:spMkLst>
            <pc:docMk/>
            <pc:sldMk cId="885146814" sldId="264"/>
            <ac:spMk id="11" creationId="{205EDF27-B17E-4927-6647-E9065495D5A5}"/>
          </ac:spMkLst>
        </pc:spChg>
        <pc:spChg chg="mod">
          <ac:chgData name="Gabriela Rengifo Briceño" userId="c0bb2a819eb27866" providerId="LiveId" clId="{29ACEDB6-6D20-4A81-A51D-E7D4A3B0AB7C}" dt="2025-06-09T04:42:34.221" v="1299" actId="20577"/>
          <ac:spMkLst>
            <pc:docMk/>
            <pc:sldMk cId="885146814" sldId="264"/>
            <ac:spMk id="44" creationId="{07C5E048-C065-A6F6-DA5C-5FC091381D76}"/>
          </ac:spMkLst>
        </pc:spChg>
        <pc:picChg chg="del">
          <ac:chgData name="Gabriela Rengifo Briceño" userId="c0bb2a819eb27866" providerId="LiveId" clId="{29ACEDB6-6D20-4A81-A51D-E7D4A3B0AB7C}" dt="2025-06-09T04:19:57.150" v="932" actId="478"/>
          <ac:picMkLst>
            <pc:docMk/>
            <pc:sldMk cId="885146814" sldId="264"/>
            <ac:picMk id="4" creationId="{2151149F-68AB-8E3A-54DF-65578BF3D998}"/>
          </ac:picMkLst>
        </pc:picChg>
        <pc:picChg chg="mod">
          <ac:chgData name="Gabriela Rengifo Briceño" userId="c0bb2a819eb27866" providerId="LiveId" clId="{29ACEDB6-6D20-4A81-A51D-E7D4A3B0AB7C}" dt="2025-06-09T04:20:16.852" v="935" actId="1076"/>
          <ac:picMkLst>
            <pc:docMk/>
            <pc:sldMk cId="885146814" sldId="264"/>
            <ac:picMk id="13" creationId="{368F1F5F-210C-E817-8BF1-F452262A99E4}"/>
          </ac:picMkLst>
        </pc:picChg>
        <pc:cxnChg chg="add mod">
          <ac:chgData name="Gabriela Rengifo Briceño" userId="c0bb2a819eb27866" providerId="LiveId" clId="{29ACEDB6-6D20-4A81-A51D-E7D4A3B0AB7C}" dt="2025-06-09T04:20:09.661" v="934"/>
          <ac:cxnSpMkLst>
            <pc:docMk/>
            <pc:sldMk cId="885146814" sldId="264"/>
            <ac:cxnSpMk id="8" creationId="{70099C8D-BFAA-42DA-25D7-40B39B23A199}"/>
          </ac:cxnSpMkLst>
        </pc:cxnChg>
        <pc:cxnChg chg="del mod">
          <ac:chgData name="Gabriela Rengifo Briceño" userId="c0bb2a819eb27866" providerId="LiveId" clId="{29ACEDB6-6D20-4A81-A51D-E7D4A3B0AB7C}" dt="2025-06-09T05:01:11.253" v="2013" actId="478"/>
          <ac:cxnSpMkLst>
            <pc:docMk/>
            <pc:sldMk cId="885146814" sldId="264"/>
            <ac:cxnSpMk id="19" creationId="{A8E79215-95C5-A961-880E-C321123B4441}"/>
          </ac:cxnSpMkLst>
        </pc:cxnChg>
      </pc:sldChg>
      <pc:sldChg chg="addSp delSp modSp mod delAnim modAnim">
        <pc:chgData name="Gabriela Rengifo Briceño" userId="c0bb2a819eb27866" providerId="LiveId" clId="{29ACEDB6-6D20-4A81-A51D-E7D4A3B0AB7C}" dt="2025-06-09T05:40:32.886" v="2881" actId="123"/>
        <pc:sldMkLst>
          <pc:docMk/>
          <pc:sldMk cId="1390938038" sldId="265"/>
        </pc:sldMkLst>
        <pc:spChg chg="del mod">
          <ac:chgData name="Gabriela Rengifo Briceño" userId="c0bb2a819eb27866" providerId="LiveId" clId="{29ACEDB6-6D20-4A81-A51D-E7D4A3B0AB7C}" dt="2025-06-09T05:03:26.769" v="2243" actId="478"/>
          <ac:spMkLst>
            <pc:docMk/>
            <pc:sldMk cId="1390938038" sldId="265"/>
            <ac:spMk id="2" creationId="{1EF04953-F5CB-CC3C-2489-3A9CDB0F1378}"/>
          </ac:spMkLst>
        </pc:spChg>
        <pc:spChg chg="mod">
          <ac:chgData name="Gabriela Rengifo Briceño" userId="c0bb2a819eb27866" providerId="LiveId" clId="{29ACEDB6-6D20-4A81-A51D-E7D4A3B0AB7C}" dt="2025-06-09T05:35:03.487" v="2849" actId="255"/>
          <ac:spMkLst>
            <pc:docMk/>
            <pc:sldMk cId="1390938038" sldId="265"/>
            <ac:spMk id="6" creationId="{6B0B042C-AB70-8295-A6EE-FD5BA6A81AA0}"/>
          </ac:spMkLst>
        </pc:spChg>
        <pc:spChg chg="mod">
          <ac:chgData name="Gabriela Rengifo Briceño" userId="c0bb2a819eb27866" providerId="LiveId" clId="{29ACEDB6-6D20-4A81-A51D-E7D4A3B0AB7C}" dt="2025-06-09T05:40:32.886" v="2881" actId="123"/>
          <ac:spMkLst>
            <pc:docMk/>
            <pc:sldMk cId="1390938038" sldId="265"/>
            <ac:spMk id="7" creationId="{C61B0EBF-1DBF-05E5-7999-356A6286CAC4}"/>
          </ac:spMkLst>
        </pc:spChg>
        <pc:spChg chg="del">
          <ac:chgData name="Gabriela Rengifo Briceño" userId="c0bb2a819eb27866" providerId="LiveId" clId="{29ACEDB6-6D20-4A81-A51D-E7D4A3B0AB7C}" dt="2025-06-09T04:54:02.359" v="1774" actId="478"/>
          <ac:spMkLst>
            <pc:docMk/>
            <pc:sldMk cId="1390938038" sldId="265"/>
            <ac:spMk id="8" creationId="{CCBBD065-8547-D41A-8C39-51B051C677C3}"/>
          </ac:spMkLst>
        </pc:spChg>
        <pc:spChg chg="add del mod">
          <ac:chgData name="Gabriela Rengifo Briceño" userId="c0bb2a819eb27866" providerId="LiveId" clId="{29ACEDB6-6D20-4A81-A51D-E7D4A3B0AB7C}" dt="2025-06-09T04:29:23.342" v="1035" actId="478"/>
          <ac:spMkLst>
            <pc:docMk/>
            <pc:sldMk cId="1390938038" sldId="265"/>
            <ac:spMk id="9" creationId="{CB7C8BA4-9D77-D6AF-0DF2-894356EC34C0}"/>
          </ac:spMkLst>
        </pc:spChg>
        <pc:spChg chg="del mod">
          <ac:chgData name="Gabriela Rengifo Briceño" userId="c0bb2a819eb27866" providerId="LiveId" clId="{29ACEDB6-6D20-4A81-A51D-E7D4A3B0AB7C}" dt="2025-06-09T04:52:20.899" v="1736" actId="478"/>
          <ac:spMkLst>
            <pc:docMk/>
            <pc:sldMk cId="1390938038" sldId="265"/>
            <ac:spMk id="10" creationId="{F0698801-28CC-AD7B-EC17-6C3BB71F7865}"/>
          </ac:spMkLst>
        </pc:spChg>
        <pc:spChg chg="add mod">
          <ac:chgData name="Gabriela Rengifo Briceño" userId="c0bb2a819eb27866" providerId="LiveId" clId="{29ACEDB6-6D20-4A81-A51D-E7D4A3B0AB7C}" dt="2025-06-09T05:34:31.872" v="2816" actId="1038"/>
          <ac:spMkLst>
            <pc:docMk/>
            <pc:sldMk cId="1390938038" sldId="265"/>
            <ac:spMk id="12" creationId="{3EB8B053-16CB-50FA-CF30-5941365E2374}"/>
          </ac:spMkLst>
        </pc:spChg>
        <pc:spChg chg="add mod">
          <ac:chgData name="Gabriela Rengifo Briceño" userId="c0bb2a819eb27866" providerId="LiveId" clId="{29ACEDB6-6D20-4A81-A51D-E7D4A3B0AB7C}" dt="2025-06-09T05:34:31.872" v="2816" actId="1038"/>
          <ac:spMkLst>
            <pc:docMk/>
            <pc:sldMk cId="1390938038" sldId="265"/>
            <ac:spMk id="14" creationId="{0CA86521-7327-C2A6-BAD9-EC21DED6D893}"/>
          </ac:spMkLst>
        </pc:spChg>
        <pc:spChg chg="add mod">
          <ac:chgData name="Gabriela Rengifo Briceño" userId="c0bb2a819eb27866" providerId="LiveId" clId="{29ACEDB6-6D20-4A81-A51D-E7D4A3B0AB7C}" dt="2025-06-09T05:34:31.872" v="2816" actId="1038"/>
          <ac:spMkLst>
            <pc:docMk/>
            <pc:sldMk cId="1390938038" sldId="265"/>
            <ac:spMk id="15" creationId="{427F78AD-DF34-BE6D-CCEB-982D39E33E4C}"/>
          </ac:spMkLst>
        </pc:spChg>
        <pc:spChg chg="add mod">
          <ac:chgData name="Gabriela Rengifo Briceño" userId="c0bb2a819eb27866" providerId="LiveId" clId="{29ACEDB6-6D20-4A81-A51D-E7D4A3B0AB7C}" dt="2025-06-09T05:34:37.875" v="2833" actId="1038"/>
          <ac:spMkLst>
            <pc:docMk/>
            <pc:sldMk cId="1390938038" sldId="265"/>
            <ac:spMk id="16" creationId="{9B20DED6-260E-90E4-FD65-EF0D654745B0}"/>
          </ac:spMkLst>
        </pc:spChg>
        <pc:spChg chg="add mod">
          <ac:chgData name="Gabriela Rengifo Briceño" userId="c0bb2a819eb27866" providerId="LiveId" clId="{29ACEDB6-6D20-4A81-A51D-E7D4A3B0AB7C}" dt="2025-06-09T05:34:31.872" v="2816" actId="1038"/>
          <ac:spMkLst>
            <pc:docMk/>
            <pc:sldMk cId="1390938038" sldId="265"/>
            <ac:spMk id="19" creationId="{86967332-917B-B439-C727-8338A4FBA637}"/>
          </ac:spMkLst>
        </pc:spChg>
        <pc:spChg chg="add mod">
          <ac:chgData name="Gabriela Rengifo Briceño" userId="c0bb2a819eb27866" providerId="LiveId" clId="{29ACEDB6-6D20-4A81-A51D-E7D4A3B0AB7C}" dt="2025-06-09T05:40:32.886" v="2881" actId="123"/>
          <ac:spMkLst>
            <pc:docMk/>
            <pc:sldMk cId="1390938038" sldId="265"/>
            <ac:spMk id="22" creationId="{9C20E98A-807A-E795-4AC5-6F6D5549BA7B}"/>
          </ac:spMkLst>
        </pc:spChg>
        <pc:spChg chg="add mod">
          <ac:chgData name="Gabriela Rengifo Briceño" userId="c0bb2a819eb27866" providerId="LiveId" clId="{29ACEDB6-6D20-4A81-A51D-E7D4A3B0AB7C}" dt="2025-06-09T05:40:32.886" v="2881" actId="123"/>
          <ac:spMkLst>
            <pc:docMk/>
            <pc:sldMk cId="1390938038" sldId="265"/>
            <ac:spMk id="25" creationId="{03D9FB31-D72B-206A-C366-6047B50FFFF6}"/>
          </ac:spMkLst>
        </pc:spChg>
        <pc:spChg chg="add del mod">
          <ac:chgData name="Gabriela Rengifo Briceño" userId="c0bb2a819eb27866" providerId="LiveId" clId="{29ACEDB6-6D20-4A81-A51D-E7D4A3B0AB7C}" dt="2025-06-09T05:09:06.304" v="2361" actId="478"/>
          <ac:spMkLst>
            <pc:docMk/>
            <pc:sldMk cId="1390938038" sldId="265"/>
            <ac:spMk id="26" creationId="{C80FC27A-BBFF-0621-0616-97DBDF4D6923}"/>
          </ac:spMkLst>
        </pc:spChg>
        <pc:spChg chg="del mod">
          <ac:chgData name="Gabriela Rengifo Briceño" userId="c0bb2a819eb27866" providerId="LiveId" clId="{29ACEDB6-6D20-4A81-A51D-E7D4A3B0AB7C}" dt="2025-06-09T04:52:12.461" v="1735" actId="478"/>
          <ac:spMkLst>
            <pc:docMk/>
            <pc:sldMk cId="1390938038" sldId="265"/>
            <ac:spMk id="44" creationId="{836540D0-C8B5-0E2F-2257-5738DBDBC56F}"/>
          </ac:spMkLst>
        </pc:spChg>
        <pc:picChg chg="del">
          <ac:chgData name="Gabriela Rengifo Briceño" userId="c0bb2a819eb27866" providerId="LiveId" clId="{29ACEDB6-6D20-4A81-A51D-E7D4A3B0AB7C}" dt="2025-06-09T04:29:21.067" v="1034" actId="478"/>
          <ac:picMkLst>
            <pc:docMk/>
            <pc:sldMk cId="1390938038" sldId="265"/>
            <ac:picMk id="4" creationId="{C511D770-1DD2-4A0E-2CF4-E3D82DDB9DEE}"/>
          </ac:picMkLst>
        </pc:picChg>
        <pc:picChg chg="mod">
          <ac:chgData name="Gabriela Rengifo Briceño" userId="c0bb2a819eb27866" providerId="LiveId" clId="{29ACEDB6-6D20-4A81-A51D-E7D4A3B0AB7C}" dt="2025-06-09T05:34:31.872" v="2816" actId="1038"/>
          <ac:picMkLst>
            <pc:docMk/>
            <pc:sldMk cId="1390938038" sldId="265"/>
            <ac:picMk id="13" creationId="{56B54327-BB65-1F54-51A5-654979621BBB}"/>
          </ac:picMkLst>
        </pc:picChg>
        <pc:cxnChg chg="del">
          <ac:chgData name="Gabriela Rengifo Briceño" userId="c0bb2a819eb27866" providerId="LiveId" clId="{29ACEDB6-6D20-4A81-A51D-E7D4A3B0AB7C}" dt="2025-06-09T04:37:22.350" v="1169" actId="478"/>
          <ac:cxnSpMkLst>
            <pc:docMk/>
            <pc:sldMk cId="1390938038" sldId="265"/>
            <ac:cxnSpMk id="3" creationId="{EB58A914-09EA-2290-5F2A-45044A1CE583}"/>
          </ac:cxnSpMkLst>
        </pc:cxnChg>
        <pc:cxnChg chg="add mod">
          <ac:chgData name="Gabriela Rengifo Briceño" userId="c0bb2a819eb27866" providerId="LiveId" clId="{29ACEDB6-6D20-4A81-A51D-E7D4A3B0AB7C}" dt="2025-06-09T05:34:31.872" v="2816" actId="1038"/>
          <ac:cxnSpMkLst>
            <pc:docMk/>
            <pc:sldMk cId="1390938038" sldId="265"/>
            <ac:cxnSpMk id="11" creationId="{76934330-5021-BFEF-30DA-C71F4ADFFA73}"/>
          </ac:cxnSpMkLst>
        </pc:cxnChg>
        <pc:cxnChg chg="del mod">
          <ac:chgData name="Gabriela Rengifo Briceño" userId="c0bb2a819eb27866" providerId="LiveId" clId="{29ACEDB6-6D20-4A81-A51D-E7D4A3B0AB7C}" dt="2025-06-09T04:39:08.879" v="1186" actId="478"/>
          <ac:cxnSpMkLst>
            <pc:docMk/>
            <pc:sldMk cId="1390938038" sldId="265"/>
            <ac:cxnSpMk id="17" creationId="{C2144A6E-F783-2FFA-83EB-D11B496F3420}"/>
          </ac:cxnSpMkLst>
        </pc:cxnChg>
        <pc:cxnChg chg="del">
          <ac:chgData name="Gabriela Rengifo Briceño" userId="c0bb2a819eb27866" providerId="LiveId" clId="{29ACEDB6-6D20-4A81-A51D-E7D4A3B0AB7C}" dt="2025-06-09T04:37:19.004" v="1168" actId="478"/>
          <ac:cxnSpMkLst>
            <pc:docMk/>
            <pc:sldMk cId="1390938038" sldId="265"/>
            <ac:cxnSpMk id="18" creationId="{1957305B-18F2-E79F-7D48-3CF41E0B665C}"/>
          </ac:cxnSpMkLst>
        </pc:cxnChg>
        <pc:cxnChg chg="del">
          <ac:chgData name="Gabriela Rengifo Briceño" userId="c0bb2a819eb27866" providerId="LiveId" clId="{29ACEDB6-6D20-4A81-A51D-E7D4A3B0AB7C}" dt="2025-06-09T04:37:17.496" v="1167" actId="478"/>
          <ac:cxnSpMkLst>
            <pc:docMk/>
            <pc:sldMk cId="1390938038" sldId="265"/>
            <ac:cxnSpMk id="23" creationId="{8C3425AF-9546-9FC2-C6D9-91620669ED90}"/>
          </ac:cxnSpMkLst>
        </pc:cxnChg>
        <pc:cxnChg chg="del">
          <ac:chgData name="Gabriela Rengifo Briceño" userId="c0bb2a819eb27866" providerId="LiveId" clId="{29ACEDB6-6D20-4A81-A51D-E7D4A3B0AB7C}" dt="2025-06-09T04:37:15.517" v="1166" actId="478"/>
          <ac:cxnSpMkLst>
            <pc:docMk/>
            <pc:sldMk cId="1390938038" sldId="265"/>
            <ac:cxnSpMk id="24" creationId="{AFDA99F7-5B69-2667-EB60-A39842379FD1}"/>
          </ac:cxnSpMkLst>
        </pc:cxnChg>
      </pc:sldChg>
      <pc:sldChg chg="addSp delSp modSp mod delAnim modAnim">
        <pc:chgData name="Gabriela Rengifo Briceño" userId="c0bb2a819eb27866" providerId="LiveId" clId="{29ACEDB6-6D20-4A81-A51D-E7D4A3B0AB7C}" dt="2025-06-09T05:44:11.091" v="2942" actId="14100"/>
        <pc:sldMkLst>
          <pc:docMk/>
          <pc:sldMk cId="2456963093" sldId="266"/>
        </pc:sldMkLst>
        <pc:spChg chg="add mod">
          <ac:chgData name="Gabriela Rengifo Briceño" userId="c0bb2a819eb27866" providerId="LiveId" clId="{29ACEDB6-6D20-4A81-A51D-E7D4A3B0AB7C}" dt="2025-06-09T05:29:20.351" v="2776" actId="1076"/>
          <ac:spMkLst>
            <pc:docMk/>
            <pc:sldMk cId="2456963093" sldId="266"/>
            <ac:spMk id="2" creationId="{401F01DF-63DD-2374-97D4-002BC9B836E7}"/>
          </ac:spMkLst>
        </pc:spChg>
        <pc:spChg chg="add mod">
          <ac:chgData name="Gabriela Rengifo Briceño" userId="c0bb2a819eb27866" providerId="LiveId" clId="{29ACEDB6-6D20-4A81-A51D-E7D4A3B0AB7C}" dt="2025-06-09T05:29:25.552" v="2777" actId="1076"/>
          <ac:spMkLst>
            <pc:docMk/>
            <pc:sldMk cId="2456963093" sldId="266"/>
            <ac:spMk id="5" creationId="{E7870C04-20DE-8FA5-A364-A44094117D65}"/>
          </ac:spMkLst>
        </pc:spChg>
        <pc:spChg chg="mod">
          <ac:chgData name="Gabriela Rengifo Briceño" userId="c0bb2a819eb27866" providerId="LiveId" clId="{29ACEDB6-6D20-4A81-A51D-E7D4A3B0AB7C}" dt="2025-06-09T05:29:52.593" v="2789" actId="14100"/>
          <ac:spMkLst>
            <pc:docMk/>
            <pc:sldMk cId="2456963093" sldId="266"/>
            <ac:spMk id="7" creationId="{603116EA-FDEC-18A5-5C2A-CF4BFBA00682}"/>
          </ac:spMkLst>
        </pc:spChg>
        <pc:spChg chg="mod">
          <ac:chgData name="Gabriela Rengifo Briceño" userId="c0bb2a819eb27866" providerId="LiveId" clId="{29ACEDB6-6D20-4A81-A51D-E7D4A3B0AB7C}" dt="2025-06-09T05:44:05.626" v="2941" actId="20577"/>
          <ac:spMkLst>
            <pc:docMk/>
            <pc:sldMk cId="2456963093" sldId="266"/>
            <ac:spMk id="8" creationId="{E66C3F24-018A-E0FA-876E-82A97109E059}"/>
          </ac:spMkLst>
        </pc:spChg>
        <pc:spChg chg="mod">
          <ac:chgData name="Gabriela Rengifo Briceño" userId="c0bb2a819eb27866" providerId="LiveId" clId="{29ACEDB6-6D20-4A81-A51D-E7D4A3B0AB7C}" dt="2025-06-09T05:44:11.091" v="2942" actId="14100"/>
          <ac:spMkLst>
            <pc:docMk/>
            <pc:sldMk cId="2456963093" sldId="266"/>
            <ac:spMk id="9" creationId="{00DCA72B-39C0-F3B8-900B-F84A0D1E4067}"/>
          </ac:spMkLst>
        </pc:spChg>
        <pc:spChg chg="add del mod">
          <ac:chgData name="Gabriela Rengifo Briceño" userId="c0bb2a819eb27866" providerId="LiveId" clId="{29ACEDB6-6D20-4A81-A51D-E7D4A3B0AB7C}" dt="2025-06-09T05:27:45.142" v="2743" actId="478"/>
          <ac:spMkLst>
            <pc:docMk/>
            <pc:sldMk cId="2456963093" sldId="266"/>
            <ac:spMk id="10" creationId="{F62E7763-4806-1695-88FA-223BADEAAB4D}"/>
          </ac:spMkLst>
        </pc:spChg>
        <pc:spChg chg="add mod">
          <ac:chgData name="Gabriela Rengifo Briceño" userId="c0bb2a819eb27866" providerId="LiveId" clId="{29ACEDB6-6D20-4A81-A51D-E7D4A3B0AB7C}" dt="2025-06-09T05:29:20.351" v="2776" actId="1076"/>
          <ac:spMkLst>
            <pc:docMk/>
            <pc:sldMk cId="2456963093" sldId="266"/>
            <ac:spMk id="12" creationId="{F417935F-CE03-D33E-13AF-566DE92EAFC0}"/>
          </ac:spMkLst>
        </pc:spChg>
        <pc:spChg chg="add mod">
          <ac:chgData name="Gabriela Rengifo Briceño" userId="c0bb2a819eb27866" providerId="LiveId" clId="{29ACEDB6-6D20-4A81-A51D-E7D4A3B0AB7C}" dt="2025-06-09T05:29:20.351" v="2776" actId="1076"/>
          <ac:spMkLst>
            <pc:docMk/>
            <pc:sldMk cId="2456963093" sldId="266"/>
            <ac:spMk id="14" creationId="{33B8D9BE-3394-1F8C-FAF7-65DA19B05E7C}"/>
          </ac:spMkLst>
        </pc:spChg>
        <pc:spChg chg="add mod">
          <ac:chgData name="Gabriela Rengifo Briceño" userId="c0bb2a819eb27866" providerId="LiveId" clId="{29ACEDB6-6D20-4A81-A51D-E7D4A3B0AB7C}" dt="2025-06-09T05:29:20.351" v="2776" actId="1076"/>
          <ac:spMkLst>
            <pc:docMk/>
            <pc:sldMk cId="2456963093" sldId="266"/>
            <ac:spMk id="15" creationId="{14C0F8D7-395C-FA7D-A100-DAC7C20324D3}"/>
          </ac:spMkLst>
        </pc:spChg>
        <pc:spChg chg="mod">
          <ac:chgData name="Gabriela Rengifo Briceño" userId="c0bb2a819eb27866" providerId="LiveId" clId="{29ACEDB6-6D20-4A81-A51D-E7D4A3B0AB7C}" dt="2025-06-09T05:35:10.805" v="2851" actId="403"/>
          <ac:spMkLst>
            <pc:docMk/>
            <pc:sldMk cId="2456963093" sldId="266"/>
            <ac:spMk id="44" creationId="{AE6A9B9C-AF00-1E42-64F4-96A4854BE8AD}"/>
          </ac:spMkLst>
        </pc:spChg>
        <pc:picChg chg="del">
          <ac:chgData name="Gabriela Rengifo Briceño" userId="c0bb2a819eb27866" providerId="LiveId" clId="{29ACEDB6-6D20-4A81-A51D-E7D4A3B0AB7C}" dt="2025-06-09T05:27:43.380" v="2742" actId="478"/>
          <ac:picMkLst>
            <pc:docMk/>
            <pc:sldMk cId="2456963093" sldId="266"/>
            <ac:picMk id="4" creationId="{D3C0F750-33B1-C258-67CE-661A9474E220}"/>
          </ac:picMkLst>
        </pc:picChg>
        <pc:picChg chg="mod">
          <ac:chgData name="Gabriela Rengifo Briceño" userId="c0bb2a819eb27866" providerId="LiveId" clId="{29ACEDB6-6D20-4A81-A51D-E7D4A3B0AB7C}" dt="2025-06-09T05:29:20.351" v="2776" actId="1076"/>
          <ac:picMkLst>
            <pc:docMk/>
            <pc:sldMk cId="2456963093" sldId="266"/>
            <ac:picMk id="13" creationId="{71DB56DE-9CAC-AAE1-145D-871D67BB248B}"/>
          </ac:picMkLst>
        </pc:picChg>
        <pc:cxnChg chg="del">
          <ac:chgData name="Gabriela Rengifo Briceño" userId="c0bb2a819eb27866" providerId="LiveId" clId="{29ACEDB6-6D20-4A81-A51D-E7D4A3B0AB7C}" dt="2025-06-09T05:27:30.005" v="2716" actId="478"/>
          <ac:cxnSpMkLst>
            <pc:docMk/>
            <pc:sldMk cId="2456963093" sldId="266"/>
            <ac:cxnSpMk id="3" creationId="{15E697BC-7AA0-A6F9-09A3-828D4D0685A4}"/>
          </ac:cxnSpMkLst>
        </pc:cxnChg>
        <pc:cxnChg chg="add mod">
          <ac:chgData name="Gabriela Rengifo Briceño" userId="c0bb2a819eb27866" providerId="LiveId" clId="{29ACEDB6-6D20-4A81-A51D-E7D4A3B0AB7C}" dt="2025-06-09T05:29:20.351" v="2776" actId="1076"/>
          <ac:cxnSpMkLst>
            <pc:docMk/>
            <pc:sldMk cId="2456963093" sldId="266"/>
            <ac:cxnSpMk id="11" creationId="{1FDBB244-30D3-B4BE-8BC8-99C986398A04}"/>
          </ac:cxnSpMkLst>
        </pc:cxnChg>
        <pc:cxnChg chg="del">
          <ac:chgData name="Gabriela Rengifo Briceño" userId="c0bb2a819eb27866" providerId="LiveId" clId="{29ACEDB6-6D20-4A81-A51D-E7D4A3B0AB7C}" dt="2025-06-09T05:27:31.685" v="2717" actId="478"/>
          <ac:cxnSpMkLst>
            <pc:docMk/>
            <pc:sldMk cId="2456963093" sldId="266"/>
            <ac:cxnSpMk id="30" creationId="{DC063A55-3461-2E03-35B7-31B9F0BCEB48}"/>
          </ac:cxnSpMkLst>
        </pc:cxnChg>
        <pc:cxnChg chg="del">
          <ac:chgData name="Gabriela Rengifo Briceño" userId="c0bb2a819eb27866" providerId="LiveId" clId="{29ACEDB6-6D20-4A81-A51D-E7D4A3B0AB7C}" dt="2025-06-09T05:27:34.163" v="2718" actId="478"/>
          <ac:cxnSpMkLst>
            <pc:docMk/>
            <pc:sldMk cId="2456963093" sldId="266"/>
            <ac:cxnSpMk id="32" creationId="{19661C20-912D-A065-3AC9-E2EEA6D461F8}"/>
          </ac:cxnSpMkLst>
        </pc:cxnChg>
      </pc:sldChg>
      <pc:sldChg chg="addSp delSp modSp mod modAnim">
        <pc:chgData name="Gabriela Rengifo Briceño" userId="c0bb2a819eb27866" providerId="LiveId" clId="{29ACEDB6-6D20-4A81-A51D-E7D4A3B0AB7C}" dt="2025-06-09T05:24:00.738" v="2714"/>
        <pc:sldMkLst>
          <pc:docMk/>
          <pc:sldMk cId="2305976578" sldId="267"/>
        </pc:sldMkLst>
        <pc:spChg chg="add mod">
          <ac:chgData name="Gabriela Rengifo Briceño" userId="c0bb2a819eb27866" providerId="LiveId" clId="{29ACEDB6-6D20-4A81-A51D-E7D4A3B0AB7C}" dt="2025-06-09T05:21:23.581" v="2628" actId="1076"/>
          <ac:spMkLst>
            <pc:docMk/>
            <pc:sldMk cId="2305976578" sldId="267"/>
            <ac:spMk id="3" creationId="{B53E1F31-BDAA-8019-A754-223E5506F632}"/>
          </ac:spMkLst>
        </pc:spChg>
        <pc:spChg chg="mod">
          <ac:chgData name="Gabriela Rengifo Briceño" userId="c0bb2a819eb27866" providerId="LiveId" clId="{29ACEDB6-6D20-4A81-A51D-E7D4A3B0AB7C}" dt="2025-06-09T05:23:25.963" v="2705" actId="1076"/>
          <ac:spMkLst>
            <pc:docMk/>
            <pc:sldMk cId="2305976578" sldId="267"/>
            <ac:spMk id="4" creationId="{D7FD7BAD-091B-DC46-C2D0-4CB80AD22B12}"/>
          </ac:spMkLst>
        </pc:spChg>
        <pc:spChg chg="add del mod">
          <ac:chgData name="Gabriela Rengifo Briceño" userId="c0bb2a819eb27866" providerId="LiveId" clId="{29ACEDB6-6D20-4A81-A51D-E7D4A3B0AB7C}" dt="2025-06-09T05:21:02.824" v="2625" actId="478"/>
          <ac:spMkLst>
            <pc:docMk/>
            <pc:sldMk cId="2305976578" sldId="267"/>
            <ac:spMk id="5" creationId="{2D7A612A-DE8A-5252-DF45-2C302413E0BA}"/>
          </ac:spMkLst>
        </pc:spChg>
        <pc:spChg chg="mod">
          <ac:chgData name="Gabriela Rengifo Briceño" userId="c0bb2a819eb27866" providerId="LiveId" clId="{29ACEDB6-6D20-4A81-A51D-E7D4A3B0AB7C}" dt="2025-06-09T05:23:10.073" v="2701" actId="1076"/>
          <ac:spMkLst>
            <pc:docMk/>
            <pc:sldMk cId="2305976578" sldId="267"/>
            <ac:spMk id="6" creationId="{C4FD3DE9-1500-BE9B-53BE-73D75465CE3E}"/>
          </ac:spMkLst>
        </pc:spChg>
        <pc:spChg chg="mod">
          <ac:chgData name="Gabriela Rengifo Briceño" userId="c0bb2a819eb27866" providerId="LiveId" clId="{29ACEDB6-6D20-4A81-A51D-E7D4A3B0AB7C}" dt="2025-06-09T04:28:06.122" v="1030" actId="1076"/>
          <ac:spMkLst>
            <pc:docMk/>
            <pc:sldMk cId="2305976578" sldId="267"/>
            <ac:spMk id="7" creationId="{6D6C7B13-A0D9-71F0-9DCE-C5000714AD69}"/>
          </ac:spMkLst>
        </pc:spChg>
        <pc:spChg chg="mod">
          <ac:chgData name="Gabriela Rengifo Briceño" userId="c0bb2a819eb27866" providerId="LiveId" clId="{29ACEDB6-6D20-4A81-A51D-E7D4A3B0AB7C}" dt="2025-06-09T05:23:20.020" v="2704" actId="1076"/>
          <ac:spMkLst>
            <pc:docMk/>
            <pc:sldMk cId="2305976578" sldId="267"/>
            <ac:spMk id="8" creationId="{9572D2E1-D272-D7EE-DCAD-BEC4AB1B7E37}"/>
          </ac:spMkLst>
        </pc:spChg>
        <pc:spChg chg="add del mod">
          <ac:chgData name="Gabriela Rengifo Briceño" userId="c0bb2a819eb27866" providerId="LiveId" clId="{29ACEDB6-6D20-4A81-A51D-E7D4A3B0AB7C}" dt="2025-06-09T05:21:01.158" v="2624" actId="478"/>
          <ac:spMkLst>
            <pc:docMk/>
            <pc:sldMk cId="2305976578" sldId="267"/>
            <ac:spMk id="9" creationId="{F0791624-EC0B-8397-0A35-ED49FFCF9FB9}"/>
          </ac:spMkLst>
        </pc:spChg>
        <pc:spChg chg="mod">
          <ac:chgData name="Gabriela Rengifo Briceño" userId="c0bb2a819eb27866" providerId="LiveId" clId="{29ACEDB6-6D20-4A81-A51D-E7D4A3B0AB7C}" dt="2025-06-09T05:23:13.201" v="2702" actId="1076"/>
          <ac:spMkLst>
            <pc:docMk/>
            <pc:sldMk cId="2305976578" sldId="267"/>
            <ac:spMk id="10" creationId="{6DB1D3C0-7A14-84AE-4261-596BE91A7D3D}"/>
          </ac:spMkLst>
        </pc:spChg>
        <pc:spChg chg="del mod">
          <ac:chgData name="Gabriela Rengifo Briceño" userId="c0bb2a819eb27866" providerId="LiveId" clId="{29ACEDB6-6D20-4A81-A51D-E7D4A3B0AB7C}" dt="2025-06-09T05:10:51.302" v="2364" actId="478"/>
          <ac:spMkLst>
            <pc:docMk/>
            <pc:sldMk cId="2305976578" sldId="267"/>
            <ac:spMk id="11" creationId="{C30AF131-CCB1-7904-F547-A0FE05906685}"/>
          </ac:spMkLst>
        </pc:spChg>
        <pc:spChg chg="mod">
          <ac:chgData name="Gabriela Rengifo Briceño" userId="c0bb2a819eb27866" providerId="LiveId" clId="{29ACEDB6-6D20-4A81-A51D-E7D4A3B0AB7C}" dt="2025-06-09T05:17:42.241" v="2546" actId="1037"/>
          <ac:spMkLst>
            <pc:docMk/>
            <pc:sldMk cId="2305976578" sldId="267"/>
            <ac:spMk id="12" creationId="{EA15F374-E5A1-F989-AA73-A37727DECAE5}"/>
          </ac:spMkLst>
        </pc:spChg>
        <pc:spChg chg="add del mod">
          <ac:chgData name="Gabriela Rengifo Briceño" userId="c0bb2a819eb27866" providerId="LiveId" clId="{29ACEDB6-6D20-4A81-A51D-E7D4A3B0AB7C}" dt="2025-06-09T05:11:03.885" v="2365" actId="478"/>
          <ac:spMkLst>
            <pc:docMk/>
            <pc:sldMk cId="2305976578" sldId="267"/>
            <ac:spMk id="13" creationId="{76E30E7B-F1FE-239A-6BC3-7809A247C421}"/>
          </ac:spMkLst>
        </pc:spChg>
        <pc:spChg chg="mod">
          <ac:chgData name="Gabriela Rengifo Briceño" userId="c0bb2a819eb27866" providerId="LiveId" clId="{29ACEDB6-6D20-4A81-A51D-E7D4A3B0AB7C}" dt="2025-06-09T05:21:31.902" v="2629" actId="1076"/>
          <ac:spMkLst>
            <pc:docMk/>
            <pc:sldMk cId="2305976578" sldId="267"/>
            <ac:spMk id="14" creationId="{BC0FBECB-74FD-CA94-B6BF-20F869101C01}"/>
          </ac:spMkLst>
        </pc:spChg>
        <pc:spChg chg="add del">
          <ac:chgData name="Gabriela Rengifo Briceño" userId="c0bb2a819eb27866" providerId="LiveId" clId="{29ACEDB6-6D20-4A81-A51D-E7D4A3B0AB7C}" dt="2025-06-09T05:11:15.921" v="2367" actId="478"/>
          <ac:spMkLst>
            <pc:docMk/>
            <pc:sldMk cId="2305976578" sldId="267"/>
            <ac:spMk id="15" creationId="{D15E7722-C158-1E28-3D77-851EA5C47E7B}"/>
          </ac:spMkLst>
        </pc:spChg>
        <pc:spChg chg="add del">
          <ac:chgData name="Gabriela Rengifo Briceño" userId="c0bb2a819eb27866" providerId="LiveId" clId="{29ACEDB6-6D20-4A81-A51D-E7D4A3B0AB7C}" dt="2025-06-09T05:11:37.728" v="2369" actId="478"/>
          <ac:spMkLst>
            <pc:docMk/>
            <pc:sldMk cId="2305976578" sldId="267"/>
            <ac:spMk id="16" creationId="{BC3B609B-6536-0B3B-0C59-93B79A67CA6C}"/>
          </ac:spMkLst>
        </pc:spChg>
        <pc:spChg chg="del mod">
          <ac:chgData name="Gabriela Rengifo Briceño" userId="c0bb2a819eb27866" providerId="LiveId" clId="{29ACEDB6-6D20-4A81-A51D-E7D4A3B0AB7C}" dt="2025-06-09T05:19:59.245" v="2557" actId="478"/>
          <ac:spMkLst>
            <pc:docMk/>
            <pc:sldMk cId="2305976578" sldId="267"/>
            <ac:spMk id="17" creationId="{DAC13938-83F8-89E8-11A2-5BFDAE65F09E}"/>
          </ac:spMkLst>
        </pc:spChg>
        <pc:spChg chg="mod">
          <ac:chgData name="Gabriela Rengifo Briceño" userId="c0bb2a819eb27866" providerId="LiveId" clId="{29ACEDB6-6D20-4A81-A51D-E7D4A3B0AB7C}" dt="2025-06-09T05:17:36.332" v="2530" actId="1076"/>
          <ac:spMkLst>
            <pc:docMk/>
            <pc:sldMk cId="2305976578" sldId="267"/>
            <ac:spMk id="18" creationId="{D7198B75-CC22-DBB0-97B3-44AB0CFEA465}"/>
          </ac:spMkLst>
        </pc:spChg>
        <pc:spChg chg="mod">
          <ac:chgData name="Gabriela Rengifo Briceño" userId="c0bb2a819eb27866" providerId="LiveId" clId="{29ACEDB6-6D20-4A81-A51D-E7D4A3B0AB7C}" dt="2025-06-09T05:23:17.710" v="2703" actId="1076"/>
          <ac:spMkLst>
            <pc:docMk/>
            <pc:sldMk cId="2305976578" sldId="267"/>
            <ac:spMk id="19" creationId="{0FEB0DA0-9FDB-8D44-6D69-7109720F603A}"/>
          </ac:spMkLst>
        </pc:spChg>
        <pc:spChg chg="add del mod">
          <ac:chgData name="Gabriela Rengifo Briceño" userId="c0bb2a819eb27866" providerId="LiveId" clId="{29ACEDB6-6D20-4A81-A51D-E7D4A3B0AB7C}" dt="2025-06-09T05:21:18.208" v="2627" actId="478"/>
          <ac:spMkLst>
            <pc:docMk/>
            <pc:sldMk cId="2305976578" sldId="267"/>
            <ac:spMk id="20" creationId="{C2E4494D-75AB-801B-E872-D831A6E75D35}"/>
          </ac:spMkLst>
        </pc:spChg>
        <pc:spChg chg="add mod">
          <ac:chgData name="Gabriela Rengifo Briceño" userId="c0bb2a819eb27866" providerId="LiveId" clId="{29ACEDB6-6D20-4A81-A51D-E7D4A3B0AB7C}" dt="2025-06-09T05:22:59.627" v="2700" actId="20577"/>
          <ac:spMkLst>
            <pc:docMk/>
            <pc:sldMk cId="2305976578" sldId="267"/>
            <ac:spMk id="21" creationId="{0921ED36-9BC7-A5F4-020A-335184A3526D}"/>
          </ac:spMkLst>
        </pc:spChg>
        <pc:picChg chg="mod">
          <ac:chgData name="Gabriela Rengifo Briceño" userId="c0bb2a819eb27866" providerId="LiveId" clId="{29ACEDB6-6D20-4A81-A51D-E7D4A3B0AB7C}" dt="2025-06-09T05:16:48.991" v="2526" actId="1036"/>
          <ac:picMkLst>
            <pc:docMk/>
            <pc:sldMk cId="2305976578" sldId="267"/>
            <ac:picMk id="1026" creationId="{5E262AD9-44F2-9D75-E0C4-C4203998B3D8}"/>
          </ac:picMkLst>
        </pc:picChg>
      </pc:sldChg>
      <pc:sldChg chg="addSp delSp modSp new mod ord">
        <pc:chgData name="Gabriela Rengifo Briceño" userId="c0bb2a819eb27866" providerId="LiveId" clId="{29ACEDB6-6D20-4A81-A51D-E7D4A3B0AB7C}" dt="2025-06-09T05:20:54.560" v="2623"/>
        <pc:sldMkLst>
          <pc:docMk/>
          <pc:sldMk cId="375374687" sldId="268"/>
        </pc:sldMkLst>
        <pc:spChg chg="del">
          <ac:chgData name="Gabriela Rengifo Briceño" userId="c0bb2a819eb27866" providerId="LiveId" clId="{29ACEDB6-6D20-4A81-A51D-E7D4A3B0AB7C}" dt="2025-06-09T05:06:15.583" v="2278" actId="478"/>
          <ac:spMkLst>
            <pc:docMk/>
            <pc:sldMk cId="375374687" sldId="268"/>
            <ac:spMk id="2" creationId="{FA404B9E-8AA7-08FA-CA39-A7F23D31FEE1}"/>
          </ac:spMkLst>
        </pc:spChg>
        <pc:spChg chg="del">
          <ac:chgData name="Gabriela Rengifo Briceño" userId="c0bb2a819eb27866" providerId="LiveId" clId="{29ACEDB6-6D20-4A81-A51D-E7D4A3B0AB7C}" dt="2025-06-09T05:06:17.808" v="2279" actId="478"/>
          <ac:spMkLst>
            <pc:docMk/>
            <pc:sldMk cId="375374687" sldId="268"/>
            <ac:spMk id="3" creationId="{917C5936-E729-E0AB-21D2-B6CD357396B2}"/>
          </ac:spMkLst>
        </pc:spChg>
        <pc:spChg chg="add mod">
          <ac:chgData name="Gabriela Rengifo Briceño" userId="c0bb2a819eb27866" providerId="LiveId" clId="{29ACEDB6-6D20-4A81-A51D-E7D4A3B0AB7C}" dt="2025-06-09T05:20:38.189" v="2616" actId="1076"/>
          <ac:spMkLst>
            <pc:docMk/>
            <pc:sldMk cId="375374687" sldId="268"/>
            <ac:spMk id="4" creationId="{2B42990D-DF62-3FD2-EC96-4DECC278E7A4}"/>
          </ac:spMkLst>
        </pc:spChg>
        <pc:spChg chg="add mod">
          <ac:chgData name="Gabriela Rengifo Briceño" userId="c0bb2a819eb27866" providerId="LiveId" clId="{29ACEDB6-6D20-4A81-A51D-E7D4A3B0AB7C}" dt="2025-06-09T05:20:35.831" v="2615" actId="1076"/>
          <ac:spMkLst>
            <pc:docMk/>
            <pc:sldMk cId="375374687" sldId="268"/>
            <ac:spMk id="5" creationId="{05DA5E89-194A-1B67-7847-0B979E2F4212}"/>
          </ac:spMkLst>
        </pc:spChg>
        <pc:spChg chg="add del mod">
          <ac:chgData name="Gabriela Rengifo Briceño" userId="c0bb2a819eb27866" providerId="LiveId" clId="{29ACEDB6-6D20-4A81-A51D-E7D4A3B0AB7C}" dt="2025-06-09T05:20:45.244" v="2621" actId="20577"/>
          <ac:spMkLst>
            <pc:docMk/>
            <pc:sldMk cId="375374687" sldId="268"/>
            <ac:spMk id="6" creationId="{518E9EE0-DEB9-6845-F6D4-63F165E06D57}"/>
          </ac:spMkLst>
        </pc:spChg>
      </pc:sldChg>
      <pc:sldChg chg="del">
        <pc:chgData name="Gabriela Rengifo Briceño" userId="c0bb2a819eb27866" providerId="LiveId" clId="{29ACEDB6-6D20-4A81-A51D-E7D4A3B0AB7C}" dt="2025-06-09T03:58:52.764" v="563" actId="47"/>
        <pc:sldMkLst>
          <pc:docMk/>
          <pc:sldMk cId="2715889627" sldId="268"/>
        </pc:sldMkLst>
      </pc:sldChg>
      <pc:sldChg chg="new del">
        <pc:chgData name="Gabriela Rengifo Briceño" userId="c0bb2a819eb27866" providerId="LiveId" clId="{29ACEDB6-6D20-4A81-A51D-E7D4A3B0AB7C}" dt="2025-06-09T05:05:55.836" v="2272" actId="680"/>
        <pc:sldMkLst>
          <pc:docMk/>
          <pc:sldMk cId="4201372526" sldId="268"/>
        </pc:sldMkLst>
      </pc:sldChg>
      <pc:sldChg chg="add del">
        <pc:chgData name="Gabriela Rengifo Briceño" userId="c0bb2a819eb27866" providerId="LiveId" clId="{29ACEDB6-6D20-4A81-A51D-E7D4A3B0AB7C}" dt="2025-06-09T05:05:55.363" v="2271"/>
        <pc:sldMkLst>
          <pc:docMk/>
          <pc:sldMk cId="2055798848" sldId="269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08T06:01:59.634"/>
    </inkml:context>
    <inkml:brush xml:id="br0">
      <inkml:brushProperty name="width" value="0.3" units="cm"/>
      <inkml:brushProperty name="height" value="0.6" units="cm"/>
      <inkml:brushProperty name="color" value="#C1E5F5"/>
      <inkml:brushProperty name="tip" value="rectangle"/>
      <inkml:brushProperty name="rasterOp" value="maskPen"/>
      <inkml:brushProperty name="ignorePressure" value="1"/>
    </inkml:brush>
  </inkml:definitions>
  <inkml:trace contextRef="#ctx0" brushRef="#br0">0 3217,'714'-927,"-11"12,-495 653,504-607,-681 833,-6 5,2 1,1 2,0 1,3-1,35-21,-63 47,-2 0,1 1,-1-1,2 1,-1 0,1 0,-2 1,2-2,-1 1,1 1,-1-1,1 1,-1 0,1 0,-1 0,1 0,-1 0,-1 0,2 0,-1 0,1 1,4 0,-6 2,2-1,-1 1,0-2,0 2,-1-1,2 1,-2-1,0 1,1 0,-1 0,0-1,0 1,-1 0,1 0,1 1,-2-2,0 1,0 5,1 11,0-2,-2 2,1-2,-3 2,-3 17,-32 102,30-112,-95 275,-59 128,-955 2219,966-2300,-98 245,527-1165,-206 429,514-930,41 21,-621 1042,392-691,-363 638,-102 179,-21 22,-739 1185,786-1256,-458 779,31 10,444-810,14-29,0 1,1-1,2 2,-12 37,21-49,11-14,7-16,1 0,-3-1,27-43,-14 20,128-189,580-838,-423 631,449-610,-351 541,-410 507,65-64,-62 64,-1-1,1 1,-1 0,2 1,-1-1,1 1,-1 0,12-2,-18 6,0-1,1 1,-1 0,0-1,0 1,1 0,-1 0,0 0,0 0,1 0,-1 0,0 0,0 0,1 1,-1-1,0 0,0 0,0 1,1-1,-1 1,0-1,0 2,-1-2,2 1,-1 0,0-1,0 1,-1 1,2-1,-1 0,-1-1,1 1,-1 1,1-1,-1 0,2 3,0 2,-2-1,1 1,1 0,-2 1,0-1,0-1,-2 12,-8 30,-1 1,-1-1,-39 84,40-102,-677 1536,388-911,193-424,-120 294,211-470,19-48,9-14,7-16,0 0,0 0,20-42,-17 29,1357-2149,-909 1449,-451 708,-12 15,2 2,-1-2,2 2,-1 1,23-22,-32 33,0-1,0 1,0 0,2 0,-2-1,0 1,0 0,0 0,1-1,-1 1,0 0,0 0,1 0,-1 0,0-1,0 1,1 0,-1 0,0 0,1 0,-1 0,0 0,0 0,2 0,-2 0,0 0,1 0,-1 0,0 0,1 0,-1 0,0 0,1 0,-1 0,0 0,0 0,2 0,-2 1,0-1,1 0,-1 0,0 0,0 0,0 1,1-1,-1 0,0 0,0 1,0-1,1 0,-1 0,0 1,0-1,0 0,0 2,0-2,0 0,0 0,2 1,-2 0,-2 12,0-1,1 0,-2 1,-1-1,1 1,-2-1,0-1,0 2,-8 10,-6 19,-299 574,199-400,-67 125,-763 1450,586-971,348-778,35-74,135-261,-14 30,1155-1844,-906 1586,39 37,-413 466,53-44,-66 59,0 0,1 1,-1-1,1 1,0 0,-1 0,1 1,0 0,1-1,-1 1,-1 0,2 0,-1 1,0-2,1 2,3 0,-5 2,-2-2,2 1,-2-1,0 1,2 0,-2 1,0-1,0-1,2 1,-2 1,0 0,0-1,1 0,-1 0,-1 1,1 0,0-1,1 1,-2 0,1-1,-1 2,1-2,-1 2,1-2,-1 1,0 0,0 3,2 9,-2 1,0 0,-2 0,1 0,-8 27,-49 163,-54 93,-512 1183,-45-11,645-1422,15-31,0 2,0-1,2 2,1 0,-1 0,-1 22,8-41,-2-1,2 0,0 0,0 2,0-2,0 0,0 1,0-1,-1 0,1 1,0-1,0 0,0 1,0-1,0 0,0 1,0-1,1 0,-1 2,0-2,0 0,0 1,0-1,0 0,0 0,2 1,-2-1,0 0,0 1,0-1,1 0,-1 0,0 0,0 2,1-2,-1 0,0 0,1 0,-1 1,0-1,0 0,2 0,-2 0,0 0,1 0,-1 0,0 0,1 0,-1 0,0 0,1 0,-1 0,0 0,2 0,-2 0,0 0,1 0,-1 0,0-1,1 1,-1 0,0 0,0 0,1 0,-1-2,13-7,-1-1,-1-2,0 1,-1 0,0-1,0-1,-1 0,12-26,-2 9,379-660,-208 353,-161 287,961-1617,-774 1341,20 24,-235 301,81-85,-75 80,1-2,1 2,-2 0,2 1,-1 0,1 0,1 0,10-2,-19 5,-1 2,1 0,1-1,-2 1,1 0,0 0,0 0,1-1,-2 1,1 0,0 0,0 0,-1 0,1 0,1 1,-1-1,0 0,-1 0,1 0,1 1,-1-1,-1 0,1 2,0-2,-1 1,2-1,-2 1,1-1,0 1,-1-1,1 2,-1-1,2-1,-2 1,0-1,1 1,-1 1,0-1,1-1,-1 4,1 3,1 2,-2-1,0 0,0 1,-2-1,1 1,0-2,-4 11,-25 91,-83 190,104-275,-149 343,-607 1240,-16 36,755-1586,1-4,-22 71,45-110,8-20,16-32,27-63,-16 27,575-1149,33 9,-569 1077,-8 11,151-222,-214 347,14-18,0 0,22-21,-34 37,1-1,-1 2,1-2,0 2,0-1,-1 1,1 0,0 0,-1-1,2 2,-1 0,1 0,-1-1,1 1,-2 1,2-1,0 1,5 0,-6 1,-1-1,0 1,0 1,-1-1,2 0,-2 0,1 2,-1-2,2 2,-1-2,-1 1,-1 1,2-1,-1 0,1 0,-2 1,2 0,-2 0,0-1,0 1,0 0,3 5,0 4,0 1,-1 0,0 0,1 24,-3 30,-4 0,-2 1,-21 104,-192 852,104-529,95-408,-106 530,118-583,-5 55,11-83,1-1,0 1,0-1,1 1,-1-1,1 1,1-1,-1 1,0-1,1 0,3 8,-3-12,-1 0,-1 0,1 1,0-1,1 0,-1-1,0 1,0 1,1-2,-1 1,0 0,0-1,1 0,-1 1,0-1,0 0,1 2,-1-2,0 0,2 0,-2 0,0 0,0 0,0 0,1 0,0 0,-1-2,1 2,-1 0,0-1,0 1,1-1,-1 1,0-1,0 1,1-2,-1 1,1-1,10-6,-3 1,0-1,15-15,48-62,-4-3,109-185,-134 206,365-635,-60 98,-309 536,3 2,94-110,-123 162,1 2,0-2,17-9,-29 20,2 1,-2 1,2-2,0 1,0 0,-2 1,2 0,0 0,-1-1,1 1,0 1,1-1,-2 1,1 0,0 0,0 0,-1 0,1 0,7 2,-7 0,-2 0,1-1,1 2,-2-1,1 0,-1 0,1 1,-1-1,-1 2,2-2,-1 1,-1 0,1 0,0 1,-1-2,1 2,-1-2,0 2,-1 0,1-2,-1 2,2 6,-1 12,0-1,-3 36,2-49,-19 153,-69 281,58-314,-320 1286,305-1255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08T06:05:20.631"/>
    </inkml:context>
    <inkml:brush xml:id="br0">
      <inkml:brushProperty name="width" value="0.3" units="cm"/>
      <inkml:brushProperty name="height" value="0.6" units="cm"/>
      <inkml:brushProperty name="color" value="#D9F2D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2591,'0'0,"0"0,0 0,0 0,0 0,0 0,0 0,0 0,0 0,0 0,0 0,2-5,413-776,21 69,45 27,-283 413,-172 236,-15 19,1 1,1 1,26-27,-27 33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08T06:05:22.051"/>
    </inkml:context>
    <inkml:brush xml:id="br0">
      <inkml:brushProperty name="width" value="0.3" units="cm"/>
      <inkml:brushProperty name="height" value="0.6" units="cm"/>
      <inkml:brushProperty name="color" value="#D9F2D0"/>
      <inkml:brushProperty name="tip" value="rectangle"/>
      <inkml:brushProperty name="rasterOp" value="maskPen"/>
      <inkml:brushProperty name="ignorePressure" value="1"/>
    </inkml:brush>
  </inkml:definitions>
  <inkml:trace contextRef="#ctx0" brushRef="#br0">878 0,'-1'5,"-148"571,-198 480,293-919,-5-3,-92 154,76-142,71-137,-10 19,13-28,1 1,-1 0,1 0,-1-1,0 1,1 0,-1-1,0 1,0 0,0-1,1 1,-1-1,0 1,0-1,0 0,0 1,0-1,0 0,0 0,0 0,0 1,0-1,1 0,-1 0,0 0,-2-1,15-18,101-137,437-649,180-199,-681 936,50-64,-23 37,-62 83,-14 12,1 0,-1 0,0-1,1 1,-1 0,1 0,-1 0,0 0,1 0,-1 0,1 0,-1 1,1-1,-1 0,0 0,1 0,-1 0,1 0,-1 1,0-1,1 0,-1 0,0 1,1-1,-1 1,1 0,0 0,0 1,-1-1,1 0,-1 1,1-1,-1 1,1-1,-1 1,0-1,0 1,0-1,0 1,0-1,0 1,0 0,0-1,-1 3,-228 783,-46-18,250-702,-77 245,100-304,-23 68,-9 35,4-44,30-67,0 0,0 1,1-1,-1 0,0 0,0 0,1 0,-1 1,0-1,0 0,1 0,-1 0,0 0,1 0,-1 0,0 1,1-1,-1 0,0 0,1 0,-1 0,0 0,0 0,1 0,-1-1,0 1,1 0,-1 0,0 0,1 0,-1 0,0 0,0-1,1 1,-1 0,0 0,14-5,-2-3,0-1,0-1,-1 0,0 0,-1-1,17-23,-11 14,253-320,-131 162,226-293,133-166,-387 508,-38 48,-53 63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08T06:05:30.965"/>
    </inkml:context>
    <inkml:brush xml:id="br0">
      <inkml:brushProperty name="width" value="0.3" units="cm"/>
      <inkml:brushProperty name="height" value="0.6" units="cm"/>
      <inkml:brushProperty name="color" value="#D9F2D0"/>
      <inkml:brushProperty name="tip" value="rectangle"/>
      <inkml:brushProperty name="rasterOp" value="maskPen"/>
      <inkml:brushProperty name="ignorePressure" value="1"/>
    </inkml:brush>
  </inkml:definitions>
  <inkml:trace contextRef="#ctx0" brushRef="#br0">456 0,'0'0,"-1"3,-136 425,115-364,-45 146,2 104,62-297,-25 138,-13 253,38-371,-9 51,-2 23,13-42,2-44,-1 0,-2 0,-9 49,6-45,0 0,0 57,0-9,3-62,-1 0,-6 20,5-24,1 1,0-1,1 1,-2 23,6 80,-2-114,-1 0,1 0,0 0,0 0,0 0,0 0,0 0,0 0,0 0,1 0,-1 0,0 0,1 0,-1 0,0 0,1 0,-1 0,1 0,-1 0,1-1,0 1,-1 0,1 0,0-1,0 1,-1 0,1-1,0 1,0-1,0 1,0-1,0 1,0-1,0 0,0 1,0-1,0 0,0 0,0 0,0 0,0 0,0 0,0 0,0 0,0 0,0 0,0 0,0-1,0 1,0 0,0-1,0 1,0-1,1-1,6-1,0-1,0-1,-1 0,0 0,8-7,78-79,144-182,-52 52,-119 149,192-219,-104 113,-7 11,144-215,-162 199,-37 55,-40 54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08T06:05:31.573"/>
    </inkml:context>
    <inkml:brush xml:id="br0">
      <inkml:brushProperty name="width" value="0.3" units="cm"/>
      <inkml:brushProperty name="height" value="0.6" units="cm"/>
      <inkml:brushProperty name="color" value="#D9F2D0"/>
      <inkml:brushProperty name="tip" value="rectangle"/>
      <inkml:brushProperty name="rasterOp" value="maskPen"/>
      <inkml:brushProperty name="ignorePressure" value="1"/>
    </inkml:brush>
  </inkml:definitions>
  <inkml:trace contextRef="#ctx0" brushRef="#br0">230 0,'0'0,"0"0,0 0,0 0,-1 3,-14 23,1 2,1-1,1 2,-12 48,8-24,-14 38,-25 132,42-144,3 2,2 91,8-167,-1 0,1 1,0-1,-1 0,0 0,0 0,-1 0,0 0,-2 4,-2 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08T06:05:36.097"/>
    </inkml:context>
    <inkml:brush xml:id="br0">
      <inkml:brushProperty name="width" value="0.3" units="cm"/>
      <inkml:brushProperty name="height" value="0.6" units="cm"/>
      <inkml:brushProperty name="color" value="#D9F2D0"/>
      <inkml:brushProperty name="tip" value="rectangle"/>
      <inkml:brushProperty name="rasterOp" value="maskPen"/>
      <inkml:brushProperty name="ignorePressure" value="1"/>
    </inkml:brush>
  </inkml:definitions>
  <inkml:trace contextRef="#ctx0" brushRef="#br0">1848 0,'-5'1,"0"-1,1 1,-1 0,0 1,0-1,1 1,-1 0,1 0,-1 0,1 1,0-1,0 1,-4 4,-9 7,-24 28,27-27,-83 79,52-52,-63 75,71-72,-1-2,-76 66,78-75,2 1,-51 67,-23 25,-65 38,17-18,-42 58,169-174,-64 51,81-74,1 0,-1-1,0 0,-1-1,0 0,0-1,0-1,0 0,-25 4,-9-4,-65-3,104-1,-32-1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08T06:05:38.599"/>
    </inkml:context>
    <inkml:brush xml:id="br0">
      <inkml:brushProperty name="width" value="0.3" units="cm"/>
      <inkml:brushProperty name="height" value="0.6" units="cm"/>
      <inkml:brushProperty name="color" value="#D9F2D0"/>
      <inkml:brushProperty name="tip" value="rectangle"/>
      <inkml:brushProperty name="rasterOp" value="maskPen"/>
      <inkml:brushProperty name="ignorePressure" value="1"/>
    </inkml:brush>
  </inkml:definitions>
  <inkml:trace contextRef="#ctx0" brushRef="#br0">2089 1,'-118'126,"58"-70,-23 21,-101 120,100-92,-5-3,-127 110,51-79,53-44,49-41,36-29,2 1,-37 36,-38 45,-27 30,24-19,67-70,-80 70,43-45,12-2,42-42,-1-2,-1 0,-25 19,-10 7,33-23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39100-B72D-4700-96E3-4F84F603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D7E57-174E-40FE-8B68-18DF0C79989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95940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D7E57-174E-40FE-8B68-18DF0C79989A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27822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Como es la </a:t>
            </a:r>
            <a:r>
              <a:rPr lang="es-PE" dirty="0" err="1"/>
              <a:t>periurbanidad</a:t>
            </a:r>
            <a:r>
              <a:rPr lang="es-PE" dirty="0"/>
              <a:t> en cada país?</a:t>
            </a:r>
          </a:p>
          <a:p>
            <a:r>
              <a:rPr lang="es-PE" dirty="0"/>
              <a:t>Cuestionar el retorno… algunos nunca se han ido, o </a:t>
            </a:r>
            <a:r>
              <a:rPr lang="es-PE" dirty="0" err="1"/>
              <a:t>vinen</a:t>
            </a:r>
            <a:r>
              <a:rPr lang="es-PE" dirty="0"/>
              <a:t> y van de manera cotidiana, o el retorno es parte de la estrategia de vida al largo plazo  </a:t>
            </a:r>
          </a:p>
          <a:p>
            <a:r>
              <a:rPr lang="es-PE" dirty="0"/>
              <a:t>Quizás los más grandes ya pasaron por ese proceso de movilidad y ahora están descansando en el ámbito rural. </a:t>
            </a:r>
          </a:p>
          <a:p>
            <a:r>
              <a:rPr lang="es-PE" dirty="0"/>
              <a:t>Comprender que significa ser </a:t>
            </a:r>
            <a:r>
              <a:rPr lang="es-PE" dirty="0" err="1"/>
              <a:t>uhn</a:t>
            </a:r>
            <a:r>
              <a:rPr lang="es-PE" dirty="0"/>
              <a:t> joven campesino… significa vivir en la ciudad, el lugar de residencia ya no define la identidad ni el perfil de actividades…. ¿va a ser útil </a:t>
            </a:r>
            <a:r>
              <a:rPr lang="es-PE" dirty="0" err="1"/>
              <a:t>eventualm</a:t>
            </a:r>
            <a:r>
              <a:rPr lang="es-PE" dirty="0"/>
              <a:t> ente hablar de rural urbano?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D7E57-174E-40FE-8B68-18DF0C79989A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46216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 err="1"/>
              <a:t>Politico</a:t>
            </a:r>
            <a:r>
              <a:rPr lang="es-PE" dirty="0"/>
              <a:t> y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D7E57-174E-40FE-8B68-18DF0C79989A}" type="slidenum">
              <a:rPr lang="es-PE" smtClean="0"/>
              <a:t>11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1302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BB3D7C-5423-1BC2-04BB-CA21C6FA9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902E64-8382-0863-27E4-897704406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73346E-237C-CB63-2B52-B53106AED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FBB5B1-1AF7-6354-5CF9-AEFD3B7A5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6D6FA8-00BA-175B-FB26-A89F1F839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2643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E4603-9BAC-1B4F-1C8D-6097FB6D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33738B-4042-C79A-C9A5-CA46BBCB7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578930-C6E5-5D67-9252-59F6A330A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0DC61A-E909-2BB4-409D-E6C7868F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CE339B-8A9F-3A91-E104-D9C60FA24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7771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62160-7309-2F9E-1322-E96257B5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9DA46-46C9-00FC-9296-9A6E999BF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A59871-DF70-10EA-67D1-ECA7DE46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3C6AF9-7F0C-4646-D215-BF5FF0F2D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8DC741-61D6-8ED5-5FFC-8D1968BE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3051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0E49A-C115-1A7D-8269-00C2FBD9F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D0C7C5-9DE8-2CDE-5757-6F87AB434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CFA16B-BD2C-4D38-18F3-208B9092A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9F2FCE-48F5-38FE-3836-25C5BCC3C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1F1386-A340-8BBD-BC2E-222B13CCA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2767C4-2BA7-4B07-4D12-71BA7BB26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25238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104F4-1232-280E-2EF6-D9B954479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78BF78-7855-0234-01BB-3CC32B5F8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904F6C-E6B4-F95D-E235-FF2BD28E1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5901B2-A7C0-C2EC-E22F-270EC136E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81189C5-6775-4D3A-333F-7B5E63E30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138E4AF-2A9C-024B-81CA-B80DE984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8A2CD4A-58FD-4CDF-3508-00D6F32D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5CEECF-4A43-CF2E-411F-870D1D108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8443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4CCEC4-7BF3-4087-E02A-F9AB1CE1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CAC6BC-1AC8-A04E-C5D9-C8B2F8C7C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A31F03-F609-B52E-3BB2-2E17C932E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1C58B2-B902-E107-634F-1B5A6D48A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0391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7A26CBB-5E6C-CDB9-3939-5C125C805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977208-9AD0-9A13-2D1C-793A4F82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676340-5163-026A-FFCD-572C4F2B0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2742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21C04A-E241-89AE-CD6D-20AB06C97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4D8DB7-465D-145B-D13F-648D000FA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B20264-BDC9-FEFB-60D2-2A2A9CA83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0AC621-7308-D361-B67F-3DBB638CC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24590A-7936-F5FD-6C70-B6452CA2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BC3D3E-6112-9B7B-6ACE-E20257A0D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05943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768AF-0924-DE39-289E-8CDE4A60E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DFD7324-9F0D-CF0C-F0BB-C79E00FBF7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F2CC0A-848E-F070-2CC3-06EDF94E8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1877DE-BF51-9AFE-B55E-8B5906A19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806350-8B3E-D34C-59BF-E2D7BA150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A09707-1B48-852F-9DE7-43C77DF2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4408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4F709-36FB-BFF8-12F5-D0BC1200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9E8B778-F2A1-3B59-8AAE-5C7BB5124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C199F6-224D-2DC2-60D9-8862254D2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1AD45D-736D-A05C-9883-0155D6EE1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C33B8C-E015-F000-B8DF-867EAB6A9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9286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0F2B15-E448-7CD4-C053-FED03EB5A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4769E2-A121-BFB9-3F4C-04965FBBF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C64C62-9742-70FD-B09E-CA313A3AB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3CBD96-C5D6-0976-CA04-81A5172F4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5334C4-54A8-5842-CFFD-FDD755DE0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5089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5C2826D-A761-82C0-8D15-2C047DF76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EE6727-99E5-30B9-8FCC-63F69E6F2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58B779-883A-279B-BBB7-B89A3729A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E2E124-DBCA-418C-BB2A-5440F54B61D9}" type="datetimeFigureOut">
              <a:rPr lang="es-PE" smtClean="0"/>
              <a:t>8/06/2025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4A809-054C-4FA7-92F8-8C41FF8E5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D17D7A-FCF6-C7A1-3342-A721C702D6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D6774-B748-457A-A87B-C1D48B5628E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11615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customXml" Target="../ink/ink4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2EB7BC-001A-09C1-BD83-4999C8BDB1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096" y="556381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s-PE" sz="4400" dirty="0"/>
              <a:t>Tendencias de transformación entre las juventudes andinas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CDABCF-C0E0-85D7-DE54-28CA3FDE0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5" r="11405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20806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81188-F44E-7C0B-1A88-6E641317E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5" y="-11631"/>
            <a:ext cx="10515600" cy="1325563"/>
          </a:xfrm>
        </p:spPr>
        <p:txBody>
          <a:bodyPr/>
          <a:lstStyle/>
          <a:p>
            <a:r>
              <a:rPr lang="es-PE" dirty="0"/>
              <a:t>¿Por qué son importantes las juventudes?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30A259-6F71-EE73-BF04-537EA9028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730" y="2159227"/>
            <a:ext cx="2432956" cy="1726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dirty="0"/>
              <a:t>Porque son muchos y muchas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B6BE6381-9C58-45E5-5E03-A6BB458A157E}"/>
              </a:ext>
            </a:extLst>
          </p:cNvPr>
          <p:cNvSpPr/>
          <p:nvPr/>
        </p:nvSpPr>
        <p:spPr>
          <a:xfrm>
            <a:off x="4702629" y="1415143"/>
            <a:ext cx="5334000" cy="50777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43F32D-3D8D-F66D-D2B5-BFACD96B4AF6}"/>
              </a:ext>
            </a:extLst>
          </p:cNvPr>
          <p:cNvSpPr txBox="1"/>
          <p:nvPr/>
        </p:nvSpPr>
        <p:spPr>
          <a:xfrm>
            <a:off x="8142515" y="1617565"/>
            <a:ext cx="2155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/>
              <a:t>1200 M en el mundo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3397A16A-5033-E230-1C07-DF03C9396D66}"/>
              </a:ext>
            </a:extLst>
          </p:cNvPr>
          <p:cNvSpPr/>
          <p:nvPr/>
        </p:nvSpPr>
        <p:spPr>
          <a:xfrm>
            <a:off x="5399314" y="2263896"/>
            <a:ext cx="3962399" cy="411513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5D660BB-8DD9-5D6E-FB1D-065B57D78429}"/>
              </a:ext>
            </a:extLst>
          </p:cNvPr>
          <p:cNvSpPr txBox="1"/>
          <p:nvPr/>
        </p:nvSpPr>
        <p:spPr>
          <a:xfrm>
            <a:off x="7413171" y="2681292"/>
            <a:ext cx="2155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/>
              <a:t>83 M en América Latina y el Caribe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D04D807E-80B5-ECD4-1B28-21728096C344}"/>
              </a:ext>
            </a:extLst>
          </p:cNvPr>
          <p:cNvSpPr/>
          <p:nvPr/>
        </p:nvSpPr>
        <p:spPr>
          <a:xfrm>
            <a:off x="4822370" y="2492830"/>
            <a:ext cx="1959429" cy="196464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>
                <a:solidFill>
                  <a:schemeClr val="tx1"/>
                </a:solidFill>
              </a:rPr>
              <a:t>7.8 M en Perú </a:t>
            </a:r>
          </a:p>
          <a:p>
            <a:pPr algn="ctr"/>
            <a:endParaRPr lang="es-PE" sz="2000" b="1" dirty="0">
              <a:solidFill>
                <a:schemeClr val="tx1"/>
              </a:solidFill>
            </a:endParaRPr>
          </a:p>
          <a:p>
            <a:pPr algn="ctr"/>
            <a:r>
              <a:rPr lang="es-PE" sz="2000" b="1" dirty="0">
                <a:solidFill>
                  <a:schemeClr val="tx1"/>
                </a:solidFill>
              </a:rPr>
              <a:t>23% 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F5E6A31-C768-5CE4-AA86-0A19037B98AD}"/>
              </a:ext>
            </a:extLst>
          </p:cNvPr>
          <p:cNvSpPr/>
          <p:nvPr/>
        </p:nvSpPr>
        <p:spPr>
          <a:xfrm>
            <a:off x="5551715" y="4359501"/>
            <a:ext cx="1845129" cy="1736497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>
                <a:solidFill>
                  <a:schemeClr val="tx1"/>
                </a:solidFill>
              </a:rPr>
              <a:t>4 M en Ecuador</a:t>
            </a:r>
          </a:p>
          <a:p>
            <a:pPr algn="ctr"/>
            <a:endParaRPr lang="es-PE" sz="2000" b="1" dirty="0">
              <a:solidFill>
                <a:schemeClr val="tx1"/>
              </a:solidFill>
            </a:endParaRPr>
          </a:p>
          <a:p>
            <a:pPr algn="ctr"/>
            <a:r>
              <a:rPr lang="es-PE" sz="2000" b="1" dirty="0">
                <a:solidFill>
                  <a:schemeClr val="tx1"/>
                </a:solidFill>
              </a:rPr>
              <a:t>25%  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CF161EE-86CF-40B6-E00F-A9D5D467A56B}"/>
              </a:ext>
            </a:extLst>
          </p:cNvPr>
          <p:cNvSpPr/>
          <p:nvPr/>
        </p:nvSpPr>
        <p:spPr>
          <a:xfrm>
            <a:off x="7168240" y="3644556"/>
            <a:ext cx="1567544" cy="146616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>
                <a:solidFill>
                  <a:schemeClr val="tx1"/>
                </a:solidFill>
              </a:rPr>
              <a:t>2.6 M en Bolivia </a:t>
            </a:r>
          </a:p>
          <a:p>
            <a:pPr algn="ctr"/>
            <a:r>
              <a:rPr lang="es-PE" sz="2000" b="1" dirty="0">
                <a:solidFill>
                  <a:schemeClr val="tx1"/>
                </a:solidFill>
              </a:rPr>
              <a:t>23%</a:t>
            </a:r>
          </a:p>
        </p:txBody>
      </p:sp>
    </p:spTree>
    <p:extLst>
      <p:ext uri="{BB962C8B-B14F-4D97-AF65-F5344CB8AC3E}">
        <p14:creationId xmlns:p14="http://schemas.microsoft.com/office/powerpoint/2010/main" val="4185548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B2E0EB-B3C2-1D27-C7F1-E73CCDFE3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954768"/>
            <a:ext cx="3178629" cy="9937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PE" dirty="0"/>
              <a:t>Porque el campo (y el mundo) está envejeciendo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273B68-E4CC-309A-2F7F-771F26090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72" y="2212471"/>
            <a:ext cx="8363693" cy="389441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0" name="Entrada de lápiz 29">
                <a:extLst>
                  <a:ext uri="{FF2B5EF4-FFF2-40B4-BE49-F238E27FC236}">
                    <a16:creationId xmlns:a16="http://schemas.microsoft.com/office/drawing/2014/main" id="{7F7C60C9-E2E3-18A7-6697-0A04BAFC48D4}"/>
                  </a:ext>
                </a:extLst>
              </p14:cNvPr>
              <p14:cNvContentPartPr/>
              <p14:nvPr/>
            </p14:nvContentPartPr>
            <p14:xfrm>
              <a:off x="9053975" y="2534600"/>
              <a:ext cx="2408897" cy="2119347"/>
            </p14:xfrm>
          </p:contentPart>
        </mc:Choice>
        <mc:Fallback>
          <p:pic>
            <p:nvPicPr>
              <p:cNvPr id="30" name="Entrada de lápiz 29">
                <a:extLst>
                  <a:ext uri="{FF2B5EF4-FFF2-40B4-BE49-F238E27FC236}">
                    <a16:creationId xmlns:a16="http://schemas.microsoft.com/office/drawing/2014/main" id="{7F7C60C9-E2E3-18A7-6697-0A04BAFC48D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99972" y="2426599"/>
                <a:ext cx="2516543" cy="2334990"/>
              </a:xfrm>
              <a:prstGeom prst="rect">
                <a:avLst/>
              </a:prstGeom>
            </p:spPr>
          </p:pic>
        </mc:Fallback>
      </mc:AlternateContent>
      <p:sp>
        <p:nvSpPr>
          <p:cNvPr id="49" name="CuadroTexto 48">
            <a:extLst>
              <a:ext uri="{FF2B5EF4-FFF2-40B4-BE49-F238E27FC236}">
                <a16:creationId xmlns:a16="http://schemas.microsoft.com/office/drawing/2014/main" id="{88E432C3-85C2-8370-6521-27E0F74FAB0E}"/>
              </a:ext>
            </a:extLst>
          </p:cNvPr>
          <p:cNvSpPr txBox="1"/>
          <p:nvPr/>
        </p:nvSpPr>
        <p:spPr>
          <a:xfrm>
            <a:off x="8831101" y="2514766"/>
            <a:ext cx="27079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/>
              <a:t>En Ecuador, el 44% de productores agropecuarios tiene entre 45 y 65 años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0" name="Entrada de lápiz 49">
                <a:extLst>
                  <a:ext uri="{FF2B5EF4-FFF2-40B4-BE49-F238E27FC236}">
                    <a16:creationId xmlns:a16="http://schemas.microsoft.com/office/drawing/2014/main" id="{05B43ACA-F6B0-D651-06CB-A44A8C1B5351}"/>
                  </a:ext>
                </a:extLst>
              </p14:cNvPr>
              <p14:cNvContentPartPr/>
              <p14:nvPr/>
            </p14:nvContentPartPr>
            <p14:xfrm>
              <a:off x="9538416" y="663459"/>
              <a:ext cx="592560" cy="932760"/>
            </p14:xfrm>
          </p:contentPart>
        </mc:Choice>
        <mc:Fallback>
          <p:pic>
            <p:nvPicPr>
              <p:cNvPr id="50" name="Entrada de lápiz 49">
                <a:extLst>
                  <a:ext uri="{FF2B5EF4-FFF2-40B4-BE49-F238E27FC236}">
                    <a16:creationId xmlns:a16="http://schemas.microsoft.com/office/drawing/2014/main" id="{05B43ACA-F6B0-D651-06CB-A44A8C1B535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84416" y="555459"/>
                <a:ext cx="700200" cy="11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1" name="Entrada de lápiz 50">
                <a:extLst>
                  <a:ext uri="{FF2B5EF4-FFF2-40B4-BE49-F238E27FC236}">
                    <a16:creationId xmlns:a16="http://schemas.microsoft.com/office/drawing/2014/main" id="{C4E9F311-7F10-54D2-85F6-1FCB364534D8}"/>
                  </a:ext>
                </a:extLst>
              </p14:cNvPr>
              <p14:cNvContentPartPr/>
              <p14:nvPr/>
            </p14:nvContentPartPr>
            <p14:xfrm>
              <a:off x="9832536" y="693339"/>
              <a:ext cx="914760" cy="860400"/>
            </p14:xfrm>
          </p:contentPart>
        </mc:Choice>
        <mc:Fallback>
          <p:pic>
            <p:nvPicPr>
              <p:cNvPr id="51" name="Entrada de lápiz 50">
                <a:extLst>
                  <a:ext uri="{FF2B5EF4-FFF2-40B4-BE49-F238E27FC236}">
                    <a16:creationId xmlns:a16="http://schemas.microsoft.com/office/drawing/2014/main" id="{C4E9F311-7F10-54D2-85F6-1FCB364534D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78536" y="585384"/>
                <a:ext cx="1022400" cy="1075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5" name="Entrada de lápiz 54">
                <a:extLst>
                  <a:ext uri="{FF2B5EF4-FFF2-40B4-BE49-F238E27FC236}">
                    <a16:creationId xmlns:a16="http://schemas.microsoft.com/office/drawing/2014/main" id="{137D6EBB-4DB1-1BFD-5033-6D4FC7DEEA5B}"/>
                  </a:ext>
                </a:extLst>
              </p14:cNvPr>
              <p14:cNvContentPartPr/>
              <p14:nvPr/>
            </p14:nvContentPartPr>
            <p14:xfrm>
              <a:off x="10582776" y="769299"/>
              <a:ext cx="646560" cy="923400"/>
            </p14:xfrm>
          </p:contentPart>
        </mc:Choice>
        <mc:Fallback>
          <p:pic>
            <p:nvPicPr>
              <p:cNvPr id="55" name="Entrada de lápiz 54">
                <a:extLst>
                  <a:ext uri="{FF2B5EF4-FFF2-40B4-BE49-F238E27FC236}">
                    <a16:creationId xmlns:a16="http://schemas.microsoft.com/office/drawing/2014/main" id="{137D6EBB-4DB1-1BFD-5033-6D4FC7DEEA5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28806" y="661299"/>
                <a:ext cx="754140" cy="11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6" name="Entrada de lápiz 55">
                <a:extLst>
                  <a:ext uri="{FF2B5EF4-FFF2-40B4-BE49-F238E27FC236}">
                    <a16:creationId xmlns:a16="http://schemas.microsoft.com/office/drawing/2014/main" id="{F76DC073-D0D2-9AFA-E5E2-2068CAA6BE07}"/>
                  </a:ext>
                </a:extLst>
              </p14:cNvPr>
              <p14:cNvContentPartPr/>
              <p14:nvPr/>
            </p14:nvContentPartPr>
            <p14:xfrm>
              <a:off x="11011896" y="1302819"/>
              <a:ext cx="83160" cy="344520"/>
            </p14:xfrm>
          </p:contentPart>
        </mc:Choice>
        <mc:Fallback>
          <p:pic>
            <p:nvPicPr>
              <p:cNvPr id="56" name="Entrada de lápiz 55">
                <a:extLst>
                  <a:ext uri="{FF2B5EF4-FFF2-40B4-BE49-F238E27FC236}">
                    <a16:creationId xmlns:a16="http://schemas.microsoft.com/office/drawing/2014/main" id="{F76DC073-D0D2-9AFA-E5E2-2068CAA6BE0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957661" y="1194932"/>
                <a:ext cx="191268" cy="5599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57" name="Entrada de lápiz 56">
                <a:extLst>
                  <a:ext uri="{FF2B5EF4-FFF2-40B4-BE49-F238E27FC236}">
                    <a16:creationId xmlns:a16="http://schemas.microsoft.com/office/drawing/2014/main" id="{8FBE0E85-D844-A9EC-C481-ED6FC23D4951}"/>
                  </a:ext>
                </a:extLst>
              </p14:cNvPr>
              <p14:cNvContentPartPr/>
              <p14:nvPr/>
            </p14:nvContentPartPr>
            <p14:xfrm>
              <a:off x="10797336" y="1187979"/>
              <a:ext cx="665280" cy="556920"/>
            </p14:xfrm>
          </p:contentPart>
        </mc:Choice>
        <mc:Fallback>
          <p:pic>
            <p:nvPicPr>
              <p:cNvPr id="57" name="Entrada de lápiz 56">
                <a:extLst>
                  <a:ext uri="{FF2B5EF4-FFF2-40B4-BE49-F238E27FC236}">
                    <a16:creationId xmlns:a16="http://schemas.microsoft.com/office/drawing/2014/main" id="{8FBE0E85-D844-A9EC-C481-ED6FC23D495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743336" y="1079979"/>
                <a:ext cx="772920" cy="77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58" name="Entrada de lápiz 57">
                <a:extLst>
                  <a:ext uri="{FF2B5EF4-FFF2-40B4-BE49-F238E27FC236}">
                    <a16:creationId xmlns:a16="http://schemas.microsoft.com/office/drawing/2014/main" id="{1030D2CE-BA4D-C335-8195-CF7AEE1CCB1E}"/>
                  </a:ext>
                </a:extLst>
              </p14:cNvPr>
              <p14:cNvContentPartPr/>
              <p14:nvPr/>
            </p14:nvContentPartPr>
            <p14:xfrm>
              <a:off x="10318896" y="894219"/>
              <a:ext cx="752040" cy="736920"/>
            </p14:xfrm>
          </p:contentPart>
        </mc:Choice>
        <mc:Fallback>
          <p:pic>
            <p:nvPicPr>
              <p:cNvPr id="58" name="Entrada de lápiz 57">
                <a:extLst>
                  <a:ext uri="{FF2B5EF4-FFF2-40B4-BE49-F238E27FC236}">
                    <a16:creationId xmlns:a16="http://schemas.microsoft.com/office/drawing/2014/main" id="{1030D2CE-BA4D-C335-8195-CF7AEE1CCB1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264922" y="786219"/>
                <a:ext cx="859628" cy="952560"/>
              </a:xfrm>
              <a:prstGeom prst="rect">
                <a:avLst/>
              </a:prstGeom>
            </p:spPr>
          </p:pic>
        </mc:Fallback>
      </mc:AlternateContent>
      <p:sp>
        <p:nvSpPr>
          <p:cNvPr id="59" name="CuadroTexto 58">
            <a:extLst>
              <a:ext uri="{FF2B5EF4-FFF2-40B4-BE49-F238E27FC236}">
                <a16:creationId xmlns:a16="http://schemas.microsoft.com/office/drawing/2014/main" id="{45213EAC-97CF-E4D0-AB3E-1372D6D13470}"/>
              </a:ext>
            </a:extLst>
          </p:cNvPr>
          <p:cNvSpPr txBox="1"/>
          <p:nvPr/>
        </p:nvSpPr>
        <p:spPr>
          <a:xfrm>
            <a:off x="8983824" y="376505"/>
            <a:ext cx="2670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/>
              <a:t>En Perú, el 35% de productores tiene entre 50 y 60 años</a:t>
            </a:r>
          </a:p>
        </p:txBody>
      </p:sp>
    </p:spTree>
    <p:extLst>
      <p:ext uri="{BB962C8B-B14F-4D97-AF65-F5344CB8AC3E}">
        <p14:creationId xmlns:p14="http://schemas.microsoft.com/office/powerpoint/2010/main" val="2758985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FA70C-C63E-1C63-5BB9-FD8290230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9A9244-76D1-6070-82CA-A2714FCEF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857213"/>
            <a:ext cx="5562600" cy="4494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sz="4000" dirty="0"/>
              <a:t>Porque tienen más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F1C5C2-9C92-87D5-35FF-B339DB30F009}"/>
              </a:ext>
            </a:extLst>
          </p:cNvPr>
          <p:cNvSpPr txBox="1"/>
          <p:nvPr/>
        </p:nvSpPr>
        <p:spPr>
          <a:xfrm>
            <a:off x="2373085" y="3984986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3200" b="1" dirty="0">
                <a:solidFill>
                  <a:srgbClr val="C00000"/>
                </a:solidFill>
              </a:rPr>
              <a:t>años en la educación formal (colegio y educación superior)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096776-3FFD-78B5-B2B3-DF670629DFC0}"/>
              </a:ext>
            </a:extLst>
          </p:cNvPr>
          <p:cNvSpPr txBox="1"/>
          <p:nvPr/>
        </p:nvSpPr>
        <p:spPr>
          <a:xfrm>
            <a:off x="2373085" y="256579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3200" b="1" dirty="0">
                <a:solidFill>
                  <a:schemeClr val="accent4">
                    <a:lumMod val="75000"/>
                  </a:schemeClr>
                </a:solidFill>
              </a:rPr>
              <a:t>redes (conocidos)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A00E5D8-83DF-FE34-2703-B518D73EE91E}"/>
              </a:ext>
            </a:extLst>
          </p:cNvPr>
          <p:cNvSpPr txBox="1"/>
          <p:nvPr/>
        </p:nvSpPr>
        <p:spPr>
          <a:xfrm>
            <a:off x="6096000" y="558263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3600" dirty="0"/>
              <a:t>que sus padres y abuelos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A1B404A-1C4B-0767-4DC0-DB6C7BBF7E83}"/>
              </a:ext>
            </a:extLst>
          </p:cNvPr>
          <p:cNvSpPr txBox="1"/>
          <p:nvPr/>
        </p:nvSpPr>
        <p:spPr>
          <a:xfrm>
            <a:off x="2373085" y="1936563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3200" b="1" dirty="0">
                <a:solidFill>
                  <a:schemeClr val="accent3">
                    <a:lumMod val="75000"/>
                  </a:schemeClr>
                </a:solidFill>
              </a:rPr>
              <a:t>activos tecnológicos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84B3612-4276-6630-B2E6-7D6114947C73}"/>
              </a:ext>
            </a:extLst>
          </p:cNvPr>
          <p:cNvSpPr txBox="1"/>
          <p:nvPr/>
        </p:nvSpPr>
        <p:spPr>
          <a:xfrm>
            <a:off x="2373085" y="327539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3200" b="1" dirty="0">
                <a:solidFill>
                  <a:schemeClr val="accent5">
                    <a:lumMod val="75000"/>
                  </a:schemeClr>
                </a:solidFill>
              </a:rPr>
              <a:t>accesibilidad e infraestructura </a:t>
            </a:r>
          </a:p>
        </p:txBody>
      </p:sp>
    </p:spTree>
    <p:extLst>
      <p:ext uri="{BB962C8B-B14F-4D97-AF65-F5344CB8AC3E}">
        <p14:creationId xmlns:p14="http://schemas.microsoft.com/office/powerpoint/2010/main" val="2022336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8A4D4-43C2-326D-9E31-906E3670A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21485C5-E85C-E466-A526-078EC675C5EB}"/>
              </a:ext>
            </a:extLst>
          </p:cNvPr>
          <p:cNvSpPr txBox="1"/>
          <p:nvPr/>
        </p:nvSpPr>
        <p:spPr>
          <a:xfrm>
            <a:off x="843643" y="2351782"/>
            <a:ext cx="45992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2000" i="0" dirty="0">
                <a:solidFill>
                  <a:srgbClr val="1F1F1F"/>
                </a:solidFill>
                <a:effectLst/>
                <a:latin typeface="+mj-lt"/>
              </a:rPr>
              <a:t>Las </a:t>
            </a:r>
            <a:r>
              <a:rPr lang="es-PE" sz="2000" b="1" i="0" dirty="0">
                <a:solidFill>
                  <a:srgbClr val="1F1F1F"/>
                </a:solidFill>
                <a:effectLst/>
                <a:latin typeface="+mj-lt"/>
              </a:rPr>
              <a:t>carreras universitarias </a:t>
            </a:r>
            <a:r>
              <a:rPr lang="es-PE" sz="2000" i="0" dirty="0">
                <a:solidFill>
                  <a:srgbClr val="1F1F1F"/>
                </a:solidFill>
                <a:effectLst/>
                <a:latin typeface="+mj-lt"/>
              </a:rPr>
              <a:t>de mayor preferencia entre la población de 17 y más años en áreas rurales del Perú son ingeniería, industria y construcción. 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06C98416-2335-CB47-2582-2AFE06E289CF}"/>
              </a:ext>
            </a:extLst>
          </p:cNvPr>
          <p:cNvSpPr txBox="1">
            <a:spLocks/>
          </p:cNvSpPr>
          <p:nvPr/>
        </p:nvSpPr>
        <p:spPr>
          <a:xfrm>
            <a:off x="685799" y="874221"/>
            <a:ext cx="6738257" cy="8577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PE" dirty="0"/>
              <a:t>Existe una oferta formativa que plantea un escenario distinto en el campo: 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AD1AEE8B-DC13-7463-30DE-260F0AFFB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086" y="4481740"/>
            <a:ext cx="3450771" cy="11899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PE" sz="2000" b="1" dirty="0">
                <a:latin typeface="+mj-lt"/>
              </a:rPr>
              <a:t>Quien elige (o puede) estudiar en la universidad, va a la ciudad.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AC600F1-F014-F472-0C23-B8D724569739}"/>
              </a:ext>
            </a:extLst>
          </p:cNvPr>
          <p:cNvSpPr txBox="1"/>
          <p:nvPr/>
        </p:nvSpPr>
        <p:spPr>
          <a:xfrm>
            <a:off x="6523746" y="2259075"/>
            <a:ext cx="47135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2000" dirty="0">
                <a:solidFill>
                  <a:srgbClr val="1F1F1F"/>
                </a:solidFill>
                <a:latin typeface="+mj-lt"/>
              </a:rPr>
              <a:t>En Perú, l</a:t>
            </a:r>
            <a:r>
              <a:rPr lang="es-PE" sz="2000" i="0" dirty="0">
                <a:solidFill>
                  <a:srgbClr val="1F1F1F"/>
                </a:solidFill>
                <a:effectLst/>
                <a:latin typeface="+mj-lt"/>
              </a:rPr>
              <a:t>os </a:t>
            </a:r>
            <a:r>
              <a:rPr lang="es-PE" sz="2000" b="1" i="0" dirty="0">
                <a:solidFill>
                  <a:srgbClr val="1F1F1F"/>
                </a:solidFill>
                <a:effectLst/>
                <a:latin typeface="+mj-lt"/>
              </a:rPr>
              <a:t>programas de educación en institutos técnicos* </a:t>
            </a:r>
            <a:r>
              <a:rPr lang="es-PE" sz="2000" i="0" dirty="0">
                <a:solidFill>
                  <a:srgbClr val="1F1F1F"/>
                </a:solidFill>
                <a:effectLst/>
                <a:latin typeface="+mj-lt"/>
              </a:rPr>
              <a:t>más comunes son </a:t>
            </a:r>
            <a:r>
              <a:rPr lang="es-PE" sz="2000" dirty="0">
                <a:solidFill>
                  <a:srgbClr val="1F1F1F"/>
                </a:solidFill>
                <a:latin typeface="+mj-lt"/>
              </a:rPr>
              <a:t>la enfermería (14), administración (13), contabilidad (12), tecnologías de la información (7) y agropecuarias (5). </a:t>
            </a:r>
            <a:endParaRPr lang="es-PE" sz="2000" i="0" dirty="0">
              <a:solidFill>
                <a:srgbClr val="1F1F1F"/>
              </a:solidFill>
              <a:effectLst/>
              <a:latin typeface="+mj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0CBB5DA-714E-C02E-1228-4DB184B45D74}"/>
              </a:ext>
            </a:extLst>
          </p:cNvPr>
          <p:cNvSpPr txBox="1"/>
          <p:nvPr/>
        </p:nvSpPr>
        <p:spPr>
          <a:xfrm>
            <a:off x="6991831" y="4425589"/>
            <a:ext cx="377734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2000" b="1" dirty="0">
                <a:latin typeface="+mj-lt"/>
              </a:rPr>
              <a:t>Quien estudia en el instituto puede permanecer más en el campo. </a:t>
            </a:r>
          </a:p>
          <a:p>
            <a:pPr algn="ctr"/>
            <a:r>
              <a:rPr lang="es-PE" sz="2000" b="1" dirty="0">
                <a:latin typeface="+mj-lt"/>
              </a:rPr>
              <a:t>*Profundizar el jueves con </a:t>
            </a:r>
            <a:r>
              <a:rPr lang="es-PE" sz="2000" b="1" dirty="0" err="1">
                <a:latin typeface="+mj-lt"/>
              </a:rPr>
              <a:t>Clacso</a:t>
            </a:r>
            <a:r>
              <a:rPr lang="es-PE" sz="2000" b="1" dirty="0">
                <a:latin typeface="+mj-lt"/>
              </a:rPr>
              <a:t>* </a:t>
            </a:r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0C91D41B-557C-E38F-D5ED-1E0DAAF46192}"/>
              </a:ext>
            </a:extLst>
          </p:cNvPr>
          <p:cNvSpPr/>
          <p:nvPr/>
        </p:nvSpPr>
        <p:spPr>
          <a:xfrm>
            <a:off x="2699657" y="3890291"/>
            <a:ext cx="468086" cy="535298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69F9B23C-165A-56E8-80A5-0A0E3AD93B71}"/>
              </a:ext>
            </a:extLst>
          </p:cNvPr>
          <p:cNvSpPr/>
          <p:nvPr/>
        </p:nvSpPr>
        <p:spPr>
          <a:xfrm>
            <a:off x="8646459" y="3851244"/>
            <a:ext cx="468086" cy="535298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1EFB816D-3F6C-560A-10F3-5C6A3DAFC8B6}"/>
              </a:ext>
            </a:extLst>
          </p:cNvPr>
          <p:cNvSpPr/>
          <p:nvPr/>
        </p:nvSpPr>
        <p:spPr>
          <a:xfrm>
            <a:off x="9438625" y="171223"/>
            <a:ext cx="2206528" cy="20878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dirty="0"/>
              <a:t>¿La educación segrega a las juventudes?</a:t>
            </a:r>
          </a:p>
        </p:txBody>
      </p:sp>
    </p:spTree>
    <p:extLst>
      <p:ext uri="{BB962C8B-B14F-4D97-AF65-F5344CB8AC3E}">
        <p14:creationId xmlns:p14="http://schemas.microsoft.com/office/powerpoint/2010/main" val="118473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925C97-D5E4-37B3-D39F-9F9ECD9F8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247196"/>
            <a:ext cx="2525486" cy="1004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E" dirty="0"/>
              <a:t>Porque van </a:t>
            </a:r>
          </a:p>
          <a:p>
            <a:pPr marL="0" indent="0">
              <a:buNone/>
            </a:pPr>
            <a:r>
              <a:rPr lang="es-PE" dirty="0"/>
              <a:t>y vienen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50115C-B10D-9BD6-C192-B76D29BA2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943" y="2242457"/>
            <a:ext cx="4956628" cy="328748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59D6868-1702-2813-B8D1-55E270C6C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81" y="2242457"/>
            <a:ext cx="4956628" cy="3287486"/>
          </a:xfrm>
          <a:prstGeom prst="rect">
            <a:avLst/>
          </a:prstGeom>
        </p:spPr>
      </p:pic>
      <p:cxnSp>
        <p:nvCxnSpPr>
          <p:cNvPr id="7" name="Conector: curvado 6">
            <a:extLst>
              <a:ext uri="{FF2B5EF4-FFF2-40B4-BE49-F238E27FC236}">
                <a16:creationId xmlns:a16="http://schemas.microsoft.com/office/drawing/2014/main" id="{E60995E9-430E-2BC5-AFA6-D9013CBD02B8}"/>
              </a:ext>
            </a:extLst>
          </p:cNvPr>
          <p:cNvCxnSpPr>
            <a:cxnSpLocks/>
            <a:stCxn id="4" idx="0"/>
            <a:endCxn id="5" idx="0"/>
          </p:cNvCxnSpPr>
          <p:nvPr/>
        </p:nvCxnSpPr>
        <p:spPr>
          <a:xfrm rot="5400000" flipH="1" flipV="1">
            <a:off x="6219426" y="-689374"/>
            <a:ext cx="12700" cy="5863662"/>
          </a:xfrm>
          <a:prstGeom prst="curvedConnector3">
            <a:avLst>
              <a:gd name="adj1" fmla="val 4371425"/>
            </a:avLst>
          </a:prstGeom>
          <a:ln w="571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72BE269-0FBA-F023-E860-C2398334BB56}"/>
              </a:ext>
            </a:extLst>
          </p:cNvPr>
          <p:cNvSpPr txBox="1"/>
          <p:nvPr/>
        </p:nvSpPr>
        <p:spPr>
          <a:xfrm>
            <a:off x="1360714" y="1470158"/>
            <a:ext cx="283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Acceso a servicios públicos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2353079-B3B0-1C27-0DB6-404FF0856DF6}"/>
              </a:ext>
            </a:extLst>
          </p:cNvPr>
          <p:cNvSpPr txBox="1"/>
          <p:nvPr/>
        </p:nvSpPr>
        <p:spPr>
          <a:xfrm>
            <a:off x="3730060" y="929802"/>
            <a:ext cx="1709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Experiencia educativa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CCAB85D-94E1-3964-5BB9-CA0C31DD8373}"/>
              </a:ext>
            </a:extLst>
          </p:cNvPr>
          <p:cNvSpPr txBox="1"/>
          <p:nvPr/>
        </p:nvSpPr>
        <p:spPr>
          <a:xfrm>
            <a:off x="5488101" y="897144"/>
            <a:ext cx="2144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Redes, </a:t>
            </a:r>
            <a:r>
              <a:rPr lang="es-PE" dirty="0" err="1"/>
              <a:t>amigxs</a:t>
            </a:r>
            <a:r>
              <a:rPr lang="es-PE" dirty="0"/>
              <a:t>, </a:t>
            </a:r>
            <a:r>
              <a:rPr lang="es-PE" dirty="0" err="1"/>
              <a:t>conocidxs</a:t>
            </a:r>
            <a:endParaRPr lang="es-PE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52F64C2-CE0B-1C1B-7A44-48CC1D7AB553}"/>
              </a:ext>
            </a:extLst>
          </p:cNvPr>
          <p:cNvSpPr txBox="1"/>
          <p:nvPr/>
        </p:nvSpPr>
        <p:spPr>
          <a:xfrm>
            <a:off x="7681574" y="1155582"/>
            <a:ext cx="2235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Empleo e ingresos para invertir</a:t>
            </a:r>
          </a:p>
        </p:txBody>
      </p:sp>
      <p:cxnSp>
        <p:nvCxnSpPr>
          <p:cNvPr id="17" name="Conector: curvado 16">
            <a:extLst>
              <a:ext uri="{FF2B5EF4-FFF2-40B4-BE49-F238E27FC236}">
                <a16:creationId xmlns:a16="http://schemas.microsoft.com/office/drawing/2014/main" id="{ED9A0FD5-B715-F9E4-1794-CDD92D5F7885}"/>
              </a:ext>
            </a:extLst>
          </p:cNvPr>
          <p:cNvCxnSpPr>
            <a:cxnSpLocks/>
            <a:stCxn id="5" idx="2"/>
            <a:endCxn id="4" idx="2"/>
          </p:cNvCxnSpPr>
          <p:nvPr/>
        </p:nvCxnSpPr>
        <p:spPr>
          <a:xfrm rot="5400000">
            <a:off x="6219426" y="2598112"/>
            <a:ext cx="12700" cy="5863662"/>
          </a:xfrm>
          <a:prstGeom prst="curvedConnector3">
            <a:avLst>
              <a:gd name="adj1" fmla="val 3171425"/>
            </a:avLst>
          </a:prstGeom>
          <a:ln w="571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FD83356-96A2-DE77-EDB9-406ABDA8E586}"/>
              </a:ext>
            </a:extLst>
          </p:cNvPr>
          <p:cNvSpPr txBox="1"/>
          <p:nvPr/>
        </p:nvSpPr>
        <p:spPr>
          <a:xfrm>
            <a:off x="3169445" y="6146968"/>
            <a:ext cx="283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Alimentos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DC8ED9E-7B25-3225-4843-BE358ED2A168}"/>
              </a:ext>
            </a:extLst>
          </p:cNvPr>
          <p:cNvSpPr txBox="1"/>
          <p:nvPr/>
        </p:nvSpPr>
        <p:spPr>
          <a:xfrm>
            <a:off x="6632121" y="6008469"/>
            <a:ext cx="2525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Soporte familiar y un hogar para regresar </a:t>
            </a:r>
          </a:p>
        </p:txBody>
      </p:sp>
    </p:spTree>
    <p:extLst>
      <p:ext uri="{BB962C8B-B14F-4D97-AF65-F5344CB8AC3E}">
        <p14:creationId xmlns:p14="http://schemas.microsoft.com/office/powerpoint/2010/main" val="38831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C9337-C329-E989-0E9E-8B8626898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F1BB41-126B-59A6-CD45-3158F3F3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77" y="22776"/>
            <a:ext cx="8950046" cy="1325563"/>
          </a:xfrm>
        </p:spPr>
        <p:txBody>
          <a:bodyPr>
            <a:normAutofit/>
          </a:bodyPr>
          <a:lstStyle/>
          <a:p>
            <a:r>
              <a:rPr lang="es-PE" sz="4000" dirty="0"/>
              <a:t>Juventudes diversas y caminos diversos </a:t>
            </a:r>
          </a:p>
        </p:txBody>
      </p:sp>
      <p:pic>
        <p:nvPicPr>
          <p:cNvPr id="13" name="Imagen 1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14E6144-81CA-3B3C-D01B-347DAE5E5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364" y="1650350"/>
            <a:ext cx="9466729" cy="820253"/>
          </a:xfrm>
          <a:prstGeom prst="rect">
            <a:avLst/>
          </a:prstGeom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A753E273-F8F3-3E8B-10B2-347C9395AC47}"/>
              </a:ext>
            </a:extLst>
          </p:cNvPr>
          <p:cNvSpPr txBox="1"/>
          <p:nvPr/>
        </p:nvSpPr>
        <p:spPr>
          <a:xfrm>
            <a:off x="1262742" y="5476021"/>
            <a:ext cx="9176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>
                <a:solidFill>
                  <a:srgbClr val="C00000"/>
                </a:solidFill>
              </a:rPr>
              <a:t>Permanencia (un poco más) en el campo</a:t>
            </a:r>
          </a:p>
          <a:p>
            <a:r>
              <a:rPr lang="es-PE" sz="2400" dirty="0">
                <a:solidFill>
                  <a:schemeClr val="accent2"/>
                </a:solidFill>
              </a:rPr>
              <a:t>Alta movilidad y retorno</a:t>
            </a:r>
          </a:p>
          <a:p>
            <a:r>
              <a:rPr lang="es-PE" sz="2400" dirty="0">
                <a:solidFill>
                  <a:schemeClr val="tx2"/>
                </a:solidFill>
              </a:rPr>
              <a:t>Salida del campo 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BE2AC378-2C0F-8BB9-1FE3-AF7EABA26293}"/>
              </a:ext>
            </a:extLst>
          </p:cNvPr>
          <p:cNvCxnSpPr/>
          <p:nvPr/>
        </p:nvCxnSpPr>
        <p:spPr>
          <a:xfrm>
            <a:off x="1621971" y="2252701"/>
            <a:ext cx="0" cy="2732315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30ABCBDC-7DC7-FCCF-4001-3AB4A8623023}"/>
              </a:ext>
            </a:extLst>
          </p:cNvPr>
          <p:cNvSpPr txBox="1"/>
          <p:nvPr/>
        </p:nvSpPr>
        <p:spPr>
          <a:xfrm>
            <a:off x="551729" y="2447891"/>
            <a:ext cx="87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dirty="0"/>
              <a:t>RURAL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D0DB413-E4D7-80D5-2C6B-E4E6001CAF88}"/>
              </a:ext>
            </a:extLst>
          </p:cNvPr>
          <p:cNvSpPr txBox="1"/>
          <p:nvPr/>
        </p:nvSpPr>
        <p:spPr>
          <a:xfrm>
            <a:off x="369407" y="4375445"/>
            <a:ext cx="1107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dirty="0"/>
              <a:t>URBANO</a:t>
            </a:r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A0D68CDE-2088-18EF-046F-1111C968EB95}"/>
              </a:ext>
            </a:extLst>
          </p:cNvPr>
          <p:cNvSpPr/>
          <p:nvPr/>
        </p:nvSpPr>
        <p:spPr>
          <a:xfrm>
            <a:off x="1915886" y="2588238"/>
            <a:ext cx="8969828" cy="10885"/>
          </a:xfrm>
          <a:custGeom>
            <a:avLst/>
            <a:gdLst>
              <a:gd name="connsiteX0" fmla="*/ 0 w 8969828"/>
              <a:gd name="connsiteY0" fmla="*/ 0 h 10885"/>
              <a:gd name="connsiteX1" fmla="*/ 8969828 w 8969828"/>
              <a:gd name="connsiteY1" fmla="*/ 10885 h 10885"/>
              <a:gd name="connsiteX2" fmla="*/ 8969828 w 8969828"/>
              <a:gd name="connsiteY2" fmla="*/ 10885 h 1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69828" h="10885" extrusionOk="0">
                <a:moveTo>
                  <a:pt x="0" y="0"/>
                </a:moveTo>
                <a:cubicBezTo>
                  <a:pt x="4178180" y="-137276"/>
                  <a:pt x="6128150" y="13777"/>
                  <a:pt x="8969828" y="10885"/>
                </a:cubicBezTo>
                <a:lnTo>
                  <a:pt x="8969828" y="10885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  <a:extLst>
              <a:ext uri="{C807C97D-BFC1-408E-A445-0C87EB9F89A2}">
                <ask:lineSketchStyleProps xmlns:ask="http://schemas.microsoft.com/office/drawing/2018/sketchyshapes" sd="649915027">
                  <a:custGeom>
                    <a:avLst/>
                    <a:gdLst>
                      <a:gd name="connsiteX0" fmla="*/ 0 w 8969828"/>
                      <a:gd name="connsiteY0" fmla="*/ 0 h 10885"/>
                      <a:gd name="connsiteX1" fmla="*/ 8969828 w 8969828"/>
                      <a:gd name="connsiteY1" fmla="*/ 10885 h 10885"/>
                      <a:gd name="connsiteX2" fmla="*/ 8969828 w 8969828"/>
                      <a:gd name="connsiteY2" fmla="*/ 10885 h 108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69828" h="10885">
                        <a:moveTo>
                          <a:pt x="0" y="0"/>
                        </a:moveTo>
                        <a:lnTo>
                          <a:pt x="8969828" y="10885"/>
                        </a:lnTo>
                        <a:lnTo>
                          <a:pt x="8969828" y="10885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B99EC958-913F-EAEB-70C9-A04ABCA9489B}"/>
              </a:ext>
            </a:extLst>
          </p:cNvPr>
          <p:cNvSpPr/>
          <p:nvPr/>
        </p:nvSpPr>
        <p:spPr>
          <a:xfrm>
            <a:off x="5098158" y="4832808"/>
            <a:ext cx="5922145" cy="45719"/>
          </a:xfrm>
          <a:custGeom>
            <a:avLst/>
            <a:gdLst>
              <a:gd name="connsiteX0" fmla="*/ 0 w 5922145"/>
              <a:gd name="connsiteY0" fmla="*/ 0 h 45719"/>
              <a:gd name="connsiteX1" fmla="*/ 5922145 w 5922145"/>
              <a:gd name="connsiteY1" fmla="*/ 45719 h 45719"/>
              <a:gd name="connsiteX2" fmla="*/ 5922145 w 5922145"/>
              <a:gd name="connsiteY2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22145" h="45719" extrusionOk="0">
                <a:moveTo>
                  <a:pt x="0" y="0"/>
                </a:moveTo>
                <a:cubicBezTo>
                  <a:pt x="1954038" y="-127265"/>
                  <a:pt x="5109135" y="45783"/>
                  <a:pt x="5922145" y="45719"/>
                </a:cubicBezTo>
                <a:lnTo>
                  <a:pt x="5922145" y="45719"/>
                </a:lnTo>
              </a:path>
            </a:pathLst>
          </a:custGeom>
          <a:noFill/>
          <a:ln w="57150">
            <a:solidFill>
              <a:schemeClr val="accent1"/>
            </a:solidFill>
            <a:headEnd type="none" w="med" len="med"/>
            <a:tailEnd type="triangle" w="med" len="med"/>
            <a:extLst>
              <a:ext uri="{C807C97D-BFC1-408E-A445-0C87EB9F89A2}">
                <ask:lineSketchStyleProps xmlns:ask="http://schemas.microsoft.com/office/drawing/2018/sketchyshapes" sd="649915027">
                  <a:custGeom>
                    <a:avLst/>
                    <a:gdLst>
                      <a:gd name="connsiteX0" fmla="*/ 0 w 8969828"/>
                      <a:gd name="connsiteY0" fmla="*/ 0 h 10885"/>
                      <a:gd name="connsiteX1" fmla="*/ 8969828 w 8969828"/>
                      <a:gd name="connsiteY1" fmla="*/ 10885 h 10885"/>
                      <a:gd name="connsiteX2" fmla="*/ 8969828 w 8969828"/>
                      <a:gd name="connsiteY2" fmla="*/ 10885 h 108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69828" h="10885">
                        <a:moveTo>
                          <a:pt x="0" y="0"/>
                        </a:moveTo>
                        <a:lnTo>
                          <a:pt x="8969828" y="10885"/>
                        </a:lnTo>
                        <a:lnTo>
                          <a:pt x="8969828" y="10885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5" name="Arco 34">
            <a:extLst>
              <a:ext uri="{FF2B5EF4-FFF2-40B4-BE49-F238E27FC236}">
                <a16:creationId xmlns:a16="http://schemas.microsoft.com/office/drawing/2014/main" id="{EA3E204D-7B6E-1B98-D9ED-28EEB2365577}"/>
              </a:ext>
            </a:extLst>
          </p:cNvPr>
          <p:cNvSpPr/>
          <p:nvPr/>
        </p:nvSpPr>
        <p:spPr>
          <a:xfrm>
            <a:off x="5065500" y="2498087"/>
            <a:ext cx="45719" cy="4624297"/>
          </a:xfrm>
          <a:prstGeom prst="arc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6" name="Arco 35">
            <a:extLst>
              <a:ext uri="{FF2B5EF4-FFF2-40B4-BE49-F238E27FC236}">
                <a16:creationId xmlns:a16="http://schemas.microsoft.com/office/drawing/2014/main" id="{AD774BF1-2FBC-67F5-B085-8ADBEE692AA8}"/>
              </a:ext>
            </a:extLst>
          </p:cNvPr>
          <p:cNvSpPr/>
          <p:nvPr/>
        </p:nvSpPr>
        <p:spPr>
          <a:xfrm>
            <a:off x="5123010" y="2459505"/>
            <a:ext cx="102295" cy="3272577"/>
          </a:xfrm>
          <a:prstGeom prst="arc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233A35C1-DC3A-027C-4AFB-7FE574584C09}"/>
              </a:ext>
            </a:extLst>
          </p:cNvPr>
          <p:cNvSpPr/>
          <p:nvPr/>
        </p:nvSpPr>
        <p:spPr>
          <a:xfrm>
            <a:off x="5246914" y="2977559"/>
            <a:ext cx="5932715" cy="1323988"/>
          </a:xfrm>
          <a:custGeom>
            <a:avLst/>
            <a:gdLst>
              <a:gd name="connsiteX0" fmla="*/ 0 w 5932715"/>
              <a:gd name="connsiteY0" fmla="*/ 424548 h 501534"/>
              <a:gd name="connsiteX1" fmla="*/ 304800 w 5932715"/>
              <a:gd name="connsiteY1" fmla="*/ 141520 h 501534"/>
              <a:gd name="connsiteX2" fmla="*/ 783772 w 5932715"/>
              <a:gd name="connsiteY2" fmla="*/ 500748 h 501534"/>
              <a:gd name="connsiteX3" fmla="*/ 1186543 w 5932715"/>
              <a:gd name="connsiteY3" fmla="*/ 21777 h 501534"/>
              <a:gd name="connsiteX4" fmla="*/ 1698172 w 5932715"/>
              <a:gd name="connsiteY4" fmla="*/ 489863 h 501534"/>
              <a:gd name="connsiteX5" fmla="*/ 2286000 w 5932715"/>
              <a:gd name="connsiteY5" fmla="*/ 87091 h 501534"/>
              <a:gd name="connsiteX6" fmla="*/ 2656115 w 5932715"/>
              <a:gd name="connsiteY6" fmla="*/ 457205 h 501534"/>
              <a:gd name="connsiteX7" fmla="*/ 3450772 w 5932715"/>
              <a:gd name="connsiteY7" fmla="*/ 5 h 501534"/>
              <a:gd name="connsiteX8" fmla="*/ 3712029 w 5932715"/>
              <a:gd name="connsiteY8" fmla="*/ 446320 h 501534"/>
              <a:gd name="connsiteX9" fmla="*/ 4278086 w 5932715"/>
              <a:gd name="connsiteY9" fmla="*/ 54434 h 501534"/>
              <a:gd name="connsiteX10" fmla="*/ 4898572 w 5932715"/>
              <a:gd name="connsiteY10" fmla="*/ 413663 h 501534"/>
              <a:gd name="connsiteX11" fmla="*/ 5192486 w 5932715"/>
              <a:gd name="connsiteY11" fmla="*/ 32663 h 501534"/>
              <a:gd name="connsiteX12" fmla="*/ 5715000 w 5932715"/>
              <a:gd name="connsiteY12" fmla="*/ 478977 h 501534"/>
              <a:gd name="connsiteX13" fmla="*/ 5932715 w 5932715"/>
              <a:gd name="connsiteY13" fmla="*/ 261263 h 501534"/>
              <a:gd name="connsiteX14" fmla="*/ 5932715 w 5932715"/>
              <a:gd name="connsiteY14" fmla="*/ 261263 h 501534"/>
              <a:gd name="connsiteX15" fmla="*/ 5932715 w 5932715"/>
              <a:gd name="connsiteY15" fmla="*/ 261263 h 50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32715" h="501534">
                <a:moveTo>
                  <a:pt x="0" y="424548"/>
                </a:moveTo>
                <a:cubicBezTo>
                  <a:pt x="87085" y="276684"/>
                  <a:pt x="174171" y="128820"/>
                  <a:pt x="304800" y="141520"/>
                </a:cubicBezTo>
                <a:cubicBezTo>
                  <a:pt x="435429" y="154220"/>
                  <a:pt x="636815" y="520705"/>
                  <a:pt x="783772" y="500748"/>
                </a:cubicBezTo>
                <a:cubicBezTo>
                  <a:pt x="930729" y="480791"/>
                  <a:pt x="1034143" y="23591"/>
                  <a:pt x="1186543" y="21777"/>
                </a:cubicBezTo>
                <a:cubicBezTo>
                  <a:pt x="1338943" y="19963"/>
                  <a:pt x="1514929" y="478977"/>
                  <a:pt x="1698172" y="489863"/>
                </a:cubicBezTo>
                <a:cubicBezTo>
                  <a:pt x="1881415" y="500749"/>
                  <a:pt x="2126343" y="92534"/>
                  <a:pt x="2286000" y="87091"/>
                </a:cubicBezTo>
                <a:cubicBezTo>
                  <a:pt x="2445657" y="81648"/>
                  <a:pt x="2461986" y="471719"/>
                  <a:pt x="2656115" y="457205"/>
                </a:cubicBezTo>
                <a:cubicBezTo>
                  <a:pt x="2850244" y="442691"/>
                  <a:pt x="3274786" y="1819"/>
                  <a:pt x="3450772" y="5"/>
                </a:cubicBezTo>
                <a:cubicBezTo>
                  <a:pt x="3626758" y="-1809"/>
                  <a:pt x="3574143" y="437249"/>
                  <a:pt x="3712029" y="446320"/>
                </a:cubicBezTo>
                <a:cubicBezTo>
                  <a:pt x="3849915" y="455392"/>
                  <a:pt x="4080329" y="59877"/>
                  <a:pt x="4278086" y="54434"/>
                </a:cubicBezTo>
                <a:cubicBezTo>
                  <a:pt x="4475843" y="48991"/>
                  <a:pt x="4746172" y="417291"/>
                  <a:pt x="4898572" y="413663"/>
                </a:cubicBezTo>
                <a:cubicBezTo>
                  <a:pt x="5050972" y="410035"/>
                  <a:pt x="5056415" y="21777"/>
                  <a:pt x="5192486" y="32663"/>
                </a:cubicBezTo>
                <a:cubicBezTo>
                  <a:pt x="5328557" y="43549"/>
                  <a:pt x="5591629" y="440877"/>
                  <a:pt x="5715000" y="478977"/>
                </a:cubicBezTo>
                <a:cubicBezTo>
                  <a:pt x="5838372" y="517077"/>
                  <a:pt x="5932715" y="261263"/>
                  <a:pt x="5932715" y="261263"/>
                </a:cubicBezTo>
                <a:lnTo>
                  <a:pt x="5932715" y="261263"/>
                </a:lnTo>
                <a:lnTo>
                  <a:pt x="5932715" y="261263"/>
                </a:ln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7304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06ABB-E27B-986C-D84B-EBCDA0400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68F1F5F-210C-E817-8BF1-F452262A9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364" y="1169595"/>
            <a:ext cx="9466729" cy="820253"/>
          </a:xfrm>
          <a:prstGeom prst="rect">
            <a:avLst/>
          </a:prstGeom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07C5E048-C065-A6F6-DA5C-5FC091381D76}"/>
              </a:ext>
            </a:extLst>
          </p:cNvPr>
          <p:cNvSpPr txBox="1"/>
          <p:nvPr/>
        </p:nvSpPr>
        <p:spPr>
          <a:xfrm>
            <a:off x="1811014" y="2304008"/>
            <a:ext cx="4533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>
                <a:solidFill>
                  <a:srgbClr val="C00000"/>
                </a:solidFill>
              </a:rPr>
              <a:t>Permanencia o menor movilidad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7C0A8A-F8B3-8339-F7C9-288718043E2D}"/>
              </a:ext>
            </a:extLst>
          </p:cNvPr>
          <p:cNvSpPr txBox="1"/>
          <p:nvPr/>
        </p:nvSpPr>
        <p:spPr>
          <a:xfrm>
            <a:off x="1894116" y="3273000"/>
            <a:ext cx="5770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>
                <a:solidFill>
                  <a:srgbClr val="C00000"/>
                </a:solidFill>
              </a:rPr>
              <a:t>Quienes aun no pudieron estudiar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0C881A-7A9C-347D-A5E9-0F7ADC21A1C9}"/>
              </a:ext>
            </a:extLst>
          </p:cNvPr>
          <p:cNvSpPr txBox="1"/>
          <p:nvPr/>
        </p:nvSpPr>
        <p:spPr>
          <a:xfrm>
            <a:off x="1932038" y="4200884"/>
            <a:ext cx="5732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>
                <a:solidFill>
                  <a:srgbClr val="C00000"/>
                </a:solidFill>
              </a:rPr>
              <a:t>Quienes deciden trabajar en el campo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B6C9DB0-FD09-9FCA-7D89-C29F2AA12B34}"/>
              </a:ext>
            </a:extLst>
          </p:cNvPr>
          <p:cNvSpPr txBox="1"/>
          <p:nvPr/>
        </p:nvSpPr>
        <p:spPr>
          <a:xfrm>
            <a:off x="1936381" y="3734665"/>
            <a:ext cx="7073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>
                <a:solidFill>
                  <a:srgbClr val="C00000"/>
                </a:solidFill>
              </a:rPr>
              <a:t>Quienes  cubren la ausencia de algún familiar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0099C8D-BFAA-42DA-25D7-40B39B23A199}"/>
              </a:ext>
            </a:extLst>
          </p:cNvPr>
          <p:cNvCxnSpPr/>
          <p:nvPr/>
        </p:nvCxnSpPr>
        <p:spPr>
          <a:xfrm>
            <a:off x="1621971" y="1970314"/>
            <a:ext cx="0" cy="2732315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CFE844B-2864-B9CE-7776-A9278E5B4D4C}"/>
              </a:ext>
            </a:extLst>
          </p:cNvPr>
          <p:cNvSpPr txBox="1"/>
          <p:nvPr/>
        </p:nvSpPr>
        <p:spPr>
          <a:xfrm>
            <a:off x="551729" y="2165504"/>
            <a:ext cx="87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dirty="0"/>
              <a:t>RURAL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91B7EA6-2B53-9215-8707-B8A7B570FF75}"/>
              </a:ext>
            </a:extLst>
          </p:cNvPr>
          <p:cNvSpPr txBox="1"/>
          <p:nvPr/>
        </p:nvSpPr>
        <p:spPr>
          <a:xfrm>
            <a:off x="369407" y="4093058"/>
            <a:ext cx="1107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dirty="0"/>
              <a:t>URBANO</a:t>
            </a: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205EDF27-B17E-4927-6647-E9065495D5A5}"/>
              </a:ext>
            </a:extLst>
          </p:cNvPr>
          <p:cNvSpPr/>
          <p:nvPr/>
        </p:nvSpPr>
        <p:spPr>
          <a:xfrm>
            <a:off x="1915886" y="2252063"/>
            <a:ext cx="8969828" cy="10885"/>
          </a:xfrm>
          <a:custGeom>
            <a:avLst/>
            <a:gdLst>
              <a:gd name="connsiteX0" fmla="*/ 0 w 8969828"/>
              <a:gd name="connsiteY0" fmla="*/ 0 h 10885"/>
              <a:gd name="connsiteX1" fmla="*/ 8969828 w 8969828"/>
              <a:gd name="connsiteY1" fmla="*/ 10885 h 10885"/>
              <a:gd name="connsiteX2" fmla="*/ 8969828 w 8969828"/>
              <a:gd name="connsiteY2" fmla="*/ 10885 h 1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69828" h="10885" extrusionOk="0">
                <a:moveTo>
                  <a:pt x="0" y="0"/>
                </a:moveTo>
                <a:cubicBezTo>
                  <a:pt x="4178180" y="-137276"/>
                  <a:pt x="6128150" y="13777"/>
                  <a:pt x="8969828" y="10885"/>
                </a:cubicBezTo>
                <a:lnTo>
                  <a:pt x="8969828" y="10885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triangle" w="med" len="med"/>
            <a:extLst>
              <a:ext uri="{C807C97D-BFC1-408E-A445-0C87EB9F89A2}">
                <ask:lineSketchStyleProps xmlns:ask="http://schemas.microsoft.com/office/drawing/2018/sketchyshapes" sd="649915027">
                  <a:custGeom>
                    <a:avLst/>
                    <a:gdLst>
                      <a:gd name="connsiteX0" fmla="*/ 0 w 8969828"/>
                      <a:gd name="connsiteY0" fmla="*/ 0 h 10885"/>
                      <a:gd name="connsiteX1" fmla="*/ 8969828 w 8969828"/>
                      <a:gd name="connsiteY1" fmla="*/ 10885 h 10885"/>
                      <a:gd name="connsiteX2" fmla="*/ 8969828 w 8969828"/>
                      <a:gd name="connsiteY2" fmla="*/ 10885 h 108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69828" h="10885">
                        <a:moveTo>
                          <a:pt x="0" y="0"/>
                        </a:moveTo>
                        <a:lnTo>
                          <a:pt x="8969828" y="10885"/>
                        </a:lnTo>
                        <a:lnTo>
                          <a:pt x="8969828" y="10885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85146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1140-A99E-865A-37AD-3C3931744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56B54327-BB65-1F54-51A5-654979621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627" y="535582"/>
            <a:ext cx="9466729" cy="82025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B0B042C-AB70-8295-A6EE-FD5BA6A81AA0}"/>
              </a:ext>
            </a:extLst>
          </p:cNvPr>
          <p:cNvSpPr txBox="1"/>
          <p:nvPr/>
        </p:nvSpPr>
        <p:spPr>
          <a:xfrm>
            <a:off x="1914811" y="1976130"/>
            <a:ext cx="3298583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50" b="1" dirty="0">
                <a:solidFill>
                  <a:schemeClr val="accent2"/>
                </a:solidFill>
              </a:rPr>
              <a:t>Alta movilidad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1B0EBF-1DBF-05E5-7999-356A6286CAC4}"/>
              </a:ext>
            </a:extLst>
          </p:cNvPr>
          <p:cNvSpPr txBox="1"/>
          <p:nvPr/>
        </p:nvSpPr>
        <p:spPr>
          <a:xfrm>
            <a:off x="1728439" y="4021021"/>
            <a:ext cx="565399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900" dirty="0">
                <a:solidFill>
                  <a:schemeClr val="accent2">
                    <a:lumMod val="50000"/>
                  </a:schemeClr>
                </a:solidFill>
              </a:rPr>
              <a:t>En contextos “</a:t>
            </a:r>
            <a:r>
              <a:rPr lang="es-PE" sz="1900" b="1" dirty="0">
                <a:solidFill>
                  <a:schemeClr val="accent2">
                    <a:lumMod val="50000"/>
                  </a:schemeClr>
                </a:solidFill>
              </a:rPr>
              <a:t>periurbanos”</a:t>
            </a:r>
            <a:r>
              <a:rPr lang="es-PE" sz="1900" dirty="0">
                <a:solidFill>
                  <a:schemeClr val="accent2">
                    <a:lumMod val="50000"/>
                  </a:schemeClr>
                </a:solidFill>
              </a:rPr>
              <a:t> es más fácil ir y venir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6934330-5021-BFEF-30DA-C71F4ADFFA73}"/>
              </a:ext>
            </a:extLst>
          </p:cNvPr>
          <p:cNvCxnSpPr/>
          <p:nvPr/>
        </p:nvCxnSpPr>
        <p:spPr>
          <a:xfrm>
            <a:off x="1527842" y="1190388"/>
            <a:ext cx="0" cy="2732315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EB8B053-16CB-50FA-CF30-5941365E2374}"/>
              </a:ext>
            </a:extLst>
          </p:cNvPr>
          <p:cNvSpPr txBox="1"/>
          <p:nvPr/>
        </p:nvSpPr>
        <p:spPr>
          <a:xfrm>
            <a:off x="457600" y="1385578"/>
            <a:ext cx="87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dirty="0"/>
              <a:t>RURAL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CA86521-7327-C2A6-BAD9-EC21DED6D893}"/>
              </a:ext>
            </a:extLst>
          </p:cNvPr>
          <p:cNvSpPr txBox="1"/>
          <p:nvPr/>
        </p:nvSpPr>
        <p:spPr>
          <a:xfrm>
            <a:off x="220848" y="3429000"/>
            <a:ext cx="1107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dirty="0"/>
              <a:t>URBANO</a:t>
            </a:r>
          </a:p>
        </p:txBody>
      </p:sp>
      <p:sp>
        <p:nvSpPr>
          <p:cNvPr id="15" name="Arco 14">
            <a:extLst>
              <a:ext uri="{FF2B5EF4-FFF2-40B4-BE49-F238E27FC236}">
                <a16:creationId xmlns:a16="http://schemas.microsoft.com/office/drawing/2014/main" id="{427F78AD-DF34-BE6D-CCEB-982D39E33E4C}"/>
              </a:ext>
            </a:extLst>
          </p:cNvPr>
          <p:cNvSpPr/>
          <p:nvPr/>
        </p:nvSpPr>
        <p:spPr>
          <a:xfrm rot="16200000">
            <a:off x="5154670" y="-1697697"/>
            <a:ext cx="63672" cy="6543388"/>
          </a:xfrm>
          <a:prstGeom prst="arc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Arco 15">
            <a:extLst>
              <a:ext uri="{FF2B5EF4-FFF2-40B4-BE49-F238E27FC236}">
                <a16:creationId xmlns:a16="http://schemas.microsoft.com/office/drawing/2014/main" id="{9B20DED6-260E-90E4-FD65-EF0D654745B0}"/>
              </a:ext>
            </a:extLst>
          </p:cNvPr>
          <p:cNvSpPr/>
          <p:nvPr/>
        </p:nvSpPr>
        <p:spPr>
          <a:xfrm>
            <a:off x="5105264" y="1543350"/>
            <a:ext cx="121583" cy="3272577"/>
          </a:xfrm>
          <a:prstGeom prst="arc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86967332-917B-B439-C727-8338A4FBA637}"/>
              </a:ext>
            </a:extLst>
          </p:cNvPr>
          <p:cNvSpPr/>
          <p:nvPr/>
        </p:nvSpPr>
        <p:spPr>
          <a:xfrm>
            <a:off x="5227953" y="1419309"/>
            <a:ext cx="5932715" cy="1972971"/>
          </a:xfrm>
          <a:custGeom>
            <a:avLst/>
            <a:gdLst>
              <a:gd name="connsiteX0" fmla="*/ 0 w 5932715"/>
              <a:gd name="connsiteY0" fmla="*/ 424548 h 501534"/>
              <a:gd name="connsiteX1" fmla="*/ 304800 w 5932715"/>
              <a:gd name="connsiteY1" fmla="*/ 141520 h 501534"/>
              <a:gd name="connsiteX2" fmla="*/ 783772 w 5932715"/>
              <a:gd name="connsiteY2" fmla="*/ 500748 h 501534"/>
              <a:gd name="connsiteX3" fmla="*/ 1186543 w 5932715"/>
              <a:gd name="connsiteY3" fmla="*/ 21777 h 501534"/>
              <a:gd name="connsiteX4" fmla="*/ 1698172 w 5932715"/>
              <a:gd name="connsiteY4" fmla="*/ 489863 h 501534"/>
              <a:gd name="connsiteX5" fmla="*/ 2286000 w 5932715"/>
              <a:gd name="connsiteY5" fmla="*/ 87091 h 501534"/>
              <a:gd name="connsiteX6" fmla="*/ 2656115 w 5932715"/>
              <a:gd name="connsiteY6" fmla="*/ 457205 h 501534"/>
              <a:gd name="connsiteX7" fmla="*/ 3450772 w 5932715"/>
              <a:gd name="connsiteY7" fmla="*/ 5 h 501534"/>
              <a:gd name="connsiteX8" fmla="*/ 3712029 w 5932715"/>
              <a:gd name="connsiteY8" fmla="*/ 446320 h 501534"/>
              <a:gd name="connsiteX9" fmla="*/ 4278086 w 5932715"/>
              <a:gd name="connsiteY9" fmla="*/ 54434 h 501534"/>
              <a:gd name="connsiteX10" fmla="*/ 4898572 w 5932715"/>
              <a:gd name="connsiteY10" fmla="*/ 413663 h 501534"/>
              <a:gd name="connsiteX11" fmla="*/ 5192486 w 5932715"/>
              <a:gd name="connsiteY11" fmla="*/ 32663 h 501534"/>
              <a:gd name="connsiteX12" fmla="*/ 5715000 w 5932715"/>
              <a:gd name="connsiteY12" fmla="*/ 478977 h 501534"/>
              <a:gd name="connsiteX13" fmla="*/ 5932715 w 5932715"/>
              <a:gd name="connsiteY13" fmla="*/ 261263 h 501534"/>
              <a:gd name="connsiteX14" fmla="*/ 5932715 w 5932715"/>
              <a:gd name="connsiteY14" fmla="*/ 261263 h 501534"/>
              <a:gd name="connsiteX15" fmla="*/ 5932715 w 5932715"/>
              <a:gd name="connsiteY15" fmla="*/ 261263 h 50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32715" h="501534">
                <a:moveTo>
                  <a:pt x="0" y="424548"/>
                </a:moveTo>
                <a:cubicBezTo>
                  <a:pt x="87085" y="276684"/>
                  <a:pt x="174171" y="128820"/>
                  <a:pt x="304800" y="141520"/>
                </a:cubicBezTo>
                <a:cubicBezTo>
                  <a:pt x="435429" y="154220"/>
                  <a:pt x="636815" y="520705"/>
                  <a:pt x="783772" y="500748"/>
                </a:cubicBezTo>
                <a:cubicBezTo>
                  <a:pt x="930729" y="480791"/>
                  <a:pt x="1034143" y="23591"/>
                  <a:pt x="1186543" y="21777"/>
                </a:cubicBezTo>
                <a:cubicBezTo>
                  <a:pt x="1338943" y="19963"/>
                  <a:pt x="1514929" y="478977"/>
                  <a:pt x="1698172" y="489863"/>
                </a:cubicBezTo>
                <a:cubicBezTo>
                  <a:pt x="1881415" y="500749"/>
                  <a:pt x="2126343" y="92534"/>
                  <a:pt x="2286000" y="87091"/>
                </a:cubicBezTo>
                <a:cubicBezTo>
                  <a:pt x="2445657" y="81648"/>
                  <a:pt x="2461986" y="471719"/>
                  <a:pt x="2656115" y="457205"/>
                </a:cubicBezTo>
                <a:cubicBezTo>
                  <a:pt x="2850244" y="442691"/>
                  <a:pt x="3274786" y="1819"/>
                  <a:pt x="3450772" y="5"/>
                </a:cubicBezTo>
                <a:cubicBezTo>
                  <a:pt x="3626758" y="-1809"/>
                  <a:pt x="3574143" y="437249"/>
                  <a:pt x="3712029" y="446320"/>
                </a:cubicBezTo>
                <a:cubicBezTo>
                  <a:pt x="3849915" y="455392"/>
                  <a:pt x="4080329" y="59877"/>
                  <a:pt x="4278086" y="54434"/>
                </a:cubicBezTo>
                <a:cubicBezTo>
                  <a:pt x="4475843" y="48991"/>
                  <a:pt x="4746172" y="417291"/>
                  <a:pt x="4898572" y="413663"/>
                </a:cubicBezTo>
                <a:cubicBezTo>
                  <a:pt x="5050972" y="410035"/>
                  <a:pt x="5056415" y="21777"/>
                  <a:pt x="5192486" y="32663"/>
                </a:cubicBezTo>
                <a:cubicBezTo>
                  <a:pt x="5328557" y="43549"/>
                  <a:pt x="5591629" y="440877"/>
                  <a:pt x="5715000" y="478977"/>
                </a:cubicBezTo>
                <a:cubicBezTo>
                  <a:pt x="5838372" y="517077"/>
                  <a:pt x="5932715" y="261263"/>
                  <a:pt x="5932715" y="261263"/>
                </a:cubicBezTo>
                <a:lnTo>
                  <a:pt x="5932715" y="261263"/>
                </a:lnTo>
                <a:lnTo>
                  <a:pt x="5932715" y="261263"/>
                </a:ln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C20E98A-807A-E795-4AC5-6F6D5549BA7B}"/>
              </a:ext>
            </a:extLst>
          </p:cNvPr>
          <p:cNvSpPr txBox="1"/>
          <p:nvPr/>
        </p:nvSpPr>
        <p:spPr>
          <a:xfrm>
            <a:off x="1719055" y="4518754"/>
            <a:ext cx="765354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1900" dirty="0">
                <a:solidFill>
                  <a:schemeClr val="accent2">
                    <a:lumMod val="50000"/>
                  </a:schemeClr>
                </a:solidFill>
              </a:rPr>
              <a:t>Cuando el centro de estudios está más lejos, sí se da un “</a:t>
            </a:r>
            <a:r>
              <a:rPr lang="es-PE" sz="1900" b="1" dirty="0">
                <a:solidFill>
                  <a:schemeClr val="accent2">
                    <a:lumMod val="50000"/>
                  </a:schemeClr>
                </a:solidFill>
              </a:rPr>
              <a:t>retorno</a:t>
            </a:r>
            <a:r>
              <a:rPr lang="es-PE" sz="1900" dirty="0">
                <a:solidFill>
                  <a:schemeClr val="accent2">
                    <a:lumMod val="50000"/>
                  </a:schemeClr>
                </a:solidFill>
              </a:rPr>
              <a:t>”. </a:t>
            </a:r>
          </a:p>
          <a:p>
            <a:pPr algn="just"/>
            <a:r>
              <a:rPr lang="es-PE" sz="1900" dirty="0">
                <a:solidFill>
                  <a:schemeClr val="accent2">
                    <a:lumMod val="50000"/>
                  </a:schemeClr>
                </a:solidFill>
              </a:rPr>
              <a:t>O cuando los planes no resultan en la ciudad. </a:t>
            </a:r>
            <a:endParaRPr lang="es-PE" sz="19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3D9FB31-D72B-206A-C366-6047B50FFFF6}"/>
              </a:ext>
            </a:extLst>
          </p:cNvPr>
          <p:cNvSpPr txBox="1"/>
          <p:nvPr/>
        </p:nvSpPr>
        <p:spPr>
          <a:xfrm>
            <a:off x="1707116" y="5305125"/>
            <a:ext cx="766548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900" b="1" dirty="0">
                <a:solidFill>
                  <a:schemeClr val="accent2">
                    <a:lumMod val="50000"/>
                  </a:schemeClr>
                </a:solidFill>
              </a:rPr>
              <a:t>Ir y venir es parte de la estrategia de vida</a:t>
            </a:r>
            <a:r>
              <a:rPr lang="es-PE" sz="1900" dirty="0">
                <a:solidFill>
                  <a:schemeClr val="accent2">
                    <a:lumMod val="50000"/>
                  </a:schemeClr>
                </a:solidFill>
              </a:rPr>
              <a:t>, los más grandes ya  pasaron por este proceso de alta movilidad. El perfil de los jóvenes campesinos/rurales no es en función de su residencia, sino de las estrategias que desarrollan. </a:t>
            </a:r>
          </a:p>
        </p:txBody>
      </p:sp>
    </p:spTree>
    <p:extLst>
      <p:ext uri="{BB962C8B-B14F-4D97-AF65-F5344CB8AC3E}">
        <p14:creationId xmlns:p14="http://schemas.microsoft.com/office/powerpoint/2010/main" val="139093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993DC-B308-8BC7-006C-5D89ACD52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71DB56DE-9CAC-AAE1-145D-871D67BB2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119" y="873675"/>
            <a:ext cx="9466729" cy="820253"/>
          </a:xfrm>
          <a:prstGeom prst="rect">
            <a:avLst/>
          </a:prstGeom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AE6A9B9C-AF00-1E42-64F4-96A4854BE8AD}"/>
              </a:ext>
            </a:extLst>
          </p:cNvPr>
          <p:cNvSpPr txBox="1"/>
          <p:nvPr/>
        </p:nvSpPr>
        <p:spPr>
          <a:xfrm>
            <a:off x="1943421" y="2199238"/>
            <a:ext cx="2471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>
                <a:solidFill>
                  <a:schemeClr val="tx2"/>
                </a:solidFill>
              </a:rPr>
              <a:t>Salida del campo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03116EA-FDEC-18A5-5C2A-CF4BFBA00682}"/>
              </a:ext>
            </a:extLst>
          </p:cNvPr>
          <p:cNvSpPr txBox="1"/>
          <p:nvPr/>
        </p:nvSpPr>
        <p:spPr>
          <a:xfrm>
            <a:off x="1943421" y="4604300"/>
            <a:ext cx="279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>
                <a:solidFill>
                  <a:schemeClr val="tx2"/>
                </a:solidFill>
              </a:rPr>
              <a:t>Consiguieron empleo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6C3F24-018A-E0FA-876E-82A97109E059}"/>
              </a:ext>
            </a:extLst>
          </p:cNvPr>
          <p:cNvSpPr txBox="1"/>
          <p:nvPr/>
        </p:nvSpPr>
        <p:spPr>
          <a:xfrm>
            <a:off x="1943420" y="5055820"/>
            <a:ext cx="7066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>
                <a:solidFill>
                  <a:schemeClr val="tx2"/>
                </a:solidFill>
              </a:rPr>
              <a:t>Prefieren la vida en la ciudad o sus estrategias están más ubicadas en este espacio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0DCA72B-39C0-F3B8-900B-F84A0D1E4067}"/>
              </a:ext>
            </a:extLst>
          </p:cNvPr>
          <p:cNvSpPr txBox="1"/>
          <p:nvPr/>
        </p:nvSpPr>
        <p:spPr>
          <a:xfrm>
            <a:off x="1943419" y="5815116"/>
            <a:ext cx="6253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>
                <a:solidFill>
                  <a:schemeClr val="tx2"/>
                </a:solidFill>
              </a:rPr>
              <a:t>Retornan al campo cuando no tienen empleo o necesitan ahorrar</a:t>
            </a:r>
          </a:p>
        </p:txBody>
      </p:sp>
      <p:sp>
        <p:nvSpPr>
          <p:cNvPr id="2" name="Forma libre: forma 1">
            <a:extLst>
              <a:ext uri="{FF2B5EF4-FFF2-40B4-BE49-F238E27FC236}">
                <a16:creationId xmlns:a16="http://schemas.microsoft.com/office/drawing/2014/main" id="{401F01DF-63DD-2374-97D4-002BC9B836E7}"/>
              </a:ext>
            </a:extLst>
          </p:cNvPr>
          <p:cNvSpPr/>
          <p:nvPr/>
        </p:nvSpPr>
        <p:spPr>
          <a:xfrm>
            <a:off x="5111219" y="4391354"/>
            <a:ext cx="5922145" cy="45719"/>
          </a:xfrm>
          <a:custGeom>
            <a:avLst/>
            <a:gdLst>
              <a:gd name="connsiteX0" fmla="*/ 0 w 5922145"/>
              <a:gd name="connsiteY0" fmla="*/ 0 h 45719"/>
              <a:gd name="connsiteX1" fmla="*/ 5922145 w 5922145"/>
              <a:gd name="connsiteY1" fmla="*/ 45719 h 45719"/>
              <a:gd name="connsiteX2" fmla="*/ 5922145 w 5922145"/>
              <a:gd name="connsiteY2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22145" h="45719" extrusionOk="0">
                <a:moveTo>
                  <a:pt x="0" y="0"/>
                </a:moveTo>
                <a:cubicBezTo>
                  <a:pt x="1954038" y="-127265"/>
                  <a:pt x="5109135" y="45783"/>
                  <a:pt x="5922145" y="45719"/>
                </a:cubicBezTo>
                <a:lnTo>
                  <a:pt x="5922145" y="45719"/>
                </a:lnTo>
              </a:path>
            </a:pathLst>
          </a:custGeom>
          <a:noFill/>
          <a:ln w="57150">
            <a:solidFill>
              <a:schemeClr val="accent1"/>
            </a:solidFill>
            <a:headEnd type="none" w="med" len="med"/>
            <a:tailEnd type="triangle" w="med" len="med"/>
            <a:extLst>
              <a:ext uri="{C807C97D-BFC1-408E-A445-0C87EB9F89A2}">
                <ask:lineSketchStyleProps xmlns:ask="http://schemas.microsoft.com/office/drawing/2018/sketchyshapes" sd="649915027">
                  <a:custGeom>
                    <a:avLst/>
                    <a:gdLst>
                      <a:gd name="connsiteX0" fmla="*/ 0 w 8969828"/>
                      <a:gd name="connsiteY0" fmla="*/ 0 h 10885"/>
                      <a:gd name="connsiteX1" fmla="*/ 8969828 w 8969828"/>
                      <a:gd name="connsiteY1" fmla="*/ 10885 h 10885"/>
                      <a:gd name="connsiteX2" fmla="*/ 8969828 w 8969828"/>
                      <a:gd name="connsiteY2" fmla="*/ 10885 h 108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969828" h="10885">
                        <a:moveTo>
                          <a:pt x="0" y="0"/>
                        </a:moveTo>
                        <a:lnTo>
                          <a:pt x="8969828" y="10885"/>
                        </a:lnTo>
                        <a:lnTo>
                          <a:pt x="8969828" y="10885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Arco 4">
            <a:extLst>
              <a:ext uri="{FF2B5EF4-FFF2-40B4-BE49-F238E27FC236}">
                <a16:creationId xmlns:a16="http://schemas.microsoft.com/office/drawing/2014/main" id="{E7870C04-20DE-8FA5-A364-A44094117D65}"/>
              </a:ext>
            </a:extLst>
          </p:cNvPr>
          <p:cNvSpPr/>
          <p:nvPr/>
        </p:nvSpPr>
        <p:spPr>
          <a:xfrm>
            <a:off x="5065500" y="2079205"/>
            <a:ext cx="45719" cy="4624297"/>
          </a:xfrm>
          <a:prstGeom prst="arc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1FDBB244-30D3-B4BE-8BC8-99C986398A04}"/>
              </a:ext>
            </a:extLst>
          </p:cNvPr>
          <p:cNvCxnSpPr/>
          <p:nvPr/>
        </p:nvCxnSpPr>
        <p:spPr>
          <a:xfrm>
            <a:off x="1588032" y="1521287"/>
            <a:ext cx="0" cy="2732315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417935F-CE03-D33E-13AF-566DE92EAFC0}"/>
              </a:ext>
            </a:extLst>
          </p:cNvPr>
          <p:cNvSpPr txBox="1"/>
          <p:nvPr/>
        </p:nvSpPr>
        <p:spPr>
          <a:xfrm>
            <a:off x="517790" y="1716477"/>
            <a:ext cx="87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dirty="0"/>
              <a:t>RURAL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3B8D9BE-3394-1F8C-FAF7-65DA19B05E7C}"/>
              </a:ext>
            </a:extLst>
          </p:cNvPr>
          <p:cNvSpPr txBox="1"/>
          <p:nvPr/>
        </p:nvSpPr>
        <p:spPr>
          <a:xfrm>
            <a:off x="427746" y="3884270"/>
            <a:ext cx="1107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dirty="0"/>
              <a:t>URBANO</a:t>
            </a:r>
          </a:p>
        </p:txBody>
      </p:sp>
      <p:sp>
        <p:nvSpPr>
          <p:cNvPr id="15" name="Arco 14">
            <a:extLst>
              <a:ext uri="{FF2B5EF4-FFF2-40B4-BE49-F238E27FC236}">
                <a16:creationId xmlns:a16="http://schemas.microsoft.com/office/drawing/2014/main" id="{14C0F8D7-395C-FA7D-A100-DAC7C20324D3}"/>
              </a:ext>
            </a:extLst>
          </p:cNvPr>
          <p:cNvSpPr/>
          <p:nvPr/>
        </p:nvSpPr>
        <p:spPr>
          <a:xfrm rot="16200000" flipH="1">
            <a:off x="5060125" y="-961850"/>
            <a:ext cx="45719" cy="6078064"/>
          </a:xfrm>
          <a:prstGeom prst="arc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56963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A5FF2-B5D8-D874-1717-3B78EE0D7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EA15F374-E5A1-F989-AA73-A37727DECAE5}"/>
              </a:ext>
            </a:extLst>
          </p:cNvPr>
          <p:cNvSpPr/>
          <p:nvPr/>
        </p:nvSpPr>
        <p:spPr>
          <a:xfrm rot="805912">
            <a:off x="3825044" y="1269277"/>
            <a:ext cx="5056017" cy="3604364"/>
          </a:xfrm>
          <a:custGeom>
            <a:avLst/>
            <a:gdLst>
              <a:gd name="connsiteX0" fmla="*/ 3668485 w 4519154"/>
              <a:gd name="connsiteY0" fmla="*/ 117366 h 2871452"/>
              <a:gd name="connsiteX1" fmla="*/ 3668485 w 4519154"/>
              <a:gd name="connsiteY1" fmla="*/ 117366 h 2871452"/>
              <a:gd name="connsiteX2" fmla="*/ 2895600 w 4519154"/>
              <a:gd name="connsiteY2" fmla="*/ 378623 h 2871452"/>
              <a:gd name="connsiteX3" fmla="*/ 2394857 w 4519154"/>
              <a:gd name="connsiteY3" fmla="*/ 596338 h 2871452"/>
              <a:gd name="connsiteX4" fmla="*/ 1959428 w 4519154"/>
              <a:gd name="connsiteY4" fmla="*/ 759623 h 2871452"/>
              <a:gd name="connsiteX5" fmla="*/ 1219200 w 4519154"/>
              <a:gd name="connsiteY5" fmla="*/ 1097081 h 2871452"/>
              <a:gd name="connsiteX6" fmla="*/ 881742 w 4519154"/>
              <a:gd name="connsiteY6" fmla="*/ 1238595 h 2871452"/>
              <a:gd name="connsiteX7" fmla="*/ 446314 w 4519154"/>
              <a:gd name="connsiteY7" fmla="*/ 1543395 h 2871452"/>
              <a:gd name="connsiteX8" fmla="*/ 54428 w 4519154"/>
              <a:gd name="connsiteY8" fmla="*/ 2000595 h 2871452"/>
              <a:gd name="connsiteX9" fmla="*/ 0 w 4519154"/>
              <a:gd name="connsiteY9" fmla="*/ 2174766 h 2871452"/>
              <a:gd name="connsiteX10" fmla="*/ 54428 w 4519154"/>
              <a:gd name="connsiteY10" fmla="*/ 2512223 h 2871452"/>
              <a:gd name="connsiteX11" fmla="*/ 250371 w 4519154"/>
              <a:gd name="connsiteY11" fmla="*/ 2719052 h 2871452"/>
              <a:gd name="connsiteX12" fmla="*/ 718457 w 4519154"/>
              <a:gd name="connsiteY12" fmla="*/ 2849681 h 2871452"/>
              <a:gd name="connsiteX13" fmla="*/ 957942 w 4519154"/>
              <a:gd name="connsiteY13" fmla="*/ 2871452 h 2871452"/>
              <a:gd name="connsiteX14" fmla="*/ 1295400 w 4519154"/>
              <a:gd name="connsiteY14" fmla="*/ 2860566 h 2871452"/>
              <a:gd name="connsiteX15" fmla="*/ 1763485 w 4519154"/>
              <a:gd name="connsiteY15" fmla="*/ 2806138 h 2871452"/>
              <a:gd name="connsiteX16" fmla="*/ 2122714 w 4519154"/>
              <a:gd name="connsiteY16" fmla="*/ 2675509 h 2871452"/>
              <a:gd name="connsiteX17" fmla="*/ 2775857 w 4519154"/>
              <a:gd name="connsiteY17" fmla="*/ 2207423 h 2871452"/>
              <a:gd name="connsiteX18" fmla="*/ 3222171 w 4519154"/>
              <a:gd name="connsiteY18" fmla="*/ 1848195 h 2871452"/>
              <a:gd name="connsiteX19" fmla="*/ 3450771 w 4519154"/>
              <a:gd name="connsiteY19" fmla="*/ 1641366 h 2871452"/>
              <a:gd name="connsiteX20" fmla="*/ 4005942 w 4519154"/>
              <a:gd name="connsiteY20" fmla="*/ 1042652 h 2871452"/>
              <a:gd name="connsiteX21" fmla="*/ 4452257 w 4519154"/>
              <a:gd name="connsiteY21" fmla="*/ 356852 h 2871452"/>
              <a:gd name="connsiteX22" fmla="*/ 4506685 w 4519154"/>
              <a:gd name="connsiteY22" fmla="*/ 258881 h 2871452"/>
              <a:gd name="connsiteX23" fmla="*/ 4495800 w 4519154"/>
              <a:gd name="connsiteY23" fmla="*/ 52052 h 2871452"/>
              <a:gd name="connsiteX24" fmla="*/ 4452257 w 4519154"/>
              <a:gd name="connsiteY24" fmla="*/ 41166 h 2871452"/>
              <a:gd name="connsiteX25" fmla="*/ 4386942 w 4519154"/>
              <a:gd name="connsiteY25" fmla="*/ 30281 h 2871452"/>
              <a:gd name="connsiteX26" fmla="*/ 4093028 w 4519154"/>
              <a:gd name="connsiteY26" fmla="*/ 19395 h 2871452"/>
              <a:gd name="connsiteX27" fmla="*/ 3875314 w 4519154"/>
              <a:gd name="connsiteY27" fmla="*/ 41166 h 2871452"/>
              <a:gd name="connsiteX28" fmla="*/ 3820885 w 4519154"/>
              <a:gd name="connsiteY28" fmla="*/ 62938 h 2871452"/>
              <a:gd name="connsiteX29" fmla="*/ 3668485 w 4519154"/>
              <a:gd name="connsiteY29" fmla="*/ 117366 h 2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519154" h="2871452">
                <a:moveTo>
                  <a:pt x="3668485" y="117366"/>
                </a:moveTo>
                <a:lnTo>
                  <a:pt x="3668485" y="117366"/>
                </a:lnTo>
                <a:cubicBezTo>
                  <a:pt x="3410857" y="204452"/>
                  <a:pt x="3150144" y="282897"/>
                  <a:pt x="2895600" y="378623"/>
                </a:cubicBezTo>
                <a:cubicBezTo>
                  <a:pt x="2725240" y="442690"/>
                  <a:pt x="2563439" y="527729"/>
                  <a:pt x="2394857" y="596338"/>
                </a:cubicBezTo>
                <a:cubicBezTo>
                  <a:pt x="2251279" y="654771"/>
                  <a:pt x="2102043" y="698879"/>
                  <a:pt x="1959428" y="759623"/>
                </a:cubicBezTo>
                <a:cubicBezTo>
                  <a:pt x="1709942" y="865886"/>
                  <a:pt x="1467001" y="986947"/>
                  <a:pt x="1219200" y="1097081"/>
                </a:cubicBezTo>
                <a:cubicBezTo>
                  <a:pt x="1107737" y="1146620"/>
                  <a:pt x="981669" y="1168646"/>
                  <a:pt x="881742" y="1238595"/>
                </a:cubicBezTo>
                <a:cubicBezTo>
                  <a:pt x="736599" y="1340195"/>
                  <a:pt x="569293" y="1415861"/>
                  <a:pt x="446314" y="1543395"/>
                </a:cubicBezTo>
                <a:cubicBezTo>
                  <a:pt x="110480" y="1891668"/>
                  <a:pt x="228724" y="1729470"/>
                  <a:pt x="54428" y="2000595"/>
                </a:cubicBezTo>
                <a:cubicBezTo>
                  <a:pt x="36285" y="2058652"/>
                  <a:pt x="0" y="2113940"/>
                  <a:pt x="0" y="2174766"/>
                </a:cubicBezTo>
                <a:cubicBezTo>
                  <a:pt x="0" y="2288705"/>
                  <a:pt x="23801" y="2402477"/>
                  <a:pt x="54428" y="2512223"/>
                </a:cubicBezTo>
                <a:cubicBezTo>
                  <a:pt x="84981" y="2621704"/>
                  <a:pt x="153313" y="2673989"/>
                  <a:pt x="250371" y="2719052"/>
                </a:cubicBezTo>
                <a:cubicBezTo>
                  <a:pt x="372876" y="2775929"/>
                  <a:pt x="599413" y="2829840"/>
                  <a:pt x="718457" y="2849681"/>
                </a:cubicBezTo>
                <a:cubicBezTo>
                  <a:pt x="797524" y="2862859"/>
                  <a:pt x="878114" y="2864195"/>
                  <a:pt x="957942" y="2871452"/>
                </a:cubicBezTo>
                <a:cubicBezTo>
                  <a:pt x="1070428" y="2867823"/>
                  <a:pt x="1183050" y="2867175"/>
                  <a:pt x="1295400" y="2860566"/>
                </a:cubicBezTo>
                <a:cubicBezTo>
                  <a:pt x="1423527" y="2853029"/>
                  <a:pt x="1640817" y="2822138"/>
                  <a:pt x="1763485" y="2806138"/>
                </a:cubicBezTo>
                <a:cubicBezTo>
                  <a:pt x="1883228" y="2762595"/>
                  <a:pt x="2018691" y="2749086"/>
                  <a:pt x="2122714" y="2675509"/>
                </a:cubicBezTo>
                <a:cubicBezTo>
                  <a:pt x="2407025" y="2474411"/>
                  <a:pt x="2531318" y="2390827"/>
                  <a:pt x="2775857" y="2207423"/>
                </a:cubicBezTo>
                <a:cubicBezTo>
                  <a:pt x="2953474" y="2074210"/>
                  <a:pt x="3043571" y="2002982"/>
                  <a:pt x="3222171" y="1848195"/>
                </a:cubicBezTo>
                <a:cubicBezTo>
                  <a:pt x="3299825" y="1780894"/>
                  <a:pt x="3380901" y="1716717"/>
                  <a:pt x="3450771" y="1641366"/>
                </a:cubicBezTo>
                <a:cubicBezTo>
                  <a:pt x="3635828" y="1441795"/>
                  <a:pt x="3838203" y="1256985"/>
                  <a:pt x="4005942" y="1042652"/>
                </a:cubicBezTo>
                <a:cubicBezTo>
                  <a:pt x="4300653" y="666078"/>
                  <a:pt x="4156039" y="875233"/>
                  <a:pt x="4452257" y="356852"/>
                </a:cubicBezTo>
                <a:cubicBezTo>
                  <a:pt x="4470792" y="324416"/>
                  <a:pt x="4506685" y="258881"/>
                  <a:pt x="4506685" y="258881"/>
                </a:cubicBezTo>
                <a:cubicBezTo>
                  <a:pt x="4517497" y="183201"/>
                  <a:pt x="4532658" y="131911"/>
                  <a:pt x="4495800" y="52052"/>
                </a:cubicBezTo>
                <a:cubicBezTo>
                  <a:pt x="4489530" y="38468"/>
                  <a:pt x="4466928" y="44100"/>
                  <a:pt x="4452257" y="41166"/>
                </a:cubicBezTo>
                <a:cubicBezTo>
                  <a:pt x="4430614" y="36837"/>
                  <a:pt x="4408714" y="33909"/>
                  <a:pt x="4386942" y="30281"/>
                </a:cubicBezTo>
                <a:cubicBezTo>
                  <a:pt x="4260164" y="-20432"/>
                  <a:pt x="4344487" y="4603"/>
                  <a:pt x="4093028" y="19395"/>
                </a:cubicBezTo>
                <a:cubicBezTo>
                  <a:pt x="3992436" y="25312"/>
                  <a:pt x="3966126" y="29815"/>
                  <a:pt x="3875314" y="41166"/>
                </a:cubicBezTo>
                <a:cubicBezTo>
                  <a:pt x="3857171" y="48423"/>
                  <a:pt x="3840046" y="59106"/>
                  <a:pt x="3820885" y="62938"/>
                </a:cubicBezTo>
                <a:cubicBezTo>
                  <a:pt x="3757434" y="75628"/>
                  <a:pt x="3693885" y="108295"/>
                  <a:pt x="3668485" y="11736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3D2E56E-C645-AE88-D39B-A54334827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El gran telón de fondo: </a:t>
            </a:r>
            <a:r>
              <a:rPr lang="es-PE" b="1" dirty="0"/>
              <a:t>urbanización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FD7BAD-091B-DC46-C2D0-4CB80AD22B12}"/>
              </a:ext>
            </a:extLst>
          </p:cNvPr>
          <p:cNvSpPr txBox="1"/>
          <p:nvPr/>
        </p:nvSpPr>
        <p:spPr>
          <a:xfrm>
            <a:off x="100513" y="3602719"/>
            <a:ext cx="341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Estrés hídrico</a:t>
            </a:r>
          </a:p>
          <a:p>
            <a:pPr algn="ctr"/>
            <a:r>
              <a:rPr lang="es-PE" dirty="0"/>
              <a:t>Presión sobre la tierra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C0FBECB-74FD-CA94-B6BF-20F869101C01}"/>
              </a:ext>
            </a:extLst>
          </p:cNvPr>
          <p:cNvSpPr txBox="1"/>
          <p:nvPr/>
        </p:nvSpPr>
        <p:spPr>
          <a:xfrm>
            <a:off x="8837855" y="3002555"/>
            <a:ext cx="2128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Más conexiones económicas, mercados más cercanos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7198B75-CC22-DBB0-97B3-44AB0CFEA465}"/>
              </a:ext>
            </a:extLst>
          </p:cNvPr>
          <p:cNvSpPr txBox="1"/>
          <p:nvPr/>
        </p:nvSpPr>
        <p:spPr>
          <a:xfrm>
            <a:off x="4469184" y="3002555"/>
            <a:ext cx="34181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2400" b="1" i="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se prevé que 7 de cada 10 personas vivirán en zonas urbanas en el año 2050</a:t>
            </a:r>
            <a:endParaRPr lang="es-PE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4FD3DE9-1500-BE9B-53BE-73D75465CE3E}"/>
              </a:ext>
            </a:extLst>
          </p:cNvPr>
          <p:cNvSpPr txBox="1"/>
          <p:nvPr/>
        </p:nvSpPr>
        <p:spPr>
          <a:xfrm>
            <a:off x="4476695" y="5015547"/>
            <a:ext cx="3418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Se vacía el campo: </a:t>
            </a:r>
          </a:p>
          <a:p>
            <a:pPr marL="285750" indent="-285750" algn="ctr">
              <a:buFontTx/>
              <a:buChar char="-"/>
            </a:pPr>
            <a:r>
              <a:rPr lang="es-PE" dirty="0"/>
              <a:t>Vuelve la naturaleza </a:t>
            </a:r>
          </a:p>
          <a:p>
            <a:pPr marL="285750" indent="-285750" algn="ctr">
              <a:buFontTx/>
              <a:buChar char="-"/>
            </a:pPr>
            <a:r>
              <a:rPr lang="es-PE" dirty="0"/>
              <a:t>Ingresan otros actores: concentración de tierra o industrias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D6C7B13-A0D9-71F0-9DCE-C5000714AD69}"/>
              </a:ext>
            </a:extLst>
          </p:cNvPr>
          <p:cNvSpPr txBox="1"/>
          <p:nvPr/>
        </p:nvSpPr>
        <p:spPr>
          <a:xfrm>
            <a:off x="457200" y="1904187"/>
            <a:ext cx="341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Más demanda y extracción de recursos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72D2E1-D272-D7EE-DCAD-BEC4AB1B7E37}"/>
              </a:ext>
            </a:extLst>
          </p:cNvPr>
          <p:cNvSpPr txBox="1"/>
          <p:nvPr/>
        </p:nvSpPr>
        <p:spPr>
          <a:xfrm>
            <a:off x="362131" y="2977490"/>
            <a:ext cx="341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Más demanda de alimentos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DB1D3C0-7A14-84AE-4261-596BE91A7D3D}"/>
              </a:ext>
            </a:extLst>
          </p:cNvPr>
          <p:cNvSpPr txBox="1"/>
          <p:nvPr/>
        </p:nvSpPr>
        <p:spPr>
          <a:xfrm>
            <a:off x="1800262" y="5386368"/>
            <a:ext cx="2544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Posible incremento de la conflictividad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FEB0DA0-9FDB-8D44-6D69-7109720F603A}"/>
              </a:ext>
            </a:extLst>
          </p:cNvPr>
          <p:cNvSpPr txBox="1"/>
          <p:nvPr/>
        </p:nvSpPr>
        <p:spPr>
          <a:xfrm>
            <a:off x="1223101" y="4590064"/>
            <a:ext cx="341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Transformación de las dietas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262AD9-44F2-9D75-E0C4-C4203998B3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 t="3748" r="100" b="39359"/>
          <a:stretch>
            <a:fillRect/>
          </a:stretch>
        </p:blipFill>
        <p:spPr bwMode="auto">
          <a:xfrm>
            <a:off x="3949154" y="2113958"/>
            <a:ext cx="4592295" cy="80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53E1F31-BDAA-8019-A754-223E5506F632}"/>
              </a:ext>
            </a:extLst>
          </p:cNvPr>
          <p:cNvSpPr txBox="1"/>
          <p:nvPr/>
        </p:nvSpPr>
        <p:spPr>
          <a:xfrm>
            <a:off x="9244247" y="1904187"/>
            <a:ext cx="2229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Los IIEE técnicos rurales se quedan sin estudiantes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0921ED36-9BC7-A5F4-020A-335184A3526D}"/>
              </a:ext>
            </a:extLst>
          </p:cNvPr>
          <p:cNvSpPr/>
          <p:nvPr/>
        </p:nvSpPr>
        <p:spPr>
          <a:xfrm>
            <a:off x="8020240" y="4407664"/>
            <a:ext cx="2614677" cy="225213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dirty="0">
                <a:solidFill>
                  <a:schemeClr val="tx1"/>
                </a:solidFill>
              </a:rPr>
              <a:t>Menos valoración de la democracia, más polarización social </a:t>
            </a:r>
          </a:p>
        </p:txBody>
      </p:sp>
    </p:spTree>
    <p:extLst>
      <p:ext uri="{BB962C8B-B14F-4D97-AF65-F5344CB8AC3E}">
        <p14:creationId xmlns:p14="http://schemas.microsoft.com/office/powerpoint/2010/main" val="230597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6" grpId="0"/>
      <p:bldP spid="7" grpId="0"/>
      <p:bldP spid="8" grpId="0"/>
      <p:bldP spid="10" grpId="0"/>
      <p:bldP spid="19" grpId="0"/>
      <p:bldP spid="3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2B42990D-DF62-3FD2-EC96-4DECC278E7A4}"/>
              </a:ext>
            </a:extLst>
          </p:cNvPr>
          <p:cNvSpPr/>
          <p:nvPr/>
        </p:nvSpPr>
        <p:spPr>
          <a:xfrm>
            <a:off x="4334436" y="509616"/>
            <a:ext cx="3227295" cy="323558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800" dirty="0"/>
              <a:t>¿Los jóvenes campesinos vivirán en las ciudades? 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05DA5E89-194A-1B67-7847-0B979E2F4212}"/>
              </a:ext>
            </a:extLst>
          </p:cNvPr>
          <p:cNvSpPr/>
          <p:nvPr/>
        </p:nvSpPr>
        <p:spPr>
          <a:xfrm>
            <a:off x="1739154" y="2835958"/>
            <a:ext cx="3397624" cy="32355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800" dirty="0"/>
              <a:t>¿Cómo es la </a:t>
            </a:r>
            <a:r>
              <a:rPr lang="es-PE" sz="2800" dirty="0" err="1"/>
              <a:t>periurbanidad</a:t>
            </a:r>
            <a:r>
              <a:rPr lang="es-PE" sz="2800" dirty="0"/>
              <a:t> en nuestros países y ciudades? 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18E9EE0-DEB9-6845-F6D4-63F165E06D57}"/>
              </a:ext>
            </a:extLst>
          </p:cNvPr>
          <p:cNvSpPr/>
          <p:nvPr/>
        </p:nvSpPr>
        <p:spPr>
          <a:xfrm>
            <a:off x="6665260" y="2835959"/>
            <a:ext cx="3491753" cy="323558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800" dirty="0"/>
              <a:t>¿La urbanización trae nuevas oportunidades? </a:t>
            </a:r>
          </a:p>
        </p:txBody>
      </p:sp>
    </p:spTree>
    <p:extLst>
      <p:ext uri="{BB962C8B-B14F-4D97-AF65-F5344CB8AC3E}">
        <p14:creationId xmlns:p14="http://schemas.microsoft.com/office/powerpoint/2010/main" val="3753746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654</Words>
  <Application>Microsoft Office PowerPoint</Application>
  <PresentationFormat>Panorámica</PresentationFormat>
  <Paragraphs>87</Paragraphs>
  <Slides>12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Roboto</vt:lpstr>
      <vt:lpstr>Tema de Office</vt:lpstr>
      <vt:lpstr>Tendencias de transformación entre las juventudes andinas</vt:lpstr>
      <vt:lpstr>¿Por qué son importantes las juventudes? </vt:lpstr>
      <vt:lpstr>Presentación de PowerPoint</vt:lpstr>
      <vt:lpstr>Presentación de PowerPoint</vt:lpstr>
      <vt:lpstr>Presentación de PowerPoint</vt:lpstr>
      <vt:lpstr>Presentación de PowerPoint</vt:lpstr>
      <vt:lpstr>Juventudes diversas y caminos diversos </vt:lpstr>
      <vt:lpstr>Presentación de PowerPoint</vt:lpstr>
      <vt:lpstr>Presentación de PowerPoint</vt:lpstr>
      <vt:lpstr>Presentación de PowerPoint</vt:lpstr>
      <vt:lpstr>El gran telón de fondo: urbanización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Gabriela Rengifo Briceño</dc:creator>
  <cp:lastModifiedBy>Gabriela Rengifo Briceño</cp:lastModifiedBy>
  <cp:revision>2</cp:revision>
  <dcterms:created xsi:type="dcterms:W3CDTF">2025-06-07T23:40:03Z</dcterms:created>
  <dcterms:modified xsi:type="dcterms:W3CDTF">2025-06-09T05:44:16Z</dcterms:modified>
</cp:coreProperties>
</file>