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86" r:id="rId5"/>
    <p:sldMasterId id="2147483722" r:id="rId6"/>
    <p:sldMasterId id="2147483739" r:id="rId7"/>
  </p:sldMasterIdLst>
  <p:notesMasterIdLst>
    <p:notesMasterId r:id="rId30"/>
  </p:notesMasterIdLst>
  <p:sldIdLst>
    <p:sldId id="257" r:id="rId8"/>
    <p:sldId id="690" r:id="rId9"/>
    <p:sldId id="270" r:id="rId10"/>
    <p:sldId id="269" r:id="rId11"/>
    <p:sldId id="691" r:id="rId12"/>
    <p:sldId id="262" r:id="rId13"/>
    <p:sldId id="263" r:id="rId14"/>
    <p:sldId id="701" r:id="rId15"/>
    <p:sldId id="259" r:id="rId16"/>
    <p:sldId id="274" r:id="rId17"/>
    <p:sldId id="702" r:id="rId18"/>
    <p:sldId id="275" r:id="rId19"/>
    <p:sldId id="609" r:id="rId20"/>
    <p:sldId id="693" r:id="rId21"/>
    <p:sldId id="277" r:id="rId22"/>
    <p:sldId id="282" r:id="rId23"/>
    <p:sldId id="283" r:id="rId24"/>
    <p:sldId id="284" r:id="rId25"/>
    <p:sldId id="278" r:id="rId26"/>
    <p:sldId id="279" r:id="rId27"/>
    <p:sldId id="291" r:id="rId28"/>
    <p:sldId id="265" r:id="rId29"/>
  </p:sldIdLst>
  <p:sldSz cx="12192000" cy="6858000"/>
  <p:notesSz cx="6858000" cy="9144000"/>
  <p:embeddedFontLst>
    <p:embeddedFont>
      <p:font typeface="Aparajita" panose="02020603050405020304" pitchFamily="18" charset="0"/>
      <p:regular r:id="rId31"/>
      <p:bold r:id="rId32"/>
      <p:italic r:id="rId33"/>
      <p:boldItalic r:id="rId34"/>
    </p:embeddedFont>
    <p:embeddedFont>
      <p:font typeface="Calibri" panose="020F0502020204030204" pitchFamily="34" charset="0"/>
      <p:regular r:id="rId35"/>
      <p:bold r:id="rId36"/>
      <p:italic r:id="rId37"/>
      <p:boldItalic r:id="rId38"/>
    </p:embeddedFont>
    <p:embeddedFont>
      <p:font typeface="Georgia" panose="02040502050405020303" pitchFamily="18" charset="0"/>
      <p:regular r:id="rId39"/>
      <p:bold r:id="rId40"/>
      <p:italic r:id="rId41"/>
      <p:boldItalic r:id="rId42"/>
    </p:embeddedFont>
    <p:embeddedFont>
      <p:font typeface="Source Sans Pro" panose="020B0503030403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6" roundtripDataSignature="AMtx7mgT8LtKey64M14mLq8RWL19y49a7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Rogé" initials="" lastIdx="8" clrIdx="0"/>
  <p:cmAuthor id="1" name="Beth Desnick" initials=""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3" autoAdjust="0"/>
    <p:restoredTop sz="70151" autoAdjust="0"/>
  </p:normalViewPr>
  <p:slideViewPr>
    <p:cSldViewPr snapToGrid="0">
      <p:cViewPr varScale="1">
        <p:scale>
          <a:sx n="54" d="100"/>
          <a:sy n="54" d="100"/>
        </p:scale>
        <p:origin x="956" y="5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9.fntdata"/><Relationship Id="rId21" Type="http://schemas.openxmlformats.org/officeDocument/2006/relationships/slide" Target="slides/slide14.xml"/><Relationship Id="rId34" Type="http://schemas.openxmlformats.org/officeDocument/2006/relationships/font" Target="fonts/font4.fntdata"/><Relationship Id="rId42" Type="http://schemas.openxmlformats.org/officeDocument/2006/relationships/font" Target="fonts/font12.fntdata"/><Relationship Id="rId68"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66" Type="http://customschemas.google.com/relationships/presentationmetadata" Target="metadata"/><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69" Type="http://schemas.openxmlformats.org/officeDocument/2006/relationships/viewProps" Target="viewProps.xml"/><Relationship Id="rId8" Type="http://schemas.openxmlformats.org/officeDocument/2006/relationships/slide" Target="slides/slide1.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67"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font" Target="fonts/font11.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Maland Cady" userId="b9af30e4-2064-4b1e-9b2a-bc36272d31ad" providerId="ADAL" clId="{AFBEC4BF-15EB-4B42-B30B-3758560FE8C9}"/>
    <pc:docChg chg="modSld">
      <pc:chgData name="Jane Maland Cady" userId="b9af30e4-2064-4b1e-9b2a-bc36272d31ad" providerId="ADAL" clId="{AFBEC4BF-15EB-4B42-B30B-3758560FE8C9}" dt="2023-12-05T03:16:34.903" v="1" actId="6549"/>
      <pc:docMkLst>
        <pc:docMk/>
      </pc:docMkLst>
      <pc:sldChg chg="modNotesTx">
        <pc:chgData name="Jane Maland Cady" userId="b9af30e4-2064-4b1e-9b2a-bc36272d31ad" providerId="ADAL" clId="{AFBEC4BF-15EB-4B42-B30B-3758560FE8C9}" dt="2023-12-05T03:16:34.903" v="1" actId="6549"/>
        <pc:sldMkLst>
          <pc:docMk/>
          <pc:sldMk cId="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91faca181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Good morning to you all.  I want to thank all the organizers and participants for such an incredible day yesterday,  It was an inspiring example of why this the research and action that you participate in in varied ways make this all </a:t>
            </a:r>
            <a:endParaRPr dirty="0"/>
          </a:p>
        </p:txBody>
      </p:sp>
      <p:sp>
        <p:nvSpPr>
          <p:cNvPr id="538" name="Google Shape;538;g291faca181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fund in the arts and sciences, MN based community development and Midwest climate an energy.</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800" b="0" i="1" dirty="0">
                <a:solidFill>
                  <a:schemeClr val="accent1"/>
                </a:solidFill>
                <a:effectLst/>
                <a:latin typeface="Calibri" panose="020F0502020204030204" pitchFamily="34" charset="0"/>
                <a:ea typeface="Calibri" panose="020F0502020204030204" pitchFamily="34" charset="0"/>
                <a:cs typeface="Arial" panose="020B0604020202020204" pitchFamily="34" charset="0"/>
              </a:rPr>
              <a:t>Ofrecemos apoyo </a:t>
            </a:r>
            <a:r>
              <a:rPr lang="es-ES" sz="1800" b="0" i="1" dirty="0">
                <a:solidFill>
                  <a:srgbClr val="0070C0"/>
                </a:solidFill>
                <a:effectLst/>
                <a:latin typeface="Calibri" panose="020F0502020204030204" pitchFamily="34" charset="0"/>
                <a:ea typeface="Calibri" panose="020F0502020204030204" pitchFamily="34" charset="0"/>
                <a:cs typeface="Arial" panose="020B0604020202020204" pitchFamily="34" charset="0"/>
              </a:rPr>
              <a:t>económico para las artes y las ciencias, el desarrollo comunitario en Minnesota y el programa de clima y energía del Medio Oeste.</a:t>
            </a:r>
            <a:endParaRPr lang="en-US" sz="1800" b="0" i="1"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360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917b9c9994_2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g2917b9c9994_2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sym typeface="Calibri"/>
              </a:rPr>
              <a:t>CRFS has its roots in a plant biology program, which began in the early 1980s. In 1994, the McKnight Foundation recognized that collaboration was essential to this work, and CCRP (now CRFS) was born. Since then, it has evolved to support three communities of practice in 10 countries in hunger-challenged regions of the high Andes and Africa.</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El CRFS tiene sus raíces en un programa de biología vegetal que comenzó a principios de los años ochenta. En 1994, la Fundación McKnight reconoció que la colaboración era esencial para este trabajo, y así nació el CCRP (ahora CRFS). Desde entonces, ha evolucionado para apoyar a tres comunidades de práctica en 10 países de regiones de los Altos Andes y África afectadas por el hambre.</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dirty="0"/>
          </a:p>
        </p:txBody>
      </p:sp>
      <p:sp>
        <p:nvSpPr>
          <p:cNvPr id="673" name="Google Shape;673;g2917b9c9994_2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dirty="0"/>
              <a:t>Changemaking </a:t>
            </a:r>
          </a:p>
          <a:p>
            <a:pPr marL="457200" marR="0" lvl="0" indent="-228600" algn="l" rtl="0">
              <a:lnSpc>
                <a:spcPct val="100000"/>
              </a:lnSpc>
              <a:spcBef>
                <a:spcPts val="0"/>
              </a:spcBef>
              <a:spcAft>
                <a:spcPts val="0"/>
              </a:spcAft>
              <a:buClr>
                <a:srgbClr val="000000"/>
              </a:buClr>
              <a:buSzPts val="1400"/>
              <a:buFont typeface="Arial"/>
              <a:buNone/>
            </a:pPr>
            <a:r>
              <a:rPr lang="en-US" b="0" i="1" dirty="0" err="1"/>
              <a:t>Cómo</a:t>
            </a:r>
            <a:r>
              <a:rPr lang="en-US" b="0" i="1" dirty="0"/>
              <a:t> </a:t>
            </a:r>
            <a:r>
              <a:rPr lang="en-US" b="0" i="1" dirty="0" err="1"/>
              <a:t>lograr</a:t>
            </a:r>
            <a:r>
              <a:rPr lang="en-US" b="0" i="1" dirty="0"/>
              <a:t> </a:t>
            </a:r>
            <a:r>
              <a:rPr lang="en-US" b="0" i="1" dirty="0" err="1"/>
              <a:t>el</a:t>
            </a:r>
            <a:r>
              <a:rPr lang="en-US" b="0" i="1" dirty="0"/>
              <a:t> </a:t>
            </a:r>
            <a:r>
              <a:rPr lang="en-US" b="0" i="1" dirty="0" err="1"/>
              <a:t>cambio</a:t>
            </a:r>
            <a:endParaRPr lang="en-US" b="0" i="1" dirty="0"/>
          </a:p>
          <a:p>
            <a:pPr marL="571500" indent="-342900" algn="l">
              <a:buFont typeface="+mj-lt"/>
              <a:buAutoNum type="arabicPeriod"/>
            </a:pPr>
            <a:r>
              <a:rPr lang="en-US" sz="1800" b="0" i="0" u="none" strike="noStrike" baseline="0" dirty="0">
                <a:solidFill>
                  <a:srgbClr val="C10000"/>
                </a:solidFill>
                <a:latin typeface="Calibri" panose="020F0502020204030204" pitchFamily="34" charset="0"/>
              </a:rPr>
              <a:t>Rewrite the rules </a:t>
            </a:r>
            <a:r>
              <a:rPr lang="en-US" sz="1800" b="0" i="0" u="none" strike="noStrike" baseline="0" dirty="0">
                <a:solidFill>
                  <a:srgbClr val="000000"/>
                </a:solidFill>
                <a:latin typeface="Calibri" panose="020F0502020204030204" pitchFamily="34" charset="0"/>
              </a:rPr>
              <a:t>by working with and influencing the private sector, industry, government, and other funding actors to accelerate action on climate and equity.</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Reescribir las reglas trabajando con el sector privado, la industria, el gobierno y otros agentes de financiación e influyendo en ellos para acelerar la acción climática y la equidad.</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Identify and support </a:t>
            </a:r>
            <a:r>
              <a:rPr lang="en-US" sz="1800" b="0" i="0" u="none" strike="noStrike" baseline="0" dirty="0">
                <a:solidFill>
                  <a:srgbClr val="C10000"/>
                </a:solidFill>
                <a:latin typeface="Calibri" panose="020F0502020204030204" pitchFamily="34" charset="0"/>
              </a:rPr>
              <a:t>alternatives </a:t>
            </a:r>
            <a:r>
              <a:rPr lang="en-US" sz="1800" b="0" i="0" u="none" strike="noStrike" baseline="0" dirty="0">
                <a:solidFill>
                  <a:srgbClr val="000000"/>
                </a:solidFill>
                <a:latin typeface="Calibri" panose="020F0502020204030204" pitchFamily="34" charset="0"/>
              </a:rPr>
              <a:t>and other </a:t>
            </a:r>
            <a:r>
              <a:rPr lang="en-US" sz="1800" b="0" i="0" u="none" strike="noStrike" baseline="0" dirty="0">
                <a:solidFill>
                  <a:srgbClr val="C10000"/>
                </a:solidFill>
                <a:latin typeface="Calibri" panose="020F0502020204030204" pitchFamily="34" charset="0"/>
              </a:rPr>
              <a:t>disruptive solutions </a:t>
            </a:r>
            <a:r>
              <a:rPr lang="en-US" sz="1800" b="0" i="0" u="none" strike="noStrike" baseline="0" dirty="0">
                <a:solidFill>
                  <a:srgbClr val="000000"/>
                </a:solidFill>
                <a:latin typeface="Calibri" panose="020F0502020204030204" pitchFamily="34" charset="0"/>
              </a:rPr>
              <a:t>that might result in “new” systems.</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Identificar y apoyar alternativas y otras soluciones disruptivas que puedan dar lugar a "nuevos" sistemas.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Coordinate, align, and leverage </a:t>
            </a:r>
            <a:r>
              <a:rPr lang="en-US" sz="1800" b="0" i="0" u="none" strike="noStrike" baseline="0" dirty="0">
                <a:solidFill>
                  <a:srgbClr val="C10000"/>
                </a:solidFill>
                <a:latin typeface="Calibri" panose="020F0502020204030204" pitchFamily="34" charset="0"/>
              </a:rPr>
              <a:t>funding flows</a:t>
            </a:r>
            <a:r>
              <a:rPr lang="en-US" sz="1800" b="0" i="0" u="none" strike="noStrike" baseline="0" dirty="0">
                <a:solidFill>
                  <a:srgbClr val="000000"/>
                </a:solidFill>
                <a:latin typeface="Calibri" panose="020F0502020204030204" pitchFamily="34" charset="0"/>
              </a:rPr>
              <a:t>; while building the </a:t>
            </a:r>
            <a:r>
              <a:rPr lang="en-US" sz="1800" b="0" i="0" u="none" strike="noStrike" baseline="0" dirty="0">
                <a:solidFill>
                  <a:srgbClr val="C10000"/>
                </a:solidFill>
                <a:latin typeface="Calibri" panose="020F0502020204030204" pitchFamily="34" charset="0"/>
              </a:rPr>
              <a:t>capacity </a:t>
            </a:r>
            <a:r>
              <a:rPr lang="en-US" sz="1800" b="0" i="0" u="none" strike="noStrike" baseline="0" dirty="0">
                <a:solidFill>
                  <a:srgbClr val="000000"/>
                </a:solidFill>
                <a:latin typeface="Calibri" panose="020F0502020204030204" pitchFamily="34" charset="0"/>
              </a:rPr>
              <a:t>of diverse actors to absorb and deploy this new capital.</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Coordinar, alinear y aprovechar los flujos de financiación, al tiempo que se desarrolla la capacidad de los diversos actores para absorber y hacer uso de este nuevo capital.</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Activate and resource </a:t>
            </a:r>
            <a:r>
              <a:rPr lang="en-US" sz="1800" b="0" i="0" u="none" strike="noStrike" baseline="0" dirty="0">
                <a:solidFill>
                  <a:srgbClr val="C10000"/>
                </a:solidFill>
                <a:latin typeface="Calibri" panose="020F0502020204030204" pitchFamily="34" charset="0"/>
              </a:rPr>
              <a:t>people</a:t>
            </a:r>
            <a:r>
              <a:rPr lang="en-US" sz="1800" b="0" i="0" u="none" strike="noStrike" baseline="0" dirty="0">
                <a:solidFill>
                  <a:srgbClr val="000000"/>
                </a:solidFill>
                <a:latin typeface="Calibri" panose="020F0502020204030204" pitchFamily="34" charset="0"/>
              </a:rPr>
              <a:t>, </a:t>
            </a:r>
            <a:r>
              <a:rPr lang="en-US" sz="1800" b="0" i="0" u="none" strike="noStrike" baseline="0" dirty="0">
                <a:solidFill>
                  <a:srgbClr val="C10000"/>
                </a:solidFill>
                <a:latin typeface="Calibri" panose="020F0502020204030204" pitchFamily="34" charset="0"/>
              </a:rPr>
              <a:t>narrative</a:t>
            </a:r>
            <a:r>
              <a:rPr lang="en-US" sz="1800" b="0" i="0" u="none" strike="noStrike" baseline="0" dirty="0">
                <a:solidFill>
                  <a:srgbClr val="000000"/>
                </a:solidFill>
                <a:latin typeface="Calibri" panose="020F0502020204030204" pitchFamily="34" charset="0"/>
              </a:rPr>
              <a:t>, and </a:t>
            </a:r>
            <a:r>
              <a:rPr lang="en-US" sz="1800" b="0" i="0" u="none" strike="noStrike" baseline="0" dirty="0">
                <a:solidFill>
                  <a:srgbClr val="C10000"/>
                </a:solidFill>
                <a:latin typeface="Calibri" panose="020F0502020204030204" pitchFamily="34" charset="0"/>
              </a:rPr>
              <a:t>cultural power</a:t>
            </a:r>
            <a:r>
              <a:rPr lang="en-US" sz="1800" b="0" i="0" u="none" strike="noStrike" baseline="0" dirty="0">
                <a:solidFill>
                  <a:srgbClr val="000000"/>
                </a:solidFill>
                <a:latin typeface="Calibri" panose="020F0502020204030204" pitchFamily="34" charset="0"/>
              </a:rPr>
              <a:t>.</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Activar y dotar de recursos a las personas, la narrativa y el poder cultural.</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endParaRPr lang="en-US" sz="1800" b="0" i="0" u="none" strike="noStrike" baseline="0" dirty="0">
              <a:solidFill>
                <a:srgbClr val="000000"/>
              </a:solidFill>
              <a:latin typeface="Calibri" panose="020F0502020204030204" pitchFamily="34" charset="0"/>
            </a:endParaRPr>
          </a:p>
          <a:p>
            <a:pPr marL="228600" indent="0" algn="l">
              <a:buFont typeface="+mj-lt"/>
              <a:buNone/>
            </a:pPr>
            <a:r>
              <a:rPr lang="en-US" sz="1800" b="1" dirty="0"/>
              <a:t>With the grounded, place-based future we continue to hold, we are stepping into an opportunity to leverage the relationships, networks, and evidence that have been created to advance deep transformations in local, regional, and global food systems.</a:t>
            </a:r>
          </a:p>
          <a:p>
            <a:pPr marL="228600" marR="0" lvl="0" indent="0" algn="l" defTabSz="914400" rtl="0" eaLnBrk="1" fontAlgn="auto" latinLnBrk="0" hangingPunct="1">
              <a:lnSpc>
                <a:spcPct val="100000"/>
              </a:lnSpc>
              <a:spcBef>
                <a:spcPts val="0"/>
              </a:spcBef>
              <a:spcAft>
                <a:spcPts val="0"/>
              </a:spcAft>
              <a:buClr>
                <a:srgbClr val="000000"/>
              </a:buClr>
              <a:buSzPts val="1400"/>
              <a:buFont typeface="+mj-lt"/>
              <a:buNone/>
              <a:tabLst/>
              <a:defRPr/>
            </a:pPr>
            <a:r>
              <a:rPr lang="es-ES" sz="1800" b="1"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Con el futuro bien fundamentado y basado en lugares fijos que seguimos manteniendo, tenemos la oportunidad de aprovechar las relaciones, las redes y la evidencia que hemos construido para impulsar transformaciones profundas en los sistemas alimentarios locales, regionales y mundiales.</a:t>
            </a:r>
            <a:endParaRPr lang="en-US" sz="1800" i="1" dirty="0">
              <a:effectLst/>
              <a:latin typeface="Calibri" panose="020F0502020204030204" pitchFamily="34" charset="0"/>
              <a:ea typeface="Calibri" panose="020F0502020204030204" pitchFamily="34" charset="0"/>
              <a:cs typeface="Arial" panose="020B0604020202020204" pitchFamily="34" charset="0"/>
            </a:endParaRPr>
          </a:p>
          <a:p>
            <a:pPr marL="228600" indent="0" algn="l">
              <a:buFont typeface="+mj-lt"/>
              <a:buNone/>
            </a:pPr>
            <a:endParaRPr lang="en-US" sz="1800" b="1" i="0" u="none" strike="noStrike" baseline="0" dirty="0">
              <a:solidFill>
                <a:srgbClr val="000000"/>
              </a:solidFill>
              <a:latin typeface="Calibri" panose="020F0502020204030204" pitchFamily="34" charset="0"/>
            </a:endParaRPr>
          </a:p>
        </p:txBody>
      </p:sp>
      <p:sp>
        <p:nvSpPr>
          <p:cNvPr id="664" name="Google Shape;66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2917b17d7d9_2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g2917b17d7d9_2_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dirty="0"/>
              <a:t>Changemaking </a:t>
            </a:r>
          </a:p>
          <a:p>
            <a:pPr marL="457200" marR="0" lvl="0" indent="-228600" algn="l" rtl="0">
              <a:lnSpc>
                <a:spcPct val="100000"/>
              </a:lnSpc>
              <a:spcBef>
                <a:spcPts val="0"/>
              </a:spcBef>
              <a:spcAft>
                <a:spcPts val="0"/>
              </a:spcAft>
              <a:buClr>
                <a:srgbClr val="000000"/>
              </a:buClr>
              <a:buSzPts val="1400"/>
              <a:buFont typeface="Arial"/>
              <a:buNone/>
            </a:pPr>
            <a:r>
              <a:rPr lang="en-US" b="0" i="1" dirty="0" err="1"/>
              <a:t>Cómo</a:t>
            </a:r>
            <a:r>
              <a:rPr lang="en-US" b="0" i="1" dirty="0"/>
              <a:t> </a:t>
            </a:r>
            <a:r>
              <a:rPr lang="en-US" b="0" i="1" dirty="0" err="1"/>
              <a:t>lograr</a:t>
            </a:r>
            <a:r>
              <a:rPr lang="en-US" b="0" i="1" dirty="0"/>
              <a:t> </a:t>
            </a:r>
            <a:r>
              <a:rPr lang="en-US" b="0" i="1" dirty="0" err="1"/>
              <a:t>el</a:t>
            </a:r>
            <a:r>
              <a:rPr lang="en-US" b="0" i="1" dirty="0"/>
              <a:t> </a:t>
            </a:r>
            <a:r>
              <a:rPr lang="en-US" b="0" i="1" dirty="0" err="1"/>
              <a:t>cambio</a:t>
            </a:r>
            <a:endParaRPr lang="en-US" b="0" i="1" dirty="0"/>
          </a:p>
          <a:p>
            <a:pPr marL="571500" indent="-342900" algn="l">
              <a:buFont typeface="+mj-lt"/>
              <a:buAutoNum type="arabicPeriod"/>
            </a:pPr>
            <a:r>
              <a:rPr lang="en-US" sz="1800" b="0" i="0" u="none" strike="noStrike" baseline="0" dirty="0">
                <a:solidFill>
                  <a:srgbClr val="C10000"/>
                </a:solidFill>
                <a:latin typeface="Calibri" panose="020F0502020204030204" pitchFamily="34" charset="0"/>
              </a:rPr>
              <a:t>Rewrite the rules </a:t>
            </a:r>
            <a:r>
              <a:rPr lang="en-US" sz="1800" b="0" i="0" u="none" strike="noStrike" baseline="0" dirty="0">
                <a:solidFill>
                  <a:srgbClr val="000000"/>
                </a:solidFill>
                <a:latin typeface="Calibri" panose="020F0502020204030204" pitchFamily="34" charset="0"/>
              </a:rPr>
              <a:t>by working with and influencing the private sector, industry, government, and other funding actors to accelerate action on climate and equity.</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Reescribir las reglas trabajando con el sector privado, la industria, el gobierno y otros agentes de financiación e influyendo en ellos para acelerar la acción climática y la equidad.</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Identify and support </a:t>
            </a:r>
            <a:r>
              <a:rPr lang="en-US" sz="1800" b="0" i="0" u="none" strike="noStrike" baseline="0" dirty="0">
                <a:solidFill>
                  <a:srgbClr val="C10000"/>
                </a:solidFill>
                <a:latin typeface="Calibri" panose="020F0502020204030204" pitchFamily="34" charset="0"/>
              </a:rPr>
              <a:t>alternatives </a:t>
            </a:r>
            <a:r>
              <a:rPr lang="en-US" sz="1800" b="0" i="0" u="none" strike="noStrike" baseline="0" dirty="0">
                <a:solidFill>
                  <a:srgbClr val="000000"/>
                </a:solidFill>
                <a:latin typeface="Calibri" panose="020F0502020204030204" pitchFamily="34" charset="0"/>
              </a:rPr>
              <a:t>and other </a:t>
            </a:r>
            <a:r>
              <a:rPr lang="en-US" sz="1800" b="0" i="0" u="none" strike="noStrike" baseline="0" dirty="0">
                <a:solidFill>
                  <a:srgbClr val="C10000"/>
                </a:solidFill>
                <a:latin typeface="Calibri" panose="020F0502020204030204" pitchFamily="34" charset="0"/>
              </a:rPr>
              <a:t>disruptive solutions </a:t>
            </a:r>
            <a:r>
              <a:rPr lang="en-US" sz="1800" b="0" i="0" u="none" strike="noStrike" baseline="0" dirty="0">
                <a:solidFill>
                  <a:srgbClr val="000000"/>
                </a:solidFill>
                <a:latin typeface="Calibri" panose="020F0502020204030204" pitchFamily="34" charset="0"/>
              </a:rPr>
              <a:t>that might result in “new” systems.</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Identificar y apoyar alternativas y otras soluciones disruptivas que puedan dar lugar a "nuevos" sistemas.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Coordinate, align, and leverage </a:t>
            </a:r>
            <a:r>
              <a:rPr lang="en-US" sz="1800" b="0" i="0" u="none" strike="noStrike" baseline="0" dirty="0">
                <a:solidFill>
                  <a:srgbClr val="C10000"/>
                </a:solidFill>
                <a:latin typeface="Calibri" panose="020F0502020204030204" pitchFamily="34" charset="0"/>
              </a:rPr>
              <a:t>funding flows</a:t>
            </a:r>
            <a:r>
              <a:rPr lang="en-US" sz="1800" b="0" i="0" u="none" strike="noStrike" baseline="0" dirty="0">
                <a:solidFill>
                  <a:srgbClr val="000000"/>
                </a:solidFill>
                <a:latin typeface="Calibri" panose="020F0502020204030204" pitchFamily="34" charset="0"/>
              </a:rPr>
              <a:t>; while building the </a:t>
            </a:r>
            <a:r>
              <a:rPr lang="en-US" sz="1800" b="0" i="0" u="none" strike="noStrike" baseline="0" dirty="0">
                <a:solidFill>
                  <a:srgbClr val="C10000"/>
                </a:solidFill>
                <a:latin typeface="Calibri" panose="020F0502020204030204" pitchFamily="34" charset="0"/>
              </a:rPr>
              <a:t>capacity </a:t>
            </a:r>
            <a:r>
              <a:rPr lang="en-US" sz="1800" b="0" i="0" u="none" strike="noStrike" baseline="0" dirty="0">
                <a:solidFill>
                  <a:srgbClr val="000000"/>
                </a:solidFill>
                <a:latin typeface="Calibri" panose="020F0502020204030204" pitchFamily="34" charset="0"/>
              </a:rPr>
              <a:t>of diverse actors to absorb and deploy this new capital.</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Coordinar, alinear y aprovechar los flujos de financiación, al tiempo que se desarrolla la capacidad de los diversos actores para absorber y hacer uso de este nuevo capital.</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r>
              <a:rPr lang="en-US" sz="1800" b="0" i="0" u="none" strike="noStrike" baseline="0" dirty="0">
                <a:solidFill>
                  <a:srgbClr val="000000"/>
                </a:solidFill>
                <a:latin typeface="Calibri" panose="020F0502020204030204" pitchFamily="34" charset="0"/>
              </a:rPr>
              <a:t>Activate and resource </a:t>
            </a:r>
            <a:r>
              <a:rPr lang="en-US" sz="1800" b="0" i="0" u="none" strike="noStrike" baseline="0" dirty="0">
                <a:solidFill>
                  <a:srgbClr val="C10000"/>
                </a:solidFill>
                <a:latin typeface="Calibri" panose="020F0502020204030204" pitchFamily="34" charset="0"/>
              </a:rPr>
              <a:t>people</a:t>
            </a:r>
            <a:r>
              <a:rPr lang="en-US" sz="1800" b="0" i="0" u="none" strike="noStrike" baseline="0" dirty="0">
                <a:solidFill>
                  <a:srgbClr val="000000"/>
                </a:solidFill>
                <a:latin typeface="Calibri" panose="020F0502020204030204" pitchFamily="34" charset="0"/>
              </a:rPr>
              <a:t>, </a:t>
            </a:r>
            <a:r>
              <a:rPr lang="en-US" sz="1800" b="0" i="0" u="none" strike="noStrike" baseline="0" dirty="0">
                <a:solidFill>
                  <a:srgbClr val="C10000"/>
                </a:solidFill>
                <a:latin typeface="Calibri" panose="020F0502020204030204" pitchFamily="34" charset="0"/>
              </a:rPr>
              <a:t>narrative</a:t>
            </a:r>
            <a:r>
              <a:rPr lang="en-US" sz="1800" b="0" i="0" u="none" strike="noStrike" baseline="0" dirty="0">
                <a:solidFill>
                  <a:srgbClr val="000000"/>
                </a:solidFill>
                <a:latin typeface="Calibri" panose="020F0502020204030204" pitchFamily="34" charset="0"/>
              </a:rPr>
              <a:t>, and </a:t>
            </a:r>
            <a:r>
              <a:rPr lang="en-US" sz="1800" b="0" i="0" u="none" strike="noStrike" baseline="0" dirty="0">
                <a:solidFill>
                  <a:srgbClr val="C10000"/>
                </a:solidFill>
                <a:latin typeface="Calibri" panose="020F0502020204030204" pitchFamily="34" charset="0"/>
              </a:rPr>
              <a:t>cultural power</a:t>
            </a:r>
            <a:r>
              <a:rPr lang="en-US" sz="1800" b="0" i="0" u="none" strike="noStrike" baseline="0" dirty="0">
                <a:solidFill>
                  <a:srgbClr val="000000"/>
                </a:solidFill>
                <a:latin typeface="Calibri" panose="020F0502020204030204" pitchFamily="34" charset="0"/>
              </a:rPr>
              <a:t>.</a:t>
            </a:r>
          </a:p>
          <a:p>
            <a:pPr marL="685800" marR="0" lvl="1" indent="0" algn="l" defTabSz="914400" rtl="0" eaLnBrk="1" fontAlgn="auto" latinLnBrk="0" hangingPunct="1">
              <a:lnSpc>
                <a:spcPct val="100000"/>
              </a:lnSpc>
              <a:spcBef>
                <a:spcPts val="0"/>
              </a:spcBef>
              <a:spcAft>
                <a:spcPts val="0"/>
              </a:spcAft>
              <a:buClr>
                <a:srgbClr val="000000"/>
              </a:buClr>
              <a:buSzPts val="1400"/>
              <a:buFontTx/>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Activar y dotar de recursos a las personas, la narrativa y el poder cultural.</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571500" indent="-342900" algn="l">
              <a:buFont typeface="+mj-lt"/>
              <a:buAutoNum type="arabicPeriod"/>
            </a:pPr>
            <a:endParaRPr lang="en-US" sz="1800" b="0" i="0" u="none" strike="noStrike" baseline="0" dirty="0">
              <a:solidFill>
                <a:srgbClr val="000000"/>
              </a:solidFill>
              <a:latin typeface="Calibri" panose="020F0502020204030204" pitchFamily="34" charset="0"/>
            </a:endParaRPr>
          </a:p>
          <a:p>
            <a:pPr marL="76200" lvl="0" indent="0" algn="l" rtl="0">
              <a:lnSpc>
                <a:spcPct val="100000"/>
              </a:lnSpc>
              <a:spcBef>
                <a:spcPts val="0"/>
              </a:spcBef>
              <a:spcAft>
                <a:spcPts val="0"/>
              </a:spcAft>
              <a:buSzPts val="1400"/>
              <a:buNone/>
            </a:pPr>
            <a:endParaRPr dirty="0"/>
          </a:p>
        </p:txBody>
      </p:sp>
      <p:sp>
        <p:nvSpPr>
          <p:cNvPr id="763" name="Google Shape;763;g2917b17d7d9_2_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Calibri"/>
                <a:ea typeface="Calibri"/>
                <a:cs typeface="Calibri"/>
                <a:sym typeface="Calibri"/>
              </a:rPr>
              <a:t>5</a:t>
            </a:fld>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032311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Google Shape;59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1400"/>
              <a:buFont typeface="Arial"/>
              <a:buChar char="•"/>
            </a:pPr>
            <a:r>
              <a:rPr lang="en-US" dirty="0"/>
              <a:t>For example – here we can see that the world is NOT on track to stay within planetary boundaries--- and most of these are directly connected to how we grow food and build our food systems.</a:t>
            </a:r>
            <a:endParaRPr dirty="0"/>
          </a:p>
          <a:p>
            <a:pPr marL="171450" lvl="0" indent="-82550" algn="l" rtl="0">
              <a:lnSpc>
                <a:spcPct val="100000"/>
              </a:lnSpc>
              <a:spcBef>
                <a:spcPts val="0"/>
              </a:spcBef>
              <a:spcAft>
                <a:spcPts val="0"/>
              </a:spcAft>
              <a:buSzPts val="1400"/>
              <a:buFont typeface="Arial"/>
              <a:buNone/>
            </a:pPr>
            <a:endParaRPr lang="en-US" dirty="0"/>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s-ES" sz="1200" b="0" i="1" u="none" strike="noStrike" cap="none" dirty="0">
                <a:solidFill>
                  <a:schemeClr val="dk1"/>
                </a:solidFill>
                <a:latin typeface="Calibri"/>
                <a:ea typeface="Calibri" panose="020F0502020204030204" pitchFamily="34" charset="0"/>
                <a:cs typeface="Calibri"/>
                <a:sym typeface="Calibri"/>
              </a:rPr>
              <a:t>Por ejemplo, aquí podemos ver que el mundo NO está en camino de mantenerse dentro de los límites planetarios, y la mayoría de estos están directamente relacionados con la forma como cultivamos los alimentos y construimos nuestros sistemas alimentarios.</a:t>
            </a:r>
            <a:endParaRPr lang="en-US" sz="1200" b="0" i="1" u="none" strike="noStrike" cap="none" dirty="0">
              <a:solidFill>
                <a:schemeClr val="dk1"/>
              </a:solidFill>
              <a:latin typeface="Calibri"/>
              <a:ea typeface="Calibri" panose="020F0502020204030204" pitchFamily="34" charset="0"/>
              <a:cs typeface="Calibri"/>
              <a:sym typeface="Calibri"/>
            </a:endParaRPr>
          </a:p>
          <a:p>
            <a:pPr marL="0" lvl="0" indent="0" algn="l" rtl="0">
              <a:lnSpc>
                <a:spcPct val="100000"/>
              </a:lnSpc>
              <a:spcBef>
                <a:spcPts val="0"/>
              </a:spcBef>
              <a:spcAft>
                <a:spcPts val="0"/>
              </a:spcAft>
              <a:buSzPts val="1400"/>
              <a:buNone/>
            </a:pPr>
            <a:endParaRPr dirty="0"/>
          </a:p>
        </p:txBody>
      </p:sp>
      <p:sp>
        <p:nvSpPr>
          <p:cNvPr id="598" name="Google Shape;598;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25000"/>
              </a:lnSpc>
              <a:spcBef>
                <a:spcPts val="0"/>
              </a:spcBef>
              <a:spcAft>
                <a:spcPts val="0"/>
              </a:spcAft>
              <a:buSzPts val="1400"/>
              <a:buFont typeface="Arial"/>
              <a:buChar char="•"/>
            </a:pPr>
            <a:r>
              <a:rPr lang="en-US" sz="1200" dirty="0">
                <a:solidFill>
                  <a:srgbClr val="102D3D"/>
                </a:solidFill>
              </a:rPr>
              <a:t>Around the world family farmers, small-scale fishers, producer organizations, Indigenous Peoples, civil society organizations, social movement, companies, activists, researchers, and governments are embracing a vision for food systems through agroecology, regenerative agriculture, organic systems, Indigenous foodways and other holistic, fair, ecological food system approaches.</a:t>
            </a:r>
            <a:endParaRPr dirty="0"/>
          </a:p>
          <a:p>
            <a:pPr marL="171450" lvl="0" indent="-171450" algn="l" rtl="0">
              <a:lnSpc>
                <a:spcPct val="125000"/>
              </a:lnSpc>
              <a:spcBef>
                <a:spcPts val="1300"/>
              </a:spcBef>
              <a:spcAft>
                <a:spcPts val="0"/>
              </a:spcAft>
              <a:buSzPts val="1400"/>
              <a:buFont typeface="Arial"/>
              <a:buChar char="•"/>
            </a:pPr>
            <a:r>
              <a:rPr lang="en-US" sz="1200" dirty="0">
                <a:solidFill>
                  <a:srgbClr val="102D3D"/>
                </a:solidFill>
              </a:rPr>
              <a:t>These approaches reflect a shift from food systems that are focused primarily on yields, calories, and profits towards ones that are focused on ecological resilience, nutrition, livelihoods, and justice. </a:t>
            </a:r>
            <a:endParaRPr dirty="0"/>
          </a:p>
          <a:p>
            <a:pPr marL="171450" lvl="0" indent="-171450" algn="l" rtl="0">
              <a:lnSpc>
                <a:spcPct val="125000"/>
              </a:lnSpc>
              <a:spcBef>
                <a:spcPts val="1300"/>
              </a:spcBef>
              <a:spcAft>
                <a:spcPts val="0"/>
              </a:spcAft>
              <a:buSzPts val="1400"/>
              <a:buFont typeface="Arial"/>
              <a:buChar char="•"/>
            </a:pPr>
            <a:r>
              <a:rPr lang="en-US" sz="1200" dirty="0">
                <a:solidFill>
                  <a:srgbClr val="102D3D"/>
                </a:solidFill>
              </a:rPr>
              <a:t>This is a sampling of what has happened in the past several months…some within this region and some you are connected to.  with you all and with other food systems transformation partners.  I also recognize that at local levels and sub national and national levels there are many  more activities and actions and collaborations calling for shifting our food systems in these ways</a:t>
            </a:r>
            <a:endParaRPr dirty="0"/>
          </a:p>
          <a:p>
            <a:pPr marL="171450" lvl="0" indent="-171450" algn="l" rtl="0">
              <a:lnSpc>
                <a:spcPct val="125000"/>
              </a:lnSpc>
              <a:spcBef>
                <a:spcPts val="1300"/>
              </a:spcBef>
              <a:spcAft>
                <a:spcPts val="0"/>
              </a:spcAft>
              <a:buSzPts val="1400"/>
              <a:buFont typeface="Arial"/>
              <a:buChar char="•"/>
            </a:pPr>
            <a:r>
              <a:rPr lang="en-US" sz="1200" dirty="0">
                <a:solidFill>
                  <a:srgbClr val="102D3D"/>
                </a:solidFill>
              </a:rPr>
              <a:t>This is a unique </a:t>
            </a:r>
            <a:r>
              <a:rPr lang="en-US" dirty="0"/>
              <a:t>moment of time that we are in with rapidly growing attention to – Regenerative and </a:t>
            </a:r>
            <a:r>
              <a:rPr lang="en-US" dirty="0" err="1"/>
              <a:t>agroecolgical</a:t>
            </a:r>
            <a:r>
              <a:rPr lang="en-US" dirty="0"/>
              <a:t> food system as a solution to the 33% of GHGs that come from our current food systems. -</a:t>
            </a:r>
            <a:endParaRPr dirty="0"/>
          </a:p>
          <a:p>
            <a:pPr marL="0" lvl="0" indent="0" algn="l" rtl="0">
              <a:lnSpc>
                <a:spcPct val="125000"/>
              </a:lnSpc>
              <a:spcBef>
                <a:spcPts val="1300"/>
              </a:spcBef>
              <a:spcAft>
                <a:spcPts val="0"/>
              </a:spcAft>
              <a:buSzPts val="1400"/>
              <a:buNone/>
            </a:pPr>
            <a:endParaRPr sz="1200" dirty="0">
              <a:solidFill>
                <a:srgbClr val="102D3D"/>
              </a:solidFill>
            </a:endParaRPr>
          </a:p>
          <a:p>
            <a:pPr marL="171450" marR="0" lvl="0" indent="-171450" algn="l" defTabSz="914400" rtl="0" eaLnBrk="1" fontAlgn="auto" latinLnBrk="0" hangingPunct="1">
              <a:lnSpc>
                <a:spcPct val="125000"/>
              </a:lnSpc>
              <a:spcBef>
                <a:spcPts val="1300"/>
              </a:spcBef>
              <a:spcAft>
                <a:spcPts val="0"/>
              </a:spcAft>
              <a:buClr>
                <a:srgbClr val="000000"/>
              </a:buClr>
              <a:buSzPts val="1400"/>
              <a:buFont typeface="Arial"/>
              <a:buChar char="•"/>
              <a:tabLst/>
              <a:defRPr/>
            </a:pPr>
            <a:r>
              <a:rPr lang="es-ES" sz="1200" b="0" i="1" u="none" strike="noStrike" cap="none" dirty="0">
                <a:solidFill>
                  <a:srgbClr val="102D3D"/>
                </a:solidFill>
                <a:latin typeface="Calibri"/>
                <a:ea typeface="Calibri" panose="020F0502020204030204" pitchFamily="34" charset="0"/>
                <a:cs typeface="Calibri"/>
                <a:sym typeface="Calibri"/>
              </a:rPr>
              <a:t>Hoy en todo el mundo, agricultores y pescadores en pequeña escala, organizaciones de productores, poblaciones autóctonas, organizaciones de la sociedad civil, movimientos sociales, empresas, activistas, investigadores y gobiernos están adoptando una visión de los sistemas alimentarios a través de la agroecología, la agricultura regenerativa, los sistemas orgánicos, las costumbres alimentarias autóctonas y otros enfoques holísticos, justos y ecológicos de los sistemas alimentarios.</a:t>
            </a:r>
            <a:endParaRPr lang="en-US" sz="1200" b="0" i="1" u="none" strike="noStrike" cap="none" dirty="0">
              <a:solidFill>
                <a:srgbClr val="102D3D"/>
              </a:solidFill>
              <a:latin typeface="Calibri"/>
              <a:ea typeface="Calibri" panose="020F0502020204030204" pitchFamily="34" charset="0"/>
              <a:cs typeface="Calibri"/>
              <a:sym typeface="Calibri"/>
            </a:endParaRPr>
          </a:p>
          <a:p>
            <a:pPr marL="171450" marR="0" lvl="0" indent="-171450" algn="l" defTabSz="914400" rtl="0" eaLnBrk="1" fontAlgn="auto" latinLnBrk="0" hangingPunct="1">
              <a:lnSpc>
                <a:spcPct val="125000"/>
              </a:lnSpc>
              <a:spcBef>
                <a:spcPts val="1300"/>
              </a:spcBef>
              <a:spcAft>
                <a:spcPts val="0"/>
              </a:spcAft>
              <a:buClr>
                <a:srgbClr val="000000"/>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Estos enfoques reflejan un cambio, desde los sistemas alimentarios que se centran primordialmente en el rendimiento, las calorías y las utilidades, hacia otros </a:t>
            </a:r>
            <a:r>
              <a:rPr lang="es-ES" sz="1200" b="0" i="1" u="none" strike="noStrike" cap="none" dirty="0">
                <a:solidFill>
                  <a:srgbClr val="102D3D"/>
                </a:solidFill>
                <a:latin typeface="Calibri"/>
                <a:ea typeface="Calibri" panose="020F0502020204030204" pitchFamily="34" charset="0"/>
                <a:cs typeface="Calibri"/>
                <a:sym typeface="Calibri"/>
              </a:rPr>
              <a:t>enfocados en la resiliencia ecológica, la nutrición, los medios de subsistencia y la justicia. </a:t>
            </a:r>
            <a:endParaRPr lang="en-US" sz="1200" b="0" i="1" u="none" strike="noStrike" cap="none" dirty="0">
              <a:solidFill>
                <a:srgbClr val="102D3D"/>
              </a:solidFill>
              <a:latin typeface="Calibri"/>
              <a:ea typeface="Calibri" panose="020F0502020204030204" pitchFamily="34" charset="0"/>
              <a:cs typeface="Calibri"/>
              <a:sym typeface="Calibri"/>
            </a:endParaRPr>
          </a:p>
          <a:p>
            <a:pPr marL="171450" marR="0" lvl="0" indent="-171450" algn="l" defTabSz="914400" rtl="0" eaLnBrk="1" fontAlgn="auto" latinLnBrk="0" hangingPunct="1">
              <a:lnSpc>
                <a:spcPct val="125000"/>
              </a:lnSpc>
              <a:spcBef>
                <a:spcPts val="1300"/>
              </a:spcBef>
              <a:spcAft>
                <a:spcPts val="0"/>
              </a:spcAft>
              <a:buClr>
                <a:srgbClr val="000000"/>
              </a:buClr>
              <a:buSzPts val="1400"/>
              <a:buFont typeface="Arial"/>
              <a:buChar char="•"/>
              <a:tabLst/>
              <a:defRPr/>
            </a:pPr>
            <a:r>
              <a:rPr lang="es-ES" sz="1200" b="0" i="1" u="none" strike="noStrike" cap="none" dirty="0">
                <a:solidFill>
                  <a:srgbClr val="102D3D"/>
                </a:solidFill>
                <a:latin typeface="Calibri"/>
                <a:ea typeface="Calibri" panose="020F0502020204030204" pitchFamily="34" charset="0"/>
                <a:cs typeface="Calibri"/>
                <a:sym typeface="Calibri"/>
              </a:rPr>
              <a:t>Esta es una muestra de lo que ha sucedido en los últimos meses... algunos dentro de esta región y otros con los que ustedes están conectados. Con todos ustedes y con otros aliados en la transformación de los sistemas alimentarios.  Reconozco también que a nivel local, y subnacional y nacional, hay muchas más actividades y acciones y colaboraciones que están convocando un cambio en nuestros sistemas alimentarios, de estas maneras.</a:t>
            </a:r>
            <a:endParaRPr lang="en-US" sz="1200" b="0" i="1" u="none" strike="noStrike" cap="none" dirty="0">
              <a:solidFill>
                <a:srgbClr val="102D3D"/>
              </a:solidFill>
              <a:latin typeface="Calibri"/>
              <a:ea typeface="Calibri" panose="020F0502020204030204" pitchFamily="34" charset="0"/>
              <a:cs typeface="Calibri"/>
              <a:sym typeface="Calibri"/>
            </a:endParaRPr>
          </a:p>
          <a:p>
            <a:pPr marL="171450" marR="0" lvl="0" indent="-171450" algn="l" defTabSz="914400" rtl="0" eaLnBrk="1" fontAlgn="auto" latinLnBrk="0" hangingPunct="1">
              <a:lnSpc>
                <a:spcPct val="125000"/>
              </a:lnSpc>
              <a:spcBef>
                <a:spcPts val="1300"/>
              </a:spcBef>
              <a:spcAft>
                <a:spcPts val="0"/>
              </a:spcAft>
              <a:buClr>
                <a:srgbClr val="000000"/>
              </a:buClr>
              <a:buSzPts val="1400"/>
              <a:buFont typeface="Arial"/>
              <a:buChar char="•"/>
              <a:tabLst/>
              <a:defRPr/>
            </a:pPr>
            <a:r>
              <a:rPr lang="es-ES" sz="1200" b="0" i="1" u="none" strike="noStrike" cap="none" dirty="0">
                <a:solidFill>
                  <a:srgbClr val="102D3D"/>
                </a:solidFill>
                <a:latin typeface="Calibri"/>
                <a:ea typeface="Calibri" panose="020F0502020204030204" pitchFamily="34" charset="0"/>
                <a:cs typeface="Calibri"/>
                <a:sym typeface="Calibri"/>
              </a:rPr>
              <a:t>Nos encontramos en un momento único, en el que cada vez se presta más atención a un sistema alimentario regenerativo y agroecológico como una solución para el 33% de los gases de efecto invernadero que generan nuestros sistemas alimentarios actuales. </a:t>
            </a:r>
            <a:endParaRPr lang="en-US" sz="1200" b="0" i="1" u="none" strike="noStrike" cap="none" dirty="0">
              <a:solidFill>
                <a:srgbClr val="102D3D"/>
              </a:solidFill>
              <a:latin typeface="Calibri"/>
              <a:ea typeface="Calibri" panose="020F0502020204030204" pitchFamily="34" charset="0"/>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606" name="Google Shape;60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917b17d7d9_13_92:notes"/>
          <p:cNvSpPr>
            <a:spLocks noGrp="1" noRot="1" noChangeAspect="1"/>
          </p:cNvSpPr>
          <p:nvPr>
            <p:ph type="sldImg" idx="2"/>
          </p:nvPr>
        </p:nvSpPr>
        <p:spPr>
          <a:xfrm>
            <a:off x="685800" y="114935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2917b17d7d9_13_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Arial"/>
              <a:buChar char="•"/>
            </a:pPr>
            <a:r>
              <a:rPr lang="en-US" dirty="0"/>
              <a:t>As many of you know we Started a Strategy Refresh  in Quarter 4 of 2021, all of 2022 working on it including </a:t>
            </a:r>
            <a:r>
              <a:rPr lang="en-US" dirty="0" err="1"/>
              <a:t>engagein</a:t>
            </a:r>
            <a:r>
              <a:rPr lang="en-US" dirty="0"/>
              <a:t> with this CoP and  over 1000 food systems partners and actors,</a:t>
            </a:r>
          </a:p>
          <a:p>
            <a:pPr marL="514350" marR="0" lvl="0" indent="-285750" algn="l" defTabSz="914400" rtl="0" eaLnBrk="1" fontAlgn="auto" latinLnBrk="0" hangingPunct="1">
              <a:lnSpc>
                <a:spcPct val="100000"/>
              </a:lnSpc>
              <a:spcBef>
                <a:spcPts val="0"/>
              </a:spcBef>
              <a:spcAft>
                <a:spcPts val="0"/>
              </a:spcAft>
              <a:buClr>
                <a:schemeClr val="dk1"/>
              </a:buClr>
              <a:buSzPts val="1400"/>
              <a:buFont typeface="Arial" panose="020B0604020202020204" pitchFamily="34" charset="0"/>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Como muchos de ustedes saben, en el cuarto trimestre de 2021 iniciamos la actualización de nuestra estrategia, en la que trabajamos todo el 2022, incluida la participación de esta </a:t>
            </a:r>
            <a:r>
              <a:rPr lang="es-ES" sz="1800" b="0" i="1" dirty="0" err="1">
                <a:solidFill>
                  <a:srgbClr val="00B050"/>
                </a:solidFill>
                <a:effectLst/>
                <a:latin typeface="Calibri" panose="020F0502020204030204" pitchFamily="34" charset="0"/>
                <a:ea typeface="Calibri" panose="020F0502020204030204" pitchFamily="34" charset="0"/>
                <a:cs typeface="Arial" panose="020B0604020202020204" pitchFamily="34" charset="0"/>
              </a:rPr>
              <a:t>CdP</a:t>
            </a: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 y de más de 1000 socios y actores de los sistemas alimentarios,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228600" algn="l" rtl="0">
              <a:lnSpc>
                <a:spcPct val="100000"/>
              </a:lnSpc>
              <a:spcBef>
                <a:spcPts val="0"/>
              </a:spcBef>
              <a:spcAft>
                <a:spcPts val="0"/>
              </a:spcAft>
              <a:buClr>
                <a:schemeClr val="dk1"/>
              </a:buClr>
              <a:buSzPts val="1400"/>
              <a:buFont typeface="Arial"/>
              <a:buNone/>
            </a:pPr>
            <a:endParaRPr lang="en-US" dirty="0"/>
          </a:p>
          <a:p>
            <a:pPr marL="457200" lvl="0" indent="-228600" algn="l" rtl="0">
              <a:lnSpc>
                <a:spcPct val="100000"/>
              </a:lnSpc>
              <a:spcBef>
                <a:spcPts val="0"/>
              </a:spcBef>
              <a:spcAft>
                <a:spcPts val="0"/>
              </a:spcAft>
              <a:buClr>
                <a:schemeClr val="dk1"/>
              </a:buClr>
              <a:buSzPts val="1400"/>
              <a:buFont typeface="Arial"/>
              <a:buChar char="•"/>
            </a:pPr>
            <a:r>
              <a:rPr lang="en-US" dirty="0"/>
              <a:t>In February a new goal and strategy was approved by our Board and we have been working across the program including within each CoP to implement the new strategies. </a:t>
            </a:r>
          </a:p>
          <a:p>
            <a:pPr marL="457200" marR="0" lvl="0" indent="-2286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En febrero, nuestra Junta Directiva aprobó un nuevo objetivo y una nueva estrategia, y todo el programa ha estado trabajando en ello, incluso dentro de cada </a:t>
            </a:r>
            <a:r>
              <a:rPr lang="es-ES" sz="1800" b="0" i="1" dirty="0" err="1">
                <a:solidFill>
                  <a:srgbClr val="00B050"/>
                </a:solidFill>
                <a:effectLst/>
                <a:latin typeface="Calibri" panose="020F0502020204030204" pitchFamily="34" charset="0"/>
                <a:ea typeface="Calibri" panose="020F0502020204030204" pitchFamily="34" charset="0"/>
                <a:cs typeface="Arial" panose="020B0604020202020204" pitchFamily="34" charset="0"/>
              </a:rPr>
              <a:t>CdP</a:t>
            </a: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 para aplicar las nuevas estrategias. </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228600" algn="l" rtl="0">
              <a:lnSpc>
                <a:spcPct val="100000"/>
              </a:lnSpc>
              <a:spcBef>
                <a:spcPts val="0"/>
              </a:spcBef>
              <a:spcAft>
                <a:spcPts val="0"/>
              </a:spcAft>
              <a:buClr>
                <a:schemeClr val="dk1"/>
              </a:buClr>
              <a:buSzPts val="1400"/>
              <a:buFont typeface="Arial"/>
              <a:buChar char="•"/>
            </a:pPr>
            <a:endParaRPr lang="en-US" dirty="0"/>
          </a:p>
          <a:p>
            <a:pPr marL="457200" lvl="0" indent="-317500" algn="l" rtl="0">
              <a:lnSpc>
                <a:spcPct val="100000"/>
              </a:lnSpc>
              <a:spcBef>
                <a:spcPts val="0"/>
              </a:spcBef>
              <a:spcAft>
                <a:spcPts val="0"/>
              </a:spcAft>
              <a:buClr>
                <a:schemeClr val="dk1"/>
              </a:buClr>
              <a:buSzPts val="1400"/>
              <a:buChar char="●"/>
            </a:pPr>
            <a:r>
              <a:rPr lang="en-US" dirty="0">
                <a:latin typeface="Arial"/>
                <a:ea typeface="Arial"/>
                <a:cs typeface="Arial"/>
                <a:sym typeface="Arial"/>
              </a:rPr>
              <a:t>The international program has been working on a strategy review for about a year. </a:t>
            </a:r>
          </a:p>
          <a:p>
            <a:pPr marL="457200" marR="0" lvl="0" indent="-3175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El programa internacional lleva aproximadamente un año trabajando en la revisión de la estrategia.</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317500" algn="l" rtl="0">
              <a:lnSpc>
                <a:spcPct val="100000"/>
              </a:lnSpc>
              <a:spcBef>
                <a:spcPts val="0"/>
              </a:spcBef>
              <a:spcAft>
                <a:spcPts val="0"/>
              </a:spcAft>
              <a:buClr>
                <a:schemeClr val="dk1"/>
              </a:buClr>
              <a:buSzPts val="1400"/>
              <a:buChar char="●"/>
            </a:pP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en-US" dirty="0">
                <a:latin typeface="Arial"/>
                <a:ea typeface="Arial"/>
                <a:cs typeface="Arial"/>
                <a:sym typeface="Arial"/>
              </a:rPr>
              <a:t>As Kara mentioned, this is the last program to be completed and we’ve built on what we have learned from the program reviews. </a:t>
            </a:r>
          </a:p>
          <a:p>
            <a:pPr marL="457200" marR="0" lvl="0" indent="-3175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Como mencionó Kara, este es el último programa en ser completado, y nos basamos en lo que hemos aprendido de las revisiones de los programas. </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139700" lvl="0" indent="0" algn="l" rtl="0">
              <a:lnSpc>
                <a:spcPct val="100000"/>
              </a:lnSpc>
              <a:spcBef>
                <a:spcPts val="0"/>
              </a:spcBef>
              <a:spcAft>
                <a:spcPts val="0"/>
              </a:spcAft>
              <a:buClr>
                <a:schemeClr val="dk1"/>
              </a:buClr>
              <a:buSzPts val="1400"/>
              <a:buNone/>
            </a:pP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en-US" dirty="0">
                <a:latin typeface="Arial"/>
                <a:ea typeface="Arial"/>
                <a:cs typeface="Arial"/>
                <a:sym typeface="Arial"/>
              </a:rPr>
              <a:t>Through the course of our process, we’ve connected with hundreds of farmers, NGOs, community leaders, researchers, and scores of others as our team and the regional teams fanned out across their regions and the globe, really.  </a:t>
            </a:r>
          </a:p>
          <a:p>
            <a:pPr marL="457200" marR="0" lvl="0" indent="-3175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 lo largo del proceso, nos hemos puesto en contacto con cientos de agricultores, ONG, líderes comunitarios, investigadores y muchas otras personas mientras nuestro equipo y los equipos regionales se desplegaban por sus regiones y, en realidad, por todo el mundo.</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317500" algn="l" rtl="0">
              <a:lnSpc>
                <a:spcPct val="100000"/>
              </a:lnSpc>
              <a:spcBef>
                <a:spcPts val="0"/>
              </a:spcBef>
              <a:spcAft>
                <a:spcPts val="0"/>
              </a:spcAft>
              <a:buClr>
                <a:schemeClr val="dk1"/>
              </a:buClr>
              <a:buSzPts val="1400"/>
              <a:buChar char="●"/>
            </a:pP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en-US" dirty="0">
                <a:latin typeface="Arial"/>
                <a:ea typeface="Arial"/>
                <a:cs typeface="Arial"/>
                <a:sym typeface="Arial"/>
              </a:rPr>
              <a:t>That research and feedback they gathered has allowed us to confidently develop the goal and strategies, and program name that we are recommending today. </a:t>
            </a:r>
          </a:p>
          <a:p>
            <a:pPr marL="457200" marR="0" lvl="0" indent="-3175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Esa investigación y los comentarios que recogieron nos han permitido desarrollar con confianza el objetivo y las estrategias, así como el nombre del programa que recomendamos hoy. </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317500" algn="l" rtl="0">
              <a:lnSpc>
                <a:spcPct val="100000"/>
              </a:lnSpc>
              <a:spcBef>
                <a:spcPts val="0"/>
              </a:spcBef>
              <a:spcAft>
                <a:spcPts val="0"/>
              </a:spcAft>
              <a:buClr>
                <a:schemeClr val="dk1"/>
              </a:buClr>
              <a:buSzPts val="1400"/>
              <a:buChar char="●"/>
            </a:pP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en-US" dirty="0">
                <a:latin typeface="Arial"/>
                <a:ea typeface="Arial"/>
                <a:cs typeface="Arial"/>
                <a:sym typeface="Arial"/>
              </a:rPr>
              <a:t>While we didn’t start with a new name, of course, as we undertook this process, we were able to arrive at a that name reflects these insights.</a:t>
            </a:r>
          </a:p>
          <a:p>
            <a:pPr marL="457200" marR="0" lvl="0" indent="-317500" algn="l" defTabSz="914400" rtl="0" eaLnBrk="1" fontAlgn="auto" latinLnBrk="0" hangingPunct="1">
              <a:lnSpc>
                <a:spcPct val="100000"/>
              </a:lnSpc>
              <a:spcBef>
                <a:spcPts val="0"/>
              </a:spcBef>
              <a:spcAft>
                <a:spcPts val="0"/>
              </a:spcAft>
              <a:buClr>
                <a:schemeClr val="dk1"/>
              </a:buClr>
              <a:buSzPts val="1400"/>
              <a:buFont typeface="Arial"/>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Aunque no empezamos con un nombre nuevo, por supuesto, a medida que emprendíamos este proceso, logramos llegar a un nombre que refleja estas ideas y conceptos.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457200" lvl="0" indent="-317500" algn="l" rtl="0">
              <a:lnSpc>
                <a:spcPct val="100000"/>
              </a:lnSpc>
              <a:spcBef>
                <a:spcPts val="0"/>
              </a:spcBef>
              <a:spcAft>
                <a:spcPts val="0"/>
              </a:spcAft>
              <a:buClr>
                <a:schemeClr val="dk1"/>
              </a:buClr>
              <a:buSzPts val="1400"/>
              <a:buChar char="●"/>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552" name="Google Shape;552;g2917b17d7d9_13_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1f263c6f27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0" name="Google Shape;740;g1f263c6f27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WE have a </a:t>
            </a:r>
            <a:r>
              <a:rPr lang="en-US" dirty="0">
                <a:solidFill>
                  <a:schemeClr val="lt1"/>
                </a:solidFill>
              </a:rPr>
              <a:t>New Name and Goal – Can this be animated from name and goal and just put the Spanish underneath?</a:t>
            </a:r>
          </a:p>
          <a:p>
            <a:pPr marL="0" lvl="0" indent="0" algn="l" rtl="0">
              <a:lnSpc>
                <a:spcPct val="100000"/>
              </a:lnSpc>
              <a:spcBef>
                <a:spcPts val="0"/>
              </a:spcBef>
              <a:spcAft>
                <a:spcPts val="0"/>
              </a:spcAft>
              <a:buSzPts val="1400"/>
              <a:buNone/>
            </a:pPr>
            <a:r>
              <a:rPr lang="en-US" i="1" dirty="0" err="1">
                <a:solidFill>
                  <a:schemeClr val="lt1"/>
                </a:solidFill>
              </a:rPr>
              <a:t>Tenemos</a:t>
            </a:r>
            <a:r>
              <a:rPr lang="en-US" i="1" dirty="0">
                <a:solidFill>
                  <a:schemeClr val="lt1"/>
                </a:solidFill>
              </a:rPr>
              <a:t> nuevo </a:t>
            </a:r>
            <a:r>
              <a:rPr lang="en-US" i="1" dirty="0" err="1">
                <a:solidFill>
                  <a:schemeClr val="lt1"/>
                </a:solidFill>
              </a:rPr>
              <a:t>nombre</a:t>
            </a:r>
            <a:r>
              <a:rPr lang="en-US" i="1" dirty="0">
                <a:solidFill>
                  <a:schemeClr val="lt1"/>
                </a:solidFill>
              </a:rPr>
              <a:t> y </a:t>
            </a:r>
            <a:r>
              <a:rPr lang="en-US" i="1" dirty="0" err="1">
                <a:solidFill>
                  <a:schemeClr val="lt1"/>
                </a:solidFill>
              </a:rPr>
              <a:t>objetivo</a:t>
            </a:r>
            <a:r>
              <a:rPr lang="en-US" i="1" dirty="0">
                <a:solidFill>
                  <a:schemeClr val="lt1"/>
                </a:solidFill>
              </a:rPr>
              <a:t> – ¿Podemos </a:t>
            </a:r>
            <a:r>
              <a:rPr lang="en-US" i="1" dirty="0" err="1">
                <a:solidFill>
                  <a:schemeClr val="lt1"/>
                </a:solidFill>
              </a:rPr>
              <a:t>animar</a:t>
            </a:r>
            <a:r>
              <a:rPr lang="en-US" i="1" dirty="0">
                <a:solidFill>
                  <a:schemeClr val="lt1"/>
                </a:solidFill>
              </a:rPr>
              <a:t> </a:t>
            </a:r>
            <a:r>
              <a:rPr lang="en-US" i="1" dirty="0" err="1">
                <a:solidFill>
                  <a:schemeClr val="lt1"/>
                </a:solidFill>
              </a:rPr>
              <a:t>esto</a:t>
            </a:r>
            <a:r>
              <a:rPr lang="en-US" i="1" dirty="0">
                <a:solidFill>
                  <a:schemeClr val="lt1"/>
                </a:solidFill>
              </a:rPr>
              <a:t> con </a:t>
            </a:r>
            <a:r>
              <a:rPr lang="en-US" i="1" dirty="0" err="1">
                <a:solidFill>
                  <a:schemeClr val="lt1"/>
                </a:solidFill>
              </a:rPr>
              <a:t>nombre</a:t>
            </a:r>
            <a:r>
              <a:rPr lang="en-US" i="1" dirty="0">
                <a:solidFill>
                  <a:schemeClr val="lt1"/>
                </a:solidFill>
              </a:rPr>
              <a:t> y </a:t>
            </a:r>
            <a:r>
              <a:rPr lang="en-US" i="1" dirty="0" err="1">
                <a:solidFill>
                  <a:schemeClr val="lt1"/>
                </a:solidFill>
              </a:rPr>
              <a:t>objetivo</a:t>
            </a:r>
            <a:r>
              <a:rPr lang="en-US" i="1" dirty="0">
                <a:solidFill>
                  <a:schemeClr val="lt1"/>
                </a:solidFill>
              </a:rPr>
              <a:t> y </a:t>
            </a:r>
            <a:r>
              <a:rPr lang="en-US" i="1" dirty="0" err="1">
                <a:solidFill>
                  <a:schemeClr val="lt1"/>
                </a:solidFill>
              </a:rPr>
              <a:t>simplemente</a:t>
            </a:r>
            <a:r>
              <a:rPr lang="en-US" i="1" dirty="0">
                <a:solidFill>
                  <a:schemeClr val="lt1"/>
                </a:solidFill>
              </a:rPr>
              <a:t> </a:t>
            </a:r>
            <a:r>
              <a:rPr lang="en-US" i="1" dirty="0" err="1">
                <a:solidFill>
                  <a:schemeClr val="lt1"/>
                </a:solidFill>
              </a:rPr>
              <a:t>poner</a:t>
            </a:r>
            <a:r>
              <a:rPr lang="en-US" i="1" dirty="0">
                <a:solidFill>
                  <a:schemeClr val="lt1"/>
                </a:solidFill>
              </a:rPr>
              <a:t> </a:t>
            </a:r>
            <a:r>
              <a:rPr lang="en-US" i="1" dirty="0" err="1">
                <a:solidFill>
                  <a:schemeClr val="lt1"/>
                </a:solidFill>
              </a:rPr>
              <a:t>el</a:t>
            </a:r>
            <a:r>
              <a:rPr lang="en-US" i="1" dirty="0">
                <a:solidFill>
                  <a:schemeClr val="lt1"/>
                </a:solidFill>
              </a:rPr>
              <a:t> </a:t>
            </a:r>
            <a:r>
              <a:rPr lang="en-US" i="1" dirty="0" err="1">
                <a:solidFill>
                  <a:schemeClr val="lt1"/>
                </a:solidFill>
              </a:rPr>
              <a:t>español</a:t>
            </a:r>
            <a:r>
              <a:rPr lang="en-US" i="1" dirty="0">
                <a:solidFill>
                  <a:schemeClr val="lt1"/>
                </a:solidFill>
              </a:rPr>
              <a:t> </a:t>
            </a:r>
            <a:r>
              <a:rPr lang="en-US" i="1" dirty="0" err="1">
                <a:solidFill>
                  <a:schemeClr val="lt1"/>
                </a:solidFill>
              </a:rPr>
              <a:t>debajo</a:t>
            </a:r>
            <a:r>
              <a:rPr lang="en-US" i="1" dirty="0">
                <a:solidFill>
                  <a:schemeClr val="lt1"/>
                </a:solidFill>
              </a:rPr>
              <a:t>?    </a:t>
            </a:r>
            <a:endParaRPr i="1" dirty="0"/>
          </a:p>
        </p:txBody>
      </p:sp>
      <p:sp>
        <p:nvSpPr>
          <p:cNvPr id="741" name="Google Shape;741;g1f263c6f27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47650" lvl="0" indent="-171450" algn="l" rtl="0">
              <a:spcBef>
                <a:spcPts val="0"/>
              </a:spcBef>
              <a:spcAft>
                <a:spcPts val="0"/>
              </a:spcAft>
              <a:buClr>
                <a:schemeClr val="dk1"/>
              </a:buClr>
              <a:buSzPts val="1200"/>
              <a:buChar char="•"/>
            </a:pPr>
            <a:r>
              <a:rPr lang="en-US" dirty="0"/>
              <a:t>At the core of what we have been doing is strategy 1 and so it is more developed, however, we have been strategically opportunistic. We are building on those efforts to advance the newly articulated S2 - </a:t>
            </a:r>
          </a:p>
          <a:p>
            <a:pPr marL="76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i="1" dirty="0">
                <a:effectLst/>
                <a:latin typeface="Calibri" panose="020F0502020204030204" pitchFamily="34" charset="0"/>
                <a:ea typeface="Calibri" panose="020F0502020204030204" pitchFamily="34" charset="0"/>
                <a:cs typeface="Arial" panose="020B0604020202020204" pitchFamily="34" charset="0"/>
              </a:rPr>
              <a:t>El núcleo de lo que hemos estado haciendo es la estrategia 1, y es por eso que está más desarrollada; sin embargo, hemos sido estratégicamente oportunistas. Nos basamos en esos esfuerzos para impulsar la estrategia 2, que está recién articulada.</a:t>
            </a:r>
            <a:endParaRPr lang="en-US" sz="1200" i="1" dirty="0">
              <a:effectLst/>
              <a:latin typeface="Calibri" panose="020F0502020204030204" pitchFamily="34" charset="0"/>
              <a:ea typeface="Calibri" panose="020F0502020204030204" pitchFamily="34" charset="0"/>
              <a:cs typeface="Arial" panose="020B0604020202020204" pitchFamily="34" charset="0"/>
            </a:endParaRPr>
          </a:p>
          <a:p>
            <a:pPr marL="76200" lvl="0" indent="0" algn="l" rtl="0">
              <a:lnSpc>
                <a:spcPct val="100000"/>
              </a:lnSpc>
              <a:spcBef>
                <a:spcPts val="0"/>
              </a:spcBef>
              <a:spcAft>
                <a:spcPts val="0"/>
              </a:spcAft>
              <a:buSzPts val="1400"/>
              <a:buNone/>
            </a:pPr>
            <a:endParaRPr lang="en-US" dirty="0"/>
          </a:p>
        </p:txBody>
      </p:sp>
      <p:sp>
        <p:nvSpPr>
          <p:cNvPr id="560" name="Google Shape;56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59081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9" name="Google Shape;74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400"/>
              <a:buNone/>
            </a:pPr>
            <a:endParaRPr dirty="0"/>
          </a:p>
          <a:p>
            <a:pPr marL="457200" lvl="0" indent="-317500" algn="l" rtl="0">
              <a:lnSpc>
                <a:spcPct val="100000"/>
              </a:lnSpc>
              <a:spcBef>
                <a:spcPts val="0"/>
              </a:spcBef>
              <a:spcAft>
                <a:spcPts val="0"/>
              </a:spcAft>
              <a:buSzPts val="1400"/>
              <a:buChar char="●"/>
            </a:pPr>
            <a:r>
              <a:rPr lang="en-US" dirty="0"/>
              <a:t>I Important to show what we mean by resilient</a:t>
            </a:r>
          </a:p>
          <a:p>
            <a:pPr marL="457200" lvl="0" indent="-317500" algn="l" rtl="0">
              <a:lnSpc>
                <a:spcPct val="100000"/>
              </a:lnSpc>
              <a:spcBef>
                <a:spcPts val="0"/>
              </a:spcBef>
              <a:spcAft>
                <a:spcPts val="0"/>
              </a:spcAft>
              <a:buSzPts val="1400"/>
              <a:buChar char="●"/>
            </a:pPr>
            <a:r>
              <a:rPr lang="en-US" i="1" dirty="0"/>
              <a:t>Es </a:t>
            </a:r>
            <a:r>
              <a:rPr lang="en-US" i="1" dirty="0" err="1"/>
              <a:t>importante</a:t>
            </a:r>
            <a:r>
              <a:rPr lang="en-US" i="1" dirty="0"/>
              <a:t> </a:t>
            </a:r>
            <a:r>
              <a:rPr lang="en-US" i="1" dirty="0" err="1"/>
              <a:t>mostrar</a:t>
            </a:r>
            <a:r>
              <a:rPr lang="en-US" i="1" dirty="0"/>
              <a:t> </a:t>
            </a:r>
            <a:r>
              <a:rPr lang="en-US" i="1" dirty="0" err="1"/>
              <a:t>qué</a:t>
            </a:r>
            <a:r>
              <a:rPr lang="en-US" i="1" dirty="0"/>
              <a:t> </a:t>
            </a:r>
            <a:r>
              <a:rPr lang="en-US" i="1" dirty="0" err="1"/>
              <a:t>queremos</a:t>
            </a:r>
            <a:r>
              <a:rPr lang="en-US" i="1" dirty="0"/>
              <a:t> </a:t>
            </a:r>
            <a:r>
              <a:rPr lang="en-US" i="1" dirty="0" err="1"/>
              <a:t>decir</a:t>
            </a:r>
            <a:r>
              <a:rPr lang="en-US" i="1" dirty="0"/>
              <a:t> con “</a:t>
            </a:r>
            <a:r>
              <a:rPr lang="en-US" i="1" dirty="0" err="1"/>
              <a:t>resilientes</a:t>
            </a:r>
            <a:r>
              <a:rPr lang="en-US" i="1" dirty="0"/>
              <a:t>”</a:t>
            </a:r>
            <a:endParaRPr i="1" dirty="0"/>
          </a:p>
          <a:p>
            <a:pPr marL="457200" lvl="0" indent="-317500" algn="l" rtl="0">
              <a:lnSpc>
                <a:spcPct val="100000"/>
              </a:lnSpc>
              <a:spcBef>
                <a:spcPts val="0"/>
              </a:spcBef>
              <a:spcAft>
                <a:spcPts val="0"/>
              </a:spcAft>
              <a:buSzPts val="1400"/>
              <a:buChar char="●"/>
            </a:pPr>
            <a:r>
              <a:rPr lang="en-US" dirty="0"/>
              <a:t>Cultivating resilient foods systems is the work we’re doing  in our program to advance </a:t>
            </a:r>
            <a:r>
              <a:rPr lang="en-US" dirty="0">
                <a:latin typeface="Times New Roman"/>
                <a:ea typeface="Times New Roman"/>
                <a:cs typeface="Times New Roman"/>
                <a:sym typeface="Times New Roman"/>
              </a:rPr>
              <a:t>a more just creative and abundant future where people and planet thrive</a:t>
            </a:r>
          </a:p>
          <a:p>
            <a:pPr marL="457200" lvl="0" indent="-317500" algn="l" rtl="0">
              <a:lnSpc>
                <a:spcPct val="100000"/>
              </a:lnSpc>
              <a:spcBef>
                <a:spcPts val="0"/>
              </a:spcBef>
              <a:spcAft>
                <a:spcPts val="0"/>
              </a:spcAft>
              <a:buSzPts val="1400"/>
              <a:buChar char="●"/>
            </a:pPr>
            <a:r>
              <a:rPr lang="en-US" i="1" dirty="0">
                <a:latin typeface="Times New Roman"/>
                <a:cs typeface="Times New Roman"/>
                <a:sym typeface="Times New Roman"/>
              </a:rPr>
              <a:t>Cultivar </a:t>
            </a:r>
            <a:r>
              <a:rPr lang="en-US" i="1" dirty="0" err="1">
                <a:latin typeface="Times New Roman"/>
                <a:cs typeface="Times New Roman"/>
                <a:sym typeface="Times New Roman"/>
              </a:rPr>
              <a:t>sistemas</a:t>
            </a:r>
            <a:r>
              <a:rPr lang="en-US" i="1" dirty="0">
                <a:latin typeface="Times New Roman"/>
                <a:cs typeface="Times New Roman"/>
                <a:sym typeface="Times New Roman"/>
              </a:rPr>
              <a:t> </a:t>
            </a:r>
            <a:r>
              <a:rPr lang="en-US" i="1" dirty="0" err="1">
                <a:latin typeface="Times New Roman"/>
                <a:cs typeface="Times New Roman"/>
                <a:sym typeface="Times New Roman"/>
              </a:rPr>
              <a:t>alimentarios</a:t>
            </a:r>
            <a:r>
              <a:rPr lang="en-US" i="1" dirty="0">
                <a:latin typeface="Times New Roman"/>
                <a:cs typeface="Times New Roman"/>
                <a:sym typeface="Times New Roman"/>
              </a:rPr>
              <a:t> </a:t>
            </a:r>
            <a:r>
              <a:rPr lang="en-US" i="1" dirty="0" err="1">
                <a:latin typeface="Times New Roman"/>
                <a:cs typeface="Times New Roman"/>
                <a:sym typeface="Times New Roman"/>
              </a:rPr>
              <a:t>resilientes</a:t>
            </a:r>
            <a:r>
              <a:rPr lang="en-US" i="1" dirty="0">
                <a:latin typeface="Times New Roman"/>
                <a:cs typeface="Times New Roman"/>
                <a:sym typeface="Times New Roman"/>
              </a:rPr>
              <a:t> es </a:t>
            </a:r>
            <a:r>
              <a:rPr lang="en-US" i="1" dirty="0" err="1">
                <a:latin typeface="Times New Roman"/>
                <a:cs typeface="Times New Roman"/>
                <a:sym typeface="Times New Roman"/>
              </a:rPr>
              <a:t>el</a:t>
            </a:r>
            <a:r>
              <a:rPr lang="en-US" i="1" dirty="0">
                <a:latin typeface="Times New Roman"/>
                <a:cs typeface="Times New Roman"/>
                <a:sym typeface="Times New Roman"/>
              </a:rPr>
              <a:t> </a:t>
            </a:r>
            <a:r>
              <a:rPr lang="en-US" i="1" dirty="0" err="1">
                <a:latin typeface="Times New Roman"/>
                <a:cs typeface="Times New Roman"/>
                <a:sym typeface="Times New Roman"/>
              </a:rPr>
              <a:t>trabajo</a:t>
            </a:r>
            <a:r>
              <a:rPr lang="en-US" i="1" dirty="0">
                <a:latin typeface="Times New Roman"/>
                <a:cs typeface="Times New Roman"/>
                <a:sym typeface="Times New Roman"/>
              </a:rPr>
              <a:t> que </a:t>
            </a:r>
            <a:r>
              <a:rPr lang="en-US" i="1" dirty="0" err="1">
                <a:latin typeface="Times New Roman"/>
                <a:cs typeface="Times New Roman"/>
                <a:sym typeface="Times New Roman"/>
              </a:rPr>
              <a:t>estamos</a:t>
            </a:r>
            <a:r>
              <a:rPr lang="en-US" i="1" dirty="0">
                <a:latin typeface="Times New Roman"/>
                <a:cs typeface="Times New Roman"/>
                <a:sym typeface="Times New Roman"/>
              </a:rPr>
              <a:t> </a:t>
            </a:r>
            <a:r>
              <a:rPr lang="en-US" i="1" dirty="0" err="1">
                <a:latin typeface="Times New Roman"/>
                <a:cs typeface="Times New Roman"/>
                <a:sym typeface="Times New Roman"/>
              </a:rPr>
              <a:t>realizando</a:t>
            </a:r>
            <a:r>
              <a:rPr lang="en-US" i="1" dirty="0">
                <a:latin typeface="Times New Roman"/>
                <a:cs typeface="Times New Roman"/>
                <a:sym typeface="Times New Roman"/>
              </a:rPr>
              <a:t> </a:t>
            </a:r>
            <a:r>
              <a:rPr lang="en-US" i="1" dirty="0" err="1">
                <a:latin typeface="Times New Roman"/>
                <a:cs typeface="Times New Roman"/>
                <a:sym typeface="Times New Roman"/>
              </a:rPr>
              <a:t>en</a:t>
            </a:r>
            <a:r>
              <a:rPr lang="en-US" i="1" dirty="0">
                <a:latin typeface="Times New Roman"/>
                <a:cs typeface="Times New Roman"/>
                <a:sym typeface="Times New Roman"/>
              </a:rPr>
              <a:t> </a:t>
            </a:r>
            <a:r>
              <a:rPr lang="en-US" i="1" dirty="0" err="1">
                <a:latin typeface="Times New Roman"/>
                <a:cs typeface="Times New Roman"/>
                <a:sym typeface="Times New Roman"/>
              </a:rPr>
              <a:t>nuestro</a:t>
            </a:r>
            <a:r>
              <a:rPr lang="en-US" i="1" dirty="0">
                <a:latin typeface="Times New Roman"/>
                <a:cs typeface="Times New Roman"/>
                <a:sym typeface="Times New Roman"/>
              </a:rPr>
              <a:t> </a:t>
            </a:r>
            <a:r>
              <a:rPr lang="en-US" i="1" dirty="0" err="1">
                <a:latin typeface="Times New Roman"/>
                <a:cs typeface="Times New Roman"/>
                <a:sym typeface="Times New Roman"/>
              </a:rPr>
              <a:t>programa</a:t>
            </a:r>
            <a:r>
              <a:rPr lang="en-US" i="1" dirty="0">
                <a:latin typeface="Times New Roman"/>
                <a:cs typeface="Times New Roman"/>
                <a:sym typeface="Times New Roman"/>
              </a:rPr>
              <a:t> para </a:t>
            </a:r>
            <a:r>
              <a:rPr lang="en-US" i="1" dirty="0" err="1">
                <a:latin typeface="Times New Roman"/>
                <a:cs typeface="Times New Roman"/>
                <a:sym typeface="Times New Roman"/>
              </a:rPr>
              <a:t>impulsar</a:t>
            </a:r>
            <a:r>
              <a:rPr lang="en-US" i="1" dirty="0">
                <a:latin typeface="Times New Roman"/>
                <a:cs typeface="Times New Roman"/>
                <a:sym typeface="Times New Roman"/>
              </a:rPr>
              <a:t> un future </a:t>
            </a:r>
            <a:r>
              <a:rPr lang="en-US" i="1" dirty="0" err="1">
                <a:latin typeface="Times New Roman"/>
                <a:cs typeface="Times New Roman"/>
                <a:sym typeface="Times New Roman"/>
              </a:rPr>
              <a:t>más</a:t>
            </a:r>
            <a:r>
              <a:rPr lang="en-US" i="1" dirty="0">
                <a:latin typeface="Times New Roman"/>
                <a:cs typeface="Times New Roman"/>
                <a:sym typeface="Times New Roman"/>
              </a:rPr>
              <a:t> </a:t>
            </a:r>
            <a:r>
              <a:rPr lang="en-US" i="1" dirty="0" err="1">
                <a:latin typeface="Times New Roman"/>
                <a:cs typeface="Times New Roman"/>
                <a:sym typeface="Times New Roman"/>
              </a:rPr>
              <a:t>justo</a:t>
            </a:r>
            <a:r>
              <a:rPr lang="en-US" i="1" dirty="0">
                <a:latin typeface="Times New Roman"/>
                <a:cs typeface="Times New Roman"/>
                <a:sym typeface="Times New Roman"/>
              </a:rPr>
              <a:t>, </a:t>
            </a:r>
            <a:r>
              <a:rPr lang="en-US" i="1" dirty="0" err="1">
                <a:latin typeface="Times New Roman"/>
                <a:cs typeface="Times New Roman"/>
                <a:sym typeface="Times New Roman"/>
              </a:rPr>
              <a:t>creativo</a:t>
            </a:r>
            <a:r>
              <a:rPr lang="en-US" i="1" dirty="0">
                <a:latin typeface="Times New Roman"/>
                <a:cs typeface="Times New Roman"/>
                <a:sym typeface="Times New Roman"/>
              </a:rPr>
              <a:t> y </a:t>
            </a:r>
            <a:r>
              <a:rPr lang="en-US" i="1" dirty="0" err="1">
                <a:latin typeface="Times New Roman"/>
                <a:cs typeface="Times New Roman"/>
                <a:sym typeface="Times New Roman"/>
              </a:rPr>
              <a:t>abundante</a:t>
            </a:r>
            <a:r>
              <a:rPr lang="en-US" i="1" dirty="0">
                <a:latin typeface="Times New Roman"/>
                <a:cs typeface="Times New Roman"/>
                <a:sym typeface="Times New Roman"/>
              </a:rPr>
              <a:t> </a:t>
            </a:r>
            <a:r>
              <a:rPr lang="en-US" i="1" dirty="0" err="1">
                <a:latin typeface="Times New Roman"/>
                <a:cs typeface="Times New Roman"/>
                <a:sym typeface="Times New Roman"/>
              </a:rPr>
              <a:t>en</a:t>
            </a:r>
            <a:r>
              <a:rPr lang="en-US" i="1" dirty="0">
                <a:latin typeface="Times New Roman"/>
                <a:cs typeface="Times New Roman"/>
                <a:sym typeface="Times New Roman"/>
              </a:rPr>
              <a:t> </a:t>
            </a:r>
            <a:r>
              <a:rPr lang="en-US" i="1" dirty="0" err="1">
                <a:latin typeface="Times New Roman"/>
                <a:cs typeface="Times New Roman"/>
                <a:sym typeface="Times New Roman"/>
              </a:rPr>
              <a:t>el</a:t>
            </a:r>
            <a:r>
              <a:rPr lang="en-US" i="1" dirty="0">
                <a:latin typeface="Times New Roman"/>
                <a:cs typeface="Times New Roman"/>
                <a:sym typeface="Times New Roman"/>
              </a:rPr>
              <a:t> que </a:t>
            </a:r>
            <a:r>
              <a:rPr lang="en-US" i="1" dirty="0" err="1">
                <a:latin typeface="Times New Roman"/>
                <a:cs typeface="Times New Roman"/>
                <a:sym typeface="Times New Roman"/>
              </a:rPr>
              <a:t>prosperen</a:t>
            </a:r>
            <a:r>
              <a:rPr lang="en-US" i="1" dirty="0">
                <a:latin typeface="Times New Roman"/>
                <a:cs typeface="Times New Roman"/>
                <a:sym typeface="Times New Roman"/>
              </a:rPr>
              <a:t> las personas y </a:t>
            </a:r>
            <a:r>
              <a:rPr lang="en-US" i="1" dirty="0" err="1">
                <a:latin typeface="Times New Roman"/>
                <a:cs typeface="Times New Roman"/>
                <a:sym typeface="Times New Roman"/>
              </a:rPr>
              <a:t>el</a:t>
            </a:r>
            <a:r>
              <a:rPr lang="en-US" i="1" dirty="0">
                <a:latin typeface="Times New Roman"/>
                <a:cs typeface="Times New Roman"/>
                <a:sym typeface="Times New Roman"/>
              </a:rPr>
              <a:t> </a:t>
            </a:r>
            <a:r>
              <a:rPr lang="en-US" i="1" dirty="0" err="1">
                <a:latin typeface="Times New Roman"/>
                <a:cs typeface="Times New Roman"/>
                <a:sym typeface="Times New Roman"/>
              </a:rPr>
              <a:t>planeta</a:t>
            </a:r>
            <a:r>
              <a:rPr lang="en-US" i="1" dirty="0">
                <a:latin typeface="Times New Roman"/>
                <a:cs typeface="Times New Roman"/>
                <a:sym typeface="Times New Roman"/>
              </a:rPr>
              <a:t> </a:t>
            </a:r>
            <a:endParaRPr i="1" dirty="0"/>
          </a:p>
          <a:p>
            <a:pPr marL="0" lvl="0" indent="0" algn="l" rtl="0">
              <a:lnSpc>
                <a:spcPct val="100000"/>
              </a:lnSpc>
              <a:spcBef>
                <a:spcPts val="0"/>
              </a:spcBef>
              <a:spcAft>
                <a:spcPts val="0"/>
              </a:spcAft>
              <a:buSzPts val="1400"/>
              <a:buNone/>
            </a:pPr>
            <a:endParaRPr dirty="0">
              <a:latin typeface="Times New Roman"/>
              <a:ea typeface="Times New Roman"/>
              <a:cs typeface="Times New Roman"/>
              <a:sym typeface="Times New Roman"/>
            </a:endParaRPr>
          </a:p>
          <a:p>
            <a:pPr marL="457200" lvl="0" indent="-228600" algn="l" rtl="0">
              <a:lnSpc>
                <a:spcPct val="100000"/>
              </a:lnSpc>
              <a:spcBef>
                <a:spcPts val="0"/>
              </a:spcBef>
              <a:spcAft>
                <a:spcPts val="0"/>
              </a:spcAft>
              <a:buClr>
                <a:schemeClr val="dk1"/>
              </a:buClr>
              <a:buSzPts val="1400"/>
              <a:buFont typeface="Arial"/>
              <a:buNone/>
            </a:pPr>
            <a:endParaRPr dirty="0">
              <a:latin typeface="Times New Roman"/>
              <a:ea typeface="Times New Roman"/>
              <a:cs typeface="Times New Roman"/>
              <a:sym typeface="Times New Roman"/>
            </a:endParaRPr>
          </a:p>
        </p:txBody>
      </p:sp>
      <p:sp>
        <p:nvSpPr>
          <p:cNvPr id="750" name="Google Shape;75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900"/>
              <a:buFont typeface="Arial"/>
              <a:buNone/>
            </a:pPr>
            <a:r>
              <a:rPr lang="en-US" sz="1200" b="0" i="0" u="none" strike="noStrike" cap="none" dirty="0">
                <a:latin typeface="Calibri"/>
                <a:ea typeface="Calibri"/>
                <a:cs typeface="Calibri"/>
                <a:sym typeface="Calibri"/>
              </a:rPr>
              <a:t>We work to ensure a world where all have access to nutritious food that is sustainably produced by local people through  collaborative agroecological systems research and knowledge-sharing that strengthen the capacities of farmer groups, research institutions, development organizations, and others</a:t>
            </a:r>
            <a:r>
              <a:rPr lang="en-US" sz="1200" b="0" i="0" u="none" strike="noStrike" cap="none" dirty="0">
                <a:solidFill>
                  <a:srgbClr val="424242"/>
                </a:solidFill>
                <a:highlight>
                  <a:srgbClr val="FBF5EA"/>
                </a:highlight>
                <a:latin typeface="Calibri"/>
                <a:ea typeface="Calibri"/>
                <a:cs typeface="Calibri"/>
                <a:sym typeface="Calibri"/>
              </a:rPr>
              <a:t>.</a:t>
            </a: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Nosotros trabajamos para garantizar un mundo en el que todos tengan acceso a alimentos nutritivos, producidos de forma sostenible por la población local, a través de la investigación colaborativa de sistemas agroecológicos y el intercambio de conocimientos que fortalezcan las capacidades de los grupos de agricultores, instituciones de investigación, organizaciones de desarrollo y otros.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rtl="0">
              <a:lnSpc>
                <a:spcPct val="100000"/>
              </a:lnSpc>
              <a:spcBef>
                <a:spcPts val="0"/>
              </a:spcBef>
              <a:spcAft>
                <a:spcPts val="0"/>
              </a:spcAft>
              <a:buClr>
                <a:srgbClr val="000000"/>
              </a:buClr>
              <a:buSzPts val="1900"/>
              <a:buFont typeface="Arial"/>
              <a:buNone/>
            </a:pPr>
            <a:endParaRPr lang="en-US" sz="1200" b="0" i="0" u="none" strike="noStrike" cap="none" dirty="0">
              <a:solidFill>
                <a:srgbClr val="424242"/>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100"/>
              <a:buFont typeface="Arial"/>
              <a:buNone/>
            </a:pPr>
            <a:endParaRPr lang="en-US" sz="800" b="1" i="0" u="none" strike="noStrike" cap="none" dirty="0">
              <a:solidFill>
                <a:srgbClr val="2A2A2C"/>
              </a:solidFill>
              <a:latin typeface="Times New Roman"/>
              <a:ea typeface="Times New Roman"/>
              <a:cs typeface="Times New Roman"/>
              <a:sym typeface="Times New Roman"/>
            </a:endParaRPr>
          </a:p>
        </p:txBody>
      </p:sp>
      <p:sp>
        <p:nvSpPr>
          <p:cNvPr id="4" name="Slide Number Placeholder 3"/>
          <p:cNvSpPr>
            <a:spLocks noGrp="1"/>
          </p:cNvSpPr>
          <p:nvPr>
            <p:ph type="sldNum" sz="quarter" idx="5"/>
          </p:nvPr>
        </p:nvSpPr>
        <p:spPr/>
        <p:txBody>
          <a:bodyPr/>
          <a:lstStyle/>
          <a:p>
            <a:fld id="{7D58C56A-A786-4167-B795-A59A2B670872}" type="slidenum">
              <a:rPr lang="en-US" smtClean="0"/>
              <a:t>13</a:t>
            </a:fld>
            <a:endParaRPr lang="en-US"/>
          </a:p>
        </p:txBody>
      </p:sp>
    </p:spTree>
    <p:extLst>
      <p:ext uri="{BB962C8B-B14F-4D97-AF65-F5344CB8AC3E}">
        <p14:creationId xmlns:p14="http://schemas.microsoft.com/office/powerpoint/2010/main" val="4114924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2917b17d7d9_2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g2917b17d7d9_2_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76200" lvl="0" indent="0" algn="l" rtl="0">
              <a:lnSpc>
                <a:spcPct val="100000"/>
              </a:lnSpc>
              <a:spcBef>
                <a:spcPts val="0"/>
              </a:spcBef>
              <a:spcAft>
                <a:spcPts val="0"/>
              </a:spcAft>
              <a:buSzPts val="1400"/>
              <a:buNone/>
            </a:pPr>
            <a:endParaRPr dirty="0"/>
          </a:p>
        </p:txBody>
      </p:sp>
      <p:sp>
        <p:nvSpPr>
          <p:cNvPr id="763" name="Google Shape;763;g2917b17d7d9_2_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Calibri"/>
                <a:ea typeface="Calibri"/>
                <a:cs typeface="Calibri"/>
                <a:sym typeface="Calibri"/>
              </a:rPr>
              <a:t>14</a:t>
            </a:fld>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29138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2917b17d7d9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2917b17d7d9_1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dirty="0"/>
              <a:t>Can use the language in the hypotheses to explain why we are doing these. </a:t>
            </a:r>
          </a:p>
          <a:p>
            <a:pPr marL="457200" marR="0" lvl="0" indent="-228600" algn="l" defTabSz="914400" rtl="0" eaLnBrk="1" fontAlgn="auto" latinLnBrk="0" hangingPunct="1">
              <a:lnSpc>
                <a:spcPct val="100000"/>
              </a:lnSpc>
              <a:spcBef>
                <a:spcPts val="0"/>
              </a:spcBef>
              <a:spcAft>
                <a:spcPts val="0"/>
              </a:spcAft>
              <a:buClr>
                <a:schemeClr val="dk1"/>
              </a:buClr>
              <a:buSzPts val="1400"/>
              <a:buFont typeface="Arial"/>
              <a:buNone/>
              <a:tabLst/>
              <a:defRPr/>
            </a:pPr>
            <a:r>
              <a:rPr lang="es-ES" sz="1800" b="0" i="1" u="none" dirty="0">
                <a:solidFill>
                  <a:srgbClr val="00B050"/>
                </a:solidFill>
                <a:effectLst/>
                <a:latin typeface="Calibri" panose="020F0502020204030204" pitchFamily="34" charset="0"/>
                <a:ea typeface="Calibri" panose="020F0502020204030204" pitchFamily="34" charset="0"/>
                <a:cs typeface="Arial" panose="020B0604020202020204" pitchFamily="34" charset="0"/>
              </a:rPr>
              <a:t>Podemos utilizar el lenguaje de las hipótesis para explicar por qué estamos haciendo estos.</a:t>
            </a:r>
            <a:endParaRPr lang="en-US" sz="1800" b="0" i="1" u="none" dirty="0">
              <a:effectLst/>
              <a:latin typeface="Calibri" panose="020F0502020204030204" pitchFamily="34" charset="0"/>
              <a:ea typeface="Calibri" panose="020F0502020204030204" pitchFamily="34" charset="0"/>
              <a:cs typeface="Arial" panose="020B0604020202020204" pitchFamily="34" charset="0"/>
            </a:endParaRPr>
          </a:p>
          <a:p>
            <a:pPr marL="457200" lvl="0" indent="-228600" algn="l" rtl="0">
              <a:spcBef>
                <a:spcPts val="0"/>
              </a:spcBef>
              <a:spcAft>
                <a:spcPts val="0"/>
              </a:spcAft>
              <a:buClr>
                <a:schemeClr val="dk1"/>
              </a:buClr>
              <a:buSzPts val="1400"/>
              <a:buFont typeface="Arial"/>
              <a:buNone/>
            </a:pPr>
            <a:endParaRPr dirty="0"/>
          </a:p>
          <a:p>
            <a:pPr marL="0" lvl="0" indent="0" algn="l" rtl="0">
              <a:spcBef>
                <a:spcPts val="0"/>
              </a:spcBef>
              <a:spcAft>
                <a:spcPts val="0"/>
              </a:spcAft>
              <a:buNone/>
            </a:pPr>
            <a:endParaRPr dirty="0"/>
          </a:p>
        </p:txBody>
      </p:sp>
      <p:sp>
        <p:nvSpPr>
          <p:cNvPr id="776" name="Google Shape;776;g2917b17d7d9_1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28bff462522_7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g28bff462522_7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Focus CCRP’s co-creation of evidence and knowledge at the intersection of solving immediate and proximate problems with farmers and addressing high-leverage gaps in regional and global transformative research</a:t>
            </a:r>
            <a:endParaRPr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Centrar la </a:t>
            </a:r>
            <a:r>
              <a:rPr lang="es-ES" sz="1200" b="0" i="1" dirty="0" err="1">
                <a:solidFill>
                  <a:srgbClr val="00B050"/>
                </a:solidFill>
                <a:effectLst/>
                <a:latin typeface="Calibri" panose="020F0502020204030204" pitchFamily="34" charset="0"/>
                <a:ea typeface="Calibri" panose="020F0502020204030204" pitchFamily="34" charset="0"/>
                <a:cs typeface="Arial" panose="020B0604020202020204" pitchFamily="34" charset="0"/>
              </a:rPr>
              <a:t>cocreación</a:t>
            </a:r>
            <a:r>
              <a:rPr lang="es-ES" sz="12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 de evidencia y conocimientos del CCRP en la intersección entre la resolución de problemas inmediatos y próximos con los agricultores y la tarea de abordar los vacíos de alto nivel en la investigación transformadora a nivel regional y mundial.</a:t>
            </a:r>
            <a:endParaRPr lang="en-US" sz="1200" b="0" i="1"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Hypothesis</a:t>
            </a:r>
          </a:p>
          <a:p>
            <a:pPr marL="0" lvl="0" indent="0" algn="l" rtl="0">
              <a:lnSpc>
                <a:spcPct val="100000"/>
              </a:lnSpc>
              <a:spcBef>
                <a:spcPts val="0"/>
              </a:spcBef>
              <a:spcAft>
                <a:spcPts val="0"/>
              </a:spcAft>
              <a:buSzPts val="1400"/>
              <a:buNone/>
            </a:pPr>
            <a:r>
              <a:rPr lang="es-ES" sz="1100" b="0" i="1" dirty="0"/>
              <a:t>Hipótesis</a:t>
            </a:r>
            <a:endParaRPr sz="1100" b="0" i="1" dirty="0"/>
          </a:p>
          <a:p>
            <a:pPr marL="0" lvl="0" indent="0" algn="l" rtl="0">
              <a:lnSpc>
                <a:spcPct val="100000"/>
              </a:lnSpc>
              <a:spcBef>
                <a:spcPts val="0"/>
              </a:spcBef>
              <a:spcAft>
                <a:spcPts val="0"/>
              </a:spcAft>
              <a:buSzPts val="1400"/>
              <a:buNone/>
            </a:pPr>
            <a:r>
              <a:rPr lang="en-US" sz="1100" dirty="0"/>
              <a:t>If we invest in farmer-centered agroecological research that:</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Solves immediate and proximate problems with farmers and other actors with innovations in agrobiodiversity, soils, EPDM, and/or circular economy; </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Uses these as entry points for farmer/stakeholder/researcher teams to pursue pathways for transformation</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Uses a systems lens and methodologies to examine the interaction between elements of AE; </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Uses power-aware research methodologies and equitable arrangements between researchers and farmers </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Pays explicit attention to climate justice, food sovereignty, and equity</a:t>
            </a:r>
            <a:endParaRPr sz="1100" dirty="0"/>
          </a:p>
          <a:p>
            <a:pPr marL="228600">
              <a:lnSpc>
                <a:spcPct val="107000"/>
              </a:lnSpc>
              <a:spcAft>
                <a:spcPts val="800"/>
              </a:spcAft>
            </a:pPr>
            <a:r>
              <a:rPr lang="es-ES" sz="11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Si invertimos en la investigación agroecológica centrada en el agricultor que:</a:t>
            </a:r>
            <a:endParaRPr lang="en-US" sz="1100" b="0" i="1" dirty="0">
              <a:effectLst/>
              <a:latin typeface="Calibri" panose="020F0502020204030204" pitchFamily="34" charset="0"/>
              <a:ea typeface="Calibri" panose="020F0502020204030204" pitchFamily="34" charset="0"/>
              <a:cs typeface="Arial" panose="020B0604020202020204" pitchFamily="34" charset="0"/>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Resuelva problemas inmediatos y próximos con los agricultores y otros actores mediante innovaciones en agrobiodiversidad, suelos, EPDM y/o economía circular; </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Utilice estas innovaciones como puntos de partida para que los equipos de agricultores, grupos de interés e investigadores busquen vías hacia la transformación.</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Utilice una lente sistémica y metodologías para examinar la interacción entre los elementos de la AE;</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Utilice metodologías de investigación conscientes de su poder y acuerdos equitativos entre investigadores y agricultores. </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Preste atención explícita a la justicia climática, la soberanía alimentaria y la equidad</a:t>
            </a:r>
            <a:endParaRPr lang="en-US" sz="1100" b="0" i="1" u="none" strike="noStrike" cap="none" dirty="0">
              <a:solidFill>
                <a:schemeClr val="dk1"/>
              </a:solidFill>
              <a:latin typeface="Calibri"/>
              <a:ea typeface="Calibri" panose="020F0502020204030204" pitchFamily="34" charset="0"/>
              <a:cs typeface="Calibri"/>
              <a:sym typeface="Calibri"/>
            </a:endParaRPr>
          </a:p>
          <a:p>
            <a:pPr marL="0" lvl="0" indent="0" algn="l" rtl="0">
              <a:lnSpc>
                <a:spcPct val="100000"/>
              </a:lnSpc>
              <a:spcBef>
                <a:spcPts val="0"/>
              </a:spcBef>
              <a:spcAft>
                <a:spcPts val="0"/>
              </a:spcAft>
              <a:buSzPts val="1400"/>
              <a:buNone/>
            </a:pPr>
            <a:r>
              <a:rPr lang="en-US" sz="1100" dirty="0"/>
              <a:t>…then we can </a:t>
            </a:r>
          </a:p>
          <a:p>
            <a:pPr marL="0" lvl="0" indent="0" algn="l" rtl="0">
              <a:lnSpc>
                <a:spcPct val="100000"/>
              </a:lnSpc>
              <a:spcBef>
                <a:spcPts val="0"/>
              </a:spcBef>
              <a:spcAft>
                <a:spcPts val="0"/>
              </a:spcAft>
              <a:buSzPts val="1400"/>
              <a:buNone/>
            </a:pPr>
            <a:r>
              <a:rPr lang="en-US" sz="1100" dirty="0"/>
              <a:t>... </a:t>
            </a:r>
            <a:r>
              <a:rPr lang="en-US" sz="1100" i="1" dirty="0" err="1"/>
              <a:t>Entonces</a:t>
            </a:r>
            <a:r>
              <a:rPr lang="en-US" sz="1100" i="1" dirty="0"/>
              <a:t> </a:t>
            </a:r>
            <a:r>
              <a:rPr lang="en-US" sz="1100" i="1" dirty="0" err="1"/>
              <a:t>podremos</a:t>
            </a:r>
            <a:endParaRPr sz="1100" i="1" dirty="0"/>
          </a:p>
          <a:p>
            <a:pPr marL="457200" lvl="0" indent="-298450" algn="l" rtl="0">
              <a:lnSpc>
                <a:spcPct val="100000"/>
              </a:lnSpc>
              <a:spcBef>
                <a:spcPts val="0"/>
              </a:spcBef>
              <a:spcAft>
                <a:spcPts val="0"/>
              </a:spcAft>
              <a:buClr>
                <a:schemeClr val="dk1"/>
              </a:buClr>
              <a:buSzPts val="1100"/>
              <a:buFont typeface="Calibri"/>
              <a:buChar char="●"/>
            </a:pPr>
            <a:r>
              <a:rPr lang="en-US" sz="1100" dirty="0"/>
              <a:t>address local food system needs in equitable, resilient, and regenerative ways, while also… </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shifting policy agendas and ag R+D norms to prioritize equitable agroecological solutions and approaches, and </a:t>
            </a:r>
            <a:endParaRPr sz="1100" dirty="0"/>
          </a:p>
          <a:p>
            <a:pPr marL="457200" lvl="0" indent="-298450" algn="l" rtl="0">
              <a:lnSpc>
                <a:spcPct val="100000"/>
              </a:lnSpc>
              <a:spcBef>
                <a:spcPts val="0"/>
              </a:spcBef>
              <a:spcAft>
                <a:spcPts val="0"/>
              </a:spcAft>
              <a:buClr>
                <a:schemeClr val="dk1"/>
              </a:buClr>
              <a:buSzPts val="1100"/>
              <a:buFont typeface="Calibri"/>
              <a:buChar char="●"/>
            </a:pPr>
            <a:r>
              <a:rPr lang="en-US" sz="1100" dirty="0"/>
              <a:t>counter dominant narratives that lock in the current system.</a:t>
            </a:r>
            <a:endParaRPr sz="1100" dirty="0"/>
          </a:p>
          <a:p>
            <a:pPr marL="0" lvl="0" indent="0" algn="l" rtl="0">
              <a:lnSpc>
                <a:spcPct val="100000"/>
              </a:lnSpc>
              <a:spcBef>
                <a:spcPts val="0"/>
              </a:spcBef>
              <a:spcAft>
                <a:spcPts val="0"/>
              </a:spcAft>
              <a:buSzPts val="1400"/>
              <a:buNone/>
            </a:pPr>
            <a:r>
              <a:rPr lang="en-US" sz="1100" dirty="0"/>
              <a:t>Co-create evidence and knowledge</a:t>
            </a:r>
            <a:endParaRPr sz="1100" dirty="0"/>
          </a:p>
          <a:p>
            <a:pPr marL="0" lvl="0" indent="0" algn="l" rtl="0">
              <a:lnSpc>
                <a:spcPct val="100000"/>
              </a:lnSpc>
              <a:spcBef>
                <a:spcPts val="0"/>
              </a:spcBef>
              <a:spcAft>
                <a:spcPts val="0"/>
              </a:spcAft>
              <a:buSzPts val="1400"/>
              <a:buNone/>
            </a:pPr>
            <a:r>
              <a:rPr lang="en-US" sz="1100" dirty="0"/>
              <a:t>Solve problems with farmers</a:t>
            </a:r>
            <a:endParaRPr sz="1100" dirty="0"/>
          </a:p>
          <a:p>
            <a:pPr marL="0" lvl="0" indent="0" algn="l" rtl="0">
              <a:lnSpc>
                <a:spcPct val="100000"/>
              </a:lnSpc>
              <a:spcBef>
                <a:spcPts val="0"/>
              </a:spcBef>
              <a:spcAft>
                <a:spcPts val="0"/>
              </a:spcAft>
              <a:buSzPts val="1400"/>
              <a:buNone/>
            </a:pPr>
            <a:r>
              <a:rPr lang="en-US" sz="1100" dirty="0"/>
              <a:t>Address gaps in regional and global transformative research agendas</a:t>
            </a:r>
            <a:endParaRPr sz="1100" dirty="0"/>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abordar las necesidades del sistema alimentario local de forma equitativa, resiliente y regenerativa, y además…</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cambiar las agendas políticas y las normas de I+D agrícola para dar prioridad a soluciones y enfoques agroecológicos equitativos, y </a:t>
            </a:r>
            <a:endParaRPr lang="en-US" sz="1100" b="0" i="1" u="none" strike="noStrike" cap="none" dirty="0">
              <a:solidFill>
                <a:schemeClr val="dk1"/>
              </a:solidFill>
              <a:latin typeface="Calibri"/>
              <a:ea typeface="Calibri" panose="020F0502020204030204" pitchFamily="34" charset="0"/>
              <a:cs typeface="Calibri"/>
              <a:sym typeface="Calibri"/>
            </a:endParaRPr>
          </a:p>
          <a:p>
            <a:pPr marL="457200" marR="0" lvl="0" indent="-29845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contrarrestar las narrativas dominantes que bloquean el sistema actual.</a:t>
            </a:r>
            <a:endParaRPr lang="en-US" sz="1100" b="0" i="1" u="none" strike="noStrike" cap="none" dirty="0">
              <a:solidFill>
                <a:schemeClr val="dk1"/>
              </a:solidFill>
              <a:latin typeface="Calibri"/>
              <a:ea typeface="Calibri" panose="020F0502020204030204" pitchFamily="34" charset="0"/>
              <a:cs typeface="Calibri"/>
              <a:sym typeface="Calibri"/>
            </a:endParaRPr>
          </a:p>
          <a:p>
            <a:pPr marL="228600">
              <a:lnSpc>
                <a:spcPct val="107000"/>
              </a:lnSpc>
              <a:spcAft>
                <a:spcPts val="800"/>
              </a:spcAft>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Crear conjuntamente evidencia y conocimientos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Solucionar los problemas con los agricultores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Abordar los vacíos existentes en las agendas de investigación transformadora a nivel regional y mundial</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sz="1100" dirty="0"/>
          </a:p>
          <a:p>
            <a:pPr marL="457200" lvl="0" indent="-228600" algn="l" rtl="0">
              <a:lnSpc>
                <a:spcPct val="100000"/>
              </a:lnSpc>
              <a:spcBef>
                <a:spcPts val="0"/>
              </a:spcBef>
              <a:spcAft>
                <a:spcPts val="0"/>
              </a:spcAft>
              <a:buClr>
                <a:schemeClr val="dk1"/>
              </a:buClr>
              <a:buSzPts val="1400"/>
              <a:buNone/>
            </a:pPr>
            <a:endParaRPr dirty="0"/>
          </a:p>
        </p:txBody>
      </p:sp>
      <p:sp>
        <p:nvSpPr>
          <p:cNvPr id="827" name="Google Shape;827;g28bff462522_7_1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28bff462522_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5" name="Google Shape;835;g28bff462522_5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dirty="0"/>
              <a:t>If we and grantees have stronger relationships, capacity, and regular, locally-led opportunities to dialogue and strategize with others working on food systems transformation –both other research initiatives AND other kinds of food system actors– within common zones of action (e.g., territories)…</a:t>
            </a:r>
            <a:endParaRPr sz="1100" dirty="0"/>
          </a:p>
          <a:p>
            <a:pPr marL="0" lvl="0" indent="0" algn="l" rtl="0">
              <a:lnSpc>
                <a:spcPct val="100000"/>
              </a:lnSpc>
              <a:spcBef>
                <a:spcPts val="0"/>
              </a:spcBef>
              <a:spcAft>
                <a:spcPts val="0"/>
              </a:spcAft>
              <a:buSzPts val="1400"/>
              <a:buNone/>
            </a:pPr>
            <a:endParaRPr lang="es-ES" sz="11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1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Si nosotros y los beneficiarios tenemos relaciones más sólidas, mayor capacidad y más oportunidades permanentes a nivel local para dialogar y elaborar estrategias con otras personas que están trabajando en la transformación de los sistemas alimentarios -tanto otras iniciativas de investigación COMO otros tipos de actores del sistema alimentario- dentro de zonas de acción comunes (por ejemplo, territorios)...</a:t>
            </a:r>
          </a:p>
          <a:p>
            <a:pPr marL="0" lvl="0" indent="0" algn="l" rtl="0">
              <a:lnSpc>
                <a:spcPct val="100000"/>
              </a:lnSpc>
              <a:spcBef>
                <a:spcPts val="0"/>
              </a:spcBef>
              <a:spcAft>
                <a:spcPts val="0"/>
              </a:spcAft>
              <a:buSzPts val="1400"/>
              <a:buNone/>
            </a:pPr>
            <a:endParaRPr sz="1100" dirty="0"/>
          </a:p>
          <a:p>
            <a:pPr marL="0" lvl="0" indent="0" algn="l" rtl="0">
              <a:lnSpc>
                <a:spcPct val="100000"/>
              </a:lnSpc>
              <a:spcBef>
                <a:spcPts val="0"/>
              </a:spcBef>
              <a:spcAft>
                <a:spcPts val="0"/>
              </a:spcAft>
              <a:buSzPts val="1400"/>
              <a:buNone/>
            </a:pPr>
            <a:r>
              <a:rPr lang="en-US" sz="1100" dirty="0"/>
              <a:t>… then</a:t>
            </a:r>
            <a:endParaRPr sz="1100" dirty="0"/>
          </a:p>
          <a:p>
            <a:pPr marL="228600" lvl="0" indent="-228600" algn="l" rtl="0">
              <a:lnSpc>
                <a:spcPct val="100000"/>
              </a:lnSpc>
              <a:spcBef>
                <a:spcPts val="0"/>
              </a:spcBef>
              <a:spcAft>
                <a:spcPts val="0"/>
              </a:spcAft>
              <a:buClr>
                <a:schemeClr val="dk1"/>
              </a:buClr>
              <a:buSzPts val="1100"/>
              <a:buFont typeface="Calibri"/>
              <a:buChar char="●"/>
            </a:pPr>
            <a:r>
              <a:rPr lang="en-US" sz="1100" dirty="0"/>
              <a:t>co-produced knowledge and evidence from CCRP is more likely to inform systems change solutions (advocates’ priorities, policy agendas, funding flows, etc.) </a:t>
            </a:r>
            <a:endParaRPr sz="1100" dirty="0"/>
          </a:p>
          <a:p>
            <a:pPr marL="228600" lvl="0" indent="-228600" algn="l" rtl="0">
              <a:lnSpc>
                <a:spcPct val="100000"/>
              </a:lnSpc>
              <a:spcBef>
                <a:spcPts val="0"/>
              </a:spcBef>
              <a:spcAft>
                <a:spcPts val="0"/>
              </a:spcAft>
              <a:buClr>
                <a:schemeClr val="dk1"/>
              </a:buClr>
              <a:buSzPts val="1100"/>
              <a:buFont typeface="Calibri"/>
              <a:buChar char="●"/>
            </a:pPr>
            <a:r>
              <a:rPr lang="en-US" sz="1100" dirty="0"/>
              <a:t>the power of the movement will grow as allies take collective action towards common goals</a:t>
            </a:r>
            <a:endParaRPr sz="1100" dirty="0"/>
          </a:p>
          <a:p>
            <a:pPr marL="228600" lvl="0" indent="-228600" algn="l" rtl="0">
              <a:lnSpc>
                <a:spcPct val="100000"/>
              </a:lnSpc>
              <a:spcBef>
                <a:spcPts val="0"/>
              </a:spcBef>
              <a:spcAft>
                <a:spcPts val="0"/>
              </a:spcAft>
              <a:buClr>
                <a:schemeClr val="dk1"/>
              </a:buClr>
              <a:buSzPts val="1100"/>
              <a:buFont typeface="Calibri"/>
              <a:buChar char="●"/>
            </a:pPr>
            <a:r>
              <a:rPr lang="en-US" sz="1100" dirty="0"/>
              <a:t>Hotspots of collective action will attract others and give them a sense of possibility, such that they begin to take action in their own sphere of influence</a:t>
            </a:r>
          </a:p>
          <a:p>
            <a:pPr marL="228600" lvl="0" indent="-228600" algn="l" rtl="0">
              <a:lnSpc>
                <a:spcPct val="100000"/>
              </a:lnSpc>
              <a:spcBef>
                <a:spcPts val="0"/>
              </a:spcBef>
              <a:spcAft>
                <a:spcPts val="0"/>
              </a:spcAft>
              <a:buClr>
                <a:schemeClr val="dk1"/>
              </a:buClr>
              <a:buSzPts val="1100"/>
              <a:buFont typeface="Calibri"/>
              <a:buChar char="●"/>
            </a:pPr>
            <a:endParaRPr lang="en-US" sz="1100" dirty="0"/>
          </a:p>
          <a:p>
            <a:pPr marL="228600">
              <a:lnSpc>
                <a:spcPct val="107000"/>
              </a:lnSpc>
              <a:spcAft>
                <a:spcPts val="800"/>
              </a:spcAft>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 entonces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228600" marR="0" lvl="0" indent="-22860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es más probable que los conocimientos y evidencia generados conjuntamente por el CCRP sirvan de base para las soluciones transformadoras de los sistemas (prioridades de los defensores, agendas de políticas, flujos de financiación, etc.) </a:t>
            </a:r>
            <a:endParaRPr lang="en-US" sz="1100" b="0" i="1" u="none" strike="noStrike" cap="none" dirty="0">
              <a:solidFill>
                <a:schemeClr val="dk1"/>
              </a:solidFill>
              <a:latin typeface="Calibri"/>
              <a:ea typeface="Calibri" panose="020F0502020204030204" pitchFamily="34" charset="0"/>
              <a:cs typeface="Calibri"/>
              <a:sym typeface="Calibri"/>
            </a:endParaRPr>
          </a:p>
          <a:p>
            <a:pPr marL="228600" marR="0" lvl="0" indent="-22860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el poder del movimiento crecerá a medida que los aliados emprendan acciones colectivas dirigidas a objetivos comunes</a:t>
            </a:r>
            <a:endParaRPr lang="en-US" sz="1100" b="0" i="1" u="none" strike="noStrike" cap="none" dirty="0">
              <a:solidFill>
                <a:schemeClr val="dk1"/>
              </a:solidFill>
              <a:latin typeface="Calibri"/>
              <a:ea typeface="Calibri" panose="020F0502020204030204" pitchFamily="34" charset="0"/>
              <a:cs typeface="Calibri"/>
              <a:sym typeface="Calibri"/>
            </a:endParaRPr>
          </a:p>
          <a:p>
            <a:pPr marL="228600" marR="0" lvl="0" indent="-228600" algn="l" rtl="0">
              <a:lnSpc>
                <a:spcPct val="100000"/>
              </a:lnSpc>
              <a:spcBef>
                <a:spcPts val="0"/>
              </a:spcBef>
              <a:spcAft>
                <a:spcPts val="0"/>
              </a:spcAft>
              <a:buClr>
                <a:schemeClr val="dk1"/>
              </a:buClr>
              <a:buSzPts val="1100"/>
              <a:buFont typeface="Calibri"/>
              <a:buChar char="●"/>
            </a:pPr>
            <a:r>
              <a:rPr lang="es-ES" sz="1100" b="0" i="1" u="none" strike="noStrike" cap="none" dirty="0">
                <a:solidFill>
                  <a:schemeClr val="dk1"/>
                </a:solidFill>
                <a:latin typeface="Calibri"/>
                <a:ea typeface="Calibri" panose="020F0502020204030204" pitchFamily="34" charset="0"/>
                <a:cs typeface="Calibri"/>
                <a:sym typeface="Calibri"/>
              </a:rPr>
              <a:t>los focos de la acción colectiva atraerán a otros y les darán una sensación de posibilidad, de manera que empiecen a actuar en su propia esfera de influencia.</a:t>
            </a:r>
            <a:endParaRPr lang="en-US" sz="1100" b="0" i="1" u="none" strike="noStrike" cap="none" dirty="0">
              <a:solidFill>
                <a:schemeClr val="dk1"/>
              </a:solidFill>
              <a:latin typeface="Calibri"/>
              <a:ea typeface="Calibri" panose="020F0502020204030204" pitchFamily="34" charset="0"/>
              <a:cs typeface="Calibri"/>
              <a:sym typeface="Calibri"/>
            </a:endParaRPr>
          </a:p>
          <a:p>
            <a:pPr marL="228600" lvl="0" indent="-228600" algn="l" rtl="0">
              <a:lnSpc>
                <a:spcPct val="100000"/>
              </a:lnSpc>
              <a:spcBef>
                <a:spcPts val="0"/>
              </a:spcBef>
              <a:spcAft>
                <a:spcPts val="0"/>
              </a:spcAft>
              <a:buClr>
                <a:schemeClr val="dk1"/>
              </a:buClr>
              <a:buSzPts val="1100"/>
              <a:buFont typeface="Calibri"/>
              <a:buChar char="●"/>
            </a:pPr>
            <a:endParaRPr dirty="0"/>
          </a:p>
        </p:txBody>
      </p:sp>
      <p:sp>
        <p:nvSpPr>
          <p:cNvPr id="836" name="Google Shape;836;g28bff462522_5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28bff462522_5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3" name="Google Shape;843;g28bff462522_5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914400" lvl="0" indent="-298450" algn="l" rtl="0">
              <a:lnSpc>
                <a:spcPct val="100000"/>
              </a:lnSpc>
              <a:spcBef>
                <a:spcPts val="0"/>
              </a:spcBef>
              <a:spcAft>
                <a:spcPts val="0"/>
              </a:spcAft>
              <a:buClr>
                <a:schemeClr val="dk1"/>
              </a:buClr>
              <a:buSzPts val="1100"/>
              <a:buFont typeface="Calibri"/>
              <a:buChar char="●"/>
            </a:pPr>
            <a:r>
              <a:rPr lang="en-US" dirty="0"/>
              <a:t>If we support the power and agency of farmers, researchers, and other local change agents to influence decision-making spaces individually and collectively, and work to make decision-making spaces more inclusive and democratic, then changes to research practices and to food systems will be more equitable.</a:t>
            </a:r>
          </a:p>
          <a:p>
            <a:pPr marL="914400" lvl="0" indent="-298450" algn="l" rtl="0">
              <a:lnSpc>
                <a:spcPct val="100000"/>
              </a:lnSpc>
              <a:spcBef>
                <a:spcPts val="0"/>
              </a:spcBef>
              <a:spcAft>
                <a:spcPts val="0"/>
              </a:spcAft>
              <a:buClr>
                <a:schemeClr val="dk1"/>
              </a:buClr>
              <a:buSzPts val="1100"/>
              <a:buFont typeface="Calibri"/>
              <a:buChar char="●"/>
            </a:pPr>
            <a:endParaRPr lang="en-US" dirty="0"/>
          </a:p>
          <a:p>
            <a:pPr marL="914400" marR="0" lvl="0" indent="-298450" algn="l" defTabSz="914400" rtl="0" eaLnBrk="1" fontAlgn="auto" latinLnBrk="0" hangingPunct="1">
              <a:lnSpc>
                <a:spcPct val="100000"/>
              </a:lnSpc>
              <a:spcBef>
                <a:spcPts val="0"/>
              </a:spcBef>
              <a:spcAft>
                <a:spcPts val="0"/>
              </a:spcAft>
              <a:buClr>
                <a:schemeClr val="dk1"/>
              </a:buClr>
              <a:buSzPts val="1100"/>
              <a:buFont typeface="Calibri"/>
              <a:buChar char="●"/>
              <a:tabLst/>
              <a:defRPr/>
            </a:pPr>
            <a:r>
              <a:rPr lang="es-ES" sz="18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Si nosotros apoyamos el poder y la gestión de los agricultores, investigadores y otros agentes de cambio locales para influir individual y colectivamente en los espacios de toma de decisiones, y trabajamos para que dichos espacios sean más inclusivos y democráticos, entonces los cambios en las prácticas de investigación y en los sistemas alimentarios serán más equitativos.</a:t>
            </a:r>
            <a:endParaRPr lang="en-US" sz="1800" b="0" i="1" dirty="0">
              <a:effectLst/>
              <a:latin typeface="Calibri" panose="020F0502020204030204" pitchFamily="34" charset="0"/>
              <a:ea typeface="Calibri" panose="020F0502020204030204" pitchFamily="34" charset="0"/>
              <a:cs typeface="Arial" panose="020B0604020202020204" pitchFamily="34" charset="0"/>
            </a:endParaRPr>
          </a:p>
          <a:p>
            <a:pPr marL="615950" lvl="0" indent="0" algn="l" rtl="0">
              <a:lnSpc>
                <a:spcPct val="100000"/>
              </a:lnSpc>
              <a:spcBef>
                <a:spcPts val="0"/>
              </a:spcBef>
              <a:spcAft>
                <a:spcPts val="0"/>
              </a:spcAft>
              <a:buClr>
                <a:schemeClr val="dk1"/>
              </a:buClr>
              <a:buSzPts val="1100"/>
              <a:buFont typeface="Calibri"/>
              <a:buNone/>
            </a:pPr>
            <a:endParaRPr dirty="0"/>
          </a:p>
          <a:p>
            <a:pPr marL="0" lvl="0" indent="0" algn="l" rtl="0">
              <a:lnSpc>
                <a:spcPct val="100000"/>
              </a:lnSpc>
              <a:spcBef>
                <a:spcPts val="0"/>
              </a:spcBef>
              <a:spcAft>
                <a:spcPts val="0"/>
              </a:spcAft>
              <a:buSzPts val="1400"/>
              <a:buNone/>
            </a:pPr>
            <a:endParaRPr sz="1100" dirty="0"/>
          </a:p>
        </p:txBody>
      </p:sp>
      <p:sp>
        <p:nvSpPr>
          <p:cNvPr id="844" name="Google Shape;844;g28bff462522_5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2917b17d7d9_9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8" name="Google Shape;788;g2917b17d7d9_9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Regarding Strategy 2 - </a:t>
            </a:r>
            <a:endParaRPr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2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En cuanto a la Estrategia 2 - </a:t>
            </a:r>
            <a:endParaRPr lang="en-US" sz="1200" b="0" i="1"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Our hope is to influence the enabling environment for the work in S1 to become more powerful .</a:t>
            </a:r>
            <a:endParaRPr dirty="0"/>
          </a:p>
          <a:p>
            <a:pPr marL="0" lvl="0" indent="0" algn="l" rtl="0">
              <a:lnSpc>
                <a:spcPct val="100000"/>
              </a:lnSpc>
              <a:spcBef>
                <a:spcPts val="0"/>
              </a:spcBef>
              <a:spcAft>
                <a:spcPts val="0"/>
              </a:spcAft>
              <a:buSzPts val="1400"/>
              <a:buNone/>
            </a:pPr>
            <a:r>
              <a:rPr lang="en-US" dirty="0"/>
              <a:t>The specific areas of that enabling environment we hope to influence are the three you see here - </a:t>
            </a:r>
            <a:endParaRPr dirty="0"/>
          </a:p>
          <a:p>
            <a:pPr marL="228600">
              <a:lnSpc>
                <a:spcPct val="107000"/>
              </a:lnSpc>
              <a:spcAft>
                <a:spcPts val="800"/>
              </a:spcAft>
            </a:pPr>
            <a:r>
              <a:rPr lang="es-ES" sz="12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Nuestra esperanza es poder influir en un entorno que potencie el trabajo en la estrategia 1.</a:t>
            </a:r>
            <a:endParaRPr lang="en-US" sz="1200" b="0" i="1"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pPr>
            <a:r>
              <a:rPr lang="es-ES" sz="1200" b="0" i="1" dirty="0">
                <a:solidFill>
                  <a:srgbClr val="00B050"/>
                </a:solidFill>
                <a:effectLst/>
                <a:latin typeface="Calibri" panose="020F0502020204030204" pitchFamily="34" charset="0"/>
                <a:ea typeface="Calibri" panose="020F0502020204030204" pitchFamily="34" charset="0"/>
                <a:cs typeface="Arial" panose="020B0604020202020204" pitchFamily="34" charset="0"/>
              </a:rPr>
              <a:t>Las áreas específicas de ese entorno propicio en las que esperamos influir son las tres que vemos aquí. </a:t>
            </a:r>
            <a:endParaRPr lang="en-US" sz="1200" b="0" i="1"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lnSpc>
                <a:spcPct val="100000"/>
              </a:lnSpc>
              <a:spcBef>
                <a:spcPts val="0"/>
              </a:spcBef>
              <a:spcAft>
                <a:spcPts val="0"/>
              </a:spcAft>
              <a:buSzPts val="1400"/>
              <a:buNone/>
            </a:pPr>
            <a:endParaRPr dirty="0"/>
          </a:p>
          <a:p>
            <a:pPr marL="311150" lvl="0" indent="-171450" algn="l" rtl="0">
              <a:lnSpc>
                <a:spcPct val="100000"/>
              </a:lnSpc>
              <a:spcBef>
                <a:spcPts val="0"/>
              </a:spcBef>
              <a:spcAft>
                <a:spcPts val="0"/>
              </a:spcAft>
              <a:buSzPts val="1400"/>
              <a:buFont typeface="Arial" panose="020B0604020202020204" pitchFamily="34" charset="0"/>
              <a:buChar char="•"/>
            </a:pPr>
            <a:r>
              <a:rPr lang="en-US" dirty="0"/>
              <a:t>influence funding flows so that there will be more funds available going to the right places - with this explosion of interest in AE and regenerative agriculture</a:t>
            </a:r>
            <a:endParaRPr dirty="0"/>
          </a:p>
          <a:p>
            <a:pPr marL="311150" lvl="0" indent="-171450" algn="l" rtl="0">
              <a:lnSpc>
                <a:spcPct val="100000"/>
              </a:lnSpc>
              <a:spcBef>
                <a:spcPts val="0"/>
              </a:spcBef>
              <a:spcAft>
                <a:spcPts val="0"/>
              </a:spcAft>
              <a:buSzPts val="1400"/>
              <a:buFont typeface="Arial" panose="020B0604020202020204" pitchFamily="34" charset="0"/>
              <a:buChar char="•"/>
            </a:pPr>
            <a:r>
              <a:rPr lang="en-US" dirty="0"/>
              <a:t>influence global policy that enables AE transformation</a:t>
            </a:r>
            <a:endParaRPr dirty="0"/>
          </a:p>
          <a:p>
            <a:pPr marL="311150" lvl="0" indent="-171450" algn="l" rtl="0">
              <a:lnSpc>
                <a:spcPct val="100000"/>
              </a:lnSpc>
              <a:spcBef>
                <a:spcPts val="0"/>
              </a:spcBef>
              <a:spcAft>
                <a:spcPts val="0"/>
              </a:spcAft>
              <a:buSzPts val="1400"/>
              <a:buFont typeface="Arial" panose="020B0604020202020204" pitchFamily="34" charset="0"/>
              <a:buChar char="•"/>
            </a:pPr>
            <a:r>
              <a:rPr lang="en-US" dirty="0"/>
              <a:t>influence research to be more holistic and inclusive - systems focused</a:t>
            </a:r>
          </a:p>
          <a:p>
            <a:pPr marL="139700" lvl="0" indent="0" algn="l" rtl="0">
              <a:lnSpc>
                <a:spcPct val="100000"/>
              </a:lnSpc>
              <a:spcBef>
                <a:spcPts val="0"/>
              </a:spcBef>
              <a:spcAft>
                <a:spcPts val="0"/>
              </a:spcAft>
              <a:buSzPts val="1400"/>
              <a:buFont typeface="Arial" panose="020B0604020202020204" pitchFamily="34" charset="0"/>
              <a:buNone/>
            </a:pPr>
            <a:endParaRPr lang="en-US" dirty="0"/>
          </a:p>
          <a:p>
            <a:pPr marL="311150" marR="0" lvl="0" indent="-171450" algn="l" rtl="0">
              <a:lnSpc>
                <a:spcPct val="100000"/>
              </a:lnSpc>
              <a:spcBef>
                <a:spcPts val="0"/>
              </a:spcBef>
              <a:spcAft>
                <a:spcPts val="0"/>
              </a:spcAft>
              <a:buClr>
                <a:srgbClr val="000000"/>
              </a:buClr>
              <a:buSzPts val="1400"/>
              <a:buFont typeface="Arial" panose="020B0604020202020204" pitchFamily="34" charset="0"/>
              <a:buChar char="•"/>
            </a:pPr>
            <a:r>
              <a:rPr lang="es-ES" sz="1200" b="0" i="1" u="none" strike="noStrike" cap="none" dirty="0">
                <a:solidFill>
                  <a:schemeClr val="dk1"/>
                </a:solidFill>
                <a:latin typeface="Calibri"/>
                <a:ea typeface="Calibri" panose="020F0502020204030204" pitchFamily="34" charset="0"/>
                <a:cs typeface="Calibri"/>
                <a:sym typeface="Calibri"/>
              </a:rPr>
              <a:t>influir en los flujos de financiación para que haya más fondos disponibles destinados a los lugares adecuados, con esta explosión de interés en la agricultura ecológica y regenerativa</a:t>
            </a:r>
            <a:endParaRPr lang="en-US" sz="1200" b="0" i="1" u="none" strike="noStrike" cap="none" dirty="0">
              <a:solidFill>
                <a:schemeClr val="dk1"/>
              </a:solidFill>
              <a:latin typeface="Calibri"/>
              <a:ea typeface="Calibri" panose="020F0502020204030204" pitchFamily="34" charset="0"/>
              <a:cs typeface="Calibri"/>
              <a:sym typeface="Calibri"/>
            </a:endParaRPr>
          </a:p>
          <a:p>
            <a:pPr marL="311150" marR="0" lvl="0" indent="-171450" algn="l" rtl="0">
              <a:lnSpc>
                <a:spcPct val="100000"/>
              </a:lnSpc>
              <a:spcBef>
                <a:spcPts val="0"/>
              </a:spcBef>
              <a:spcAft>
                <a:spcPts val="0"/>
              </a:spcAft>
              <a:buClr>
                <a:srgbClr val="000000"/>
              </a:buClr>
              <a:buSzPts val="1400"/>
              <a:buFont typeface="Arial" panose="020B0604020202020204" pitchFamily="34" charset="0"/>
              <a:buChar char="•"/>
            </a:pPr>
            <a:r>
              <a:rPr lang="es-ES" sz="1200" b="0" i="1" u="none" strike="noStrike" cap="none" dirty="0">
                <a:solidFill>
                  <a:schemeClr val="dk1"/>
                </a:solidFill>
                <a:latin typeface="Calibri"/>
                <a:ea typeface="Calibri" panose="020F0502020204030204" pitchFamily="34" charset="0"/>
                <a:cs typeface="Calibri"/>
                <a:sym typeface="Calibri"/>
              </a:rPr>
              <a:t>influir en políticas mundiales que hagan posible la transformación hacia la agroecología</a:t>
            </a:r>
            <a:endParaRPr lang="en-US" sz="1200" b="0" i="1" u="none" strike="noStrike" cap="none" dirty="0">
              <a:solidFill>
                <a:schemeClr val="dk1"/>
              </a:solidFill>
              <a:latin typeface="Calibri"/>
              <a:ea typeface="Calibri" panose="020F0502020204030204" pitchFamily="34" charset="0"/>
              <a:cs typeface="Calibri"/>
              <a:sym typeface="Calibri"/>
            </a:endParaRPr>
          </a:p>
          <a:p>
            <a:pPr marL="311150" marR="0" lvl="0" indent="-171450" algn="l" rtl="0">
              <a:lnSpc>
                <a:spcPct val="100000"/>
              </a:lnSpc>
              <a:spcBef>
                <a:spcPts val="0"/>
              </a:spcBef>
              <a:spcAft>
                <a:spcPts val="0"/>
              </a:spcAft>
              <a:buClr>
                <a:srgbClr val="000000"/>
              </a:buClr>
              <a:buSzPts val="1400"/>
              <a:buFont typeface="Arial" panose="020B0604020202020204" pitchFamily="34" charset="0"/>
              <a:buChar char="•"/>
            </a:pPr>
            <a:r>
              <a:rPr lang="es-ES" sz="1200" b="0" i="1" u="none" strike="noStrike" cap="none" dirty="0">
                <a:solidFill>
                  <a:schemeClr val="dk1"/>
                </a:solidFill>
                <a:latin typeface="Calibri"/>
                <a:ea typeface="Calibri" panose="020F0502020204030204" pitchFamily="34" charset="0"/>
                <a:cs typeface="Calibri"/>
                <a:sym typeface="Calibri"/>
              </a:rPr>
              <a:t>influir en la investigación para que sea más holística e inclusiva, centrada en los sistemas.</a:t>
            </a:r>
            <a:endParaRPr lang="en-US" sz="1200" b="0" i="1" u="none" strike="noStrike" cap="none" dirty="0">
              <a:solidFill>
                <a:schemeClr val="dk1"/>
              </a:solidFill>
              <a:latin typeface="Calibri"/>
              <a:ea typeface="Calibri" panose="020F0502020204030204" pitchFamily="34" charset="0"/>
              <a:cs typeface="Calibri"/>
              <a:sym typeface="Calibri"/>
            </a:endParaRPr>
          </a:p>
          <a:p>
            <a:pPr marL="139700" lvl="0" indent="0" algn="l" rtl="0">
              <a:lnSpc>
                <a:spcPct val="100000"/>
              </a:lnSpc>
              <a:spcBef>
                <a:spcPts val="0"/>
              </a:spcBef>
              <a:spcAft>
                <a:spcPts val="0"/>
              </a:spcAft>
              <a:buSzPts val="1400"/>
              <a:buFont typeface="Arial" panose="020B0604020202020204" pitchFamily="34" charset="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789" name="Google Shape;789;g2917b17d7d9_9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400"/>
              <a:buFont typeface="Arial"/>
              <a:buChar char="•"/>
            </a:pPr>
            <a:r>
              <a:rPr lang="en-US" dirty="0"/>
              <a:t>Talk about how we see  the enabling environments. </a:t>
            </a:r>
            <a:endParaRPr dirty="0"/>
          </a:p>
          <a:p>
            <a:pPr marL="171450" lvl="0" indent="-171450" algn="l" rtl="0">
              <a:lnSpc>
                <a:spcPct val="100000"/>
              </a:lnSpc>
              <a:spcBef>
                <a:spcPts val="0"/>
              </a:spcBef>
              <a:spcAft>
                <a:spcPts val="0"/>
              </a:spcAft>
              <a:buClr>
                <a:schemeClr val="dk1"/>
              </a:buClr>
              <a:buSzPts val="1400"/>
              <a:buFont typeface="Arial"/>
              <a:buChar char="•"/>
            </a:pPr>
            <a:r>
              <a:rPr lang="en-US" dirty="0"/>
              <a:t>Here is a commonly referenced list of 6 domains, or levers or pressure points for systems change.  You can see that we enter through research and education but also are connected to other key points in our new strategies. </a:t>
            </a:r>
            <a:endParaRPr dirty="0"/>
          </a:p>
          <a:p>
            <a:pPr marL="171450" lvl="0" indent="-171450" algn="l" rtl="0">
              <a:lnSpc>
                <a:spcPct val="100000"/>
              </a:lnSpc>
              <a:spcBef>
                <a:spcPts val="0"/>
              </a:spcBef>
              <a:spcAft>
                <a:spcPts val="0"/>
              </a:spcAft>
              <a:buClr>
                <a:schemeClr val="dk1"/>
              </a:buClr>
              <a:buSzPts val="1400"/>
              <a:buFont typeface="Arial"/>
              <a:buChar char="•"/>
            </a:pPr>
            <a:r>
              <a:rPr lang="en-US" dirty="0"/>
              <a:t>Our opportunity now is to see how we can collaborate with other food systems change actors and bring our piece of the puzzle to that both through the regional work in S1 as well as in S2 and very importantly where they link.</a:t>
            </a:r>
            <a:endParaRPr dirty="0"/>
          </a:p>
          <a:p>
            <a:pPr marL="0" lvl="0" indent="0" algn="l" rtl="0">
              <a:lnSpc>
                <a:spcPct val="100000"/>
              </a:lnSpc>
              <a:spcBef>
                <a:spcPts val="0"/>
              </a:spcBef>
              <a:spcAft>
                <a:spcPts val="0"/>
              </a:spcAft>
              <a:buClr>
                <a:schemeClr val="dk1"/>
              </a:buClr>
              <a:buSzPts val="1400"/>
              <a:buFont typeface="Arial"/>
              <a:buNone/>
            </a:pPr>
            <a:endParaRPr dirty="0"/>
          </a:p>
          <a:p>
            <a:pPr marL="171450" marR="0" lvl="0" indent="-171450" algn="l" rtl="0">
              <a:lnSpc>
                <a:spcPct val="100000"/>
              </a:lnSpc>
              <a:spcBef>
                <a:spcPts val="0"/>
              </a:spcBef>
              <a:spcAft>
                <a:spcPts val="0"/>
              </a:spcAft>
              <a:buClr>
                <a:schemeClr val="dk1"/>
              </a:buClr>
              <a:buSzPts val="1400"/>
              <a:buFont typeface="Arial"/>
              <a:buChar char="•"/>
            </a:pPr>
            <a:r>
              <a:rPr lang="es-ES" sz="1200" b="0" i="1" u="none" strike="noStrike" cap="none" dirty="0">
                <a:solidFill>
                  <a:schemeClr val="dk1"/>
                </a:solidFill>
                <a:latin typeface="Calibri"/>
                <a:ea typeface="Calibri" panose="020F0502020204030204" pitchFamily="34" charset="0"/>
                <a:cs typeface="Calibri"/>
                <a:sym typeface="Calibri"/>
              </a:rPr>
              <a:t>Hablar de cómo vemos los entornos propicios. </a:t>
            </a:r>
            <a:endParaRPr lang="en-US" sz="1200" b="0" i="1" u="none" strike="noStrike" cap="none" dirty="0">
              <a:solidFill>
                <a:schemeClr val="dk1"/>
              </a:solidFill>
              <a:latin typeface="Calibri"/>
              <a:ea typeface="Calibri" panose="020F0502020204030204" pitchFamily="34" charset="0"/>
              <a:cs typeface="Calibri"/>
              <a:sym typeface="Calibri"/>
            </a:endParaRPr>
          </a:p>
          <a:p>
            <a:pPr marL="171450" marR="0" lvl="0" indent="-171450" algn="l" rtl="0">
              <a:lnSpc>
                <a:spcPct val="100000"/>
              </a:lnSpc>
              <a:spcBef>
                <a:spcPts val="0"/>
              </a:spcBef>
              <a:spcAft>
                <a:spcPts val="0"/>
              </a:spcAft>
              <a:buClr>
                <a:schemeClr val="dk1"/>
              </a:buClr>
              <a:buSzPts val="1400"/>
              <a:buFont typeface="Arial"/>
              <a:buChar char="•"/>
            </a:pPr>
            <a:r>
              <a:rPr lang="es-ES" sz="1200" b="0" i="1" u="none" strike="noStrike" cap="none" dirty="0">
                <a:solidFill>
                  <a:schemeClr val="dk1"/>
                </a:solidFill>
                <a:latin typeface="Calibri"/>
                <a:ea typeface="Calibri" panose="020F0502020204030204" pitchFamily="34" charset="0"/>
                <a:cs typeface="Calibri"/>
                <a:sym typeface="Calibri"/>
              </a:rPr>
              <a:t>Aquí vemos una lista de referencia habitual de 6 ámbitos, o palancas o puntos de presión para el cambio de los sistemas.  Como pueden ver, entramos a través de la investigación y la educación, pero también estamos conectados con otros puntos clave en nuestras nuevas estrategias. </a:t>
            </a:r>
            <a:endParaRPr lang="en-US" sz="1200" b="0" i="1" u="none" strike="noStrike" cap="none" dirty="0">
              <a:solidFill>
                <a:schemeClr val="dk1"/>
              </a:solidFill>
              <a:latin typeface="Calibri"/>
              <a:ea typeface="Calibri" panose="020F0502020204030204" pitchFamily="34" charset="0"/>
              <a:cs typeface="Calibri"/>
              <a:sym typeface="Calibri"/>
            </a:endParaRPr>
          </a:p>
          <a:p>
            <a:pPr marL="171450" marR="0" lvl="0" indent="-171450" algn="l" rtl="0">
              <a:lnSpc>
                <a:spcPct val="100000"/>
              </a:lnSpc>
              <a:spcBef>
                <a:spcPts val="0"/>
              </a:spcBef>
              <a:spcAft>
                <a:spcPts val="0"/>
              </a:spcAft>
              <a:buClr>
                <a:schemeClr val="dk1"/>
              </a:buClr>
              <a:buSzPts val="1400"/>
              <a:buFont typeface="Arial"/>
              <a:buChar char="•"/>
            </a:pPr>
            <a:r>
              <a:rPr lang="es-ES" sz="1200" b="0" i="1" u="none" strike="noStrike" cap="none" dirty="0">
                <a:solidFill>
                  <a:schemeClr val="dk1"/>
                </a:solidFill>
                <a:latin typeface="Calibri"/>
                <a:ea typeface="Calibri" panose="020F0502020204030204" pitchFamily="34" charset="0"/>
                <a:cs typeface="Calibri"/>
                <a:sym typeface="Calibri"/>
              </a:rPr>
              <a:t>La oportunidad que tenemos ahora es ver cómo podemos colaborar con otros actores del cambio de los sistemas alimentarios y aportar nuestra pieza del rompecabezas, tanto a través del trabajo regional en la estrategia 1 como en la estrategia 2 y, lo que es muy importante, dónde las dos se vinculan.</a:t>
            </a:r>
            <a:endParaRPr lang="en-US" sz="1200" b="0" i="1" u="none" strike="noStrike" cap="none" dirty="0">
              <a:solidFill>
                <a:schemeClr val="dk1"/>
              </a:solidFill>
              <a:latin typeface="Calibri"/>
              <a:ea typeface="Calibri" panose="020F0502020204030204" pitchFamily="34" charset="0"/>
              <a:cs typeface="Calibri"/>
              <a:sym typeface="Calibri"/>
            </a:endParaRPr>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24776b9cc83_0_6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24776b9cc83_0_6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158750" lvl="0" indent="0" algn="l" rtl="0">
              <a:spcBef>
                <a:spcPts val="0"/>
              </a:spcBef>
              <a:spcAft>
                <a:spcPts val="0"/>
              </a:spcAft>
              <a:buNone/>
            </a:pPr>
            <a:r>
              <a:rPr lang="en-US" dirty="0"/>
              <a:t>Here are 5 of the key opportunities we are focused on currently as we explore this strategy and its pathways </a:t>
            </a:r>
            <a:r>
              <a:rPr lang="en-US" dirty="0">
                <a:solidFill>
                  <a:srgbClr val="212121"/>
                </a:solidFill>
                <a:highlight>
                  <a:schemeClr val="lt1"/>
                </a:highlight>
              </a:rPr>
              <a:t>AE Coalition, TPP, Regen 10, GA and FRN efforts are </a:t>
            </a:r>
            <a:r>
              <a:rPr lang="en-US" i="1" dirty="0">
                <a:solidFill>
                  <a:srgbClr val="212121"/>
                </a:solidFill>
                <a:highlight>
                  <a:schemeClr val="lt1"/>
                </a:highlight>
              </a:rPr>
              <a:t>opportunities</a:t>
            </a:r>
            <a:r>
              <a:rPr lang="en-US" dirty="0">
                <a:solidFill>
                  <a:srgbClr val="212121"/>
                </a:solidFill>
                <a:highlight>
                  <a:schemeClr val="lt1"/>
                </a:highlight>
              </a:rPr>
              <a:t> where will try out the hypotheses because they are timely and ripe chances to work in collaboration with others right now, putting the hypotheses into action. </a:t>
            </a:r>
            <a:endParaRPr dirty="0"/>
          </a:p>
          <a:p>
            <a:pPr marL="158750" lvl="0" indent="0" algn="l" rtl="0">
              <a:spcBef>
                <a:spcPts val="0"/>
              </a:spcBef>
              <a:spcAft>
                <a:spcPts val="0"/>
              </a:spcAft>
              <a:buNone/>
            </a:pPr>
            <a:endParaRPr dirty="0"/>
          </a:p>
          <a:p>
            <a:pPr marL="330200" lvl="0" indent="-171450" algn="l" rtl="0">
              <a:spcBef>
                <a:spcPts val="0"/>
              </a:spcBef>
              <a:spcAft>
                <a:spcPts val="0"/>
              </a:spcAft>
              <a:buClr>
                <a:schemeClr val="dk1"/>
              </a:buClr>
              <a:buSzPts val="1100"/>
              <a:buChar char="•"/>
            </a:pPr>
            <a:r>
              <a:rPr lang="en-US" dirty="0"/>
              <a:t>and in considering these opportunities– we recognize that we aim for the highest leverage place across all pathways so that there will be multiple outcomes.</a:t>
            </a:r>
            <a:endParaRPr dirty="0"/>
          </a:p>
          <a:p>
            <a:pPr marL="330200" lvl="0" indent="-101600" algn="l" rtl="0">
              <a:spcBef>
                <a:spcPts val="0"/>
              </a:spcBef>
              <a:spcAft>
                <a:spcPts val="0"/>
              </a:spcAft>
              <a:buNone/>
            </a:pPr>
            <a:endParaRPr dirty="0"/>
          </a:p>
          <a:p>
            <a:pPr marL="330200" lvl="0" indent="-171450" algn="l" rtl="0">
              <a:spcBef>
                <a:spcPts val="0"/>
              </a:spcBef>
              <a:spcAft>
                <a:spcPts val="0"/>
              </a:spcAft>
              <a:buClr>
                <a:schemeClr val="dk1"/>
              </a:buClr>
              <a:buSzPts val="1100"/>
              <a:buChar char="•"/>
            </a:pPr>
            <a:r>
              <a:rPr lang="en-US" dirty="0"/>
              <a:t>These first three efforts are happening with or without CRFS participation, AND we believe they will significantly influence the enabling conditions for AE.  So we want to be sure that McKnight and the CRFS network are able to influence their trajectories.   </a:t>
            </a:r>
            <a:endParaRPr dirty="0"/>
          </a:p>
          <a:p>
            <a:pPr marL="457200" lvl="0" indent="-298450" algn="l" rtl="0">
              <a:spcBef>
                <a:spcPts val="0"/>
              </a:spcBef>
              <a:spcAft>
                <a:spcPts val="0"/>
              </a:spcAft>
              <a:buClr>
                <a:schemeClr val="dk1"/>
              </a:buClr>
              <a:buSzPts val="1100"/>
              <a:buChar char="●"/>
            </a:pPr>
            <a:r>
              <a:rPr lang="en-US" dirty="0"/>
              <a:t>Each of these are important and relevant for our work as they use: </a:t>
            </a:r>
            <a:endParaRPr dirty="0"/>
          </a:p>
          <a:p>
            <a:pPr marL="914400" lvl="1" indent="-298450" algn="l" rtl="0">
              <a:spcBef>
                <a:spcPts val="0"/>
              </a:spcBef>
              <a:spcAft>
                <a:spcPts val="0"/>
              </a:spcAft>
              <a:buClr>
                <a:schemeClr val="dk1"/>
              </a:buClr>
              <a:buSzPts val="1100"/>
              <a:buChar char="○"/>
            </a:pPr>
            <a:r>
              <a:rPr lang="en-US" dirty="0"/>
              <a:t>Systems Frameworks -</a:t>
            </a:r>
            <a:endParaRPr dirty="0"/>
          </a:p>
          <a:p>
            <a:pPr marL="914400" lvl="1" indent="-298450" algn="l" rtl="0">
              <a:spcBef>
                <a:spcPts val="0"/>
              </a:spcBef>
              <a:spcAft>
                <a:spcPts val="0"/>
              </a:spcAft>
              <a:buClr>
                <a:schemeClr val="dk1"/>
              </a:buClr>
              <a:buSzPts val="1100"/>
              <a:buChar char="○"/>
            </a:pPr>
            <a:r>
              <a:rPr lang="en-US" dirty="0"/>
              <a:t>Research</a:t>
            </a:r>
            <a:endParaRPr dirty="0"/>
          </a:p>
          <a:p>
            <a:pPr marL="914400" lvl="1" indent="-298450" algn="l" rtl="0">
              <a:spcBef>
                <a:spcPts val="0"/>
              </a:spcBef>
              <a:spcAft>
                <a:spcPts val="0"/>
              </a:spcAft>
              <a:buClr>
                <a:schemeClr val="dk1"/>
              </a:buClr>
              <a:buSzPts val="1100"/>
              <a:buChar char="○"/>
            </a:pPr>
            <a:r>
              <a:rPr lang="en-US" dirty="0"/>
              <a:t>They are trying to set inclusive, multisectoral table</a:t>
            </a:r>
            <a:endParaRPr dirty="0"/>
          </a:p>
          <a:p>
            <a:pPr marL="914400" lvl="1" indent="-298450" algn="l" rtl="0">
              <a:spcBef>
                <a:spcPts val="0"/>
              </a:spcBef>
              <a:spcAft>
                <a:spcPts val="0"/>
              </a:spcAft>
              <a:buClr>
                <a:schemeClr val="dk1"/>
              </a:buClr>
              <a:buSzPts val="1100"/>
              <a:buChar char="○"/>
            </a:pPr>
            <a:r>
              <a:rPr lang="en-US" dirty="0"/>
              <a:t>They are seeking regional leadership and connection</a:t>
            </a:r>
            <a:endParaRPr dirty="0"/>
          </a:p>
          <a:p>
            <a:pPr marL="457200" lvl="0" indent="-298450" algn="l" rtl="0">
              <a:spcBef>
                <a:spcPts val="0"/>
              </a:spcBef>
              <a:spcAft>
                <a:spcPts val="0"/>
              </a:spcAft>
              <a:buClr>
                <a:schemeClr val="dk1"/>
              </a:buClr>
              <a:buSzPts val="1100"/>
              <a:buChar char="●"/>
            </a:pPr>
            <a:r>
              <a:rPr lang="en-US" dirty="0"/>
              <a:t>We think that if we engage, we  will be able to shape their agenda, bringing other voices to the table, </a:t>
            </a:r>
            <a:r>
              <a:rPr lang="en-US" dirty="0" err="1"/>
              <a:t>etc</a:t>
            </a:r>
            <a:endParaRPr dirty="0"/>
          </a:p>
          <a:p>
            <a:pPr marL="914400" lvl="0" indent="0" algn="l" rtl="0">
              <a:spcBef>
                <a:spcPts val="0"/>
              </a:spcBef>
              <a:spcAft>
                <a:spcPts val="0"/>
              </a:spcAft>
              <a:buNone/>
            </a:pPr>
            <a:endParaRPr dirty="0"/>
          </a:p>
          <a:p>
            <a:pPr marL="457200" lvl="0" indent="-298450" algn="l" rtl="0">
              <a:spcBef>
                <a:spcPts val="0"/>
              </a:spcBef>
              <a:spcAft>
                <a:spcPts val="0"/>
              </a:spcAft>
              <a:buClr>
                <a:schemeClr val="dk1"/>
              </a:buClr>
              <a:buSzPts val="1100"/>
              <a:buChar char="●"/>
            </a:pPr>
            <a:r>
              <a:rPr lang="en-US" dirty="0"/>
              <a:t>AE </a:t>
            </a:r>
            <a:r>
              <a:rPr lang="en-US" dirty="0" err="1"/>
              <a:t>Coaltion</a:t>
            </a:r>
            <a:r>
              <a:rPr lang="en-US" dirty="0"/>
              <a:t>:  (BRIEFLY DESCRIBE) -- </a:t>
            </a:r>
            <a:r>
              <a:rPr lang="en-US" sz="2600" dirty="0"/>
              <a:t>- </a:t>
            </a:r>
            <a:r>
              <a:rPr lang="en-US" sz="1500" dirty="0"/>
              <a:t>membership and engagement</a:t>
            </a:r>
            <a:endParaRPr sz="1500" dirty="0"/>
          </a:p>
          <a:p>
            <a:pPr marL="457200" lvl="0" indent="0" algn="l" rtl="0">
              <a:spcBef>
                <a:spcPts val="0"/>
              </a:spcBef>
              <a:spcAft>
                <a:spcPts val="0"/>
              </a:spcAft>
              <a:buNone/>
            </a:pPr>
            <a:endParaRPr dirty="0"/>
          </a:p>
          <a:p>
            <a:pPr marL="457200" lvl="0" indent="-298450" algn="l" rtl="0">
              <a:spcBef>
                <a:spcPts val="0"/>
              </a:spcBef>
              <a:spcAft>
                <a:spcPts val="0"/>
              </a:spcAft>
              <a:buClr>
                <a:schemeClr val="dk1"/>
              </a:buClr>
              <a:buSzPts val="1100"/>
              <a:buChar char="●"/>
            </a:pPr>
            <a:r>
              <a:rPr lang="en-US" dirty="0"/>
              <a:t>TPP: {BRIEFLY DESCRIBE TPP) </a:t>
            </a:r>
            <a:endParaRPr dirty="0"/>
          </a:p>
          <a:p>
            <a:pPr marL="914400" lvl="1" indent="-298450" algn="l" rtl="0">
              <a:spcBef>
                <a:spcPts val="0"/>
              </a:spcBef>
              <a:spcAft>
                <a:spcPts val="0"/>
              </a:spcAft>
              <a:buClr>
                <a:schemeClr val="dk1"/>
              </a:buClr>
              <a:buSzPts val="1100"/>
              <a:buChar char="○"/>
            </a:pPr>
            <a:r>
              <a:rPr lang="en-US" dirty="0"/>
              <a:t>IF MF uses our leverage to keep pushing for TPP’s internal processes and bodies to reflect equitable and democratized governance and inclusion of diverse voices</a:t>
            </a:r>
            <a:endParaRPr dirty="0"/>
          </a:p>
          <a:p>
            <a:pPr marL="914400" lvl="1" indent="-298450" algn="l" rtl="0">
              <a:spcBef>
                <a:spcPts val="0"/>
              </a:spcBef>
              <a:spcAft>
                <a:spcPts val="0"/>
              </a:spcAft>
              <a:buClr>
                <a:schemeClr val="dk1"/>
              </a:buClr>
              <a:buSzPts val="1100"/>
              <a:buChar char="○"/>
            </a:pPr>
            <a:r>
              <a:rPr lang="en-US" dirty="0"/>
              <a:t>AND we can support grassroots and </a:t>
            </a:r>
            <a:r>
              <a:rPr lang="en-US" dirty="0" err="1"/>
              <a:t>grasstops</a:t>
            </a:r>
            <a:r>
              <a:rPr lang="en-US" dirty="0"/>
              <a:t> AE leaders to participate and showcase grounded, diverse knowledge and practice</a:t>
            </a:r>
            <a:endParaRPr dirty="0"/>
          </a:p>
          <a:p>
            <a:pPr marL="914400" lvl="1" indent="-304800" algn="l" rtl="0">
              <a:spcBef>
                <a:spcPts val="0"/>
              </a:spcBef>
              <a:spcAft>
                <a:spcPts val="0"/>
              </a:spcAft>
              <a:buClr>
                <a:schemeClr val="dk1"/>
              </a:buClr>
              <a:buSzPts val="1200"/>
              <a:buChar char="○"/>
            </a:pPr>
            <a:r>
              <a:rPr lang="en-US" dirty="0"/>
              <a:t>Then the way TPP influences RESEARCH NORMS AND PRACTICES among participating institutions –as well as on global scale–will shift to be more in alignment with AE transformation at regional and global levels.</a:t>
            </a:r>
            <a:endParaRPr dirty="0"/>
          </a:p>
          <a:p>
            <a:pPr marL="914400" lvl="0" indent="0" algn="l" rtl="0">
              <a:spcBef>
                <a:spcPts val="0"/>
              </a:spcBef>
              <a:spcAft>
                <a:spcPts val="0"/>
              </a:spcAft>
              <a:buNone/>
            </a:pPr>
            <a:endParaRPr dirty="0"/>
          </a:p>
          <a:p>
            <a:pPr marL="914400" lvl="1" indent="-304800" algn="l" rtl="0">
              <a:spcBef>
                <a:spcPts val="0"/>
              </a:spcBef>
              <a:spcAft>
                <a:spcPts val="0"/>
              </a:spcAft>
              <a:buClr>
                <a:schemeClr val="dk1"/>
              </a:buClr>
              <a:buSzPts val="1200"/>
              <a:buChar char="○"/>
            </a:pPr>
            <a:r>
              <a:rPr lang="en-US" dirty="0"/>
              <a:t>AND if we can provide funding to the TPP itself as a key piece of field infrastructure (NOT SURE IF YOU”RE DOING THIS), then the network will be more equipped to have broader influence with other global institutions.</a:t>
            </a:r>
            <a:endParaRPr dirty="0"/>
          </a:p>
          <a:p>
            <a:pPr marL="457200" lvl="0" indent="-228600" algn="l" rtl="0">
              <a:spcBef>
                <a:spcPts val="0"/>
              </a:spcBef>
              <a:spcAft>
                <a:spcPts val="0"/>
              </a:spcAft>
              <a:buNone/>
            </a:pPr>
            <a:endParaRPr dirty="0"/>
          </a:p>
          <a:p>
            <a:pPr marL="457200" lvl="0" indent="-228600" algn="l" rtl="0">
              <a:spcBef>
                <a:spcPts val="0"/>
              </a:spcBef>
              <a:spcAft>
                <a:spcPts val="0"/>
              </a:spcAft>
              <a:buNone/>
            </a:pPr>
            <a:endParaRPr dirty="0"/>
          </a:p>
          <a:p>
            <a:pPr marL="457200" lvl="0" indent="-298450" algn="l" rtl="0">
              <a:spcBef>
                <a:spcPts val="0"/>
              </a:spcBef>
              <a:spcAft>
                <a:spcPts val="0"/>
              </a:spcAft>
              <a:buClr>
                <a:schemeClr val="dk1"/>
              </a:buClr>
              <a:buSzPts val="1100"/>
              <a:buChar char="●"/>
            </a:pPr>
            <a:r>
              <a:rPr lang="en-US" dirty="0"/>
              <a:t>Regen10 </a:t>
            </a:r>
            <a:endParaRPr dirty="0"/>
          </a:p>
          <a:p>
            <a:pPr marL="457200" lvl="0" indent="-228600" algn="l" rtl="0">
              <a:spcBef>
                <a:spcPts val="0"/>
              </a:spcBef>
              <a:spcAft>
                <a:spcPts val="0"/>
              </a:spcAft>
              <a:buNone/>
            </a:pPr>
            <a:r>
              <a:rPr lang="en-US" sz="1800" b="1" dirty="0">
                <a:solidFill>
                  <a:srgbClr val="395E50"/>
                </a:solidFill>
              </a:rPr>
              <a:t>What would it take over this decade to enable 50% of the world’s food to be produced in a way that delivers positive outcomes for people, nature, and climate, providing affordable, nutritious food for 10 billion people? </a:t>
            </a:r>
            <a:endParaRPr sz="1800" dirty="0"/>
          </a:p>
          <a:p>
            <a:pPr marL="457200" lvl="0" indent="-228600" algn="l" rtl="0">
              <a:spcBef>
                <a:spcPts val="0"/>
              </a:spcBef>
              <a:spcAft>
                <a:spcPts val="0"/>
              </a:spcAft>
              <a:buNone/>
            </a:pPr>
            <a:r>
              <a:rPr lang="en-US" sz="1800" b="1" i="1" dirty="0">
                <a:solidFill>
                  <a:srgbClr val="395E50"/>
                </a:solidFill>
              </a:rPr>
              <a:t>Regen10 invites stakeholders, rightsholders and knowledge-holders to share perspectives, knowledge and learnings and identify opportunities for collaboration that drives wider impact. </a:t>
            </a:r>
            <a:endParaRPr sz="1800" dirty="0"/>
          </a:p>
          <a:p>
            <a:pPr marL="457200" lvl="0" indent="-228600" algn="l" rtl="0">
              <a:spcBef>
                <a:spcPts val="0"/>
              </a:spcBef>
              <a:spcAft>
                <a:spcPts val="0"/>
              </a:spcAft>
              <a:buNone/>
            </a:pPr>
            <a:endParaRPr sz="1800" dirty="0"/>
          </a:p>
          <a:p>
            <a:pPr marL="457200" lvl="0" indent="-228600" algn="l" rtl="0">
              <a:spcBef>
                <a:spcPts val="0"/>
              </a:spcBef>
              <a:spcAft>
                <a:spcPts val="0"/>
              </a:spcAft>
              <a:buNone/>
            </a:pPr>
            <a:r>
              <a:rPr lang="en-US" sz="1800" dirty="0"/>
              <a:t> Regen10 is a multi-stakeholder, collaborative platform for stakeholders, rightsholders and knowledge-holders to share perspectives and learnings. We aim to build collective understanding of what it would take over this decade for 50% of the world’s food to be produced in a way that benefits people, nature and climate. Through farmer-centric, inclusive and evidence-based approaches, Regen10 aims to: </a:t>
            </a:r>
            <a:r>
              <a:rPr lang="en-US" sz="1800" dirty="0">
                <a:solidFill>
                  <a:srgbClr val="4F5151"/>
                </a:solidFill>
              </a:rPr>
              <a:t>• </a:t>
            </a:r>
            <a:endParaRPr dirty="0"/>
          </a:p>
          <a:p>
            <a:pPr marL="514350" lvl="0" indent="-285750" algn="l" rtl="0">
              <a:spcBef>
                <a:spcPts val="0"/>
              </a:spcBef>
              <a:spcAft>
                <a:spcPts val="0"/>
              </a:spcAft>
              <a:buClr>
                <a:schemeClr val="dk1"/>
              </a:buClr>
              <a:buSzPts val="1400"/>
              <a:buChar char="•"/>
            </a:pPr>
            <a:r>
              <a:rPr lang="en-US" sz="1800" b="1" dirty="0">
                <a:solidFill>
                  <a:srgbClr val="4F5151"/>
                </a:solidFill>
              </a:rPr>
              <a:t>Frameworks</a:t>
            </a:r>
            <a:r>
              <a:rPr lang="en-US" sz="1800" dirty="0">
                <a:solidFill>
                  <a:srgbClr val="4F5151"/>
                </a:solidFill>
              </a:rPr>
              <a:t>: Developing alignment through a consultative process around a Regenerative Outcomes Framework, with a core set of metrics that enables primary data collection at the farm and landscape-level and that allows food systems actors to properly measure agricultural outcomes to inform practices, guide incentives, validate data flows and drive innovation and adaptation. </a:t>
            </a:r>
            <a:endParaRPr sz="1800" dirty="0"/>
          </a:p>
          <a:p>
            <a:pPr marL="457200" lvl="0" indent="-228600" algn="l" rtl="0">
              <a:spcBef>
                <a:spcPts val="0"/>
              </a:spcBef>
              <a:spcAft>
                <a:spcPts val="0"/>
              </a:spcAft>
              <a:buNone/>
            </a:pPr>
            <a:r>
              <a:rPr lang="en-US" sz="1800" dirty="0">
                <a:solidFill>
                  <a:srgbClr val="4F5151"/>
                </a:solidFill>
              </a:rPr>
              <a:t>• </a:t>
            </a:r>
            <a:r>
              <a:rPr lang="en-US" sz="1800" b="1" dirty="0">
                <a:solidFill>
                  <a:srgbClr val="4F5151"/>
                </a:solidFill>
              </a:rPr>
              <a:t>Landscapes</a:t>
            </a:r>
            <a:r>
              <a:rPr lang="en-US" sz="1800" dirty="0">
                <a:solidFill>
                  <a:srgbClr val="4F5151"/>
                </a:solidFill>
              </a:rPr>
              <a:t>: Drawing on existing initiatives to gather data and evidence on landscape-level food and farming projects to learn how best to integrate and scale agroecological and regenerative systems and provide connectivity, learning and overcome gaps between and within existing landscape-level initiatives. </a:t>
            </a:r>
            <a:endParaRPr sz="1800" dirty="0"/>
          </a:p>
          <a:p>
            <a:pPr marL="457200" lvl="0" indent="-228600" algn="l" rtl="0">
              <a:spcBef>
                <a:spcPts val="0"/>
              </a:spcBef>
              <a:spcAft>
                <a:spcPts val="0"/>
              </a:spcAft>
              <a:buNone/>
            </a:pPr>
            <a:r>
              <a:rPr lang="en-US" sz="1800" dirty="0">
                <a:solidFill>
                  <a:srgbClr val="4F5151"/>
                </a:solidFill>
              </a:rPr>
              <a:t>• </a:t>
            </a:r>
            <a:r>
              <a:rPr lang="en-US" sz="1800" b="1" dirty="0">
                <a:solidFill>
                  <a:srgbClr val="4F5151"/>
                </a:solidFill>
              </a:rPr>
              <a:t>Global Engagement</a:t>
            </a:r>
            <a:r>
              <a:rPr lang="en-US" sz="1800" dirty="0">
                <a:solidFill>
                  <a:srgbClr val="4F5151"/>
                </a:solidFill>
              </a:rPr>
              <a:t>: Elevating and supporting inclusive, collaborative initiatives and processes to engage widely and identify how policy, business, finance, research and capacity-building can best support approaches that deliver positive outcomes for people, nature and climate. </a:t>
            </a:r>
            <a:endParaRPr sz="1800" dirty="0"/>
          </a:p>
          <a:p>
            <a:pPr marL="914400" lvl="1" indent="-228600" algn="l" rtl="0">
              <a:spcBef>
                <a:spcPts val="0"/>
              </a:spcBef>
              <a:spcAft>
                <a:spcPts val="0"/>
              </a:spcAft>
              <a:buNone/>
            </a:pPr>
            <a:endParaRPr dirty="0"/>
          </a:p>
          <a:p>
            <a:pPr marL="914400" lvl="0" indent="0" algn="l" rtl="0">
              <a:spcBef>
                <a:spcPts val="0"/>
              </a:spcBef>
              <a:spcAft>
                <a:spcPts val="0"/>
              </a:spcAft>
              <a:buNone/>
            </a:pPr>
            <a:endParaRPr dirty="0"/>
          </a:p>
          <a:p>
            <a:pPr marL="330200" lvl="0" indent="-171450" algn="l" rtl="0">
              <a:spcBef>
                <a:spcPts val="0"/>
              </a:spcBef>
              <a:spcAft>
                <a:spcPts val="0"/>
              </a:spcAft>
              <a:buClr>
                <a:schemeClr val="dk1"/>
              </a:buClr>
              <a:buSzPts val="1100"/>
              <a:buChar char="•"/>
            </a:pPr>
            <a:r>
              <a:rPr lang="en-US" dirty="0"/>
              <a:t>GA = </a:t>
            </a:r>
            <a:endParaRPr dirty="0"/>
          </a:p>
          <a:p>
            <a:pPr marL="457200" lvl="0" indent="-298450" algn="l" rtl="0">
              <a:spcBef>
                <a:spcPts val="0"/>
              </a:spcBef>
              <a:spcAft>
                <a:spcPts val="0"/>
              </a:spcAft>
              <a:buClr>
                <a:schemeClr val="dk1"/>
              </a:buClr>
              <a:buSzPts val="1100"/>
              <a:buChar char="●"/>
            </a:pPr>
            <a:r>
              <a:rPr lang="en-US" dirty="0"/>
              <a:t>FRN three-year learning effort: </a:t>
            </a:r>
            <a:endParaRPr dirty="0"/>
          </a:p>
          <a:p>
            <a:pPr marL="914400" lvl="1" indent="-298450" algn="l" rtl="0">
              <a:spcBef>
                <a:spcPts val="0"/>
              </a:spcBef>
              <a:spcAft>
                <a:spcPts val="0"/>
              </a:spcAft>
              <a:buClr>
                <a:schemeClr val="dk1"/>
              </a:buClr>
              <a:buSzPts val="1100"/>
              <a:buChar char="○"/>
            </a:pPr>
            <a:r>
              <a:rPr lang="en-US" dirty="0"/>
              <a:t>If we pull together a broad network of interested institutions and networks to co-learn about the power of FRNs and similar approaches, and make it easier for interested actors to understand how to use an FRN </a:t>
            </a:r>
            <a:r>
              <a:rPr lang="en-US" dirty="0" err="1"/>
              <a:t>appreach</a:t>
            </a:r>
            <a:r>
              <a:rPr lang="en-US" dirty="0"/>
              <a:t>, then we can increase the number of institutions and researchers putting it into practice.</a:t>
            </a:r>
            <a:endParaRPr dirty="0"/>
          </a:p>
          <a:p>
            <a:pPr marL="914400" lvl="1" indent="-298450" algn="l" rtl="0">
              <a:spcBef>
                <a:spcPts val="0"/>
              </a:spcBef>
              <a:spcAft>
                <a:spcPts val="0"/>
              </a:spcAft>
              <a:buClr>
                <a:schemeClr val="dk1"/>
              </a:buClr>
              <a:buSzPts val="1100"/>
              <a:buChar char="○"/>
            </a:pPr>
            <a:r>
              <a:rPr lang="en-US" dirty="0"/>
              <a:t>AND if we strategize together with others about how to spread the FRN approach, then we can catalyze greater uptake in the approach, seeding a shift research norms on a larger scale.   </a:t>
            </a:r>
            <a:endParaRPr dirty="0"/>
          </a:p>
          <a:p>
            <a:pPr marL="0" lvl="0" indent="0" algn="l" rtl="0">
              <a:spcBef>
                <a:spcPts val="0"/>
              </a:spcBef>
              <a:spcAft>
                <a:spcPts val="0"/>
              </a:spcAft>
              <a:buNone/>
            </a:pPr>
            <a:endParaRPr dirty="0"/>
          </a:p>
        </p:txBody>
      </p:sp>
      <p:sp>
        <p:nvSpPr>
          <p:cNvPr id="604" name="Google Shape;604;g24776b9cc83_0_6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9" name="Google Shape;62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1300"/>
              </a:spcBef>
              <a:spcAft>
                <a:spcPts val="0"/>
              </a:spcAft>
              <a:buClr>
                <a:schemeClr val="dk1"/>
              </a:buClr>
              <a:buSzPts val="1400"/>
              <a:buFont typeface="Arial"/>
              <a:buNone/>
            </a:pPr>
            <a:endParaRPr dirty="0">
              <a:solidFill>
                <a:srgbClr val="102D3D"/>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pic>
        <p:nvPicPr>
          <p:cNvPr id="13" name="Google Shape;13;p42"/>
          <p:cNvPicPr preferRelativeResize="0"/>
          <p:nvPr/>
        </p:nvPicPr>
        <p:blipFill rotWithShape="1">
          <a:blip r:embed="rId2"/>
          <a:srcRect t="30896" r="6877" b="28018"/>
          <a:stretch/>
        </p:blipFill>
        <p:spPr>
          <a:xfrm>
            <a:off x="-17975" y="0"/>
            <a:ext cx="12209975" cy="6858000"/>
          </a:xfrm>
          <a:prstGeom prst="rect">
            <a:avLst/>
          </a:prstGeom>
          <a:noFill/>
          <a:ln>
            <a:noFill/>
          </a:ln>
        </p:spPr>
      </p:pic>
      <p:sp>
        <p:nvSpPr>
          <p:cNvPr id="16" name="Google Shape;16;p42"/>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2"/>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18" name="Google Shape;18;p42"/>
          <p:cNvPicPr preferRelativeResize="0"/>
          <p:nvPr/>
        </p:nvPicPr>
        <p:blipFill>
          <a:blip r:embed="rId3"/>
          <a:srcRect/>
          <a:stretch/>
        </p:blipFill>
        <p:spPr>
          <a:xfrm>
            <a:off x="929846" y="800150"/>
            <a:ext cx="2416407" cy="1823424"/>
          </a:xfrm>
          <a:prstGeom prst="rect">
            <a:avLst/>
          </a:prstGeom>
          <a:noFill/>
          <a:ln>
            <a:noFill/>
          </a:ln>
          <a:effectLst>
            <a:outerShdw blurRad="200025" dist="19050" dir="5400000" algn="bl" rotWithShape="0">
              <a:srgbClr val="000000">
                <a:alpha val="64705"/>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ullets Light Background" type="obj">
  <p:cSld name="OBJECT">
    <p:spTree>
      <p:nvGrpSpPr>
        <p:cNvPr id="1" name="Shape 19"/>
        <p:cNvGrpSpPr/>
        <p:nvPr/>
      </p:nvGrpSpPr>
      <p:grpSpPr>
        <a:xfrm>
          <a:off x="0" y="0"/>
          <a:ext cx="0" cy="0"/>
          <a:chOff x="0" y="0"/>
          <a:chExt cx="0" cy="0"/>
        </a:xfrm>
      </p:grpSpPr>
      <p:sp>
        <p:nvSpPr>
          <p:cNvPr id="20" name="Google Shape;20;p47"/>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7"/>
          <p:cNvSpPr txBox="1">
            <a:spLocks noGrp="1"/>
          </p:cNvSpPr>
          <p:nvPr>
            <p:ph type="body" idx="1"/>
          </p:nvPr>
        </p:nvSpPr>
        <p:spPr>
          <a:xfrm>
            <a:off x="676836" y="2012151"/>
            <a:ext cx="10515600" cy="3847200"/>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lvl1pPr>
            <a:lvl2pPr marL="914400" lvl="1" indent="-401319" algn="l">
              <a:lnSpc>
                <a:spcPct val="100000"/>
              </a:lnSpc>
              <a:spcBef>
                <a:spcPts val="1200"/>
              </a:spcBef>
              <a:spcAft>
                <a:spcPts val="0"/>
              </a:spcAft>
              <a:buSzPts val="2720"/>
              <a:buFont typeface="Arial"/>
              <a:buChar char="•"/>
              <a:defRPr sz="3200"/>
            </a:lvl2pPr>
            <a:lvl3pPr marL="1371600" lvl="2" indent="-401319" algn="l">
              <a:lnSpc>
                <a:spcPct val="100000"/>
              </a:lnSpc>
              <a:spcBef>
                <a:spcPts val="1200"/>
              </a:spcBef>
              <a:spcAft>
                <a:spcPts val="0"/>
              </a:spcAft>
              <a:buSzPts val="2720"/>
              <a:buFont typeface="Arial"/>
              <a:buChar char="•"/>
              <a:defRPr sz="3200"/>
            </a:lvl3pPr>
            <a:lvl4pPr marL="1828800" lvl="3" indent="-228600" algn="l">
              <a:lnSpc>
                <a:spcPct val="100000"/>
              </a:lnSpc>
              <a:spcBef>
                <a:spcPts val="1200"/>
              </a:spcBef>
              <a:spcAft>
                <a:spcPts val="0"/>
              </a:spcAft>
              <a:buSzPts val="1700"/>
              <a:buFont typeface="Arial"/>
              <a:buNone/>
              <a:defRPr sz="2000"/>
            </a:lvl4pPr>
            <a:lvl5pPr marL="2286000" lvl="4" indent="-401320" algn="l">
              <a:lnSpc>
                <a:spcPct val="162500"/>
              </a:lnSpc>
              <a:spcBef>
                <a:spcPts val="400"/>
              </a:spcBef>
              <a:spcAft>
                <a:spcPts val="0"/>
              </a:spcAft>
              <a:buSzPts val="2720"/>
              <a:buFont typeface="Arial"/>
              <a:buChar char="•"/>
              <a:defRPr sz="3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47"/>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3 Photo and Word 1">
  <p:cSld name="2/3 Photo and Word_1">
    <p:spTree>
      <p:nvGrpSpPr>
        <p:cNvPr id="1" name="Shape 38"/>
        <p:cNvGrpSpPr/>
        <p:nvPr/>
      </p:nvGrpSpPr>
      <p:grpSpPr>
        <a:xfrm>
          <a:off x="0" y="0"/>
          <a:ext cx="0" cy="0"/>
          <a:chOff x="0" y="0"/>
          <a:chExt cx="0" cy="0"/>
        </a:xfrm>
      </p:grpSpPr>
      <p:sp>
        <p:nvSpPr>
          <p:cNvPr id="39" name="Google Shape;39;g1f2434d51be_0_8"/>
          <p:cNvSpPr/>
          <p:nvPr/>
        </p:nvSpPr>
        <p:spPr>
          <a:xfrm>
            <a:off x="0" y="0"/>
            <a:ext cx="45495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 name="Google Shape;40;g1f2434d51be_0_8"/>
          <p:cNvSpPr txBox="1">
            <a:spLocks noGrp="1"/>
          </p:cNvSpPr>
          <p:nvPr>
            <p:ph type="title"/>
          </p:nvPr>
        </p:nvSpPr>
        <p:spPr>
          <a:xfrm>
            <a:off x="678425" y="14440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g1f2434d51be_0_8"/>
          <p:cNvSpPr txBox="1">
            <a:spLocks noGrp="1"/>
          </p:cNvSpPr>
          <p:nvPr>
            <p:ph type="body" idx="1"/>
          </p:nvPr>
        </p:nvSpPr>
        <p:spPr>
          <a:xfrm>
            <a:off x="676836" y="3297550"/>
            <a:ext cx="5181600" cy="4351200"/>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g1f2434d51be_0_8"/>
          <p:cNvSpPr/>
          <p:nvPr/>
        </p:nvSpPr>
        <p:spPr>
          <a:xfrm>
            <a:off x="796895" y="1313159"/>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3 Photo and Word 1 1">
  <p:cSld name="2/3 Photo and Word_1_1">
    <p:spTree>
      <p:nvGrpSpPr>
        <p:cNvPr id="1" name="Shape 43"/>
        <p:cNvGrpSpPr/>
        <p:nvPr/>
      </p:nvGrpSpPr>
      <p:grpSpPr>
        <a:xfrm>
          <a:off x="0" y="0"/>
          <a:ext cx="0" cy="0"/>
          <a:chOff x="0" y="0"/>
          <a:chExt cx="0" cy="0"/>
        </a:xfrm>
      </p:grpSpPr>
      <p:sp>
        <p:nvSpPr>
          <p:cNvPr id="44" name="Google Shape;44;g20f49ca83e7_0_12"/>
          <p:cNvSpPr/>
          <p:nvPr/>
        </p:nvSpPr>
        <p:spPr>
          <a:xfrm>
            <a:off x="0" y="0"/>
            <a:ext cx="4549500" cy="68763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g20f49ca83e7_0_12"/>
          <p:cNvSpPr txBox="1">
            <a:spLocks noGrp="1"/>
          </p:cNvSpPr>
          <p:nvPr>
            <p:ph type="title"/>
          </p:nvPr>
        </p:nvSpPr>
        <p:spPr>
          <a:xfrm>
            <a:off x="678425" y="14440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20f49ca83e7_0_12"/>
          <p:cNvSpPr/>
          <p:nvPr/>
        </p:nvSpPr>
        <p:spPr>
          <a:xfrm>
            <a:off x="796895" y="1313159"/>
            <a:ext cx="914400" cy="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3 Photo and Word 1 1 1">
  <p:cSld name="2/3 Photo and Word_1_1_1">
    <p:spTree>
      <p:nvGrpSpPr>
        <p:cNvPr id="1" name="Shape 47"/>
        <p:cNvGrpSpPr/>
        <p:nvPr/>
      </p:nvGrpSpPr>
      <p:grpSpPr>
        <a:xfrm>
          <a:off x="0" y="0"/>
          <a:ext cx="0" cy="0"/>
          <a:chOff x="0" y="0"/>
          <a:chExt cx="0" cy="0"/>
        </a:xfrm>
      </p:grpSpPr>
      <p:sp>
        <p:nvSpPr>
          <p:cNvPr id="48" name="Google Shape;48;g290ba07fcb2_0_14"/>
          <p:cNvSpPr/>
          <p:nvPr/>
        </p:nvSpPr>
        <p:spPr>
          <a:xfrm>
            <a:off x="0" y="0"/>
            <a:ext cx="4549500" cy="6876300"/>
          </a:xfrm>
          <a:prstGeom prst="rect">
            <a:avLst/>
          </a:prstGeom>
          <a:solidFill>
            <a:srgbClr val="CB000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g290ba07fcb2_0_14"/>
          <p:cNvSpPr txBox="1">
            <a:spLocks noGrp="1"/>
          </p:cNvSpPr>
          <p:nvPr>
            <p:ph type="title"/>
          </p:nvPr>
        </p:nvSpPr>
        <p:spPr>
          <a:xfrm>
            <a:off x="678425" y="1444050"/>
            <a:ext cx="3932400" cy="2246700"/>
          </a:xfrm>
          <a:prstGeom prst="rect">
            <a:avLst/>
          </a:prstGeom>
          <a:noFill/>
          <a:ln>
            <a:noFill/>
          </a:ln>
        </p:spPr>
        <p:txBody>
          <a:bodyPr spcFirstLastPara="1" wrap="square" lIns="91425" tIns="45700" rIns="91425" bIns="45700" anchor="t" anchorCtr="0">
            <a:spAutoFit/>
          </a:bodyPr>
          <a:lstStyle>
            <a:lvl1pPr lvl="0" algn="l" rtl="0">
              <a:lnSpc>
                <a:spcPct val="100000"/>
              </a:lnSpc>
              <a:spcBef>
                <a:spcPts val="0"/>
              </a:spcBef>
              <a:spcAft>
                <a:spcPts val="0"/>
              </a:spcAft>
              <a:buClr>
                <a:schemeClr val="dk1"/>
              </a:buClr>
              <a:buSzPts val="4000"/>
              <a:buFont typeface="Georgia"/>
              <a:buNone/>
              <a:defRPr sz="4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0" name="Google Shape;50;g290ba07fcb2_0_14"/>
          <p:cNvSpPr/>
          <p:nvPr/>
        </p:nvSpPr>
        <p:spPr>
          <a:xfrm>
            <a:off x="796895" y="1313159"/>
            <a:ext cx="914400" cy="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3 Photo and Word 1 1 1 1">
  <p:cSld name="2/3 Photo and Word_1_1_1_1">
    <p:spTree>
      <p:nvGrpSpPr>
        <p:cNvPr id="1" name="Shape 51"/>
        <p:cNvGrpSpPr/>
        <p:nvPr/>
      </p:nvGrpSpPr>
      <p:grpSpPr>
        <a:xfrm>
          <a:off x="0" y="0"/>
          <a:ext cx="0" cy="0"/>
          <a:chOff x="0" y="0"/>
          <a:chExt cx="0" cy="0"/>
        </a:xfrm>
      </p:grpSpPr>
      <p:sp>
        <p:nvSpPr>
          <p:cNvPr id="52" name="Google Shape;52;g2917b17d7d9_0_4"/>
          <p:cNvSpPr/>
          <p:nvPr/>
        </p:nvSpPr>
        <p:spPr>
          <a:xfrm>
            <a:off x="0" y="0"/>
            <a:ext cx="4549500" cy="6876300"/>
          </a:xfrm>
          <a:prstGeom prst="rect">
            <a:avLst/>
          </a:prstGeom>
          <a:solidFill>
            <a:srgbClr val="AC0F2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2917b17d7d9_0_4"/>
          <p:cNvSpPr txBox="1">
            <a:spLocks noGrp="1"/>
          </p:cNvSpPr>
          <p:nvPr>
            <p:ph type="title"/>
          </p:nvPr>
        </p:nvSpPr>
        <p:spPr>
          <a:xfrm>
            <a:off x="678425" y="1444050"/>
            <a:ext cx="3932400" cy="2246700"/>
          </a:xfrm>
          <a:prstGeom prst="rect">
            <a:avLst/>
          </a:prstGeom>
          <a:noFill/>
          <a:ln>
            <a:noFill/>
          </a:ln>
        </p:spPr>
        <p:txBody>
          <a:bodyPr spcFirstLastPara="1" wrap="square" lIns="91425" tIns="45700" rIns="91425" bIns="45700" anchor="t" anchorCtr="0">
            <a:spAutoFit/>
          </a:bodyPr>
          <a:lstStyle>
            <a:lvl1pPr lvl="0" algn="l" rtl="0">
              <a:lnSpc>
                <a:spcPct val="100000"/>
              </a:lnSpc>
              <a:spcBef>
                <a:spcPts val="0"/>
              </a:spcBef>
              <a:spcAft>
                <a:spcPts val="0"/>
              </a:spcAft>
              <a:buClr>
                <a:schemeClr val="dk1"/>
              </a:buClr>
              <a:buSzPts val="4000"/>
              <a:buFont typeface="Georgia"/>
              <a:buNone/>
              <a:defRPr sz="4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g2917b17d7d9_0_4"/>
          <p:cNvSpPr/>
          <p:nvPr/>
        </p:nvSpPr>
        <p:spPr>
          <a:xfrm>
            <a:off x="796895" y="1313159"/>
            <a:ext cx="914400" cy="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1">
  <p:cSld name="Title Slide_1">
    <p:spTree>
      <p:nvGrpSpPr>
        <p:cNvPr id="1" name="Shape 55"/>
        <p:cNvGrpSpPr/>
        <p:nvPr/>
      </p:nvGrpSpPr>
      <p:grpSpPr>
        <a:xfrm>
          <a:off x="0" y="0"/>
          <a:ext cx="0" cy="0"/>
          <a:chOff x="0" y="0"/>
          <a:chExt cx="0" cy="0"/>
        </a:xfrm>
      </p:grpSpPr>
      <p:sp>
        <p:nvSpPr>
          <p:cNvPr id="56" name="Google Shape;56;g1b6504a28fe_0_6"/>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g1b6504a28fe_0_6"/>
          <p:cNvSpPr txBox="1">
            <a:spLocks noGrp="1"/>
          </p:cNvSpPr>
          <p:nvPr>
            <p:ph type="ctrTitle"/>
          </p:nvPr>
        </p:nvSpPr>
        <p:spPr>
          <a:xfrm>
            <a:off x="887423" y="2900714"/>
            <a:ext cx="10380000" cy="1559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g1b6504a28fe_0_6"/>
          <p:cNvSpPr/>
          <p:nvPr/>
        </p:nvSpPr>
        <p:spPr>
          <a:xfrm>
            <a:off x="958259" y="2621244"/>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g1b6504a28fe_0_6"/>
          <p:cNvSpPr txBox="1">
            <a:spLocks noGrp="1"/>
          </p:cNvSpPr>
          <p:nvPr>
            <p:ph type="body" idx="1"/>
          </p:nvPr>
        </p:nvSpPr>
        <p:spPr>
          <a:xfrm>
            <a:off x="879004" y="3926364"/>
            <a:ext cx="103479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60" name="Google Shape;60;g1b6504a28fe_0_6"/>
          <p:cNvPicPr preferRelativeResize="0"/>
          <p:nvPr/>
        </p:nvPicPr>
        <p:blipFill rotWithShape="1">
          <a:blip r:embed="rId2">
            <a:alphaModFix/>
          </a:blip>
          <a:srcRect l="7779" r="-7779"/>
          <a:stretch/>
        </p:blipFill>
        <p:spPr>
          <a:xfrm>
            <a:off x="0" y="614273"/>
            <a:ext cx="3657601" cy="76224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ullets Dark Backgrnd">
  <p:cSld name="Bullets Dark Backgrnd">
    <p:spTree>
      <p:nvGrpSpPr>
        <p:cNvPr id="1" name="Shape 67"/>
        <p:cNvGrpSpPr/>
        <p:nvPr/>
      </p:nvGrpSpPr>
      <p:grpSpPr>
        <a:xfrm>
          <a:off x="0" y="0"/>
          <a:ext cx="0" cy="0"/>
          <a:chOff x="0" y="0"/>
          <a:chExt cx="0" cy="0"/>
        </a:xfrm>
      </p:grpSpPr>
      <p:sp>
        <p:nvSpPr>
          <p:cNvPr id="68" name="Google Shape;68;p45"/>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45"/>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lt1"/>
              </a:buClr>
              <a:buSzPts val="4000"/>
              <a:buFont typeface="Georgia"/>
              <a:buNone/>
              <a:defRPr>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5"/>
          <p:cNvSpPr txBox="1">
            <a:spLocks noGrp="1"/>
          </p:cNvSpPr>
          <p:nvPr>
            <p:ph type="body" idx="1"/>
          </p:nvPr>
        </p:nvSpPr>
        <p:spPr>
          <a:xfrm>
            <a:off x="676836" y="2490951"/>
            <a:ext cx="10515600" cy="3686011"/>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solidFill>
                  <a:schemeClr val="lt1"/>
                </a:solidFill>
              </a:defRPr>
            </a:lvl1pPr>
            <a:lvl2pPr marL="914400" lvl="1" indent="-401319" algn="l">
              <a:lnSpc>
                <a:spcPct val="100000"/>
              </a:lnSpc>
              <a:spcBef>
                <a:spcPts val="1200"/>
              </a:spcBef>
              <a:spcAft>
                <a:spcPts val="0"/>
              </a:spcAft>
              <a:buSzPts val="2720"/>
              <a:buFont typeface="Arial"/>
              <a:buChar char="ͦ"/>
              <a:defRPr sz="3200">
                <a:solidFill>
                  <a:schemeClr val="lt1"/>
                </a:solidFill>
              </a:defRPr>
            </a:lvl2pPr>
            <a:lvl3pPr marL="1371600" lvl="2" indent="-401319" algn="l">
              <a:lnSpc>
                <a:spcPct val="100000"/>
              </a:lnSpc>
              <a:spcBef>
                <a:spcPts val="1200"/>
              </a:spcBef>
              <a:spcAft>
                <a:spcPts val="0"/>
              </a:spcAft>
              <a:buSzPts val="2720"/>
              <a:buFont typeface="Arial"/>
              <a:buChar char="−"/>
              <a:defRPr sz="3200">
                <a:solidFill>
                  <a:schemeClr val="lt1"/>
                </a:solidFill>
              </a:defRPr>
            </a:lvl3pPr>
            <a:lvl4pPr marL="1828800" lvl="3" indent="-401319" algn="l">
              <a:lnSpc>
                <a:spcPct val="100000"/>
              </a:lnSpc>
              <a:spcBef>
                <a:spcPts val="1200"/>
              </a:spcBef>
              <a:spcAft>
                <a:spcPts val="0"/>
              </a:spcAft>
              <a:buSzPts val="2720"/>
              <a:buFont typeface="Noto Sans Symbols"/>
              <a:buChar char="⮚"/>
              <a:defRPr sz="3200">
                <a:solidFill>
                  <a:schemeClr val="lt1"/>
                </a:solidFill>
              </a:defRPr>
            </a:lvl4pPr>
            <a:lvl5pPr marL="2286000" lvl="4" indent="-401320" algn="l">
              <a:lnSpc>
                <a:spcPct val="162500"/>
              </a:lnSpc>
              <a:spcBef>
                <a:spcPts val="400"/>
              </a:spcBef>
              <a:spcAft>
                <a:spcPts val="0"/>
              </a:spcAft>
              <a:buSzPts val="2720"/>
              <a:buFont typeface="Arial"/>
              <a:buChar char="•"/>
              <a:defRPr sz="32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5"/>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ullets Dark Backgrnd 1">
  <p:cSld name="Bullets Dark Backgrnd_1">
    <p:spTree>
      <p:nvGrpSpPr>
        <p:cNvPr id="1" name="Shape 72"/>
        <p:cNvGrpSpPr/>
        <p:nvPr/>
      </p:nvGrpSpPr>
      <p:grpSpPr>
        <a:xfrm>
          <a:off x="0" y="0"/>
          <a:ext cx="0" cy="0"/>
          <a:chOff x="0" y="0"/>
          <a:chExt cx="0" cy="0"/>
        </a:xfrm>
      </p:grpSpPr>
      <p:sp>
        <p:nvSpPr>
          <p:cNvPr id="73" name="Google Shape;73;g1b6504a28fe_1_8"/>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hort Paragraph Light" type="titleOnly">
  <p:cSld name="TITLE_ONLY">
    <p:spTree>
      <p:nvGrpSpPr>
        <p:cNvPr id="1" name="Shape 74"/>
        <p:cNvGrpSpPr/>
        <p:nvPr/>
      </p:nvGrpSpPr>
      <p:grpSpPr>
        <a:xfrm>
          <a:off x="0" y="0"/>
          <a:ext cx="0" cy="0"/>
          <a:chOff x="0" y="0"/>
          <a:chExt cx="0" cy="0"/>
        </a:xfrm>
      </p:grpSpPr>
      <p:sp>
        <p:nvSpPr>
          <p:cNvPr id="75" name="Google Shape;75;p50"/>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 name="Google Shape;76;p50"/>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0"/>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 Center Title Slide">
  <p:cSld name=" Center Title Slide">
    <p:spTree>
      <p:nvGrpSpPr>
        <p:cNvPr id="1" name="Shape 78"/>
        <p:cNvGrpSpPr/>
        <p:nvPr/>
      </p:nvGrpSpPr>
      <p:grpSpPr>
        <a:xfrm>
          <a:off x="0" y="0"/>
          <a:ext cx="0" cy="0"/>
          <a:chOff x="0" y="0"/>
          <a:chExt cx="0" cy="0"/>
        </a:xfrm>
      </p:grpSpPr>
      <p:sp>
        <p:nvSpPr>
          <p:cNvPr id="79" name="Google Shape;79;p51"/>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 name="Google Shape;80;p51"/>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1"/>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82" name="Google Shape;82;p51" descr="A red background with white text&#10;&#10;Description automatically generated with medium confidence"/>
          <p:cNvPicPr preferRelativeResize="0"/>
          <p:nvPr/>
        </p:nvPicPr>
        <p:blipFill rotWithShape="1">
          <a:blip r:embed="rId2">
            <a:alphaModFix/>
          </a:blip>
          <a:srcRect/>
          <a:stretch/>
        </p:blipFill>
        <p:spPr>
          <a:xfrm>
            <a:off x="3961851" y="1172275"/>
            <a:ext cx="4268297" cy="76829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ull Screen Photo">
  <p:cSld name="Full Screen Photo">
    <p:spTree>
      <p:nvGrpSpPr>
        <p:cNvPr id="1" name="Shape 83"/>
        <p:cNvGrpSpPr/>
        <p:nvPr/>
      </p:nvGrpSpPr>
      <p:grpSpPr>
        <a:xfrm>
          <a:off x="0" y="0"/>
          <a:ext cx="0" cy="0"/>
          <a:chOff x="0" y="0"/>
          <a:chExt cx="0" cy="0"/>
        </a:xfrm>
      </p:grpSpPr>
      <p:sp>
        <p:nvSpPr>
          <p:cNvPr id="84" name="Google Shape;84;p52"/>
          <p:cNvSpPr>
            <a:spLocks noGrp="1"/>
          </p:cNvSpPr>
          <p:nvPr>
            <p:ph type="pic" idx="2"/>
          </p:nvPr>
        </p:nvSpPr>
        <p:spPr>
          <a:xfrm>
            <a:off x="0" y="0"/>
            <a:ext cx="12192000" cy="6857999"/>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hort Paragraph Dark Bkgr">
  <p:cSld name="Short Paragraph Dark Bkgr">
    <p:spTree>
      <p:nvGrpSpPr>
        <p:cNvPr id="1" name="Shape 85"/>
        <p:cNvGrpSpPr/>
        <p:nvPr/>
      </p:nvGrpSpPr>
      <p:grpSpPr>
        <a:xfrm>
          <a:off x="0" y="0"/>
          <a:ext cx="0" cy="0"/>
          <a:chOff x="0" y="0"/>
          <a:chExt cx="0" cy="0"/>
        </a:xfrm>
      </p:grpSpPr>
      <p:sp>
        <p:nvSpPr>
          <p:cNvPr id="86" name="Google Shape;86;p53"/>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 name="Google Shape;87;p53"/>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lt1"/>
              </a:buClr>
              <a:buSzPts val="40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3"/>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3 Photo and Word">
  <p:cSld name="2/3 Photo and Word">
    <p:spTree>
      <p:nvGrpSpPr>
        <p:cNvPr id="1" name="Shape 96"/>
        <p:cNvGrpSpPr/>
        <p:nvPr/>
      </p:nvGrpSpPr>
      <p:grpSpPr>
        <a:xfrm>
          <a:off x="0" y="0"/>
          <a:ext cx="0" cy="0"/>
          <a:chOff x="0" y="0"/>
          <a:chExt cx="0" cy="0"/>
        </a:xfrm>
      </p:grpSpPr>
      <p:sp>
        <p:nvSpPr>
          <p:cNvPr id="97" name="Google Shape;97;p49"/>
          <p:cNvSpPr/>
          <p:nvPr/>
        </p:nvSpPr>
        <p:spPr>
          <a:xfrm>
            <a:off x="0" y="0"/>
            <a:ext cx="4072128"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49"/>
          <p:cNvSpPr>
            <a:spLocks noGrp="1"/>
          </p:cNvSpPr>
          <p:nvPr>
            <p:ph type="pic" idx="2"/>
          </p:nvPr>
        </p:nvSpPr>
        <p:spPr>
          <a:xfrm>
            <a:off x="4072128" y="0"/>
            <a:ext cx="8119872" cy="6857999"/>
          </a:xfrm>
          <a:prstGeom prst="rect">
            <a:avLst/>
          </a:prstGeom>
          <a:noFill/>
          <a:ln>
            <a:noFill/>
          </a:ln>
        </p:spPr>
      </p:sp>
      <p:sp>
        <p:nvSpPr>
          <p:cNvPr id="99" name="Google Shape;99;p49"/>
          <p:cNvSpPr txBox="1">
            <a:spLocks noGrp="1"/>
          </p:cNvSpPr>
          <p:nvPr>
            <p:ph type="title"/>
          </p:nvPr>
        </p:nvSpPr>
        <p:spPr>
          <a:xfrm>
            <a:off x="678424" y="2250913"/>
            <a:ext cx="2911941" cy="2246769"/>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9"/>
          <p:cNvSpPr/>
          <p:nvPr/>
        </p:nvSpPr>
        <p:spPr>
          <a:xfrm>
            <a:off x="796895" y="2025884"/>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over photo">
  <p:cSld name="Text over photo">
    <p:spTree>
      <p:nvGrpSpPr>
        <p:cNvPr id="1" name="Shape 101"/>
        <p:cNvGrpSpPr/>
        <p:nvPr/>
      </p:nvGrpSpPr>
      <p:grpSpPr>
        <a:xfrm>
          <a:off x="0" y="0"/>
          <a:ext cx="0" cy="0"/>
          <a:chOff x="0" y="0"/>
          <a:chExt cx="0" cy="0"/>
        </a:xfrm>
      </p:grpSpPr>
      <p:sp>
        <p:nvSpPr>
          <p:cNvPr id="102" name="Google Shape;102;p55"/>
          <p:cNvSpPr>
            <a:spLocks noGrp="1"/>
          </p:cNvSpPr>
          <p:nvPr>
            <p:ph type="pic" idx="2"/>
          </p:nvPr>
        </p:nvSpPr>
        <p:spPr>
          <a:xfrm>
            <a:off x="0" y="0"/>
            <a:ext cx="12192000" cy="6858000"/>
          </a:xfrm>
          <a:prstGeom prst="rect">
            <a:avLst/>
          </a:prstGeom>
          <a:noFill/>
          <a:ln>
            <a:noFill/>
          </a:ln>
        </p:spPr>
      </p:sp>
      <p:sp>
        <p:nvSpPr>
          <p:cNvPr id="103" name="Google Shape;103;p55"/>
          <p:cNvSpPr txBox="1">
            <a:spLocks noGrp="1"/>
          </p:cNvSpPr>
          <p:nvPr>
            <p:ph type="title"/>
          </p:nvPr>
        </p:nvSpPr>
        <p:spPr>
          <a:xfrm>
            <a:off x="682598" y="5013434"/>
            <a:ext cx="10515600" cy="5078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3000"/>
              <a:buFont typeface="Arial"/>
              <a:buNone/>
              <a:defRPr sz="300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5"/>
          <p:cNvSpPr/>
          <p:nvPr/>
        </p:nvSpPr>
        <p:spPr>
          <a:xfrm>
            <a:off x="796895" y="4807198"/>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0"/>
        <p:cNvGrpSpPr/>
        <p:nvPr/>
      </p:nvGrpSpPr>
      <p:grpSpPr>
        <a:xfrm>
          <a:off x="0" y="0"/>
          <a:ext cx="0" cy="0"/>
          <a:chOff x="0" y="0"/>
          <a:chExt cx="0" cy="0"/>
        </a:xfrm>
      </p:grpSpPr>
      <p:sp>
        <p:nvSpPr>
          <p:cNvPr id="111" name="Google Shape;111;p57"/>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p57"/>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57"/>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4" name="Google Shape;114;p57"/>
          <p:cNvSpPr txBox="1">
            <a:spLocks noGrp="1"/>
          </p:cNvSpPr>
          <p:nvPr>
            <p:ph type="body" idx="1"/>
          </p:nvPr>
        </p:nvSpPr>
        <p:spPr>
          <a:xfrm>
            <a:off x="5985436" y="4535964"/>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Option 2">
  <p:cSld name="Quote Option 2">
    <p:spTree>
      <p:nvGrpSpPr>
        <p:cNvPr id="1" name="Shape 115"/>
        <p:cNvGrpSpPr/>
        <p:nvPr/>
      </p:nvGrpSpPr>
      <p:grpSpPr>
        <a:xfrm>
          <a:off x="0" y="0"/>
          <a:ext cx="0" cy="0"/>
          <a:chOff x="0" y="0"/>
          <a:chExt cx="0" cy="0"/>
        </a:xfrm>
      </p:grpSpPr>
      <p:sp>
        <p:nvSpPr>
          <p:cNvPr id="116" name="Google Shape;116;p58"/>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p58"/>
          <p:cNvSpPr txBox="1">
            <a:spLocks noGrp="1"/>
          </p:cNvSpPr>
          <p:nvPr>
            <p:ph type="title"/>
          </p:nvPr>
        </p:nvSpPr>
        <p:spPr>
          <a:xfrm>
            <a:off x="1987826" y="1432868"/>
            <a:ext cx="773927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58"/>
          <p:cNvSpPr txBox="1">
            <a:spLocks noGrp="1"/>
          </p:cNvSpPr>
          <p:nvPr>
            <p:ph type="body" idx="1"/>
          </p:nvPr>
        </p:nvSpPr>
        <p:spPr>
          <a:xfrm>
            <a:off x="5985436" y="5308199"/>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119" name="Google Shape;119;p58"/>
          <p:cNvPicPr preferRelativeResize="0"/>
          <p:nvPr/>
        </p:nvPicPr>
        <p:blipFill rotWithShape="1">
          <a:blip r:embed="rId2">
            <a:alphaModFix/>
          </a:blip>
          <a:srcRect/>
          <a:stretch/>
        </p:blipFill>
        <p:spPr>
          <a:xfrm>
            <a:off x="616226" y="624485"/>
            <a:ext cx="1371600" cy="1371600"/>
          </a:xfrm>
          <a:prstGeom prst="rect">
            <a:avLst/>
          </a:prstGeom>
          <a:noFill/>
          <a:ln>
            <a:noFill/>
          </a:ln>
        </p:spPr>
      </p:pic>
      <p:pic>
        <p:nvPicPr>
          <p:cNvPr id="120" name="Google Shape;120;p58"/>
          <p:cNvPicPr preferRelativeResize="0"/>
          <p:nvPr/>
        </p:nvPicPr>
        <p:blipFill rotWithShape="1">
          <a:blip r:embed="rId2">
            <a:alphaModFix/>
          </a:blip>
          <a:srcRect/>
          <a:stretch/>
        </p:blipFill>
        <p:spPr>
          <a:xfrm rot="10800000">
            <a:off x="9727096" y="3593387"/>
            <a:ext cx="1371600" cy="13716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121"/>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3 Photo and Word 1">
  <p:cSld name="2/3 Photo and Word_1">
    <p:spTree>
      <p:nvGrpSpPr>
        <p:cNvPr id="1" name="Shape 185"/>
        <p:cNvGrpSpPr/>
        <p:nvPr/>
      </p:nvGrpSpPr>
      <p:grpSpPr>
        <a:xfrm>
          <a:off x="0" y="0"/>
          <a:ext cx="0" cy="0"/>
          <a:chOff x="0" y="0"/>
          <a:chExt cx="0" cy="0"/>
        </a:xfrm>
      </p:grpSpPr>
      <p:sp>
        <p:nvSpPr>
          <p:cNvPr id="186" name="Google Shape;186;g28bff462522_7_73"/>
          <p:cNvSpPr/>
          <p:nvPr/>
        </p:nvSpPr>
        <p:spPr>
          <a:xfrm>
            <a:off x="0" y="0"/>
            <a:ext cx="45495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7" name="Google Shape;187;g28bff462522_7_73"/>
          <p:cNvSpPr txBox="1">
            <a:spLocks noGrp="1"/>
          </p:cNvSpPr>
          <p:nvPr>
            <p:ph type="title"/>
          </p:nvPr>
        </p:nvSpPr>
        <p:spPr>
          <a:xfrm>
            <a:off x="678425" y="12916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g28bff462522_7_73"/>
          <p:cNvSpPr txBox="1">
            <a:spLocks noGrp="1"/>
          </p:cNvSpPr>
          <p:nvPr>
            <p:ph type="body" idx="1"/>
          </p:nvPr>
        </p:nvSpPr>
        <p:spPr>
          <a:xfrm>
            <a:off x="676836" y="3297550"/>
            <a:ext cx="5181600" cy="4351200"/>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g28bff462522_7_73"/>
          <p:cNvSpPr/>
          <p:nvPr/>
        </p:nvSpPr>
        <p:spPr>
          <a:xfrm>
            <a:off x="796895" y="1160759"/>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91"/>
        <p:cNvGrpSpPr/>
        <p:nvPr/>
      </p:nvGrpSpPr>
      <p:grpSpPr>
        <a:xfrm>
          <a:off x="0" y="0"/>
          <a:ext cx="0" cy="0"/>
          <a:chOff x="0" y="0"/>
          <a:chExt cx="0" cy="0"/>
        </a:xfrm>
      </p:grpSpPr>
      <p:pic>
        <p:nvPicPr>
          <p:cNvPr id="192" name="Google Shape;192;g28bff462522_7_3"/>
          <p:cNvPicPr preferRelativeResize="0"/>
          <p:nvPr/>
        </p:nvPicPr>
        <p:blipFill rotWithShape="1">
          <a:blip r:embed="rId2">
            <a:alphaModFix/>
          </a:blip>
          <a:srcRect l="2201" t="3993" r="1653"/>
          <a:stretch/>
        </p:blipFill>
        <p:spPr>
          <a:xfrm>
            <a:off x="0" y="25"/>
            <a:ext cx="12209976" cy="6858000"/>
          </a:xfrm>
          <a:prstGeom prst="rect">
            <a:avLst/>
          </a:prstGeom>
          <a:noFill/>
          <a:ln>
            <a:noFill/>
          </a:ln>
        </p:spPr>
      </p:pic>
      <p:sp>
        <p:nvSpPr>
          <p:cNvPr id="193" name="Google Shape;193;g28bff462522_7_3"/>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g28bff462522_7_3"/>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195" name="Google Shape;195;g28bff462522_7_3"/>
          <p:cNvPicPr preferRelativeResize="0"/>
          <p:nvPr/>
        </p:nvPicPr>
        <p:blipFill rotWithShape="1">
          <a:blip r:embed="rId3">
            <a:alphaModFix/>
          </a:blip>
          <a:srcRect l="7780" r="-7779"/>
          <a:stretch/>
        </p:blipFill>
        <p:spPr>
          <a:xfrm>
            <a:off x="0" y="614273"/>
            <a:ext cx="3657600" cy="76224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1">
  <p:cSld name="Title Slide_1">
    <p:spTree>
      <p:nvGrpSpPr>
        <p:cNvPr id="1" name="Shape 196"/>
        <p:cNvGrpSpPr/>
        <p:nvPr/>
      </p:nvGrpSpPr>
      <p:grpSpPr>
        <a:xfrm>
          <a:off x="0" y="0"/>
          <a:ext cx="0" cy="0"/>
          <a:chOff x="0" y="0"/>
          <a:chExt cx="0" cy="0"/>
        </a:xfrm>
      </p:grpSpPr>
      <p:sp>
        <p:nvSpPr>
          <p:cNvPr id="197" name="Google Shape;197;g28bff462522_7_8"/>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8" name="Google Shape;198;g28bff462522_7_8"/>
          <p:cNvSpPr txBox="1">
            <a:spLocks noGrp="1"/>
          </p:cNvSpPr>
          <p:nvPr>
            <p:ph type="ctrTitle"/>
          </p:nvPr>
        </p:nvSpPr>
        <p:spPr>
          <a:xfrm>
            <a:off x="887423" y="2900714"/>
            <a:ext cx="10380000" cy="1559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g28bff462522_7_8"/>
          <p:cNvSpPr/>
          <p:nvPr/>
        </p:nvSpPr>
        <p:spPr>
          <a:xfrm>
            <a:off x="958259" y="2621244"/>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0" name="Google Shape;200;g28bff462522_7_8"/>
          <p:cNvSpPr txBox="1">
            <a:spLocks noGrp="1"/>
          </p:cNvSpPr>
          <p:nvPr>
            <p:ph type="body" idx="1"/>
          </p:nvPr>
        </p:nvSpPr>
        <p:spPr>
          <a:xfrm>
            <a:off x="879004" y="3926364"/>
            <a:ext cx="103479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201" name="Google Shape;201;g28bff462522_7_8"/>
          <p:cNvPicPr preferRelativeResize="0"/>
          <p:nvPr/>
        </p:nvPicPr>
        <p:blipFill rotWithShape="1">
          <a:blip r:embed="rId2">
            <a:alphaModFix/>
          </a:blip>
          <a:srcRect l="7779" r="-7779"/>
          <a:stretch/>
        </p:blipFill>
        <p:spPr>
          <a:xfrm>
            <a:off x="0" y="614273"/>
            <a:ext cx="3657601" cy="76224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ullets Light Background" type="obj">
  <p:cSld name="OBJECT">
    <p:spTree>
      <p:nvGrpSpPr>
        <p:cNvPr id="1" name="Shape 202"/>
        <p:cNvGrpSpPr/>
        <p:nvPr/>
      </p:nvGrpSpPr>
      <p:grpSpPr>
        <a:xfrm>
          <a:off x="0" y="0"/>
          <a:ext cx="0" cy="0"/>
          <a:chOff x="0" y="0"/>
          <a:chExt cx="0" cy="0"/>
        </a:xfrm>
      </p:grpSpPr>
      <p:sp>
        <p:nvSpPr>
          <p:cNvPr id="203" name="Google Shape;203;g28bff462522_7_14"/>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g28bff462522_7_14"/>
          <p:cNvSpPr txBox="1">
            <a:spLocks noGrp="1"/>
          </p:cNvSpPr>
          <p:nvPr>
            <p:ph type="body" idx="1"/>
          </p:nvPr>
        </p:nvSpPr>
        <p:spPr>
          <a:xfrm>
            <a:off x="676836" y="2012151"/>
            <a:ext cx="10515600" cy="3847200"/>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lvl1pPr>
            <a:lvl2pPr marL="914400" lvl="1" indent="-401319" algn="l">
              <a:lnSpc>
                <a:spcPct val="100000"/>
              </a:lnSpc>
              <a:spcBef>
                <a:spcPts val="1200"/>
              </a:spcBef>
              <a:spcAft>
                <a:spcPts val="0"/>
              </a:spcAft>
              <a:buSzPts val="2720"/>
              <a:buFont typeface="Arial"/>
              <a:buChar char="•"/>
              <a:defRPr sz="3200"/>
            </a:lvl2pPr>
            <a:lvl3pPr marL="1371600" lvl="2" indent="-401319" algn="l">
              <a:lnSpc>
                <a:spcPct val="100000"/>
              </a:lnSpc>
              <a:spcBef>
                <a:spcPts val="1200"/>
              </a:spcBef>
              <a:spcAft>
                <a:spcPts val="0"/>
              </a:spcAft>
              <a:buSzPts val="2720"/>
              <a:buFont typeface="Arial"/>
              <a:buChar char="•"/>
              <a:defRPr sz="3200"/>
            </a:lvl3pPr>
            <a:lvl4pPr marL="1828800" lvl="3" indent="-228600" algn="l">
              <a:lnSpc>
                <a:spcPct val="100000"/>
              </a:lnSpc>
              <a:spcBef>
                <a:spcPts val="1200"/>
              </a:spcBef>
              <a:spcAft>
                <a:spcPts val="0"/>
              </a:spcAft>
              <a:buSzPts val="1700"/>
              <a:buFont typeface="Arial"/>
              <a:buNone/>
              <a:defRPr sz="2000"/>
            </a:lvl4pPr>
            <a:lvl5pPr marL="2286000" lvl="4" indent="-401320" algn="l">
              <a:lnSpc>
                <a:spcPct val="162500"/>
              </a:lnSpc>
              <a:spcBef>
                <a:spcPts val="400"/>
              </a:spcBef>
              <a:spcAft>
                <a:spcPts val="0"/>
              </a:spcAft>
              <a:buSzPts val="2720"/>
              <a:buFont typeface="Arial"/>
              <a:buChar char="•"/>
              <a:defRPr sz="3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g28bff462522_7_14"/>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Half Page">
  <p:cSld name="Picture with Caption Half Page">
    <p:spTree>
      <p:nvGrpSpPr>
        <p:cNvPr id="1" name="Shape 206"/>
        <p:cNvGrpSpPr/>
        <p:nvPr/>
      </p:nvGrpSpPr>
      <p:grpSpPr>
        <a:xfrm>
          <a:off x="0" y="0"/>
          <a:ext cx="0" cy="0"/>
          <a:chOff x="0" y="0"/>
          <a:chExt cx="0" cy="0"/>
        </a:xfrm>
      </p:grpSpPr>
      <p:sp>
        <p:nvSpPr>
          <p:cNvPr id="207" name="Google Shape;207;g28bff462522_7_19"/>
          <p:cNvSpPr/>
          <p:nvPr/>
        </p:nvSpPr>
        <p:spPr>
          <a:xfrm>
            <a:off x="0" y="0"/>
            <a:ext cx="6096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8" name="Google Shape;208;g28bff462522_7_19"/>
          <p:cNvSpPr>
            <a:spLocks noGrp="1"/>
          </p:cNvSpPr>
          <p:nvPr>
            <p:ph type="pic" idx="2"/>
          </p:nvPr>
        </p:nvSpPr>
        <p:spPr>
          <a:xfrm>
            <a:off x="6096000" y="0"/>
            <a:ext cx="6096000" cy="6857999"/>
          </a:xfrm>
          <a:prstGeom prst="rect">
            <a:avLst/>
          </a:prstGeom>
          <a:noFill/>
          <a:ln>
            <a:noFill/>
          </a:ln>
        </p:spPr>
      </p:sp>
      <p:sp>
        <p:nvSpPr>
          <p:cNvPr id="209" name="Google Shape;209;g28bff462522_7_19"/>
          <p:cNvSpPr txBox="1">
            <a:spLocks noGrp="1"/>
          </p:cNvSpPr>
          <p:nvPr>
            <p:ph type="title"/>
          </p:nvPr>
        </p:nvSpPr>
        <p:spPr>
          <a:xfrm>
            <a:off x="678424" y="1650207"/>
            <a:ext cx="4587300" cy="1118400"/>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3200"/>
              <a:buFont typeface="Georg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g28bff462522_7_19"/>
          <p:cNvSpPr txBox="1">
            <a:spLocks noGrp="1"/>
          </p:cNvSpPr>
          <p:nvPr>
            <p:ph type="body" idx="1"/>
          </p:nvPr>
        </p:nvSpPr>
        <p:spPr>
          <a:xfrm>
            <a:off x="678424" y="3131215"/>
            <a:ext cx="4587300" cy="451500"/>
          </a:xfrm>
          <a:prstGeom prst="rect">
            <a:avLst/>
          </a:prstGeom>
          <a:noFill/>
          <a:ln>
            <a:noFill/>
          </a:ln>
        </p:spPr>
        <p:txBody>
          <a:bodyPr spcFirstLastPara="1" wrap="square" lIns="91425" tIns="45700" rIns="91425" bIns="45700" anchor="t" anchorCtr="0">
            <a:spAutoFit/>
          </a:bodyPr>
          <a:lstStyle>
            <a:lvl1pPr marL="457200" lvl="0" indent="-228600" algn="l">
              <a:lnSpc>
                <a:spcPct val="127272"/>
              </a:lnSpc>
              <a:spcBef>
                <a:spcPts val="1400"/>
              </a:spcBef>
              <a:spcAft>
                <a:spcPts val="0"/>
              </a:spcAft>
              <a:buSzPts val="1870"/>
              <a:buNone/>
              <a:defRPr sz="2200"/>
            </a:lvl1pPr>
            <a:lvl2pPr marL="914400" lvl="1" indent="-228600" algn="l">
              <a:lnSpc>
                <a:spcPct val="100000"/>
              </a:lnSpc>
              <a:spcBef>
                <a:spcPts val="1200"/>
              </a:spcBef>
              <a:spcAft>
                <a:spcPts val="0"/>
              </a:spcAft>
              <a:buSzPts val="1190"/>
              <a:buNone/>
              <a:defRPr sz="1400"/>
            </a:lvl2pPr>
            <a:lvl3pPr marL="1371600" lvl="2" indent="-228600" algn="l">
              <a:lnSpc>
                <a:spcPct val="100000"/>
              </a:lnSpc>
              <a:spcBef>
                <a:spcPts val="1200"/>
              </a:spcBef>
              <a:spcAft>
                <a:spcPts val="0"/>
              </a:spcAft>
              <a:buSzPts val="1020"/>
              <a:buNone/>
              <a:defRPr sz="1200"/>
            </a:lvl3pPr>
            <a:lvl4pPr marL="1828800" lvl="3" indent="-228600" algn="l">
              <a:lnSpc>
                <a:spcPct val="100000"/>
              </a:lnSpc>
              <a:spcBef>
                <a:spcPts val="1200"/>
              </a:spcBef>
              <a:spcAft>
                <a:spcPts val="0"/>
              </a:spcAft>
              <a:buSzPts val="850"/>
              <a:buNone/>
              <a:defRPr sz="1000"/>
            </a:lvl4pPr>
            <a:lvl5pPr marL="2286000" lvl="4" indent="-228600" algn="l">
              <a:lnSpc>
                <a:spcPct val="360000"/>
              </a:lnSpc>
              <a:spcBef>
                <a:spcPts val="400"/>
              </a:spcBef>
              <a:spcAft>
                <a:spcPts val="0"/>
              </a:spcAft>
              <a:buSzPts val="85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1" name="Google Shape;211;g28bff462522_7_19"/>
          <p:cNvSpPr/>
          <p:nvPr/>
        </p:nvSpPr>
        <p:spPr>
          <a:xfrm>
            <a:off x="796895" y="1425178"/>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ullets Dark Backgrnd">
  <p:cSld name="Bullets Dark Backgrnd">
    <p:spTree>
      <p:nvGrpSpPr>
        <p:cNvPr id="1" name="Shape 212"/>
        <p:cNvGrpSpPr/>
        <p:nvPr/>
      </p:nvGrpSpPr>
      <p:grpSpPr>
        <a:xfrm>
          <a:off x="0" y="0"/>
          <a:ext cx="0" cy="0"/>
          <a:chOff x="0" y="0"/>
          <a:chExt cx="0" cy="0"/>
        </a:xfrm>
      </p:grpSpPr>
      <p:sp>
        <p:nvSpPr>
          <p:cNvPr id="213" name="Google Shape;213;g28bff462522_7_25"/>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g28bff462522_7_25"/>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lt1"/>
              </a:buClr>
              <a:buSzPts val="4000"/>
              <a:buFont typeface="Georgia"/>
              <a:buNone/>
              <a:defRPr>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g28bff462522_7_25"/>
          <p:cNvSpPr txBox="1">
            <a:spLocks noGrp="1"/>
          </p:cNvSpPr>
          <p:nvPr>
            <p:ph type="body" idx="1"/>
          </p:nvPr>
        </p:nvSpPr>
        <p:spPr>
          <a:xfrm>
            <a:off x="676836" y="2490951"/>
            <a:ext cx="10515600" cy="3686011"/>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solidFill>
                  <a:schemeClr val="lt1"/>
                </a:solidFill>
              </a:defRPr>
            </a:lvl1pPr>
            <a:lvl2pPr marL="914400" lvl="1" indent="-401319" algn="l">
              <a:lnSpc>
                <a:spcPct val="100000"/>
              </a:lnSpc>
              <a:spcBef>
                <a:spcPts val="1200"/>
              </a:spcBef>
              <a:spcAft>
                <a:spcPts val="0"/>
              </a:spcAft>
              <a:buSzPts val="2720"/>
              <a:buFont typeface="Arial"/>
              <a:buChar char="ͦ"/>
              <a:defRPr sz="3200">
                <a:solidFill>
                  <a:schemeClr val="lt1"/>
                </a:solidFill>
              </a:defRPr>
            </a:lvl2pPr>
            <a:lvl3pPr marL="1371600" lvl="2" indent="-401319" algn="l">
              <a:lnSpc>
                <a:spcPct val="100000"/>
              </a:lnSpc>
              <a:spcBef>
                <a:spcPts val="1200"/>
              </a:spcBef>
              <a:spcAft>
                <a:spcPts val="0"/>
              </a:spcAft>
              <a:buSzPts val="2720"/>
              <a:buFont typeface="Arial"/>
              <a:buChar char="−"/>
              <a:defRPr sz="3200">
                <a:solidFill>
                  <a:schemeClr val="lt1"/>
                </a:solidFill>
              </a:defRPr>
            </a:lvl3pPr>
            <a:lvl4pPr marL="1828800" lvl="3" indent="-401319" algn="l">
              <a:lnSpc>
                <a:spcPct val="100000"/>
              </a:lnSpc>
              <a:spcBef>
                <a:spcPts val="1200"/>
              </a:spcBef>
              <a:spcAft>
                <a:spcPts val="0"/>
              </a:spcAft>
              <a:buSzPts val="2720"/>
              <a:buFont typeface="Noto Sans Symbols"/>
              <a:buChar char="⮚"/>
              <a:defRPr sz="3200">
                <a:solidFill>
                  <a:schemeClr val="lt1"/>
                </a:solidFill>
              </a:defRPr>
            </a:lvl4pPr>
            <a:lvl5pPr marL="2286000" lvl="4" indent="-401320" algn="l">
              <a:lnSpc>
                <a:spcPct val="162500"/>
              </a:lnSpc>
              <a:spcBef>
                <a:spcPts val="400"/>
              </a:spcBef>
              <a:spcAft>
                <a:spcPts val="0"/>
              </a:spcAft>
              <a:buSzPts val="2720"/>
              <a:buFont typeface="Arial"/>
              <a:buChar char="•"/>
              <a:defRPr sz="32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g28bff462522_7_25"/>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ullets Dark Backgrnd 1">
  <p:cSld name="Bullets Dark Backgrnd_1">
    <p:spTree>
      <p:nvGrpSpPr>
        <p:cNvPr id="1" name="Shape 217"/>
        <p:cNvGrpSpPr/>
        <p:nvPr/>
      </p:nvGrpSpPr>
      <p:grpSpPr>
        <a:xfrm>
          <a:off x="0" y="0"/>
          <a:ext cx="0" cy="0"/>
          <a:chOff x="0" y="0"/>
          <a:chExt cx="0" cy="0"/>
        </a:xfrm>
      </p:grpSpPr>
      <p:sp>
        <p:nvSpPr>
          <p:cNvPr id="218" name="Google Shape;218;g28bff462522_7_30"/>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Divider">
  <p:cSld name="Section Divider">
    <p:spTree>
      <p:nvGrpSpPr>
        <p:cNvPr id="1" name="Shape 219"/>
        <p:cNvGrpSpPr/>
        <p:nvPr/>
      </p:nvGrpSpPr>
      <p:grpSpPr>
        <a:xfrm>
          <a:off x="0" y="0"/>
          <a:ext cx="0" cy="0"/>
          <a:chOff x="0" y="0"/>
          <a:chExt cx="0" cy="0"/>
        </a:xfrm>
      </p:grpSpPr>
      <p:sp>
        <p:nvSpPr>
          <p:cNvPr id="220" name="Google Shape;220;g28bff462522_7_32"/>
          <p:cNvSpPr>
            <a:spLocks noGrp="1"/>
          </p:cNvSpPr>
          <p:nvPr>
            <p:ph type="pic" idx="2"/>
          </p:nvPr>
        </p:nvSpPr>
        <p:spPr>
          <a:xfrm>
            <a:off x="0" y="0"/>
            <a:ext cx="12192000" cy="6858000"/>
          </a:xfrm>
          <a:prstGeom prst="rect">
            <a:avLst/>
          </a:prstGeom>
          <a:noFill/>
          <a:ln>
            <a:noFill/>
          </a:ln>
        </p:spPr>
      </p:sp>
      <p:sp>
        <p:nvSpPr>
          <p:cNvPr id="221" name="Google Shape;221;g28bff462522_7_32"/>
          <p:cNvSpPr/>
          <p:nvPr/>
        </p:nvSpPr>
        <p:spPr>
          <a:xfrm>
            <a:off x="0" y="3990506"/>
            <a:ext cx="12192000" cy="2057400"/>
          </a:xfrm>
          <a:prstGeom prst="rect">
            <a:avLst/>
          </a:prstGeom>
          <a:solidFill>
            <a:schemeClr val="dk2">
              <a:alpha val="4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2" name="Google Shape;222;g28bff462522_7_32"/>
          <p:cNvSpPr txBox="1">
            <a:spLocks noGrp="1"/>
          </p:cNvSpPr>
          <p:nvPr>
            <p:ph type="title"/>
          </p:nvPr>
        </p:nvSpPr>
        <p:spPr>
          <a:xfrm>
            <a:off x="682597" y="4549676"/>
            <a:ext cx="10518803" cy="9233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6000"/>
              <a:buFont typeface="Georgia"/>
              <a:buNone/>
              <a:defRPr sz="6000" b="0">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g28bff462522_7_32"/>
          <p:cNvSpPr/>
          <p:nvPr/>
        </p:nvSpPr>
        <p:spPr>
          <a:xfrm>
            <a:off x="796895" y="4343440"/>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ree Photo Comparison">
  <p:cSld name="Three Photo Comparison">
    <p:spTree>
      <p:nvGrpSpPr>
        <p:cNvPr id="1" name="Shape 224"/>
        <p:cNvGrpSpPr/>
        <p:nvPr/>
      </p:nvGrpSpPr>
      <p:grpSpPr>
        <a:xfrm>
          <a:off x="0" y="0"/>
          <a:ext cx="0" cy="0"/>
          <a:chOff x="0" y="0"/>
          <a:chExt cx="0" cy="0"/>
        </a:xfrm>
      </p:grpSpPr>
      <p:sp>
        <p:nvSpPr>
          <p:cNvPr id="225" name="Google Shape;225;g28bff462522_7_37"/>
          <p:cNvSpPr txBox="1">
            <a:spLocks noGrp="1"/>
          </p:cNvSpPr>
          <p:nvPr>
            <p:ph type="body" idx="1"/>
          </p:nvPr>
        </p:nvSpPr>
        <p:spPr>
          <a:xfrm>
            <a:off x="286810"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4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6" name="Google Shape;226;g28bff462522_7_37"/>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7" name="Google Shape;227;g28bff462522_7_37"/>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g28bff462522_7_37"/>
          <p:cNvSpPr>
            <a:spLocks noGrp="1"/>
          </p:cNvSpPr>
          <p:nvPr>
            <p:ph type="pic" idx="2"/>
          </p:nvPr>
        </p:nvSpPr>
        <p:spPr>
          <a:xfrm>
            <a:off x="285220" y="1924022"/>
            <a:ext cx="3657600" cy="3657600"/>
          </a:xfrm>
          <a:prstGeom prst="rect">
            <a:avLst/>
          </a:prstGeom>
          <a:noFill/>
          <a:ln>
            <a:noFill/>
          </a:ln>
        </p:spPr>
      </p:sp>
      <p:sp>
        <p:nvSpPr>
          <p:cNvPr id="229" name="Google Shape;229;g28bff462522_7_37"/>
          <p:cNvSpPr txBox="1">
            <a:spLocks noGrp="1"/>
          </p:cNvSpPr>
          <p:nvPr>
            <p:ph type="body" idx="3"/>
          </p:nvPr>
        </p:nvSpPr>
        <p:spPr>
          <a:xfrm>
            <a:off x="8238504"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4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0" name="Google Shape;230;g28bff462522_7_37"/>
          <p:cNvSpPr>
            <a:spLocks noGrp="1"/>
          </p:cNvSpPr>
          <p:nvPr>
            <p:ph type="pic" idx="4"/>
          </p:nvPr>
        </p:nvSpPr>
        <p:spPr>
          <a:xfrm>
            <a:off x="8236914" y="1924022"/>
            <a:ext cx="3657600" cy="3657600"/>
          </a:xfrm>
          <a:prstGeom prst="rect">
            <a:avLst/>
          </a:prstGeom>
          <a:noFill/>
          <a:ln>
            <a:noFill/>
          </a:ln>
        </p:spPr>
      </p:sp>
      <p:sp>
        <p:nvSpPr>
          <p:cNvPr id="231" name="Google Shape;231;g28bff462522_7_37"/>
          <p:cNvSpPr txBox="1">
            <a:spLocks noGrp="1"/>
          </p:cNvSpPr>
          <p:nvPr>
            <p:ph type="body" idx="5"/>
          </p:nvPr>
        </p:nvSpPr>
        <p:spPr>
          <a:xfrm>
            <a:off x="4261067"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4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2" name="Google Shape;232;g28bff462522_7_37"/>
          <p:cNvSpPr>
            <a:spLocks noGrp="1"/>
          </p:cNvSpPr>
          <p:nvPr>
            <p:ph type="pic" idx="6"/>
          </p:nvPr>
        </p:nvSpPr>
        <p:spPr>
          <a:xfrm>
            <a:off x="4259477" y="1924022"/>
            <a:ext cx="3657600" cy="36576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 Center Title Slide">
  <p:cSld name=" Center Title Slide">
    <p:spTree>
      <p:nvGrpSpPr>
        <p:cNvPr id="1" name="Shape 237"/>
        <p:cNvGrpSpPr/>
        <p:nvPr/>
      </p:nvGrpSpPr>
      <p:grpSpPr>
        <a:xfrm>
          <a:off x="0" y="0"/>
          <a:ext cx="0" cy="0"/>
          <a:chOff x="0" y="0"/>
          <a:chExt cx="0" cy="0"/>
        </a:xfrm>
      </p:grpSpPr>
      <p:sp>
        <p:nvSpPr>
          <p:cNvPr id="238" name="Google Shape;238;g28bff462522_7_50"/>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g28bff462522_7_50"/>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g28bff462522_7_50"/>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241" name="Google Shape;241;g28bff462522_7_50" descr="A red background with white text&#10;&#10;Description automatically generated with medium confidence"/>
          <p:cNvPicPr preferRelativeResize="0"/>
          <p:nvPr/>
        </p:nvPicPr>
        <p:blipFill rotWithShape="1">
          <a:blip r:embed="rId2">
            <a:alphaModFix/>
          </a:blip>
          <a:srcRect/>
          <a:stretch/>
        </p:blipFill>
        <p:spPr>
          <a:xfrm>
            <a:off x="3961851" y="1172275"/>
            <a:ext cx="4268297" cy="76829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Full Screen Photo">
  <p:cSld name="Full Screen Photo">
    <p:spTree>
      <p:nvGrpSpPr>
        <p:cNvPr id="1" name="Shape 242"/>
        <p:cNvGrpSpPr/>
        <p:nvPr/>
      </p:nvGrpSpPr>
      <p:grpSpPr>
        <a:xfrm>
          <a:off x="0" y="0"/>
          <a:ext cx="0" cy="0"/>
          <a:chOff x="0" y="0"/>
          <a:chExt cx="0" cy="0"/>
        </a:xfrm>
      </p:grpSpPr>
      <p:sp>
        <p:nvSpPr>
          <p:cNvPr id="243" name="Google Shape;243;g28bff462522_7_55"/>
          <p:cNvSpPr>
            <a:spLocks noGrp="1"/>
          </p:cNvSpPr>
          <p:nvPr>
            <p:ph type="pic" idx="2"/>
          </p:nvPr>
        </p:nvSpPr>
        <p:spPr>
          <a:xfrm>
            <a:off x="0" y="0"/>
            <a:ext cx="12192000" cy="6857999"/>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hort Paragraph Dark Bkgr">
  <p:cSld name="Short Paragraph Dark Bkgr">
    <p:spTree>
      <p:nvGrpSpPr>
        <p:cNvPr id="1" name="Shape 244"/>
        <p:cNvGrpSpPr/>
        <p:nvPr/>
      </p:nvGrpSpPr>
      <p:grpSpPr>
        <a:xfrm>
          <a:off x="0" y="0"/>
          <a:ext cx="0" cy="0"/>
          <a:chOff x="0" y="0"/>
          <a:chExt cx="0" cy="0"/>
        </a:xfrm>
      </p:grpSpPr>
      <p:sp>
        <p:nvSpPr>
          <p:cNvPr id="245" name="Google Shape;245;g28bff462522_7_57"/>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6" name="Google Shape;246;g28bff462522_7_57"/>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lt1"/>
              </a:buClr>
              <a:buSzPts val="40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g28bff462522_7_57"/>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Charts or Images">
  <p:cSld name="Comparison Charts or Images">
    <p:spTree>
      <p:nvGrpSpPr>
        <p:cNvPr id="1" name="Shape 248"/>
        <p:cNvGrpSpPr/>
        <p:nvPr/>
      </p:nvGrpSpPr>
      <p:grpSpPr>
        <a:xfrm>
          <a:off x="0" y="0"/>
          <a:ext cx="0" cy="0"/>
          <a:chOff x="0" y="0"/>
          <a:chExt cx="0" cy="0"/>
        </a:xfrm>
      </p:grpSpPr>
      <p:sp>
        <p:nvSpPr>
          <p:cNvPr id="249" name="Google Shape;249;g28bff462522_7_61"/>
          <p:cNvSpPr txBox="1">
            <a:spLocks noGrp="1"/>
          </p:cNvSpPr>
          <p:nvPr>
            <p:ph type="body" idx="1"/>
          </p:nvPr>
        </p:nvSpPr>
        <p:spPr>
          <a:xfrm>
            <a:off x="678424"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4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0" name="Google Shape;250;g28bff462522_7_61"/>
          <p:cNvSpPr txBox="1">
            <a:spLocks noGrp="1"/>
          </p:cNvSpPr>
          <p:nvPr>
            <p:ph type="body" idx="2"/>
          </p:nvPr>
        </p:nvSpPr>
        <p:spPr>
          <a:xfrm>
            <a:off x="678424" y="2505075"/>
            <a:ext cx="5157787" cy="368458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g28bff462522_7_61"/>
          <p:cNvSpPr txBox="1">
            <a:spLocks noGrp="1"/>
          </p:cNvSpPr>
          <p:nvPr>
            <p:ph type="body" idx="3"/>
          </p:nvPr>
        </p:nvSpPr>
        <p:spPr>
          <a:xfrm>
            <a:off x="6010836"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4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2" name="Google Shape;252;g28bff462522_7_61"/>
          <p:cNvSpPr txBox="1">
            <a:spLocks noGrp="1"/>
          </p:cNvSpPr>
          <p:nvPr>
            <p:ph type="body" idx="4"/>
          </p:nvPr>
        </p:nvSpPr>
        <p:spPr>
          <a:xfrm>
            <a:off x="6010836" y="2505075"/>
            <a:ext cx="5183188" cy="368458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g28bff462522_7_61"/>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4" name="Google Shape;254;g28bff462522_7_61"/>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3 Photo and Word">
  <p:cSld name="2/3 Photo and Word">
    <p:spTree>
      <p:nvGrpSpPr>
        <p:cNvPr id="1" name="Shape 255"/>
        <p:cNvGrpSpPr/>
        <p:nvPr/>
      </p:nvGrpSpPr>
      <p:grpSpPr>
        <a:xfrm>
          <a:off x="0" y="0"/>
          <a:ext cx="0" cy="0"/>
          <a:chOff x="0" y="0"/>
          <a:chExt cx="0" cy="0"/>
        </a:xfrm>
      </p:grpSpPr>
      <p:sp>
        <p:nvSpPr>
          <p:cNvPr id="256" name="Google Shape;256;g28bff462522_7_68"/>
          <p:cNvSpPr/>
          <p:nvPr/>
        </p:nvSpPr>
        <p:spPr>
          <a:xfrm>
            <a:off x="0" y="0"/>
            <a:ext cx="4072128"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7" name="Google Shape;257;g28bff462522_7_68"/>
          <p:cNvSpPr>
            <a:spLocks noGrp="1"/>
          </p:cNvSpPr>
          <p:nvPr>
            <p:ph type="pic" idx="2"/>
          </p:nvPr>
        </p:nvSpPr>
        <p:spPr>
          <a:xfrm>
            <a:off x="4072128" y="0"/>
            <a:ext cx="8119872" cy="6857999"/>
          </a:xfrm>
          <a:prstGeom prst="rect">
            <a:avLst/>
          </a:prstGeom>
          <a:noFill/>
          <a:ln>
            <a:noFill/>
          </a:ln>
        </p:spPr>
      </p:sp>
      <p:sp>
        <p:nvSpPr>
          <p:cNvPr id="258" name="Google Shape;258;g28bff462522_7_68"/>
          <p:cNvSpPr txBox="1">
            <a:spLocks noGrp="1"/>
          </p:cNvSpPr>
          <p:nvPr>
            <p:ph type="title"/>
          </p:nvPr>
        </p:nvSpPr>
        <p:spPr>
          <a:xfrm>
            <a:off x="678424" y="2250913"/>
            <a:ext cx="2911941" cy="2246769"/>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g28bff462522_7_68"/>
          <p:cNvSpPr/>
          <p:nvPr/>
        </p:nvSpPr>
        <p:spPr>
          <a:xfrm>
            <a:off x="796895" y="2025884"/>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3 Photo and Word 1 1">
  <p:cSld name="2/3 Photo and Word_1_1">
    <p:spTree>
      <p:nvGrpSpPr>
        <p:cNvPr id="1" name="Shape 260"/>
        <p:cNvGrpSpPr/>
        <p:nvPr/>
      </p:nvGrpSpPr>
      <p:grpSpPr>
        <a:xfrm>
          <a:off x="0" y="0"/>
          <a:ext cx="0" cy="0"/>
          <a:chOff x="0" y="0"/>
          <a:chExt cx="0" cy="0"/>
        </a:xfrm>
      </p:grpSpPr>
      <p:sp>
        <p:nvSpPr>
          <p:cNvPr id="261" name="Google Shape;261;g28bff462522_7_78"/>
          <p:cNvSpPr/>
          <p:nvPr/>
        </p:nvSpPr>
        <p:spPr>
          <a:xfrm>
            <a:off x="0" y="0"/>
            <a:ext cx="4549500" cy="68763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28bff462522_7_78"/>
          <p:cNvSpPr txBox="1">
            <a:spLocks noGrp="1"/>
          </p:cNvSpPr>
          <p:nvPr>
            <p:ph type="title"/>
          </p:nvPr>
        </p:nvSpPr>
        <p:spPr>
          <a:xfrm>
            <a:off x="678425" y="12916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3" name="Google Shape;263;g28bff462522_7_78"/>
          <p:cNvSpPr/>
          <p:nvPr/>
        </p:nvSpPr>
        <p:spPr>
          <a:xfrm>
            <a:off x="796895" y="1160759"/>
            <a:ext cx="914400" cy="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3 Photo and Word 1 1 1">
  <p:cSld name="2/3 Photo and Word_1_1_1">
    <p:spTree>
      <p:nvGrpSpPr>
        <p:cNvPr id="1" name="Shape 264"/>
        <p:cNvGrpSpPr/>
        <p:nvPr/>
      </p:nvGrpSpPr>
      <p:grpSpPr>
        <a:xfrm>
          <a:off x="0" y="0"/>
          <a:ext cx="0" cy="0"/>
          <a:chOff x="0" y="0"/>
          <a:chExt cx="0" cy="0"/>
        </a:xfrm>
      </p:grpSpPr>
      <p:sp>
        <p:nvSpPr>
          <p:cNvPr id="265" name="Google Shape;265;g28bff462522_7_82"/>
          <p:cNvSpPr/>
          <p:nvPr/>
        </p:nvSpPr>
        <p:spPr>
          <a:xfrm>
            <a:off x="0" y="0"/>
            <a:ext cx="4549500" cy="6876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28bff462522_7_82"/>
          <p:cNvSpPr txBox="1">
            <a:spLocks noGrp="1"/>
          </p:cNvSpPr>
          <p:nvPr>
            <p:ph type="title"/>
          </p:nvPr>
        </p:nvSpPr>
        <p:spPr>
          <a:xfrm>
            <a:off x="678425" y="12916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g28bff462522_7_82"/>
          <p:cNvSpPr/>
          <p:nvPr/>
        </p:nvSpPr>
        <p:spPr>
          <a:xfrm>
            <a:off x="796895" y="1160759"/>
            <a:ext cx="914400" cy="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over photo">
  <p:cSld name="Text over photo">
    <p:spTree>
      <p:nvGrpSpPr>
        <p:cNvPr id="1" name="Shape 268"/>
        <p:cNvGrpSpPr/>
        <p:nvPr/>
      </p:nvGrpSpPr>
      <p:grpSpPr>
        <a:xfrm>
          <a:off x="0" y="0"/>
          <a:ext cx="0" cy="0"/>
          <a:chOff x="0" y="0"/>
          <a:chExt cx="0" cy="0"/>
        </a:xfrm>
      </p:grpSpPr>
      <p:sp>
        <p:nvSpPr>
          <p:cNvPr id="269" name="Google Shape;269;g28bff462522_7_86"/>
          <p:cNvSpPr>
            <a:spLocks noGrp="1"/>
          </p:cNvSpPr>
          <p:nvPr>
            <p:ph type="pic" idx="2"/>
          </p:nvPr>
        </p:nvSpPr>
        <p:spPr>
          <a:xfrm>
            <a:off x="0" y="0"/>
            <a:ext cx="12192000" cy="6858000"/>
          </a:xfrm>
          <a:prstGeom prst="rect">
            <a:avLst/>
          </a:prstGeom>
          <a:noFill/>
          <a:ln>
            <a:noFill/>
          </a:ln>
        </p:spPr>
      </p:sp>
      <p:sp>
        <p:nvSpPr>
          <p:cNvPr id="270" name="Google Shape;270;g28bff462522_7_86"/>
          <p:cNvSpPr txBox="1">
            <a:spLocks noGrp="1"/>
          </p:cNvSpPr>
          <p:nvPr>
            <p:ph type="title"/>
          </p:nvPr>
        </p:nvSpPr>
        <p:spPr>
          <a:xfrm>
            <a:off x="682598" y="5013434"/>
            <a:ext cx="10515600" cy="5078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3000"/>
              <a:buFont typeface="Arial"/>
              <a:buNone/>
              <a:defRPr sz="300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g28bff462522_7_86"/>
          <p:cNvSpPr/>
          <p:nvPr/>
        </p:nvSpPr>
        <p:spPr>
          <a:xfrm>
            <a:off x="796895" y="4807198"/>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lumn Content" type="twoObj">
  <p:cSld name="TWO_OBJECTS">
    <p:spTree>
      <p:nvGrpSpPr>
        <p:cNvPr id="1" name="Shape 272"/>
        <p:cNvGrpSpPr/>
        <p:nvPr/>
      </p:nvGrpSpPr>
      <p:grpSpPr>
        <a:xfrm>
          <a:off x="0" y="0"/>
          <a:ext cx="0" cy="0"/>
          <a:chOff x="0" y="0"/>
          <a:chExt cx="0" cy="0"/>
        </a:xfrm>
      </p:grpSpPr>
      <p:sp>
        <p:nvSpPr>
          <p:cNvPr id="273" name="Google Shape;273;g28bff462522_7_90"/>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g28bff462522_7_90"/>
          <p:cNvSpPr txBox="1">
            <a:spLocks noGrp="1"/>
          </p:cNvSpPr>
          <p:nvPr>
            <p:ph type="body" idx="1"/>
          </p:nvPr>
        </p:nvSpPr>
        <p:spPr>
          <a:xfrm>
            <a:off x="676836" y="1825625"/>
            <a:ext cx="5181600" cy="435133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5" name="Google Shape;275;g28bff462522_7_90"/>
          <p:cNvSpPr txBox="1">
            <a:spLocks noGrp="1"/>
          </p:cNvSpPr>
          <p:nvPr>
            <p:ph type="body" idx="2"/>
          </p:nvPr>
        </p:nvSpPr>
        <p:spPr>
          <a:xfrm>
            <a:off x="6010836" y="1825625"/>
            <a:ext cx="5181600" cy="435133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g28bff462522_7_90"/>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77"/>
        <p:cNvGrpSpPr/>
        <p:nvPr/>
      </p:nvGrpSpPr>
      <p:grpSpPr>
        <a:xfrm>
          <a:off x="0" y="0"/>
          <a:ext cx="0" cy="0"/>
          <a:chOff x="0" y="0"/>
          <a:chExt cx="0" cy="0"/>
        </a:xfrm>
      </p:grpSpPr>
      <p:sp>
        <p:nvSpPr>
          <p:cNvPr id="278" name="Google Shape;278;g28bff462522_7_95"/>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9" name="Google Shape;279;g28bff462522_7_95"/>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g28bff462522_7_95"/>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1" name="Google Shape;281;g28bff462522_7_95"/>
          <p:cNvSpPr txBox="1">
            <a:spLocks noGrp="1"/>
          </p:cNvSpPr>
          <p:nvPr>
            <p:ph type="body" idx="1"/>
          </p:nvPr>
        </p:nvSpPr>
        <p:spPr>
          <a:xfrm>
            <a:off x="5985436" y="4535964"/>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Quote Option 2">
  <p:cSld name="Quote Option 2">
    <p:spTree>
      <p:nvGrpSpPr>
        <p:cNvPr id="1" name="Shape 282"/>
        <p:cNvGrpSpPr/>
        <p:nvPr/>
      </p:nvGrpSpPr>
      <p:grpSpPr>
        <a:xfrm>
          <a:off x="0" y="0"/>
          <a:ext cx="0" cy="0"/>
          <a:chOff x="0" y="0"/>
          <a:chExt cx="0" cy="0"/>
        </a:xfrm>
      </p:grpSpPr>
      <p:sp>
        <p:nvSpPr>
          <p:cNvPr id="283" name="Google Shape;283;g28bff462522_7_100"/>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4" name="Google Shape;284;g28bff462522_7_100"/>
          <p:cNvSpPr txBox="1">
            <a:spLocks noGrp="1"/>
          </p:cNvSpPr>
          <p:nvPr>
            <p:ph type="title"/>
          </p:nvPr>
        </p:nvSpPr>
        <p:spPr>
          <a:xfrm>
            <a:off x="1987826" y="1432868"/>
            <a:ext cx="773927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g28bff462522_7_100"/>
          <p:cNvSpPr txBox="1">
            <a:spLocks noGrp="1"/>
          </p:cNvSpPr>
          <p:nvPr>
            <p:ph type="body" idx="1"/>
          </p:nvPr>
        </p:nvSpPr>
        <p:spPr>
          <a:xfrm>
            <a:off x="5985436" y="5308199"/>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286" name="Google Shape;286;g28bff462522_7_100"/>
          <p:cNvPicPr preferRelativeResize="0"/>
          <p:nvPr/>
        </p:nvPicPr>
        <p:blipFill rotWithShape="1">
          <a:blip r:embed="rId2">
            <a:alphaModFix/>
          </a:blip>
          <a:srcRect/>
          <a:stretch/>
        </p:blipFill>
        <p:spPr>
          <a:xfrm>
            <a:off x="616226" y="624485"/>
            <a:ext cx="1371600" cy="1371600"/>
          </a:xfrm>
          <a:prstGeom prst="rect">
            <a:avLst/>
          </a:prstGeom>
          <a:noFill/>
          <a:ln>
            <a:noFill/>
          </a:ln>
        </p:spPr>
      </p:pic>
      <p:pic>
        <p:nvPicPr>
          <p:cNvPr id="287" name="Google Shape;287;g28bff462522_7_100"/>
          <p:cNvPicPr preferRelativeResize="0"/>
          <p:nvPr/>
        </p:nvPicPr>
        <p:blipFill rotWithShape="1">
          <a:blip r:embed="rId2">
            <a:alphaModFix/>
          </a:blip>
          <a:srcRect/>
          <a:stretch/>
        </p:blipFill>
        <p:spPr>
          <a:xfrm rot="10800000">
            <a:off x="9727096" y="3593387"/>
            <a:ext cx="1371600" cy="13716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288"/>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ullets Light Background" type="obj">
  <p:cSld name="OBJECT">
    <p:spTree>
      <p:nvGrpSpPr>
        <p:cNvPr id="1" name="Shape 367"/>
        <p:cNvGrpSpPr/>
        <p:nvPr/>
      </p:nvGrpSpPr>
      <p:grpSpPr>
        <a:xfrm>
          <a:off x="0" y="0"/>
          <a:ext cx="0" cy="0"/>
          <a:chOff x="0" y="0"/>
          <a:chExt cx="0" cy="0"/>
        </a:xfrm>
      </p:grpSpPr>
      <p:sp>
        <p:nvSpPr>
          <p:cNvPr id="368" name="Google Shape;368;g2917b17d7d9_2_3"/>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g2917b17d7d9_2_3"/>
          <p:cNvSpPr txBox="1">
            <a:spLocks noGrp="1"/>
          </p:cNvSpPr>
          <p:nvPr>
            <p:ph type="body" idx="1"/>
          </p:nvPr>
        </p:nvSpPr>
        <p:spPr>
          <a:xfrm>
            <a:off x="676836" y="2012151"/>
            <a:ext cx="10515600" cy="3847200"/>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lvl1pPr>
            <a:lvl2pPr marL="914400" lvl="1" indent="-401319" algn="l">
              <a:lnSpc>
                <a:spcPct val="100000"/>
              </a:lnSpc>
              <a:spcBef>
                <a:spcPts val="1200"/>
              </a:spcBef>
              <a:spcAft>
                <a:spcPts val="0"/>
              </a:spcAft>
              <a:buSzPts val="2720"/>
              <a:buFont typeface="Arial"/>
              <a:buChar char="•"/>
              <a:defRPr sz="3200"/>
            </a:lvl2pPr>
            <a:lvl3pPr marL="1371600" lvl="2" indent="-401319" algn="l">
              <a:lnSpc>
                <a:spcPct val="100000"/>
              </a:lnSpc>
              <a:spcBef>
                <a:spcPts val="1200"/>
              </a:spcBef>
              <a:spcAft>
                <a:spcPts val="0"/>
              </a:spcAft>
              <a:buSzPts val="2720"/>
              <a:buFont typeface="Arial"/>
              <a:buChar char="•"/>
              <a:defRPr sz="3200"/>
            </a:lvl3pPr>
            <a:lvl4pPr marL="1828800" lvl="3" indent="-228600" algn="l">
              <a:lnSpc>
                <a:spcPct val="100000"/>
              </a:lnSpc>
              <a:spcBef>
                <a:spcPts val="1200"/>
              </a:spcBef>
              <a:spcAft>
                <a:spcPts val="0"/>
              </a:spcAft>
              <a:buSzPts val="1700"/>
              <a:buFont typeface="Arial"/>
              <a:buNone/>
              <a:defRPr sz="2000"/>
            </a:lvl4pPr>
            <a:lvl5pPr marL="2286000" lvl="4" indent="-401320" algn="l">
              <a:lnSpc>
                <a:spcPct val="162500"/>
              </a:lnSpc>
              <a:spcBef>
                <a:spcPts val="400"/>
              </a:spcBef>
              <a:spcAft>
                <a:spcPts val="0"/>
              </a:spcAft>
              <a:buSzPts val="2720"/>
              <a:buFont typeface="Arial"/>
              <a:buChar char="•"/>
              <a:defRPr sz="3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0" name="Google Shape;370;g2917b17d7d9_2_3"/>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1">
  <p:cSld name="Title Slide_1">
    <p:spTree>
      <p:nvGrpSpPr>
        <p:cNvPr id="1" name="Shape 371"/>
        <p:cNvGrpSpPr/>
        <p:nvPr/>
      </p:nvGrpSpPr>
      <p:grpSpPr>
        <a:xfrm>
          <a:off x="0" y="0"/>
          <a:ext cx="0" cy="0"/>
          <a:chOff x="0" y="0"/>
          <a:chExt cx="0" cy="0"/>
        </a:xfrm>
      </p:grpSpPr>
      <p:sp>
        <p:nvSpPr>
          <p:cNvPr id="372" name="Google Shape;372;g2917b17d7d9_2_7"/>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3" name="Google Shape;373;g2917b17d7d9_2_7"/>
          <p:cNvSpPr txBox="1">
            <a:spLocks noGrp="1"/>
          </p:cNvSpPr>
          <p:nvPr>
            <p:ph type="ctrTitle"/>
          </p:nvPr>
        </p:nvSpPr>
        <p:spPr>
          <a:xfrm>
            <a:off x="887423" y="2900714"/>
            <a:ext cx="10380000" cy="1559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g2917b17d7d9_2_7"/>
          <p:cNvSpPr/>
          <p:nvPr/>
        </p:nvSpPr>
        <p:spPr>
          <a:xfrm>
            <a:off x="958259" y="2621244"/>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5" name="Google Shape;375;g2917b17d7d9_2_7"/>
          <p:cNvSpPr txBox="1">
            <a:spLocks noGrp="1"/>
          </p:cNvSpPr>
          <p:nvPr>
            <p:ph type="body" idx="1"/>
          </p:nvPr>
        </p:nvSpPr>
        <p:spPr>
          <a:xfrm>
            <a:off x="879004" y="3926364"/>
            <a:ext cx="103479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376" name="Google Shape;376;g2917b17d7d9_2_7"/>
          <p:cNvPicPr preferRelativeResize="0"/>
          <p:nvPr/>
        </p:nvPicPr>
        <p:blipFill rotWithShape="1">
          <a:blip r:embed="rId2">
            <a:alphaModFix/>
          </a:blip>
          <a:srcRect l="7779" r="-7779"/>
          <a:stretch/>
        </p:blipFill>
        <p:spPr>
          <a:xfrm>
            <a:off x="0" y="614273"/>
            <a:ext cx="3657601" cy="76224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Half Page">
  <p:cSld name="Picture with Caption Half Page">
    <p:spTree>
      <p:nvGrpSpPr>
        <p:cNvPr id="1" name="Shape 377"/>
        <p:cNvGrpSpPr/>
        <p:nvPr/>
      </p:nvGrpSpPr>
      <p:grpSpPr>
        <a:xfrm>
          <a:off x="0" y="0"/>
          <a:ext cx="0" cy="0"/>
          <a:chOff x="0" y="0"/>
          <a:chExt cx="0" cy="0"/>
        </a:xfrm>
      </p:grpSpPr>
      <p:sp>
        <p:nvSpPr>
          <p:cNvPr id="378" name="Google Shape;378;g2917b17d7d9_2_13"/>
          <p:cNvSpPr/>
          <p:nvPr/>
        </p:nvSpPr>
        <p:spPr>
          <a:xfrm>
            <a:off x="0" y="0"/>
            <a:ext cx="6096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9" name="Google Shape;379;g2917b17d7d9_2_13"/>
          <p:cNvSpPr>
            <a:spLocks noGrp="1"/>
          </p:cNvSpPr>
          <p:nvPr>
            <p:ph type="pic" idx="2"/>
          </p:nvPr>
        </p:nvSpPr>
        <p:spPr>
          <a:xfrm>
            <a:off x="6096000" y="0"/>
            <a:ext cx="6096000" cy="6857999"/>
          </a:xfrm>
          <a:prstGeom prst="rect">
            <a:avLst/>
          </a:prstGeom>
          <a:noFill/>
          <a:ln>
            <a:noFill/>
          </a:ln>
        </p:spPr>
      </p:sp>
      <p:sp>
        <p:nvSpPr>
          <p:cNvPr id="380" name="Google Shape;380;g2917b17d7d9_2_13"/>
          <p:cNvSpPr txBox="1">
            <a:spLocks noGrp="1"/>
          </p:cNvSpPr>
          <p:nvPr>
            <p:ph type="title"/>
          </p:nvPr>
        </p:nvSpPr>
        <p:spPr>
          <a:xfrm>
            <a:off x="678424" y="1650207"/>
            <a:ext cx="4587300" cy="1118400"/>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3200"/>
              <a:buFont typeface="Georgia"/>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g2917b17d7d9_2_13"/>
          <p:cNvSpPr txBox="1">
            <a:spLocks noGrp="1"/>
          </p:cNvSpPr>
          <p:nvPr>
            <p:ph type="body" idx="1"/>
          </p:nvPr>
        </p:nvSpPr>
        <p:spPr>
          <a:xfrm>
            <a:off x="678424" y="3131215"/>
            <a:ext cx="4587300" cy="451500"/>
          </a:xfrm>
          <a:prstGeom prst="rect">
            <a:avLst/>
          </a:prstGeom>
          <a:noFill/>
          <a:ln>
            <a:noFill/>
          </a:ln>
        </p:spPr>
        <p:txBody>
          <a:bodyPr spcFirstLastPara="1" wrap="square" lIns="91425" tIns="45700" rIns="91425" bIns="45700" anchor="t" anchorCtr="0">
            <a:spAutoFit/>
          </a:bodyPr>
          <a:lstStyle>
            <a:lvl1pPr marL="457200" lvl="0" indent="-228600" algn="l">
              <a:lnSpc>
                <a:spcPct val="127272"/>
              </a:lnSpc>
              <a:spcBef>
                <a:spcPts val="1400"/>
              </a:spcBef>
              <a:spcAft>
                <a:spcPts val="0"/>
              </a:spcAft>
              <a:buSzPts val="1870"/>
              <a:buNone/>
              <a:defRPr sz="2200"/>
            </a:lvl1pPr>
            <a:lvl2pPr marL="914400" lvl="1" indent="-228600" algn="l">
              <a:lnSpc>
                <a:spcPct val="100000"/>
              </a:lnSpc>
              <a:spcBef>
                <a:spcPts val="1200"/>
              </a:spcBef>
              <a:spcAft>
                <a:spcPts val="0"/>
              </a:spcAft>
              <a:buSzPts val="1190"/>
              <a:buNone/>
              <a:defRPr sz="1400"/>
            </a:lvl2pPr>
            <a:lvl3pPr marL="1371600" lvl="2" indent="-228600" algn="l">
              <a:lnSpc>
                <a:spcPct val="100000"/>
              </a:lnSpc>
              <a:spcBef>
                <a:spcPts val="1200"/>
              </a:spcBef>
              <a:spcAft>
                <a:spcPts val="0"/>
              </a:spcAft>
              <a:buSzPts val="1020"/>
              <a:buNone/>
              <a:defRPr sz="1200"/>
            </a:lvl3pPr>
            <a:lvl4pPr marL="1828800" lvl="3" indent="-228600" algn="l">
              <a:lnSpc>
                <a:spcPct val="100000"/>
              </a:lnSpc>
              <a:spcBef>
                <a:spcPts val="1200"/>
              </a:spcBef>
              <a:spcAft>
                <a:spcPts val="0"/>
              </a:spcAft>
              <a:buSzPts val="850"/>
              <a:buNone/>
              <a:defRPr sz="1000"/>
            </a:lvl4pPr>
            <a:lvl5pPr marL="2286000" lvl="4" indent="-228600" algn="l">
              <a:lnSpc>
                <a:spcPct val="360000"/>
              </a:lnSpc>
              <a:spcBef>
                <a:spcPts val="400"/>
              </a:spcBef>
              <a:spcAft>
                <a:spcPts val="0"/>
              </a:spcAft>
              <a:buSzPts val="85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2" name="Google Shape;382;g2917b17d7d9_2_13"/>
          <p:cNvSpPr/>
          <p:nvPr/>
        </p:nvSpPr>
        <p:spPr>
          <a:xfrm>
            <a:off x="796895" y="1425178"/>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ullets Dark Backgrnd">
  <p:cSld name="Bullets Dark Backgrnd">
    <p:spTree>
      <p:nvGrpSpPr>
        <p:cNvPr id="1" name="Shape 383"/>
        <p:cNvGrpSpPr/>
        <p:nvPr/>
      </p:nvGrpSpPr>
      <p:grpSpPr>
        <a:xfrm>
          <a:off x="0" y="0"/>
          <a:ext cx="0" cy="0"/>
          <a:chOff x="0" y="0"/>
          <a:chExt cx="0" cy="0"/>
        </a:xfrm>
      </p:grpSpPr>
      <p:sp>
        <p:nvSpPr>
          <p:cNvPr id="384" name="Google Shape;384;g2917b17d7d9_2_19"/>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5" name="Google Shape;385;g2917b17d7d9_2_19"/>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lt1"/>
              </a:buClr>
              <a:buSzPts val="4000"/>
              <a:buFont typeface="Georgia"/>
              <a:buNone/>
              <a:defRPr>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g2917b17d7d9_2_19"/>
          <p:cNvSpPr txBox="1">
            <a:spLocks noGrp="1"/>
          </p:cNvSpPr>
          <p:nvPr>
            <p:ph type="body" idx="1"/>
          </p:nvPr>
        </p:nvSpPr>
        <p:spPr>
          <a:xfrm>
            <a:off x="676836" y="2490951"/>
            <a:ext cx="10515600" cy="3686011"/>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1200"/>
              </a:spcBef>
              <a:spcAft>
                <a:spcPts val="0"/>
              </a:spcAft>
              <a:buSzPts val="2720"/>
              <a:buFont typeface="Arial"/>
              <a:buChar char="•"/>
              <a:defRPr sz="3200">
                <a:solidFill>
                  <a:schemeClr val="lt1"/>
                </a:solidFill>
              </a:defRPr>
            </a:lvl1pPr>
            <a:lvl2pPr marL="914400" lvl="1" indent="-401319" algn="l">
              <a:lnSpc>
                <a:spcPct val="100000"/>
              </a:lnSpc>
              <a:spcBef>
                <a:spcPts val="1200"/>
              </a:spcBef>
              <a:spcAft>
                <a:spcPts val="0"/>
              </a:spcAft>
              <a:buSzPts val="2720"/>
              <a:buFont typeface="Arial"/>
              <a:buChar char="ͦ"/>
              <a:defRPr sz="3200">
                <a:solidFill>
                  <a:schemeClr val="lt1"/>
                </a:solidFill>
              </a:defRPr>
            </a:lvl2pPr>
            <a:lvl3pPr marL="1371600" lvl="2" indent="-401319" algn="l">
              <a:lnSpc>
                <a:spcPct val="100000"/>
              </a:lnSpc>
              <a:spcBef>
                <a:spcPts val="1200"/>
              </a:spcBef>
              <a:spcAft>
                <a:spcPts val="0"/>
              </a:spcAft>
              <a:buSzPts val="2720"/>
              <a:buFont typeface="Arial"/>
              <a:buChar char="−"/>
              <a:defRPr sz="3200">
                <a:solidFill>
                  <a:schemeClr val="lt1"/>
                </a:solidFill>
              </a:defRPr>
            </a:lvl3pPr>
            <a:lvl4pPr marL="1828800" lvl="3" indent="-401319" algn="l">
              <a:lnSpc>
                <a:spcPct val="100000"/>
              </a:lnSpc>
              <a:spcBef>
                <a:spcPts val="1200"/>
              </a:spcBef>
              <a:spcAft>
                <a:spcPts val="0"/>
              </a:spcAft>
              <a:buSzPts val="2720"/>
              <a:buFont typeface="Noto Sans Symbols"/>
              <a:buChar char="⮚"/>
              <a:defRPr sz="3200">
                <a:solidFill>
                  <a:schemeClr val="lt1"/>
                </a:solidFill>
              </a:defRPr>
            </a:lvl4pPr>
            <a:lvl5pPr marL="2286000" lvl="4" indent="-401320" algn="l">
              <a:lnSpc>
                <a:spcPct val="162500"/>
              </a:lnSpc>
              <a:spcBef>
                <a:spcPts val="400"/>
              </a:spcBef>
              <a:spcAft>
                <a:spcPts val="0"/>
              </a:spcAft>
              <a:buSzPts val="2720"/>
              <a:buFont typeface="Arial"/>
              <a:buChar char="•"/>
              <a:defRPr sz="32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7" name="Google Shape;387;g2917b17d7d9_2_19"/>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ullets Dark Backgrnd 1">
  <p:cSld name="Bullets Dark Backgrnd_1">
    <p:spTree>
      <p:nvGrpSpPr>
        <p:cNvPr id="1" name="Shape 388"/>
        <p:cNvGrpSpPr/>
        <p:nvPr/>
      </p:nvGrpSpPr>
      <p:grpSpPr>
        <a:xfrm>
          <a:off x="0" y="0"/>
          <a:ext cx="0" cy="0"/>
          <a:chOff x="0" y="0"/>
          <a:chExt cx="0" cy="0"/>
        </a:xfrm>
      </p:grpSpPr>
      <p:sp>
        <p:nvSpPr>
          <p:cNvPr id="389" name="Google Shape;389;g2917b17d7d9_2_24"/>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hort Paragraph Light" type="titleOnly">
  <p:cSld name="TITLE_ONLY">
    <p:spTree>
      <p:nvGrpSpPr>
        <p:cNvPr id="1" name="Shape 390"/>
        <p:cNvGrpSpPr/>
        <p:nvPr/>
      </p:nvGrpSpPr>
      <p:grpSpPr>
        <a:xfrm>
          <a:off x="0" y="0"/>
          <a:ext cx="0" cy="0"/>
          <a:chOff x="0" y="0"/>
          <a:chExt cx="0" cy="0"/>
        </a:xfrm>
      </p:grpSpPr>
      <p:sp>
        <p:nvSpPr>
          <p:cNvPr id="391" name="Google Shape;391;g2917b17d7d9_2_26"/>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2" name="Google Shape;392;g2917b17d7d9_2_26"/>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g2917b17d7d9_2_26"/>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 Center Title Slide">
  <p:cSld name=" Center Title Slide">
    <p:spTree>
      <p:nvGrpSpPr>
        <p:cNvPr id="1" name="Shape 394"/>
        <p:cNvGrpSpPr/>
        <p:nvPr/>
      </p:nvGrpSpPr>
      <p:grpSpPr>
        <a:xfrm>
          <a:off x="0" y="0"/>
          <a:ext cx="0" cy="0"/>
          <a:chOff x="0" y="0"/>
          <a:chExt cx="0" cy="0"/>
        </a:xfrm>
      </p:grpSpPr>
      <p:sp>
        <p:nvSpPr>
          <p:cNvPr id="395" name="Google Shape;395;g2917b17d7d9_2_30"/>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6" name="Google Shape;396;g2917b17d7d9_2_30"/>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7" name="Google Shape;397;g2917b17d7d9_2_30"/>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SzPts val="238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398" name="Google Shape;398;g2917b17d7d9_2_30" descr="A red background with white text&#10;&#10;Description automatically generated with medium confidence"/>
          <p:cNvPicPr preferRelativeResize="0"/>
          <p:nvPr/>
        </p:nvPicPr>
        <p:blipFill rotWithShape="1">
          <a:blip r:embed="rId2">
            <a:alphaModFix/>
          </a:blip>
          <a:srcRect/>
          <a:stretch/>
        </p:blipFill>
        <p:spPr>
          <a:xfrm>
            <a:off x="3961851" y="1172275"/>
            <a:ext cx="4268297" cy="768293"/>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Full Screen Photo">
  <p:cSld name="Full Screen Photo">
    <p:spTree>
      <p:nvGrpSpPr>
        <p:cNvPr id="1" name="Shape 399"/>
        <p:cNvGrpSpPr/>
        <p:nvPr/>
      </p:nvGrpSpPr>
      <p:grpSpPr>
        <a:xfrm>
          <a:off x="0" y="0"/>
          <a:ext cx="0" cy="0"/>
          <a:chOff x="0" y="0"/>
          <a:chExt cx="0" cy="0"/>
        </a:xfrm>
      </p:grpSpPr>
      <p:sp>
        <p:nvSpPr>
          <p:cNvPr id="400" name="Google Shape;400;g2917b17d7d9_2_35"/>
          <p:cNvSpPr>
            <a:spLocks noGrp="1"/>
          </p:cNvSpPr>
          <p:nvPr>
            <p:ph type="pic" idx="2"/>
          </p:nvPr>
        </p:nvSpPr>
        <p:spPr>
          <a:xfrm>
            <a:off x="0" y="0"/>
            <a:ext cx="12192000" cy="6857999"/>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hort Paragraph Dark Bkgr">
  <p:cSld name="Short Paragraph Dark Bkgr">
    <p:spTree>
      <p:nvGrpSpPr>
        <p:cNvPr id="1" name="Shape 401"/>
        <p:cNvGrpSpPr/>
        <p:nvPr/>
      </p:nvGrpSpPr>
      <p:grpSpPr>
        <a:xfrm>
          <a:off x="0" y="0"/>
          <a:ext cx="0" cy="0"/>
          <a:chOff x="0" y="0"/>
          <a:chExt cx="0" cy="0"/>
        </a:xfrm>
      </p:grpSpPr>
      <p:sp>
        <p:nvSpPr>
          <p:cNvPr id="402" name="Google Shape;402;g2917b17d7d9_2_37"/>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3" name="Google Shape;403;g2917b17d7d9_2_37"/>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lt1"/>
              </a:buClr>
              <a:buSzPts val="40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g2917b17d7d9_2_37"/>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Charts or Images">
  <p:cSld name="Comparison Charts or Images">
    <p:spTree>
      <p:nvGrpSpPr>
        <p:cNvPr id="1" name="Shape 405"/>
        <p:cNvGrpSpPr/>
        <p:nvPr/>
      </p:nvGrpSpPr>
      <p:grpSpPr>
        <a:xfrm>
          <a:off x="0" y="0"/>
          <a:ext cx="0" cy="0"/>
          <a:chOff x="0" y="0"/>
          <a:chExt cx="0" cy="0"/>
        </a:xfrm>
      </p:grpSpPr>
      <p:sp>
        <p:nvSpPr>
          <p:cNvPr id="406" name="Google Shape;406;g2917b17d7d9_2_41"/>
          <p:cNvSpPr txBox="1">
            <a:spLocks noGrp="1"/>
          </p:cNvSpPr>
          <p:nvPr>
            <p:ph type="body" idx="1"/>
          </p:nvPr>
        </p:nvSpPr>
        <p:spPr>
          <a:xfrm>
            <a:off x="678424"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4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7" name="Google Shape;407;g2917b17d7d9_2_41"/>
          <p:cNvSpPr txBox="1">
            <a:spLocks noGrp="1"/>
          </p:cNvSpPr>
          <p:nvPr>
            <p:ph type="body" idx="2"/>
          </p:nvPr>
        </p:nvSpPr>
        <p:spPr>
          <a:xfrm>
            <a:off x="678424" y="2505075"/>
            <a:ext cx="5157787" cy="368458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8" name="Google Shape;408;g2917b17d7d9_2_41"/>
          <p:cNvSpPr txBox="1">
            <a:spLocks noGrp="1"/>
          </p:cNvSpPr>
          <p:nvPr>
            <p:ph type="body" idx="3"/>
          </p:nvPr>
        </p:nvSpPr>
        <p:spPr>
          <a:xfrm>
            <a:off x="6010836"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4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9" name="Google Shape;409;g2917b17d7d9_2_41"/>
          <p:cNvSpPr txBox="1">
            <a:spLocks noGrp="1"/>
          </p:cNvSpPr>
          <p:nvPr>
            <p:ph type="body" idx="4"/>
          </p:nvPr>
        </p:nvSpPr>
        <p:spPr>
          <a:xfrm>
            <a:off x="6010836" y="2505075"/>
            <a:ext cx="5183188" cy="368458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0" name="Google Shape;410;g2917b17d7d9_2_41"/>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1" name="Google Shape;411;g2917b17d7d9_2_41"/>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3 Photo and Word">
  <p:cSld name="2/3 Photo and Word">
    <p:spTree>
      <p:nvGrpSpPr>
        <p:cNvPr id="1" name="Shape 412"/>
        <p:cNvGrpSpPr/>
        <p:nvPr/>
      </p:nvGrpSpPr>
      <p:grpSpPr>
        <a:xfrm>
          <a:off x="0" y="0"/>
          <a:ext cx="0" cy="0"/>
          <a:chOff x="0" y="0"/>
          <a:chExt cx="0" cy="0"/>
        </a:xfrm>
      </p:grpSpPr>
      <p:sp>
        <p:nvSpPr>
          <p:cNvPr id="413" name="Google Shape;413;g2917b17d7d9_2_48"/>
          <p:cNvSpPr/>
          <p:nvPr/>
        </p:nvSpPr>
        <p:spPr>
          <a:xfrm>
            <a:off x="0" y="0"/>
            <a:ext cx="4072128"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4" name="Google Shape;414;g2917b17d7d9_2_48"/>
          <p:cNvSpPr>
            <a:spLocks noGrp="1"/>
          </p:cNvSpPr>
          <p:nvPr>
            <p:ph type="pic" idx="2"/>
          </p:nvPr>
        </p:nvSpPr>
        <p:spPr>
          <a:xfrm>
            <a:off x="4072128" y="0"/>
            <a:ext cx="8119872" cy="6857999"/>
          </a:xfrm>
          <a:prstGeom prst="rect">
            <a:avLst/>
          </a:prstGeom>
          <a:noFill/>
          <a:ln>
            <a:noFill/>
          </a:ln>
        </p:spPr>
      </p:sp>
      <p:sp>
        <p:nvSpPr>
          <p:cNvPr id="415" name="Google Shape;415;g2917b17d7d9_2_48"/>
          <p:cNvSpPr txBox="1">
            <a:spLocks noGrp="1"/>
          </p:cNvSpPr>
          <p:nvPr>
            <p:ph type="title"/>
          </p:nvPr>
        </p:nvSpPr>
        <p:spPr>
          <a:xfrm>
            <a:off x="678424" y="2250913"/>
            <a:ext cx="2911941" cy="2246769"/>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6" name="Google Shape;416;g2917b17d7d9_2_48"/>
          <p:cNvSpPr/>
          <p:nvPr/>
        </p:nvSpPr>
        <p:spPr>
          <a:xfrm>
            <a:off x="796895" y="2025884"/>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ext over photo">
  <p:cSld name="Text over photo">
    <p:spTree>
      <p:nvGrpSpPr>
        <p:cNvPr id="1" name="Shape 417"/>
        <p:cNvGrpSpPr/>
        <p:nvPr/>
      </p:nvGrpSpPr>
      <p:grpSpPr>
        <a:xfrm>
          <a:off x="0" y="0"/>
          <a:ext cx="0" cy="0"/>
          <a:chOff x="0" y="0"/>
          <a:chExt cx="0" cy="0"/>
        </a:xfrm>
      </p:grpSpPr>
      <p:sp>
        <p:nvSpPr>
          <p:cNvPr id="418" name="Google Shape;418;g2917b17d7d9_2_53"/>
          <p:cNvSpPr>
            <a:spLocks noGrp="1"/>
          </p:cNvSpPr>
          <p:nvPr>
            <p:ph type="pic" idx="2"/>
          </p:nvPr>
        </p:nvSpPr>
        <p:spPr>
          <a:xfrm>
            <a:off x="0" y="0"/>
            <a:ext cx="12192000" cy="6858000"/>
          </a:xfrm>
          <a:prstGeom prst="rect">
            <a:avLst/>
          </a:prstGeom>
          <a:noFill/>
          <a:ln>
            <a:noFill/>
          </a:ln>
        </p:spPr>
      </p:sp>
      <p:sp>
        <p:nvSpPr>
          <p:cNvPr id="419" name="Google Shape;419;g2917b17d7d9_2_53"/>
          <p:cNvSpPr txBox="1">
            <a:spLocks noGrp="1"/>
          </p:cNvSpPr>
          <p:nvPr>
            <p:ph type="title"/>
          </p:nvPr>
        </p:nvSpPr>
        <p:spPr>
          <a:xfrm>
            <a:off x="682598" y="5013434"/>
            <a:ext cx="10515600" cy="5078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3000"/>
              <a:buFont typeface="Arial"/>
              <a:buNone/>
              <a:defRPr sz="300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0" name="Google Shape;420;g2917b17d7d9_2_53"/>
          <p:cNvSpPr/>
          <p:nvPr/>
        </p:nvSpPr>
        <p:spPr>
          <a:xfrm>
            <a:off x="796895" y="4807198"/>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wo Column Content" type="twoObj">
  <p:cSld name="TWO_OBJECTS">
    <p:spTree>
      <p:nvGrpSpPr>
        <p:cNvPr id="1" name="Shape 421"/>
        <p:cNvGrpSpPr/>
        <p:nvPr/>
      </p:nvGrpSpPr>
      <p:grpSpPr>
        <a:xfrm>
          <a:off x="0" y="0"/>
          <a:ext cx="0" cy="0"/>
          <a:chOff x="0" y="0"/>
          <a:chExt cx="0" cy="0"/>
        </a:xfrm>
      </p:grpSpPr>
      <p:sp>
        <p:nvSpPr>
          <p:cNvPr id="422" name="Google Shape;422;g2917b17d7d9_2_57"/>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3" name="Google Shape;423;g2917b17d7d9_2_57"/>
          <p:cNvSpPr txBox="1">
            <a:spLocks noGrp="1"/>
          </p:cNvSpPr>
          <p:nvPr>
            <p:ph type="body" idx="1"/>
          </p:nvPr>
        </p:nvSpPr>
        <p:spPr>
          <a:xfrm>
            <a:off x="676836" y="1825625"/>
            <a:ext cx="5181600" cy="435133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4" name="Google Shape;424;g2917b17d7d9_2_57"/>
          <p:cNvSpPr txBox="1">
            <a:spLocks noGrp="1"/>
          </p:cNvSpPr>
          <p:nvPr>
            <p:ph type="body" idx="2"/>
          </p:nvPr>
        </p:nvSpPr>
        <p:spPr>
          <a:xfrm>
            <a:off x="6010836" y="1825625"/>
            <a:ext cx="5181600" cy="4351338"/>
          </a:xfrm>
          <a:prstGeom prst="rect">
            <a:avLst/>
          </a:prstGeom>
          <a:noFill/>
          <a:ln>
            <a:noFill/>
          </a:ln>
        </p:spPr>
        <p:txBody>
          <a:bodyPr spcFirstLastPara="1" wrap="square" lIns="91425" tIns="45700" rIns="91425" bIns="45700" anchor="t" anchorCtr="0">
            <a:normAutofit/>
          </a:bodyPr>
          <a:lstStyle>
            <a:lvl1pPr marL="457200" lvl="0" indent="-325755" algn="l">
              <a:lnSpc>
                <a:spcPct val="100000"/>
              </a:lnSpc>
              <a:spcBef>
                <a:spcPts val="1200"/>
              </a:spcBef>
              <a:spcAft>
                <a:spcPts val="0"/>
              </a:spcAft>
              <a:buSzPts val="1530"/>
              <a:buChar char="•"/>
              <a:defRPr/>
            </a:lvl1pPr>
            <a:lvl2pPr marL="914400" lvl="1" indent="-325755" algn="l">
              <a:lnSpc>
                <a:spcPct val="100000"/>
              </a:lnSpc>
              <a:spcBef>
                <a:spcPts val="1200"/>
              </a:spcBef>
              <a:spcAft>
                <a:spcPts val="0"/>
              </a:spcAft>
              <a:buSzPts val="1530"/>
              <a:buChar char="ͦ"/>
              <a:defRPr/>
            </a:lvl2pPr>
            <a:lvl3pPr marL="1371600" lvl="2" indent="-325755" algn="l">
              <a:lnSpc>
                <a:spcPct val="100000"/>
              </a:lnSpc>
              <a:spcBef>
                <a:spcPts val="1200"/>
              </a:spcBef>
              <a:spcAft>
                <a:spcPts val="0"/>
              </a:spcAft>
              <a:buSzPts val="1530"/>
              <a:buChar char="−"/>
              <a:defRPr/>
            </a:lvl3pPr>
            <a:lvl4pPr marL="1828800" lvl="3" indent="-325755" algn="l">
              <a:lnSpc>
                <a:spcPct val="100000"/>
              </a:lnSpc>
              <a:spcBef>
                <a:spcPts val="1200"/>
              </a:spcBef>
              <a:spcAft>
                <a:spcPts val="0"/>
              </a:spcAft>
              <a:buSzPts val="1530"/>
              <a:buChar char="⮚"/>
              <a:defRPr/>
            </a:lvl4pPr>
            <a:lvl5pPr marL="2286000" lvl="4" indent="-325754" algn="l">
              <a:lnSpc>
                <a:spcPct val="200000"/>
              </a:lnSpc>
              <a:spcBef>
                <a:spcPts val="400"/>
              </a:spcBef>
              <a:spcAft>
                <a:spcPts val="0"/>
              </a:spcAft>
              <a:buSzPts val="153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5" name="Google Shape;425;g2917b17d7d9_2_57"/>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26"/>
        <p:cNvGrpSpPr/>
        <p:nvPr/>
      </p:nvGrpSpPr>
      <p:grpSpPr>
        <a:xfrm>
          <a:off x="0" y="0"/>
          <a:ext cx="0" cy="0"/>
          <a:chOff x="0" y="0"/>
          <a:chExt cx="0" cy="0"/>
        </a:xfrm>
      </p:grpSpPr>
      <p:sp>
        <p:nvSpPr>
          <p:cNvPr id="427" name="Google Shape;427;g2917b17d7d9_2_62"/>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8" name="Google Shape;428;g2917b17d7d9_2_62"/>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9" name="Google Shape;429;g2917b17d7d9_2_62"/>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0" name="Google Shape;430;g2917b17d7d9_2_62"/>
          <p:cNvSpPr txBox="1">
            <a:spLocks noGrp="1"/>
          </p:cNvSpPr>
          <p:nvPr>
            <p:ph type="body" idx="1"/>
          </p:nvPr>
        </p:nvSpPr>
        <p:spPr>
          <a:xfrm>
            <a:off x="5985436" y="4535964"/>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Quote Option 2">
  <p:cSld name="Quote Option 2">
    <p:spTree>
      <p:nvGrpSpPr>
        <p:cNvPr id="1" name="Shape 431"/>
        <p:cNvGrpSpPr/>
        <p:nvPr/>
      </p:nvGrpSpPr>
      <p:grpSpPr>
        <a:xfrm>
          <a:off x="0" y="0"/>
          <a:ext cx="0" cy="0"/>
          <a:chOff x="0" y="0"/>
          <a:chExt cx="0" cy="0"/>
        </a:xfrm>
      </p:grpSpPr>
      <p:sp>
        <p:nvSpPr>
          <p:cNvPr id="432" name="Google Shape;432;g2917b17d7d9_2_67"/>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3" name="Google Shape;433;g2917b17d7d9_2_67"/>
          <p:cNvSpPr txBox="1">
            <a:spLocks noGrp="1"/>
          </p:cNvSpPr>
          <p:nvPr>
            <p:ph type="title"/>
          </p:nvPr>
        </p:nvSpPr>
        <p:spPr>
          <a:xfrm>
            <a:off x="1987826" y="1432868"/>
            <a:ext cx="773927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4" name="Google Shape;434;g2917b17d7d9_2_67"/>
          <p:cNvSpPr txBox="1">
            <a:spLocks noGrp="1"/>
          </p:cNvSpPr>
          <p:nvPr>
            <p:ph type="body" idx="1"/>
          </p:nvPr>
        </p:nvSpPr>
        <p:spPr>
          <a:xfrm>
            <a:off x="5985436" y="5308199"/>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4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30"/>
              <a:buNone/>
              <a:defRPr sz="1800" b="1"/>
            </a:lvl3pPr>
            <a:lvl4pPr marL="1828800" lvl="3" indent="-228600" algn="l">
              <a:lnSpc>
                <a:spcPct val="100000"/>
              </a:lnSpc>
              <a:spcBef>
                <a:spcPts val="1200"/>
              </a:spcBef>
              <a:spcAft>
                <a:spcPts val="0"/>
              </a:spcAft>
              <a:buSzPts val="1360"/>
              <a:buNone/>
              <a:defRPr sz="1600" b="1"/>
            </a:lvl4pPr>
            <a:lvl5pPr marL="2286000" lvl="4" indent="-228600" algn="l">
              <a:lnSpc>
                <a:spcPct val="225000"/>
              </a:lnSpc>
              <a:spcBef>
                <a:spcPts val="400"/>
              </a:spcBef>
              <a:spcAft>
                <a:spcPts val="0"/>
              </a:spcAft>
              <a:buSzPts val="136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35" name="Google Shape;435;g2917b17d7d9_2_67"/>
          <p:cNvPicPr preferRelativeResize="0"/>
          <p:nvPr/>
        </p:nvPicPr>
        <p:blipFill rotWithShape="1">
          <a:blip r:embed="rId2">
            <a:alphaModFix/>
          </a:blip>
          <a:srcRect/>
          <a:stretch/>
        </p:blipFill>
        <p:spPr>
          <a:xfrm>
            <a:off x="616226" y="624485"/>
            <a:ext cx="1371600" cy="1371600"/>
          </a:xfrm>
          <a:prstGeom prst="rect">
            <a:avLst/>
          </a:prstGeom>
          <a:noFill/>
          <a:ln>
            <a:noFill/>
          </a:ln>
        </p:spPr>
      </p:pic>
      <p:pic>
        <p:nvPicPr>
          <p:cNvPr id="436" name="Google Shape;436;g2917b17d7d9_2_67"/>
          <p:cNvPicPr preferRelativeResize="0"/>
          <p:nvPr/>
        </p:nvPicPr>
        <p:blipFill rotWithShape="1">
          <a:blip r:embed="rId2">
            <a:alphaModFix/>
          </a:blip>
          <a:srcRect/>
          <a:stretch/>
        </p:blipFill>
        <p:spPr>
          <a:xfrm rot="10800000">
            <a:off x="9727096" y="3593387"/>
            <a:ext cx="1371600" cy="137160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437"/>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1"/>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42"/>
        <p:cNvGrpSpPr/>
        <p:nvPr/>
      </p:nvGrpSpPr>
      <p:grpSpPr>
        <a:xfrm>
          <a:off x="0" y="0"/>
          <a:ext cx="0" cy="0"/>
          <a:chOff x="0" y="0"/>
          <a:chExt cx="0" cy="0"/>
        </a:xfrm>
      </p:grpSpPr>
      <p:sp>
        <p:nvSpPr>
          <p:cNvPr id="443" name="Google Shape;443;g2917b17d7d9_13_4"/>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44" name="Google Shape;444;g2917b17d7d9_13_4"/>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5" name="Google Shape;445;g2917b17d7d9_13_4"/>
          <p:cNvSpPr/>
          <p:nvPr/>
        </p:nvSpPr>
        <p:spPr>
          <a:xfrm>
            <a:off x="958259" y="2621244"/>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46" name="Google Shape;446;g2917b17d7d9_13_4"/>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240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47" name="Google Shape;447;g2917b17d7d9_13_4"/>
          <p:cNvPicPr preferRelativeResize="0"/>
          <p:nvPr/>
        </p:nvPicPr>
        <p:blipFill rotWithShape="1">
          <a:blip r:embed="rId2">
            <a:alphaModFix/>
          </a:blip>
          <a:srcRect l="7780" r="-7779"/>
          <a:stretch/>
        </p:blipFill>
        <p:spPr>
          <a:xfrm>
            <a:off x="0" y="614273"/>
            <a:ext cx="3657600" cy="762244"/>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ullets Light Background" type="obj">
  <p:cSld name="OBJECT">
    <p:spTree>
      <p:nvGrpSpPr>
        <p:cNvPr id="1" name="Shape 448"/>
        <p:cNvGrpSpPr/>
        <p:nvPr/>
      </p:nvGrpSpPr>
      <p:grpSpPr>
        <a:xfrm>
          <a:off x="0" y="0"/>
          <a:ext cx="0" cy="0"/>
          <a:chOff x="0" y="0"/>
          <a:chExt cx="0" cy="0"/>
        </a:xfrm>
      </p:grpSpPr>
      <p:sp>
        <p:nvSpPr>
          <p:cNvPr id="449" name="Google Shape;449;g2917b17d7d9_13_10"/>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atin typeface="Georgia"/>
                <a:ea typeface="Georgia"/>
                <a:cs typeface="Georgia"/>
                <a:sym typeface="Georgia"/>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0" name="Google Shape;450;g2917b17d7d9_13_10"/>
          <p:cNvSpPr txBox="1">
            <a:spLocks noGrp="1"/>
          </p:cNvSpPr>
          <p:nvPr>
            <p:ph type="body" idx="1"/>
          </p:nvPr>
        </p:nvSpPr>
        <p:spPr>
          <a:xfrm>
            <a:off x="676836" y="2012151"/>
            <a:ext cx="10515600" cy="3847200"/>
          </a:xfrm>
          <a:prstGeom prst="rect">
            <a:avLst/>
          </a:prstGeom>
          <a:noFill/>
          <a:ln>
            <a:noFill/>
          </a:ln>
        </p:spPr>
        <p:txBody>
          <a:bodyPr spcFirstLastPara="1" wrap="square" lIns="91425" tIns="45700" rIns="91425" bIns="45700" anchor="t" anchorCtr="0">
            <a:normAutofit/>
          </a:bodyPr>
          <a:lstStyle>
            <a:lvl1pPr marL="457200" lvl="0" indent="-400050" algn="l">
              <a:lnSpc>
                <a:spcPct val="100000"/>
              </a:lnSpc>
              <a:spcBef>
                <a:spcPts val="1200"/>
              </a:spcBef>
              <a:spcAft>
                <a:spcPts val="0"/>
              </a:spcAft>
              <a:buSzPts val="2700"/>
              <a:buFont typeface="Arial"/>
              <a:buChar char="•"/>
              <a:defRPr sz="3200"/>
            </a:lvl1pPr>
            <a:lvl2pPr marL="914400" lvl="1" indent="-400050" algn="l">
              <a:lnSpc>
                <a:spcPct val="100000"/>
              </a:lnSpc>
              <a:spcBef>
                <a:spcPts val="1200"/>
              </a:spcBef>
              <a:spcAft>
                <a:spcPts val="0"/>
              </a:spcAft>
              <a:buSzPts val="2700"/>
              <a:buFont typeface="Arial"/>
              <a:buChar char="•"/>
              <a:defRPr sz="3200"/>
            </a:lvl2pPr>
            <a:lvl3pPr marL="1371600" lvl="2" indent="-400050" algn="l">
              <a:lnSpc>
                <a:spcPct val="100000"/>
              </a:lnSpc>
              <a:spcBef>
                <a:spcPts val="1200"/>
              </a:spcBef>
              <a:spcAft>
                <a:spcPts val="0"/>
              </a:spcAft>
              <a:buSzPts val="2700"/>
              <a:buFont typeface="Arial"/>
              <a:buChar char="•"/>
              <a:defRPr sz="3200"/>
            </a:lvl3pPr>
            <a:lvl4pPr marL="1828800" lvl="3" indent="-228600" algn="l">
              <a:lnSpc>
                <a:spcPct val="100000"/>
              </a:lnSpc>
              <a:spcBef>
                <a:spcPts val="1200"/>
              </a:spcBef>
              <a:spcAft>
                <a:spcPts val="0"/>
              </a:spcAft>
              <a:buSzPts val="1700"/>
              <a:buFont typeface="Arial"/>
              <a:buNone/>
              <a:defRPr sz="2000"/>
            </a:lvl4pPr>
            <a:lvl5pPr marL="2286000" lvl="4" indent="-400050" algn="l">
              <a:lnSpc>
                <a:spcPct val="162500"/>
              </a:lnSpc>
              <a:spcBef>
                <a:spcPts val="400"/>
              </a:spcBef>
              <a:spcAft>
                <a:spcPts val="0"/>
              </a:spcAft>
              <a:buSzPts val="2700"/>
              <a:buFont typeface="Arial"/>
              <a:buChar char="•"/>
              <a:defRPr sz="32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51" name="Google Shape;451;g2917b17d7d9_13_10"/>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icture with Caption Half Page">
  <p:cSld name="Picture with Caption Half Page">
    <p:spTree>
      <p:nvGrpSpPr>
        <p:cNvPr id="1" name="Shape 452"/>
        <p:cNvGrpSpPr/>
        <p:nvPr/>
      </p:nvGrpSpPr>
      <p:grpSpPr>
        <a:xfrm>
          <a:off x="0" y="0"/>
          <a:ext cx="0" cy="0"/>
          <a:chOff x="0" y="0"/>
          <a:chExt cx="0" cy="0"/>
        </a:xfrm>
      </p:grpSpPr>
      <p:sp>
        <p:nvSpPr>
          <p:cNvPr id="453" name="Google Shape;453;g2917b17d7d9_13_14"/>
          <p:cNvSpPr/>
          <p:nvPr/>
        </p:nvSpPr>
        <p:spPr>
          <a:xfrm>
            <a:off x="0" y="0"/>
            <a:ext cx="6096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54" name="Google Shape;454;g2917b17d7d9_13_14"/>
          <p:cNvSpPr>
            <a:spLocks noGrp="1"/>
          </p:cNvSpPr>
          <p:nvPr>
            <p:ph type="pic" idx="2"/>
          </p:nvPr>
        </p:nvSpPr>
        <p:spPr>
          <a:xfrm>
            <a:off x="6096000" y="0"/>
            <a:ext cx="6096000" cy="6857999"/>
          </a:xfrm>
          <a:prstGeom prst="rect">
            <a:avLst/>
          </a:prstGeom>
          <a:noFill/>
          <a:ln>
            <a:noFill/>
          </a:ln>
        </p:spPr>
      </p:sp>
      <p:sp>
        <p:nvSpPr>
          <p:cNvPr id="455" name="Google Shape;455;g2917b17d7d9_13_14"/>
          <p:cNvSpPr txBox="1">
            <a:spLocks noGrp="1"/>
          </p:cNvSpPr>
          <p:nvPr>
            <p:ph type="title"/>
          </p:nvPr>
        </p:nvSpPr>
        <p:spPr>
          <a:xfrm>
            <a:off x="678424" y="1650207"/>
            <a:ext cx="4587300" cy="1118400"/>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3200"/>
              <a:buFont typeface="Georgia"/>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6" name="Google Shape;456;g2917b17d7d9_13_14"/>
          <p:cNvSpPr txBox="1">
            <a:spLocks noGrp="1"/>
          </p:cNvSpPr>
          <p:nvPr>
            <p:ph type="body" idx="1"/>
          </p:nvPr>
        </p:nvSpPr>
        <p:spPr>
          <a:xfrm>
            <a:off x="678424" y="3131215"/>
            <a:ext cx="4587300" cy="451500"/>
          </a:xfrm>
          <a:prstGeom prst="rect">
            <a:avLst/>
          </a:prstGeom>
          <a:noFill/>
          <a:ln>
            <a:noFill/>
          </a:ln>
        </p:spPr>
        <p:txBody>
          <a:bodyPr spcFirstLastPara="1" wrap="square" lIns="91425" tIns="45700" rIns="91425" bIns="45700" anchor="t" anchorCtr="0">
            <a:spAutoFit/>
          </a:bodyPr>
          <a:lstStyle>
            <a:lvl1pPr marL="457200" lvl="0" indent="-228600" algn="l">
              <a:lnSpc>
                <a:spcPct val="127272"/>
              </a:lnSpc>
              <a:spcBef>
                <a:spcPts val="1500"/>
              </a:spcBef>
              <a:spcAft>
                <a:spcPts val="0"/>
              </a:spcAft>
              <a:buSzPts val="1900"/>
              <a:buNone/>
              <a:defRPr sz="2300"/>
            </a:lvl1pPr>
            <a:lvl2pPr marL="914400" lvl="1" indent="-228600" algn="l">
              <a:lnSpc>
                <a:spcPct val="100000"/>
              </a:lnSpc>
              <a:spcBef>
                <a:spcPts val="1200"/>
              </a:spcBef>
              <a:spcAft>
                <a:spcPts val="0"/>
              </a:spcAft>
              <a:buSzPts val="1200"/>
              <a:buNone/>
              <a:defRPr sz="1500"/>
            </a:lvl2pPr>
            <a:lvl3pPr marL="1371600" lvl="2" indent="-228600" algn="l">
              <a:lnSpc>
                <a:spcPct val="100000"/>
              </a:lnSpc>
              <a:spcBef>
                <a:spcPts val="1200"/>
              </a:spcBef>
              <a:spcAft>
                <a:spcPts val="0"/>
              </a:spcAft>
              <a:buSzPts val="1100"/>
              <a:buNone/>
              <a:defRPr sz="1200"/>
            </a:lvl3pPr>
            <a:lvl4pPr marL="1828800" lvl="3" indent="-228600" algn="l">
              <a:lnSpc>
                <a:spcPct val="100000"/>
              </a:lnSpc>
              <a:spcBef>
                <a:spcPts val="1200"/>
              </a:spcBef>
              <a:spcAft>
                <a:spcPts val="0"/>
              </a:spcAft>
              <a:buSzPts val="800"/>
              <a:buNone/>
              <a:defRPr sz="1100"/>
            </a:lvl4pPr>
            <a:lvl5pPr marL="2286000" lvl="4" indent="-228600" algn="l">
              <a:lnSpc>
                <a:spcPct val="360000"/>
              </a:lnSpc>
              <a:spcBef>
                <a:spcPts val="400"/>
              </a:spcBef>
              <a:spcAft>
                <a:spcPts val="0"/>
              </a:spcAft>
              <a:buSzPts val="8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457" name="Google Shape;457;g2917b17d7d9_13_14"/>
          <p:cNvSpPr/>
          <p:nvPr/>
        </p:nvSpPr>
        <p:spPr>
          <a:xfrm>
            <a:off x="796895" y="1425178"/>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ullets Dark Backgrnd">
  <p:cSld name="Bullets Dark Backgrnd">
    <p:spTree>
      <p:nvGrpSpPr>
        <p:cNvPr id="1" name="Shape 458"/>
        <p:cNvGrpSpPr/>
        <p:nvPr/>
      </p:nvGrpSpPr>
      <p:grpSpPr>
        <a:xfrm>
          <a:off x="0" y="0"/>
          <a:ext cx="0" cy="0"/>
          <a:chOff x="0" y="0"/>
          <a:chExt cx="0" cy="0"/>
        </a:xfrm>
      </p:grpSpPr>
      <p:sp>
        <p:nvSpPr>
          <p:cNvPr id="459" name="Google Shape;459;g2917b17d7d9_13_20"/>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60" name="Google Shape;460;g2917b17d7d9_13_20"/>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lt1"/>
              </a:buClr>
              <a:buSzPts val="4000"/>
              <a:buFont typeface="Georgia"/>
              <a:buNone/>
              <a:defRPr>
                <a:solidFill>
                  <a:schemeClr val="lt1"/>
                </a:solidFill>
                <a:latin typeface="Georgia"/>
                <a:ea typeface="Georgia"/>
                <a:cs typeface="Georgia"/>
                <a:sym typeface="Georgia"/>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1" name="Google Shape;461;g2917b17d7d9_13_20"/>
          <p:cNvSpPr txBox="1">
            <a:spLocks noGrp="1"/>
          </p:cNvSpPr>
          <p:nvPr>
            <p:ph type="body" idx="1"/>
          </p:nvPr>
        </p:nvSpPr>
        <p:spPr>
          <a:xfrm>
            <a:off x="676836" y="2490951"/>
            <a:ext cx="10515600" cy="3686011"/>
          </a:xfrm>
          <a:prstGeom prst="rect">
            <a:avLst/>
          </a:prstGeom>
          <a:noFill/>
          <a:ln>
            <a:noFill/>
          </a:ln>
        </p:spPr>
        <p:txBody>
          <a:bodyPr spcFirstLastPara="1" wrap="square" lIns="91425" tIns="45700" rIns="91425" bIns="45700" anchor="t" anchorCtr="0">
            <a:normAutofit/>
          </a:bodyPr>
          <a:lstStyle>
            <a:lvl1pPr marL="457200" lvl="0" indent="-400050" algn="l">
              <a:lnSpc>
                <a:spcPct val="100000"/>
              </a:lnSpc>
              <a:spcBef>
                <a:spcPts val="1200"/>
              </a:spcBef>
              <a:spcAft>
                <a:spcPts val="0"/>
              </a:spcAft>
              <a:buSzPts val="2700"/>
              <a:buFont typeface="Arial"/>
              <a:buChar char="•"/>
              <a:defRPr sz="3200">
                <a:solidFill>
                  <a:schemeClr val="lt1"/>
                </a:solidFill>
              </a:defRPr>
            </a:lvl1pPr>
            <a:lvl2pPr marL="914400" lvl="1" indent="-400050" algn="l">
              <a:lnSpc>
                <a:spcPct val="100000"/>
              </a:lnSpc>
              <a:spcBef>
                <a:spcPts val="1200"/>
              </a:spcBef>
              <a:spcAft>
                <a:spcPts val="0"/>
              </a:spcAft>
              <a:buSzPts val="2700"/>
              <a:buFont typeface="Arial"/>
              <a:buChar char="ͦ"/>
              <a:defRPr sz="3200">
                <a:solidFill>
                  <a:schemeClr val="lt1"/>
                </a:solidFill>
              </a:defRPr>
            </a:lvl2pPr>
            <a:lvl3pPr marL="1371600" lvl="2" indent="-400050" algn="l">
              <a:lnSpc>
                <a:spcPct val="100000"/>
              </a:lnSpc>
              <a:spcBef>
                <a:spcPts val="1200"/>
              </a:spcBef>
              <a:spcAft>
                <a:spcPts val="0"/>
              </a:spcAft>
              <a:buSzPts val="2700"/>
              <a:buFont typeface="Arial"/>
              <a:buChar char="−"/>
              <a:defRPr sz="3200">
                <a:solidFill>
                  <a:schemeClr val="lt1"/>
                </a:solidFill>
              </a:defRPr>
            </a:lvl3pPr>
            <a:lvl4pPr marL="1828800" lvl="3" indent="-400050" algn="l">
              <a:lnSpc>
                <a:spcPct val="100000"/>
              </a:lnSpc>
              <a:spcBef>
                <a:spcPts val="1200"/>
              </a:spcBef>
              <a:spcAft>
                <a:spcPts val="0"/>
              </a:spcAft>
              <a:buSzPts val="2700"/>
              <a:buFont typeface="Noto Sans Symbols"/>
              <a:buChar char="⮚"/>
              <a:defRPr sz="3200">
                <a:solidFill>
                  <a:schemeClr val="lt1"/>
                </a:solidFill>
              </a:defRPr>
            </a:lvl4pPr>
            <a:lvl5pPr marL="2286000" lvl="4" indent="-400050" algn="l">
              <a:lnSpc>
                <a:spcPct val="162500"/>
              </a:lnSpc>
              <a:spcBef>
                <a:spcPts val="400"/>
              </a:spcBef>
              <a:spcAft>
                <a:spcPts val="0"/>
              </a:spcAft>
              <a:buSzPts val="2700"/>
              <a:buFont typeface="Arial"/>
              <a:buChar char="•"/>
              <a:defRPr sz="3200">
                <a:solidFill>
                  <a:schemeClr val="lt1"/>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62" name="Google Shape;462;g2917b17d7d9_13_20"/>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Divider">
  <p:cSld name="Section Divider">
    <p:spTree>
      <p:nvGrpSpPr>
        <p:cNvPr id="1" name="Shape 463"/>
        <p:cNvGrpSpPr/>
        <p:nvPr/>
      </p:nvGrpSpPr>
      <p:grpSpPr>
        <a:xfrm>
          <a:off x="0" y="0"/>
          <a:ext cx="0" cy="0"/>
          <a:chOff x="0" y="0"/>
          <a:chExt cx="0" cy="0"/>
        </a:xfrm>
      </p:grpSpPr>
      <p:sp>
        <p:nvSpPr>
          <p:cNvPr id="464" name="Google Shape;464;g2917b17d7d9_13_25"/>
          <p:cNvSpPr>
            <a:spLocks noGrp="1"/>
          </p:cNvSpPr>
          <p:nvPr>
            <p:ph type="pic" idx="2"/>
          </p:nvPr>
        </p:nvSpPr>
        <p:spPr>
          <a:xfrm>
            <a:off x="0" y="0"/>
            <a:ext cx="12192000" cy="6858000"/>
          </a:xfrm>
          <a:prstGeom prst="rect">
            <a:avLst/>
          </a:prstGeom>
          <a:noFill/>
          <a:ln>
            <a:noFill/>
          </a:ln>
        </p:spPr>
      </p:sp>
      <p:sp>
        <p:nvSpPr>
          <p:cNvPr id="465" name="Google Shape;465;g2917b17d7d9_13_25"/>
          <p:cNvSpPr/>
          <p:nvPr/>
        </p:nvSpPr>
        <p:spPr>
          <a:xfrm>
            <a:off x="0" y="3990506"/>
            <a:ext cx="12192000" cy="2057400"/>
          </a:xfrm>
          <a:prstGeom prst="rect">
            <a:avLst/>
          </a:prstGeom>
          <a:solidFill>
            <a:schemeClr val="dk2">
              <a:alpha val="4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66" name="Google Shape;466;g2917b17d7d9_13_25"/>
          <p:cNvSpPr txBox="1">
            <a:spLocks noGrp="1"/>
          </p:cNvSpPr>
          <p:nvPr>
            <p:ph type="title"/>
          </p:nvPr>
        </p:nvSpPr>
        <p:spPr>
          <a:xfrm>
            <a:off x="682597" y="4549676"/>
            <a:ext cx="10518803" cy="9233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6000"/>
              <a:buFont typeface="Georgia"/>
              <a:buNone/>
              <a:defRPr sz="6000" b="0">
                <a:solidFill>
                  <a:schemeClr val="lt1"/>
                </a:solidFill>
                <a:latin typeface="Georgia"/>
                <a:ea typeface="Georgia"/>
                <a:cs typeface="Georgia"/>
                <a:sym typeface="Georgia"/>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7" name="Google Shape;467;g2917b17d7d9_13_25"/>
          <p:cNvSpPr/>
          <p:nvPr/>
        </p:nvSpPr>
        <p:spPr>
          <a:xfrm>
            <a:off x="796895" y="4343440"/>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hree Photo Comparison">
  <p:cSld name="Three Photo Comparison">
    <p:spTree>
      <p:nvGrpSpPr>
        <p:cNvPr id="1" name="Shape 468"/>
        <p:cNvGrpSpPr/>
        <p:nvPr/>
      </p:nvGrpSpPr>
      <p:grpSpPr>
        <a:xfrm>
          <a:off x="0" y="0"/>
          <a:ext cx="0" cy="0"/>
          <a:chOff x="0" y="0"/>
          <a:chExt cx="0" cy="0"/>
        </a:xfrm>
      </p:grpSpPr>
      <p:sp>
        <p:nvSpPr>
          <p:cNvPr id="469" name="Google Shape;469;g2917b17d7d9_13_30"/>
          <p:cNvSpPr txBox="1">
            <a:spLocks noGrp="1"/>
          </p:cNvSpPr>
          <p:nvPr>
            <p:ph type="body" idx="1"/>
          </p:nvPr>
        </p:nvSpPr>
        <p:spPr>
          <a:xfrm>
            <a:off x="286810"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0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0" name="Google Shape;470;g2917b17d7d9_13_30"/>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71" name="Google Shape;471;g2917b17d7d9_13_30"/>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2" name="Google Shape;472;g2917b17d7d9_13_30"/>
          <p:cNvSpPr>
            <a:spLocks noGrp="1"/>
          </p:cNvSpPr>
          <p:nvPr>
            <p:ph type="pic" idx="2"/>
          </p:nvPr>
        </p:nvSpPr>
        <p:spPr>
          <a:xfrm>
            <a:off x="285220" y="1924022"/>
            <a:ext cx="3657600" cy="3657600"/>
          </a:xfrm>
          <a:prstGeom prst="rect">
            <a:avLst/>
          </a:prstGeom>
          <a:noFill/>
          <a:ln>
            <a:noFill/>
          </a:ln>
        </p:spPr>
      </p:sp>
      <p:sp>
        <p:nvSpPr>
          <p:cNvPr id="473" name="Google Shape;473;g2917b17d7d9_13_30"/>
          <p:cNvSpPr txBox="1">
            <a:spLocks noGrp="1"/>
          </p:cNvSpPr>
          <p:nvPr>
            <p:ph type="body" idx="3"/>
          </p:nvPr>
        </p:nvSpPr>
        <p:spPr>
          <a:xfrm>
            <a:off x="8238504"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0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4" name="Google Shape;474;g2917b17d7d9_13_30"/>
          <p:cNvSpPr>
            <a:spLocks noGrp="1"/>
          </p:cNvSpPr>
          <p:nvPr>
            <p:ph type="pic" idx="4"/>
          </p:nvPr>
        </p:nvSpPr>
        <p:spPr>
          <a:xfrm>
            <a:off x="8236914" y="1924022"/>
            <a:ext cx="3657600" cy="3657600"/>
          </a:xfrm>
          <a:prstGeom prst="rect">
            <a:avLst/>
          </a:prstGeom>
          <a:noFill/>
          <a:ln>
            <a:noFill/>
          </a:ln>
        </p:spPr>
      </p:sp>
      <p:sp>
        <p:nvSpPr>
          <p:cNvPr id="475" name="Google Shape;475;g2917b17d7d9_13_30"/>
          <p:cNvSpPr txBox="1">
            <a:spLocks noGrp="1"/>
          </p:cNvSpPr>
          <p:nvPr>
            <p:ph type="body" idx="5"/>
          </p:nvPr>
        </p:nvSpPr>
        <p:spPr>
          <a:xfrm>
            <a:off x="4261067" y="5797859"/>
            <a:ext cx="3657600" cy="477054"/>
          </a:xfrm>
          <a:prstGeom prst="rect">
            <a:avLst/>
          </a:prstGeom>
          <a:noFill/>
          <a:ln>
            <a:noFill/>
          </a:ln>
        </p:spPr>
        <p:txBody>
          <a:bodyPr spcFirstLastPara="1" wrap="square" lIns="91425" tIns="45700" rIns="91425" bIns="45700" anchor="t" anchorCtr="0">
            <a:spAutoFit/>
          </a:bodyPr>
          <a:lstStyle>
            <a:lvl1pPr marL="457200" lvl="0" indent="-228600" algn="ctr">
              <a:lnSpc>
                <a:spcPct val="125000"/>
              </a:lnSpc>
              <a:spcBef>
                <a:spcPts val="1200"/>
              </a:spcBef>
              <a:spcAft>
                <a:spcPts val="0"/>
              </a:spcAft>
              <a:buSzPts val="2000"/>
              <a:buNone/>
              <a:defRPr sz="2400" b="0">
                <a:solidFill>
                  <a:schemeClr val="dk2"/>
                </a:solidFill>
                <a:latin typeface="Georgia"/>
                <a:ea typeface="Georgia"/>
                <a:cs typeface="Georgia"/>
                <a:sym typeface="Georgia"/>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6" name="Google Shape;476;g2917b17d7d9_13_30"/>
          <p:cNvSpPr>
            <a:spLocks noGrp="1"/>
          </p:cNvSpPr>
          <p:nvPr>
            <p:ph type="pic" idx="6"/>
          </p:nvPr>
        </p:nvSpPr>
        <p:spPr>
          <a:xfrm>
            <a:off x="4259477" y="1924022"/>
            <a:ext cx="3657600" cy="3657600"/>
          </a:xfrm>
          <a:prstGeom prst="rect">
            <a:avLst/>
          </a:prstGeom>
          <a:noFill/>
          <a:ln>
            <a:noFill/>
          </a:ln>
        </p:spPr>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hort Paragraph Light" type="titleOnly">
  <p:cSld name="TITLE_ONLY">
    <p:spTree>
      <p:nvGrpSpPr>
        <p:cNvPr id="1" name="Shape 477"/>
        <p:cNvGrpSpPr/>
        <p:nvPr/>
      </p:nvGrpSpPr>
      <p:grpSpPr>
        <a:xfrm>
          <a:off x="0" y="0"/>
          <a:ext cx="0" cy="0"/>
          <a:chOff x="0" y="0"/>
          <a:chExt cx="0" cy="0"/>
        </a:xfrm>
      </p:grpSpPr>
      <p:sp>
        <p:nvSpPr>
          <p:cNvPr id="478" name="Google Shape;478;g2917b17d7d9_13_39"/>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79" name="Google Shape;479;g2917b17d7d9_13_39"/>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Arial"/>
              <a:buNone/>
              <a:defRPr>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0" name="Google Shape;480;g2917b17d7d9_13_39"/>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 Center Title Slide">
  <p:cSld name=" Center Title Slide">
    <p:spTree>
      <p:nvGrpSpPr>
        <p:cNvPr id="1" name="Shape 481"/>
        <p:cNvGrpSpPr/>
        <p:nvPr/>
      </p:nvGrpSpPr>
      <p:grpSpPr>
        <a:xfrm>
          <a:off x="0" y="0"/>
          <a:ext cx="0" cy="0"/>
          <a:chOff x="0" y="0"/>
          <a:chExt cx="0" cy="0"/>
        </a:xfrm>
      </p:grpSpPr>
      <p:sp>
        <p:nvSpPr>
          <p:cNvPr id="482" name="Google Shape;482;g2917b17d7d9_13_43"/>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83" name="Google Shape;483;g2917b17d7d9_13_43"/>
          <p:cNvSpPr txBox="1">
            <a:spLocks noGrp="1"/>
          </p:cNvSpPr>
          <p:nvPr>
            <p:ph type="ctrTitle"/>
          </p:nvPr>
        </p:nvSpPr>
        <p:spPr>
          <a:xfrm>
            <a:off x="887423" y="2900714"/>
            <a:ext cx="10380017" cy="1559526"/>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6000"/>
              <a:buFont typeface="Georgia"/>
              <a:buNone/>
              <a:defRPr sz="6000" b="0">
                <a:solidFill>
                  <a:schemeClr val="dk1"/>
                </a:solidFill>
                <a:latin typeface="Georgia"/>
                <a:ea typeface="Georgia"/>
                <a:cs typeface="Georgia"/>
                <a:sym typeface="Georgia"/>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4" name="Google Shape;484;g2917b17d7d9_13_43"/>
          <p:cNvSpPr txBox="1">
            <a:spLocks noGrp="1"/>
          </p:cNvSpPr>
          <p:nvPr>
            <p:ph type="body" idx="1"/>
          </p:nvPr>
        </p:nvSpPr>
        <p:spPr>
          <a:xfrm>
            <a:off x="879004" y="3926364"/>
            <a:ext cx="10347796" cy="8239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SzPts val="2400"/>
              <a:buNone/>
              <a:defRPr sz="2800" b="1">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85" name="Google Shape;485;g2917b17d7d9_13_43" descr="A red background with white text&#10;&#10;Description automatically generated with medium confidence"/>
          <p:cNvPicPr preferRelativeResize="0"/>
          <p:nvPr/>
        </p:nvPicPr>
        <p:blipFill rotWithShape="1">
          <a:blip r:embed="rId2">
            <a:alphaModFix/>
          </a:blip>
          <a:srcRect/>
          <a:stretch/>
        </p:blipFill>
        <p:spPr>
          <a:xfrm>
            <a:off x="3961851" y="1172275"/>
            <a:ext cx="4268297" cy="768293"/>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Full Screen Photo">
  <p:cSld name="Full Screen Photo">
    <p:spTree>
      <p:nvGrpSpPr>
        <p:cNvPr id="1" name="Shape 486"/>
        <p:cNvGrpSpPr/>
        <p:nvPr/>
      </p:nvGrpSpPr>
      <p:grpSpPr>
        <a:xfrm>
          <a:off x="0" y="0"/>
          <a:ext cx="0" cy="0"/>
          <a:chOff x="0" y="0"/>
          <a:chExt cx="0" cy="0"/>
        </a:xfrm>
      </p:grpSpPr>
      <p:sp>
        <p:nvSpPr>
          <p:cNvPr id="487" name="Google Shape;487;g2917b17d7d9_13_48"/>
          <p:cNvSpPr>
            <a:spLocks noGrp="1"/>
          </p:cNvSpPr>
          <p:nvPr>
            <p:ph type="pic" idx="2"/>
          </p:nvPr>
        </p:nvSpPr>
        <p:spPr>
          <a:xfrm>
            <a:off x="0" y="0"/>
            <a:ext cx="12192000" cy="6857999"/>
          </a:xfrm>
          <a:prstGeom prst="rect">
            <a:avLst/>
          </a:prstGeom>
          <a:noFill/>
          <a:ln>
            <a:noFill/>
          </a:ln>
        </p:spPr>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hort Paragraph Dark Bkgr">
  <p:cSld name="Short Paragraph Dark Bkgr">
    <p:spTree>
      <p:nvGrpSpPr>
        <p:cNvPr id="1" name="Shape 488"/>
        <p:cNvGrpSpPr/>
        <p:nvPr/>
      </p:nvGrpSpPr>
      <p:grpSpPr>
        <a:xfrm>
          <a:off x="0" y="0"/>
          <a:ext cx="0" cy="0"/>
          <a:chOff x="0" y="0"/>
          <a:chExt cx="0" cy="0"/>
        </a:xfrm>
      </p:grpSpPr>
      <p:sp>
        <p:nvSpPr>
          <p:cNvPr id="489" name="Google Shape;489;g2917b17d7d9_13_50"/>
          <p:cNvSpPr/>
          <p:nvPr/>
        </p:nvSpPr>
        <p:spPr>
          <a:xfrm>
            <a:off x="0" y="0"/>
            <a:ext cx="12192000" cy="685799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90" name="Google Shape;490;g2917b17d7d9_13_50"/>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lt1"/>
              </a:buClr>
              <a:buSzPts val="40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1" name="Google Shape;491;g2917b17d7d9_13_50"/>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omparison Charts or Images">
  <p:cSld name="Comparison Charts or Images">
    <p:spTree>
      <p:nvGrpSpPr>
        <p:cNvPr id="1" name="Shape 492"/>
        <p:cNvGrpSpPr/>
        <p:nvPr/>
      </p:nvGrpSpPr>
      <p:grpSpPr>
        <a:xfrm>
          <a:off x="0" y="0"/>
          <a:ext cx="0" cy="0"/>
          <a:chOff x="0" y="0"/>
          <a:chExt cx="0" cy="0"/>
        </a:xfrm>
      </p:grpSpPr>
      <p:sp>
        <p:nvSpPr>
          <p:cNvPr id="493" name="Google Shape;493;g2917b17d7d9_13_54"/>
          <p:cNvSpPr txBox="1">
            <a:spLocks noGrp="1"/>
          </p:cNvSpPr>
          <p:nvPr>
            <p:ph type="body" idx="1"/>
          </p:nvPr>
        </p:nvSpPr>
        <p:spPr>
          <a:xfrm>
            <a:off x="678424"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0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4" name="Google Shape;494;g2917b17d7d9_13_54"/>
          <p:cNvSpPr txBox="1">
            <a:spLocks noGrp="1"/>
          </p:cNvSpPr>
          <p:nvPr>
            <p:ph type="body" idx="2"/>
          </p:nvPr>
        </p:nvSpPr>
        <p:spPr>
          <a:xfrm>
            <a:off x="678424" y="2505075"/>
            <a:ext cx="5157787" cy="3684588"/>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200"/>
              </a:spcBef>
              <a:spcAft>
                <a:spcPts val="0"/>
              </a:spcAft>
              <a:buSzPts val="1500"/>
              <a:buChar char="•"/>
              <a:defRPr/>
            </a:lvl1pPr>
            <a:lvl2pPr marL="914400" lvl="1" indent="-323850" algn="l">
              <a:lnSpc>
                <a:spcPct val="100000"/>
              </a:lnSpc>
              <a:spcBef>
                <a:spcPts val="1200"/>
              </a:spcBef>
              <a:spcAft>
                <a:spcPts val="0"/>
              </a:spcAft>
              <a:buSzPts val="1500"/>
              <a:buChar char="ͦ"/>
              <a:defRPr/>
            </a:lvl2pPr>
            <a:lvl3pPr marL="1371600" lvl="2" indent="-323850" algn="l">
              <a:lnSpc>
                <a:spcPct val="100000"/>
              </a:lnSpc>
              <a:spcBef>
                <a:spcPts val="1200"/>
              </a:spcBef>
              <a:spcAft>
                <a:spcPts val="0"/>
              </a:spcAft>
              <a:buSzPts val="1500"/>
              <a:buChar char="−"/>
              <a:defRPr/>
            </a:lvl3pPr>
            <a:lvl4pPr marL="1828800" lvl="3" indent="-323850" algn="l">
              <a:lnSpc>
                <a:spcPct val="100000"/>
              </a:lnSpc>
              <a:spcBef>
                <a:spcPts val="1200"/>
              </a:spcBef>
              <a:spcAft>
                <a:spcPts val="0"/>
              </a:spcAft>
              <a:buSzPts val="1500"/>
              <a:buChar char="⮚"/>
              <a:defRPr/>
            </a:lvl4pPr>
            <a:lvl5pPr marL="2286000" lvl="4" indent="-323850" algn="l">
              <a:lnSpc>
                <a:spcPct val="200000"/>
              </a:lnSpc>
              <a:spcBef>
                <a:spcPts val="400"/>
              </a:spcBef>
              <a:spcAft>
                <a:spcPts val="0"/>
              </a:spcAft>
              <a:buSzPts val="15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95" name="Google Shape;495;g2917b17d7d9_13_54"/>
          <p:cNvSpPr txBox="1">
            <a:spLocks noGrp="1"/>
          </p:cNvSpPr>
          <p:nvPr>
            <p:ph type="body" idx="3"/>
          </p:nvPr>
        </p:nvSpPr>
        <p:spPr>
          <a:xfrm>
            <a:off x="6010836"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100000"/>
              </a:lnSpc>
              <a:spcBef>
                <a:spcPts val="1200"/>
              </a:spcBef>
              <a:spcAft>
                <a:spcPts val="0"/>
              </a:spcAft>
              <a:buSzPts val="2000"/>
              <a:buNone/>
              <a:defRPr sz="2400" b="1">
                <a:solidFill>
                  <a:schemeClr val="accent1"/>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6" name="Google Shape;496;g2917b17d7d9_13_54"/>
          <p:cNvSpPr txBox="1">
            <a:spLocks noGrp="1"/>
          </p:cNvSpPr>
          <p:nvPr>
            <p:ph type="body" idx="4"/>
          </p:nvPr>
        </p:nvSpPr>
        <p:spPr>
          <a:xfrm>
            <a:off x="6010836" y="2505075"/>
            <a:ext cx="5183188" cy="3684588"/>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200"/>
              </a:spcBef>
              <a:spcAft>
                <a:spcPts val="0"/>
              </a:spcAft>
              <a:buSzPts val="1500"/>
              <a:buChar char="•"/>
              <a:defRPr/>
            </a:lvl1pPr>
            <a:lvl2pPr marL="914400" lvl="1" indent="-323850" algn="l">
              <a:lnSpc>
                <a:spcPct val="100000"/>
              </a:lnSpc>
              <a:spcBef>
                <a:spcPts val="1200"/>
              </a:spcBef>
              <a:spcAft>
                <a:spcPts val="0"/>
              </a:spcAft>
              <a:buSzPts val="1500"/>
              <a:buChar char="ͦ"/>
              <a:defRPr/>
            </a:lvl2pPr>
            <a:lvl3pPr marL="1371600" lvl="2" indent="-323850" algn="l">
              <a:lnSpc>
                <a:spcPct val="100000"/>
              </a:lnSpc>
              <a:spcBef>
                <a:spcPts val="1200"/>
              </a:spcBef>
              <a:spcAft>
                <a:spcPts val="0"/>
              </a:spcAft>
              <a:buSzPts val="1500"/>
              <a:buChar char="−"/>
              <a:defRPr/>
            </a:lvl3pPr>
            <a:lvl4pPr marL="1828800" lvl="3" indent="-323850" algn="l">
              <a:lnSpc>
                <a:spcPct val="100000"/>
              </a:lnSpc>
              <a:spcBef>
                <a:spcPts val="1200"/>
              </a:spcBef>
              <a:spcAft>
                <a:spcPts val="0"/>
              </a:spcAft>
              <a:buSzPts val="1500"/>
              <a:buChar char="⮚"/>
              <a:defRPr/>
            </a:lvl4pPr>
            <a:lvl5pPr marL="2286000" lvl="4" indent="-323850" algn="l">
              <a:lnSpc>
                <a:spcPct val="200000"/>
              </a:lnSpc>
              <a:spcBef>
                <a:spcPts val="400"/>
              </a:spcBef>
              <a:spcAft>
                <a:spcPts val="0"/>
              </a:spcAft>
              <a:buSzPts val="15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97" name="Google Shape;497;g2917b17d7d9_13_54"/>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98" name="Google Shape;498;g2917b17d7d9_13_54"/>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3 Photo and Word">
  <p:cSld name="2/3 Photo and Word">
    <p:spTree>
      <p:nvGrpSpPr>
        <p:cNvPr id="1" name="Shape 499"/>
        <p:cNvGrpSpPr/>
        <p:nvPr/>
      </p:nvGrpSpPr>
      <p:grpSpPr>
        <a:xfrm>
          <a:off x="0" y="0"/>
          <a:ext cx="0" cy="0"/>
          <a:chOff x="0" y="0"/>
          <a:chExt cx="0" cy="0"/>
        </a:xfrm>
      </p:grpSpPr>
      <p:sp>
        <p:nvSpPr>
          <p:cNvPr id="500" name="Google Shape;500;g2917b17d7d9_13_61"/>
          <p:cNvSpPr/>
          <p:nvPr/>
        </p:nvSpPr>
        <p:spPr>
          <a:xfrm>
            <a:off x="0" y="0"/>
            <a:ext cx="4072128"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501" name="Google Shape;501;g2917b17d7d9_13_61"/>
          <p:cNvSpPr>
            <a:spLocks noGrp="1"/>
          </p:cNvSpPr>
          <p:nvPr>
            <p:ph type="pic" idx="2"/>
          </p:nvPr>
        </p:nvSpPr>
        <p:spPr>
          <a:xfrm>
            <a:off x="4072128" y="0"/>
            <a:ext cx="8119872" cy="6857999"/>
          </a:xfrm>
          <a:prstGeom prst="rect">
            <a:avLst/>
          </a:prstGeom>
          <a:noFill/>
          <a:ln>
            <a:noFill/>
          </a:ln>
        </p:spPr>
      </p:sp>
      <p:sp>
        <p:nvSpPr>
          <p:cNvPr id="502" name="Google Shape;502;g2917b17d7d9_13_61"/>
          <p:cNvSpPr txBox="1">
            <a:spLocks noGrp="1"/>
          </p:cNvSpPr>
          <p:nvPr>
            <p:ph type="title"/>
          </p:nvPr>
        </p:nvSpPr>
        <p:spPr>
          <a:xfrm>
            <a:off x="678424" y="2250913"/>
            <a:ext cx="2911941" cy="2246769"/>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3" name="Google Shape;503;g2917b17d7d9_13_61"/>
          <p:cNvSpPr/>
          <p:nvPr/>
        </p:nvSpPr>
        <p:spPr>
          <a:xfrm>
            <a:off x="796895" y="2025884"/>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3 Photo and Word 1">
  <p:cSld name="2/3 Photo and Word_1">
    <p:spTree>
      <p:nvGrpSpPr>
        <p:cNvPr id="1" name="Shape 504"/>
        <p:cNvGrpSpPr/>
        <p:nvPr/>
      </p:nvGrpSpPr>
      <p:grpSpPr>
        <a:xfrm>
          <a:off x="0" y="0"/>
          <a:ext cx="0" cy="0"/>
          <a:chOff x="0" y="0"/>
          <a:chExt cx="0" cy="0"/>
        </a:xfrm>
      </p:grpSpPr>
      <p:sp>
        <p:nvSpPr>
          <p:cNvPr id="505" name="Google Shape;505;g2917b17d7d9_13_66"/>
          <p:cNvSpPr/>
          <p:nvPr/>
        </p:nvSpPr>
        <p:spPr>
          <a:xfrm>
            <a:off x="0" y="0"/>
            <a:ext cx="51339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506" name="Google Shape;506;g2917b17d7d9_13_66"/>
          <p:cNvSpPr txBox="1">
            <a:spLocks noGrp="1"/>
          </p:cNvSpPr>
          <p:nvPr>
            <p:ph type="title"/>
          </p:nvPr>
        </p:nvSpPr>
        <p:spPr>
          <a:xfrm>
            <a:off x="678425" y="1444050"/>
            <a:ext cx="3932400" cy="2246700"/>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dk1"/>
              </a:buClr>
              <a:buSzPts val="4000"/>
              <a:buFont typeface="Georgia"/>
              <a:buNone/>
              <a:defRPr sz="4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7" name="Google Shape;507;g2917b17d7d9_13_66"/>
          <p:cNvSpPr txBox="1">
            <a:spLocks noGrp="1"/>
          </p:cNvSpPr>
          <p:nvPr>
            <p:ph type="body" idx="1"/>
          </p:nvPr>
        </p:nvSpPr>
        <p:spPr>
          <a:xfrm>
            <a:off x="676836" y="3297550"/>
            <a:ext cx="5181600" cy="435120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200"/>
              </a:spcBef>
              <a:spcAft>
                <a:spcPts val="0"/>
              </a:spcAft>
              <a:buSzPts val="1500"/>
              <a:buChar char="•"/>
              <a:defRPr/>
            </a:lvl1pPr>
            <a:lvl2pPr marL="914400" lvl="1" indent="-323850" algn="l">
              <a:lnSpc>
                <a:spcPct val="100000"/>
              </a:lnSpc>
              <a:spcBef>
                <a:spcPts val="1200"/>
              </a:spcBef>
              <a:spcAft>
                <a:spcPts val="0"/>
              </a:spcAft>
              <a:buSzPts val="1500"/>
              <a:buChar char="ͦ"/>
              <a:defRPr/>
            </a:lvl2pPr>
            <a:lvl3pPr marL="1371600" lvl="2" indent="-323850" algn="l">
              <a:lnSpc>
                <a:spcPct val="100000"/>
              </a:lnSpc>
              <a:spcBef>
                <a:spcPts val="1200"/>
              </a:spcBef>
              <a:spcAft>
                <a:spcPts val="0"/>
              </a:spcAft>
              <a:buSzPts val="1500"/>
              <a:buChar char="−"/>
              <a:defRPr/>
            </a:lvl3pPr>
            <a:lvl4pPr marL="1828800" lvl="3" indent="-323850" algn="l">
              <a:lnSpc>
                <a:spcPct val="100000"/>
              </a:lnSpc>
              <a:spcBef>
                <a:spcPts val="1200"/>
              </a:spcBef>
              <a:spcAft>
                <a:spcPts val="0"/>
              </a:spcAft>
              <a:buSzPts val="1500"/>
              <a:buChar char="⮚"/>
              <a:defRPr/>
            </a:lvl4pPr>
            <a:lvl5pPr marL="2286000" lvl="4" indent="-323850" algn="l">
              <a:lnSpc>
                <a:spcPct val="200000"/>
              </a:lnSpc>
              <a:spcBef>
                <a:spcPts val="400"/>
              </a:spcBef>
              <a:spcAft>
                <a:spcPts val="0"/>
              </a:spcAft>
              <a:buSzPts val="15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08" name="Google Shape;508;g2917b17d7d9_13_66"/>
          <p:cNvSpPr/>
          <p:nvPr/>
        </p:nvSpPr>
        <p:spPr>
          <a:xfrm>
            <a:off x="796895" y="1313159"/>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xt over photo">
  <p:cSld name="Text over photo">
    <p:spTree>
      <p:nvGrpSpPr>
        <p:cNvPr id="1" name="Shape 509"/>
        <p:cNvGrpSpPr/>
        <p:nvPr/>
      </p:nvGrpSpPr>
      <p:grpSpPr>
        <a:xfrm>
          <a:off x="0" y="0"/>
          <a:ext cx="0" cy="0"/>
          <a:chOff x="0" y="0"/>
          <a:chExt cx="0" cy="0"/>
        </a:xfrm>
      </p:grpSpPr>
      <p:sp>
        <p:nvSpPr>
          <p:cNvPr id="510" name="Google Shape;510;g2917b17d7d9_13_71"/>
          <p:cNvSpPr>
            <a:spLocks noGrp="1"/>
          </p:cNvSpPr>
          <p:nvPr>
            <p:ph type="pic" idx="2"/>
          </p:nvPr>
        </p:nvSpPr>
        <p:spPr>
          <a:xfrm>
            <a:off x="0" y="0"/>
            <a:ext cx="12192000" cy="6858000"/>
          </a:xfrm>
          <a:prstGeom prst="rect">
            <a:avLst/>
          </a:prstGeom>
          <a:noFill/>
          <a:ln>
            <a:noFill/>
          </a:ln>
        </p:spPr>
      </p:sp>
      <p:sp>
        <p:nvSpPr>
          <p:cNvPr id="511" name="Google Shape;511;g2917b17d7d9_13_71"/>
          <p:cNvSpPr txBox="1">
            <a:spLocks noGrp="1"/>
          </p:cNvSpPr>
          <p:nvPr>
            <p:ph type="title"/>
          </p:nvPr>
        </p:nvSpPr>
        <p:spPr>
          <a:xfrm>
            <a:off x="682598" y="5013434"/>
            <a:ext cx="10515600" cy="5078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3100"/>
              <a:buFont typeface="Arial"/>
              <a:buNone/>
              <a:defRPr sz="3100" b="1">
                <a:solidFill>
                  <a:schemeClr val="lt1"/>
                </a:solidFill>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2" name="Google Shape;512;g2917b17d7d9_13_71"/>
          <p:cNvSpPr/>
          <p:nvPr/>
        </p:nvSpPr>
        <p:spPr>
          <a:xfrm>
            <a:off x="796895" y="4807198"/>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wo Column Content" type="twoObj">
  <p:cSld name="TWO_OBJECTS">
    <p:spTree>
      <p:nvGrpSpPr>
        <p:cNvPr id="1" name="Shape 513"/>
        <p:cNvGrpSpPr/>
        <p:nvPr/>
      </p:nvGrpSpPr>
      <p:grpSpPr>
        <a:xfrm>
          <a:off x="0" y="0"/>
          <a:ext cx="0" cy="0"/>
          <a:chOff x="0" y="0"/>
          <a:chExt cx="0" cy="0"/>
        </a:xfrm>
      </p:grpSpPr>
      <p:sp>
        <p:nvSpPr>
          <p:cNvPr id="514" name="Google Shape;514;g2917b17d7d9_13_75"/>
          <p:cNvSpPr txBox="1">
            <a:spLocks noGrp="1"/>
          </p:cNvSpPr>
          <p:nvPr>
            <p:ph type="title"/>
          </p:nvPr>
        </p:nvSpPr>
        <p:spPr>
          <a:xfrm>
            <a:off x="676836" y="735724"/>
            <a:ext cx="10515600" cy="733534"/>
          </a:xfrm>
          <a:prstGeom prst="rect">
            <a:avLst/>
          </a:prstGeom>
          <a:noFill/>
          <a:ln>
            <a:noFill/>
          </a:ln>
        </p:spPr>
        <p:txBody>
          <a:bodyPr spcFirstLastPara="1" wrap="square" lIns="91425" tIns="45700" rIns="91425" bIns="45700" anchor="t" anchorCtr="0">
            <a:spAutoFit/>
          </a:bodyPr>
          <a:lstStyle>
            <a:lvl1pPr lvl="0" algn="l">
              <a:lnSpc>
                <a:spcPct val="125000"/>
              </a:lnSpc>
              <a:spcBef>
                <a:spcPts val="0"/>
              </a:spcBef>
              <a:spcAft>
                <a:spcPts val="0"/>
              </a:spcAft>
              <a:buClr>
                <a:schemeClr val="dk1"/>
              </a:buClr>
              <a:buSzPts val="4000"/>
              <a:buFont typeface="Georgia"/>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5" name="Google Shape;515;g2917b17d7d9_13_75"/>
          <p:cNvSpPr txBox="1">
            <a:spLocks noGrp="1"/>
          </p:cNvSpPr>
          <p:nvPr>
            <p:ph type="body" idx="1"/>
          </p:nvPr>
        </p:nvSpPr>
        <p:spPr>
          <a:xfrm>
            <a:off x="676836" y="1825625"/>
            <a:ext cx="5181600"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200"/>
              </a:spcBef>
              <a:spcAft>
                <a:spcPts val="0"/>
              </a:spcAft>
              <a:buSzPts val="1500"/>
              <a:buChar char="•"/>
              <a:defRPr/>
            </a:lvl1pPr>
            <a:lvl2pPr marL="914400" lvl="1" indent="-323850" algn="l">
              <a:lnSpc>
                <a:spcPct val="100000"/>
              </a:lnSpc>
              <a:spcBef>
                <a:spcPts val="1200"/>
              </a:spcBef>
              <a:spcAft>
                <a:spcPts val="0"/>
              </a:spcAft>
              <a:buSzPts val="1500"/>
              <a:buChar char="ͦ"/>
              <a:defRPr/>
            </a:lvl2pPr>
            <a:lvl3pPr marL="1371600" lvl="2" indent="-323850" algn="l">
              <a:lnSpc>
                <a:spcPct val="100000"/>
              </a:lnSpc>
              <a:spcBef>
                <a:spcPts val="1200"/>
              </a:spcBef>
              <a:spcAft>
                <a:spcPts val="0"/>
              </a:spcAft>
              <a:buSzPts val="1500"/>
              <a:buChar char="−"/>
              <a:defRPr/>
            </a:lvl3pPr>
            <a:lvl4pPr marL="1828800" lvl="3" indent="-323850" algn="l">
              <a:lnSpc>
                <a:spcPct val="100000"/>
              </a:lnSpc>
              <a:spcBef>
                <a:spcPts val="1200"/>
              </a:spcBef>
              <a:spcAft>
                <a:spcPts val="0"/>
              </a:spcAft>
              <a:buSzPts val="1500"/>
              <a:buChar char="⮚"/>
              <a:defRPr/>
            </a:lvl4pPr>
            <a:lvl5pPr marL="2286000" lvl="4" indent="-323850" algn="l">
              <a:lnSpc>
                <a:spcPct val="200000"/>
              </a:lnSpc>
              <a:spcBef>
                <a:spcPts val="400"/>
              </a:spcBef>
              <a:spcAft>
                <a:spcPts val="0"/>
              </a:spcAft>
              <a:buSzPts val="15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6" name="Google Shape;516;g2917b17d7d9_13_75"/>
          <p:cNvSpPr txBox="1">
            <a:spLocks noGrp="1"/>
          </p:cNvSpPr>
          <p:nvPr>
            <p:ph type="body" idx="2"/>
          </p:nvPr>
        </p:nvSpPr>
        <p:spPr>
          <a:xfrm>
            <a:off x="6010836" y="1825625"/>
            <a:ext cx="5181600"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1200"/>
              </a:spcBef>
              <a:spcAft>
                <a:spcPts val="0"/>
              </a:spcAft>
              <a:buSzPts val="1500"/>
              <a:buChar char="•"/>
              <a:defRPr/>
            </a:lvl1pPr>
            <a:lvl2pPr marL="914400" lvl="1" indent="-323850" algn="l">
              <a:lnSpc>
                <a:spcPct val="100000"/>
              </a:lnSpc>
              <a:spcBef>
                <a:spcPts val="1200"/>
              </a:spcBef>
              <a:spcAft>
                <a:spcPts val="0"/>
              </a:spcAft>
              <a:buSzPts val="1500"/>
              <a:buChar char="ͦ"/>
              <a:defRPr/>
            </a:lvl2pPr>
            <a:lvl3pPr marL="1371600" lvl="2" indent="-323850" algn="l">
              <a:lnSpc>
                <a:spcPct val="100000"/>
              </a:lnSpc>
              <a:spcBef>
                <a:spcPts val="1200"/>
              </a:spcBef>
              <a:spcAft>
                <a:spcPts val="0"/>
              </a:spcAft>
              <a:buSzPts val="1500"/>
              <a:buChar char="−"/>
              <a:defRPr/>
            </a:lvl3pPr>
            <a:lvl4pPr marL="1828800" lvl="3" indent="-323850" algn="l">
              <a:lnSpc>
                <a:spcPct val="100000"/>
              </a:lnSpc>
              <a:spcBef>
                <a:spcPts val="1200"/>
              </a:spcBef>
              <a:spcAft>
                <a:spcPts val="0"/>
              </a:spcAft>
              <a:buSzPts val="1500"/>
              <a:buChar char="⮚"/>
              <a:defRPr/>
            </a:lvl4pPr>
            <a:lvl5pPr marL="2286000" lvl="4" indent="-323850" algn="l">
              <a:lnSpc>
                <a:spcPct val="200000"/>
              </a:lnSpc>
              <a:spcBef>
                <a:spcPts val="400"/>
              </a:spcBef>
              <a:spcAft>
                <a:spcPts val="0"/>
              </a:spcAft>
              <a:buSzPts val="15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7" name="Google Shape;517;g2917b17d7d9_13_75"/>
          <p:cNvSpPr/>
          <p:nvPr/>
        </p:nvSpPr>
        <p:spPr>
          <a:xfrm>
            <a:off x="796895" y="5198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18"/>
        <p:cNvGrpSpPr/>
        <p:nvPr/>
      </p:nvGrpSpPr>
      <p:grpSpPr>
        <a:xfrm>
          <a:off x="0" y="0"/>
          <a:ext cx="0" cy="0"/>
          <a:chOff x="0" y="0"/>
          <a:chExt cx="0" cy="0"/>
        </a:xfrm>
      </p:grpSpPr>
      <p:sp>
        <p:nvSpPr>
          <p:cNvPr id="519" name="Google Shape;519;g2917b17d7d9_13_80"/>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520" name="Google Shape;520;g2917b17d7d9_13_80"/>
          <p:cNvSpPr txBox="1">
            <a:spLocks noGrp="1"/>
          </p:cNvSpPr>
          <p:nvPr>
            <p:ph type="title"/>
          </p:nvPr>
        </p:nvSpPr>
        <p:spPr>
          <a:xfrm>
            <a:off x="676836" y="2056524"/>
            <a:ext cx="1051560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1" name="Google Shape;521;g2917b17d7d9_13_80"/>
          <p:cNvSpPr/>
          <p:nvPr/>
        </p:nvSpPr>
        <p:spPr>
          <a:xfrm>
            <a:off x="796895" y="1840613"/>
            <a:ext cx="914400" cy="640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522" name="Google Shape;522;g2917b17d7d9_13_80"/>
          <p:cNvSpPr txBox="1">
            <a:spLocks noGrp="1"/>
          </p:cNvSpPr>
          <p:nvPr>
            <p:ph type="body" idx="1"/>
          </p:nvPr>
        </p:nvSpPr>
        <p:spPr>
          <a:xfrm>
            <a:off x="5985436" y="4535964"/>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0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Quote Option 2">
  <p:cSld name="Quote Option 2">
    <p:spTree>
      <p:nvGrpSpPr>
        <p:cNvPr id="1" name="Shape 523"/>
        <p:cNvGrpSpPr/>
        <p:nvPr/>
      </p:nvGrpSpPr>
      <p:grpSpPr>
        <a:xfrm>
          <a:off x="0" y="0"/>
          <a:ext cx="0" cy="0"/>
          <a:chOff x="0" y="0"/>
          <a:chExt cx="0" cy="0"/>
        </a:xfrm>
      </p:grpSpPr>
      <p:sp>
        <p:nvSpPr>
          <p:cNvPr id="524" name="Google Shape;524;g2917b17d7d9_13_85"/>
          <p:cNvSpPr/>
          <p:nvPr/>
        </p:nvSpPr>
        <p:spPr>
          <a:xfrm>
            <a:off x="0" y="0"/>
            <a:ext cx="12192000"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525" name="Google Shape;525;g2917b17d7d9_13_85"/>
          <p:cNvSpPr txBox="1">
            <a:spLocks noGrp="1"/>
          </p:cNvSpPr>
          <p:nvPr>
            <p:ph type="title"/>
          </p:nvPr>
        </p:nvSpPr>
        <p:spPr>
          <a:xfrm>
            <a:off x="1987826" y="1432868"/>
            <a:ext cx="7739270" cy="810478"/>
          </a:xfrm>
          <a:prstGeom prst="rect">
            <a:avLst/>
          </a:prstGeom>
          <a:noFill/>
          <a:ln>
            <a:noFill/>
          </a:ln>
        </p:spPr>
        <p:txBody>
          <a:bodyPr spcFirstLastPara="1" wrap="square" lIns="91425" tIns="45700" rIns="91425" bIns="45700" anchor="t" anchorCtr="0">
            <a:spAutoFit/>
          </a:bodyPr>
          <a:lstStyle>
            <a:lvl1pPr lvl="0" algn="l">
              <a:lnSpc>
                <a:spcPct val="140000"/>
              </a:lnSpc>
              <a:spcBef>
                <a:spcPts val="0"/>
              </a:spcBef>
              <a:spcAft>
                <a:spcPts val="0"/>
              </a:spcAft>
              <a:buClr>
                <a:schemeClr val="dk2"/>
              </a:buClr>
              <a:buSzPts val="4000"/>
              <a:buFont typeface="Georgia"/>
              <a:buNone/>
              <a:defRPr i="0">
                <a:solidFill>
                  <a:schemeClr val="dk2"/>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6" name="Google Shape;526;g2917b17d7d9_13_85"/>
          <p:cNvSpPr txBox="1">
            <a:spLocks noGrp="1"/>
          </p:cNvSpPr>
          <p:nvPr>
            <p:ph type="body" idx="1"/>
          </p:nvPr>
        </p:nvSpPr>
        <p:spPr>
          <a:xfrm>
            <a:off x="5985436" y="5308199"/>
            <a:ext cx="5080000" cy="823912"/>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200"/>
              </a:spcBef>
              <a:spcAft>
                <a:spcPts val="0"/>
              </a:spcAft>
              <a:buSzPts val="2000"/>
              <a:buNone/>
              <a:defRPr sz="2400" b="0">
                <a:solidFill>
                  <a:schemeClr val="dk2"/>
                </a:solidFill>
              </a:defRPr>
            </a:lvl1pPr>
            <a:lvl2pPr marL="914400" lvl="1" indent="-228600" algn="l">
              <a:lnSpc>
                <a:spcPct val="100000"/>
              </a:lnSpc>
              <a:spcBef>
                <a:spcPts val="1200"/>
              </a:spcBef>
              <a:spcAft>
                <a:spcPts val="0"/>
              </a:spcAft>
              <a:buSzPts val="1700"/>
              <a:buNone/>
              <a:defRPr sz="2000" b="1"/>
            </a:lvl2pPr>
            <a:lvl3pPr marL="1371600" lvl="2" indent="-228600" algn="l">
              <a:lnSpc>
                <a:spcPct val="100000"/>
              </a:lnSpc>
              <a:spcBef>
                <a:spcPts val="1200"/>
              </a:spcBef>
              <a:spcAft>
                <a:spcPts val="0"/>
              </a:spcAft>
              <a:buSzPts val="1500"/>
              <a:buNone/>
              <a:defRPr sz="1900" b="1"/>
            </a:lvl3pPr>
            <a:lvl4pPr marL="1828800" lvl="3" indent="-228600" algn="l">
              <a:lnSpc>
                <a:spcPct val="100000"/>
              </a:lnSpc>
              <a:spcBef>
                <a:spcPts val="1200"/>
              </a:spcBef>
              <a:spcAft>
                <a:spcPts val="0"/>
              </a:spcAft>
              <a:buSzPts val="1300"/>
              <a:buNone/>
              <a:defRPr sz="1600" b="1"/>
            </a:lvl4pPr>
            <a:lvl5pPr marL="2286000" lvl="4" indent="-228600" algn="l">
              <a:lnSpc>
                <a:spcPct val="225000"/>
              </a:lnSpc>
              <a:spcBef>
                <a:spcPts val="400"/>
              </a:spcBef>
              <a:spcAft>
                <a:spcPts val="0"/>
              </a:spcAft>
              <a:buSzPts val="13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527" name="Google Shape;527;g2917b17d7d9_13_85"/>
          <p:cNvPicPr preferRelativeResize="0"/>
          <p:nvPr/>
        </p:nvPicPr>
        <p:blipFill rotWithShape="1">
          <a:blip r:embed="rId2">
            <a:alphaModFix/>
          </a:blip>
          <a:srcRect/>
          <a:stretch/>
        </p:blipFill>
        <p:spPr>
          <a:xfrm>
            <a:off x="616226" y="624485"/>
            <a:ext cx="1371600" cy="1371600"/>
          </a:xfrm>
          <a:prstGeom prst="rect">
            <a:avLst/>
          </a:prstGeom>
          <a:noFill/>
          <a:ln>
            <a:noFill/>
          </a:ln>
        </p:spPr>
      </p:pic>
      <p:pic>
        <p:nvPicPr>
          <p:cNvPr id="528" name="Google Shape;528;g2917b17d7d9_13_85"/>
          <p:cNvPicPr preferRelativeResize="0"/>
          <p:nvPr/>
        </p:nvPicPr>
        <p:blipFill rotWithShape="1">
          <a:blip r:embed="rId2">
            <a:alphaModFix/>
          </a:blip>
          <a:srcRect/>
          <a:stretch/>
        </p:blipFill>
        <p:spPr>
          <a:xfrm rot="10800000">
            <a:off x="9727096" y="3593387"/>
            <a:ext cx="1371600" cy="1371600"/>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52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heme" Target="../theme/theme3.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838200" y="735724"/>
            <a:ext cx="10515600" cy="95496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000"/>
              <a:buFont typeface="Georgia"/>
              <a:buNone/>
              <a:defRPr sz="4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1"/>
          <p:cNvSpPr txBox="1">
            <a:spLocks noGrp="1"/>
          </p:cNvSpPr>
          <p:nvPr>
            <p:ph type="body" idx="1"/>
          </p:nvPr>
        </p:nvSpPr>
        <p:spPr>
          <a:xfrm>
            <a:off x="838200" y="2100826"/>
            <a:ext cx="10515600" cy="3686100"/>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2pPr>
            <a:lvl3pPr marL="1371600" marR="0" lvl="2"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3pPr>
            <a:lvl4pPr marL="1828800" marR="0" lvl="3" indent="-379730" algn="l" rtl="0">
              <a:lnSpc>
                <a:spcPct val="100000"/>
              </a:lnSpc>
              <a:spcBef>
                <a:spcPts val="12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4pPr>
            <a:lvl5pPr marL="2286000" marR="0" lvl="4" indent="-379729" algn="l" rtl="0">
              <a:lnSpc>
                <a:spcPct val="128571"/>
              </a:lnSpc>
              <a:spcBef>
                <a:spcPts val="4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 id="2147483657" r:id="rId7"/>
    <p:sldLayoutId id="2147483658" r:id="rId8"/>
    <p:sldLayoutId id="2147483660" r:id="rId9"/>
    <p:sldLayoutId id="2147483661" r:id="rId10"/>
    <p:sldLayoutId id="2147483662" r:id="rId11"/>
    <p:sldLayoutId id="2147483663" r:id="rId12"/>
    <p:sldLayoutId id="2147483664" r:id="rId13"/>
    <p:sldLayoutId id="2147483665" r:id="rId14"/>
    <p:sldLayoutId id="2147483667" r:id="rId15"/>
    <p:sldLayoutId id="2147483668" r:id="rId16"/>
    <p:sldLayoutId id="2147483670" r:id="rId17"/>
    <p:sldLayoutId id="2147483671" r:id="rId18"/>
    <p:sldLayoutId id="2147483672"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Google Shape;183;g28bff462522_7_0"/>
          <p:cNvSpPr txBox="1">
            <a:spLocks noGrp="1"/>
          </p:cNvSpPr>
          <p:nvPr>
            <p:ph type="title"/>
          </p:nvPr>
        </p:nvSpPr>
        <p:spPr>
          <a:xfrm>
            <a:off x="838200" y="735724"/>
            <a:ext cx="10515600" cy="95496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000"/>
              <a:buFont typeface="Georgia"/>
              <a:buNone/>
              <a:defRPr sz="4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4" name="Google Shape;184;g28bff462522_7_0"/>
          <p:cNvSpPr txBox="1">
            <a:spLocks noGrp="1"/>
          </p:cNvSpPr>
          <p:nvPr>
            <p:ph type="body" idx="1"/>
          </p:nvPr>
        </p:nvSpPr>
        <p:spPr>
          <a:xfrm>
            <a:off x="838200" y="2100826"/>
            <a:ext cx="10515600" cy="3686100"/>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2pPr>
            <a:lvl3pPr marL="1371600" marR="0" lvl="2"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3pPr>
            <a:lvl4pPr marL="1828800" marR="0" lvl="3" indent="-379730" algn="l" rtl="0">
              <a:lnSpc>
                <a:spcPct val="100000"/>
              </a:lnSpc>
              <a:spcBef>
                <a:spcPts val="12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4pPr>
            <a:lvl5pPr marL="2286000" marR="0" lvl="4" indent="-379729" algn="l" rtl="0">
              <a:lnSpc>
                <a:spcPct val="128571"/>
              </a:lnSpc>
              <a:spcBef>
                <a:spcPts val="4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87"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5" name="Google Shape;365;g2917b17d7d9_2_0"/>
          <p:cNvSpPr txBox="1">
            <a:spLocks noGrp="1"/>
          </p:cNvSpPr>
          <p:nvPr>
            <p:ph type="title"/>
          </p:nvPr>
        </p:nvSpPr>
        <p:spPr>
          <a:xfrm>
            <a:off x="838200" y="735724"/>
            <a:ext cx="10515600" cy="95496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000"/>
              <a:buFont typeface="Georgia"/>
              <a:buNone/>
              <a:defRPr sz="4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6" name="Google Shape;366;g2917b17d7d9_2_0"/>
          <p:cNvSpPr txBox="1">
            <a:spLocks noGrp="1"/>
          </p:cNvSpPr>
          <p:nvPr>
            <p:ph type="body" idx="1"/>
          </p:nvPr>
        </p:nvSpPr>
        <p:spPr>
          <a:xfrm>
            <a:off x="838200" y="2100826"/>
            <a:ext cx="10515600" cy="3686100"/>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2pPr>
            <a:lvl3pPr marL="1371600" marR="0" lvl="2"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3pPr>
            <a:lvl4pPr marL="1828800" marR="0" lvl="3" indent="-379730" algn="l" rtl="0">
              <a:lnSpc>
                <a:spcPct val="100000"/>
              </a:lnSpc>
              <a:spcBef>
                <a:spcPts val="12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4pPr>
            <a:lvl5pPr marL="2286000" marR="0" lvl="4" indent="-379729" algn="l" rtl="0">
              <a:lnSpc>
                <a:spcPct val="128571"/>
              </a:lnSpc>
              <a:spcBef>
                <a:spcPts val="4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8"/>
        <p:cNvGrpSpPr/>
        <p:nvPr/>
      </p:nvGrpSpPr>
      <p:grpSpPr>
        <a:xfrm>
          <a:off x="0" y="0"/>
          <a:ext cx="0" cy="0"/>
          <a:chOff x="0" y="0"/>
          <a:chExt cx="0" cy="0"/>
        </a:xfrm>
      </p:grpSpPr>
      <p:sp>
        <p:nvSpPr>
          <p:cNvPr id="439" name="Google Shape;439;g2917b17d7d9_13_0"/>
          <p:cNvSpPr txBox="1">
            <a:spLocks noGrp="1"/>
          </p:cNvSpPr>
          <p:nvPr>
            <p:ph type="title"/>
          </p:nvPr>
        </p:nvSpPr>
        <p:spPr>
          <a:xfrm>
            <a:off x="838200" y="735724"/>
            <a:ext cx="10515600" cy="95496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4000"/>
              <a:buFont typeface="Georgia"/>
              <a:buNone/>
              <a:defRPr sz="4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440" name="Google Shape;440;g2917b17d7d9_13_0"/>
          <p:cNvSpPr txBox="1">
            <a:spLocks noGrp="1"/>
          </p:cNvSpPr>
          <p:nvPr>
            <p:ph type="body" idx="1"/>
          </p:nvPr>
        </p:nvSpPr>
        <p:spPr>
          <a:xfrm>
            <a:off x="838200" y="2100826"/>
            <a:ext cx="10515600" cy="368610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1200"/>
              </a:spcBef>
              <a:spcAft>
                <a:spcPts val="0"/>
              </a:spcAft>
              <a:buClr>
                <a:schemeClr val="accent1"/>
              </a:buClr>
              <a:buSzPts val="24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1200"/>
              </a:spcBef>
              <a:spcAft>
                <a:spcPts val="0"/>
              </a:spcAft>
              <a:buClr>
                <a:schemeClr val="accent1"/>
              </a:buClr>
              <a:buSzPts val="24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1200"/>
              </a:spcBef>
              <a:spcAft>
                <a:spcPts val="0"/>
              </a:spcAft>
              <a:buClr>
                <a:schemeClr val="accent1"/>
              </a:buClr>
              <a:buSzPts val="2400"/>
              <a:buFont typeface="Arial"/>
              <a:buChar char="−"/>
              <a:defRPr sz="2800" b="0" i="0" u="none" strike="noStrike" cap="none">
                <a:solidFill>
                  <a:schemeClr val="dk1"/>
                </a:solidFill>
                <a:latin typeface="Arial"/>
                <a:ea typeface="Arial"/>
                <a:cs typeface="Arial"/>
                <a:sym typeface="Arial"/>
              </a:defRPr>
            </a:lvl3pPr>
            <a:lvl4pPr marL="1828800" marR="0" lvl="3" indent="-381000" algn="l" rtl="0">
              <a:lnSpc>
                <a:spcPct val="100000"/>
              </a:lnSpc>
              <a:spcBef>
                <a:spcPts val="1200"/>
              </a:spcBef>
              <a:spcAft>
                <a:spcPts val="0"/>
              </a:spcAft>
              <a:buClr>
                <a:schemeClr val="accent1"/>
              </a:buClr>
              <a:buSzPts val="2400"/>
              <a:buFont typeface="Noto Sans Symbols"/>
              <a:buChar char="⮚"/>
              <a:defRPr sz="2800" b="0" i="0" u="none" strike="noStrike" cap="none">
                <a:solidFill>
                  <a:schemeClr val="dk1"/>
                </a:solidFill>
                <a:latin typeface="Arial"/>
                <a:ea typeface="Arial"/>
                <a:cs typeface="Arial"/>
                <a:sym typeface="Arial"/>
              </a:defRPr>
            </a:lvl4pPr>
            <a:lvl5pPr marL="2286000" marR="0" lvl="4" indent="-381000" algn="l" rtl="0">
              <a:lnSpc>
                <a:spcPct val="128571"/>
              </a:lnSpc>
              <a:spcBef>
                <a:spcPts val="400"/>
              </a:spcBef>
              <a:spcAft>
                <a:spcPts val="0"/>
              </a:spcAft>
              <a:buClr>
                <a:schemeClr val="accent1"/>
              </a:buClr>
              <a:buSzPts val="2400"/>
              <a:buFont typeface="Noto Sans Symbols"/>
              <a:buChar char="▪"/>
              <a:defRPr sz="2800" b="0" i="0" u="none" strike="noStrike" cap="none">
                <a:solidFill>
                  <a:schemeClr val="dk1"/>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science.org/doi/10.1126/sciadv.adh245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g291faca1813_0_0"/>
          <p:cNvSpPr txBox="1">
            <a:spLocks noGrp="1"/>
          </p:cNvSpPr>
          <p:nvPr>
            <p:ph type="ctrTitle"/>
          </p:nvPr>
        </p:nvSpPr>
        <p:spPr>
          <a:xfrm>
            <a:off x="887423" y="3448464"/>
            <a:ext cx="10380000" cy="1082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000"/>
              <a:buFont typeface="Georgia"/>
              <a:buNone/>
            </a:pPr>
            <a:r>
              <a:rPr lang="es-PE" sz="4400">
                <a:solidFill>
                  <a:schemeClr val="lt1"/>
                </a:solidFill>
              </a:rPr>
              <a:t>Actualización del programa del CRFS </a:t>
            </a:r>
          </a:p>
        </p:txBody>
      </p:sp>
      <p:sp>
        <p:nvSpPr>
          <p:cNvPr id="541" name="Google Shape;541;g291faca1813_0_0"/>
          <p:cNvSpPr txBox="1">
            <a:spLocks noGrp="1"/>
          </p:cNvSpPr>
          <p:nvPr>
            <p:ph type="body" idx="1"/>
          </p:nvPr>
        </p:nvSpPr>
        <p:spPr>
          <a:xfrm>
            <a:off x="887423" y="4119364"/>
            <a:ext cx="10347900" cy="8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2573"/>
              <a:buNone/>
            </a:pPr>
            <a:r>
              <a:rPr lang="es-PE" sz="2500" b="0">
                <a:solidFill>
                  <a:schemeClr val="lt1"/>
                </a:solidFill>
              </a:rPr>
              <a:t>Diciembre 4 al 8 de 2023  |  La Paz, Bolivia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5B2B3E-BF08-B32C-05AD-9DEAFA51AB4C}"/>
              </a:ext>
            </a:extLst>
          </p:cNvPr>
          <p:cNvPicPr>
            <a:picLocks noChangeAspect="1"/>
          </p:cNvPicPr>
          <p:nvPr/>
        </p:nvPicPr>
        <p:blipFill rotWithShape="1">
          <a:blip r:embed="rId3"/>
          <a:srcRect t="2956" r="2652" b="304"/>
          <a:stretch/>
        </p:blipFill>
        <p:spPr>
          <a:xfrm>
            <a:off x="0" y="0"/>
            <a:ext cx="12192000" cy="6858000"/>
          </a:xfrm>
          <a:prstGeom prst="rect">
            <a:avLst/>
          </a:prstGeom>
        </p:spPr>
      </p:pic>
      <p:pic>
        <p:nvPicPr>
          <p:cNvPr id="4" name="Picture 3" descr="A red and white sign&#10;&#10;Description automatically generated">
            <a:extLst>
              <a:ext uri="{FF2B5EF4-FFF2-40B4-BE49-F238E27FC236}">
                <a16:creationId xmlns:a16="http://schemas.microsoft.com/office/drawing/2014/main" id="{8B887687-32BB-B6B8-78FD-597AE68F8D75}"/>
              </a:ext>
            </a:extLst>
          </p:cNvPr>
          <p:cNvPicPr>
            <a:picLocks noChangeAspect="1"/>
          </p:cNvPicPr>
          <p:nvPr/>
        </p:nvPicPr>
        <p:blipFill>
          <a:blip r:embed="rId4"/>
          <a:stretch>
            <a:fillRect/>
          </a:stretch>
        </p:blipFill>
        <p:spPr>
          <a:xfrm>
            <a:off x="887423" y="1876102"/>
            <a:ext cx="2490778" cy="448340"/>
          </a:xfrm>
          <a:prstGeom prst="rect">
            <a:avLst/>
          </a:prstGeom>
        </p:spPr>
      </p:pic>
      <p:sp>
        <p:nvSpPr>
          <p:cNvPr id="6" name="Google Shape;540;g291faca1813_0_0">
            <a:extLst>
              <a:ext uri="{FF2B5EF4-FFF2-40B4-BE49-F238E27FC236}">
                <a16:creationId xmlns:a16="http://schemas.microsoft.com/office/drawing/2014/main" id="{4F7AA2FC-B842-BB87-BBAC-95BF62B4291F}"/>
              </a:ext>
            </a:extLst>
          </p:cNvPr>
          <p:cNvSpPr txBox="1">
            <a:spLocks/>
          </p:cNvSpPr>
          <p:nvPr/>
        </p:nvSpPr>
        <p:spPr>
          <a:xfrm>
            <a:off x="806450" y="2873698"/>
            <a:ext cx="8019498" cy="257294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6000"/>
              <a:buFont typeface="Georgia"/>
              <a:buNone/>
            </a:pPr>
            <a:r>
              <a:rPr lang="es-ES" sz="4400" dirty="0">
                <a:solidFill>
                  <a:schemeClr val="lt1"/>
                </a:solidFill>
                <a:latin typeface="Georgia" panose="02040502050405020303" pitchFamily="18" charset="0"/>
              </a:rPr>
              <a:t>Promover un futuro más justo, creativo y abundante en el que prosperen las personas y el planeta</a:t>
            </a:r>
            <a:endParaRPr lang="en-US" sz="4400" dirty="0">
              <a:solidFill>
                <a:schemeClr val="lt1"/>
              </a:solidFill>
              <a:latin typeface="Georgia" panose="02040502050405020303" pitchFamily="18" charset="0"/>
            </a:endParaRPr>
          </a:p>
        </p:txBody>
      </p:sp>
    </p:spTree>
    <p:extLst>
      <p:ext uri="{BB962C8B-B14F-4D97-AF65-F5344CB8AC3E}">
        <p14:creationId xmlns:p14="http://schemas.microsoft.com/office/powerpoint/2010/main" val="3999111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pic>
        <p:nvPicPr>
          <p:cNvPr id="675" name="Google Shape;675;g2917b9c9994_20_0"/>
          <p:cNvPicPr preferRelativeResize="0"/>
          <p:nvPr/>
        </p:nvPicPr>
        <p:blipFill rotWithShape="1">
          <a:blip r:embed="rId3">
            <a:alphaModFix/>
          </a:blip>
          <a:srcRect l="99" r="99"/>
          <a:stretch/>
        </p:blipFill>
        <p:spPr>
          <a:xfrm>
            <a:off x="-10391" y="-20782"/>
            <a:ext cx="12188534" cy="6899564"/>
          </a:xfrm>
          <a:prstGeom prst="rect">
            <a:avLst/>
          </a:prstGeom>
          <a:solidFill>
            <a:schemeClr val="bg1">
              <a:alpha val="39035"/>
            </a:schemeClr>
          </a:solidFill>
          <a:ln>
            <a:noFill/>
          </a:ln>
        </p:spPr>
      </p:pic>
      <p:sp>
        <p:nvSpPr>
          <p:cNvPr id="676" name="Google Shape;676;g2917b9c9994_20_0"/>
          <p:cNvSpPr txBox="1">
            <a:spLocks noGrp="1"/>
          </p:cNvSpPr>
          <p:nvPr>
            <p:ph type="title" idx="4294967295"/>
          </p:nvPr>
        </p:nvSpPr>
        <p:spPr>
          <a:xfrm>
            <a:off x="0" y="161350"/>
            <a:ext cx="12192000" cy="857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400"/>
              <a:buFont typeface="Calibri"/>
              <a:buNone/>
            </a:pPr>
            <a:r>
              <a:rPr lang="es-PE" sz="3000">
                <a:latin typeface="Georgia"/>
                <a:ea typeface="Georgia"/>
                <a:cs typeface="Georgia"/>
                <a:sym typeface="Georgia"/>
              </a:rPr>
              <a:t>Regiones en las que trabaja la Fundación McKnight</a:t>
            </a:r>
          </a:p>
        </p:txBody>
      </p:sp>
      <p:sp>
        <p:nvSpPr>
          <p:cNvPr id="677" name="Google Shape;677;g2917b9c9994_20_0"/>
          <p:cNvSpPr txBox="1"/>
          <p:nvPr/>
        </p:nvSpPr>
        <p:spPr>
          <a:xfrm>
            <a:off x="2171175" y="856325"/>
            <a:ext cx="1764900" cy="2274333"/>
          </a:xfrm>
          <a:prstGeom prst="rect">
            <a:avLst/>
          </a:prstGeom>
          <a:solidFill>
            <a:schemeClr val="bg1">
              <a:alpha val="39035"/>
            </a:schemeClr>
          </a:solidFill>
          <a:ln w="9525" cap="flat" cmpd="sng">
            <a:solidFill>
              <a:srgbClr val="20AA97"/>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PE" b="1">
                <a:solidFill>
                  <a:srgbClr val="20AA97"/>
                </a:solidFill>
                <a:latin typeface="Calibri"/>
                <a:cs typeface="Calibri"/>
              </a:rPr>
              <a:t>REGIÓN DEL MEDIO OESTE DE LOS ESTADOS UNIDOS</a:t>
            </a:r>
            <a:endParaRPr lang="es-PE" b="1">
              <a:solidFill>
                <a:srgbClr val="20AA97"/>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Minnesota</a:t>
            </a: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Illinois</a:t>
            </a: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Indiana</a:t>
            </a: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Iowa</a:t>
            </a: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Michigan</a:t>
            </a:r>
          </a:p>
          <a:p>
            <a:pPr marL="0" lvl="0" indent="0" algn="l" rtl="0">
              <a:spcBef>
                <a:spcPts val="0"/>
              </a:spcBef>
              <a:spcAft>
                <a:spcPts val="0"/>
              </a:spcAft>
              <a:buClr>
                <a:schemeClr val="dk1"/>
              </a:buClr>
              <a:buSzPts val="1100"/>
              <a:buFont typeface="Arial"/>
              <a:buNone/>
            </a:pPr>
            <a:r>
              <a:rPr lang="es-PE">
                <a:latin typeface="Calibri"/>
                <a:ea typeface="Calibri"/>
                <a:cs typeface="Calibri"/>
                <a:sym typeface="Calibri"/>
              </a:rPr>
              <a:t>• Ohio</a:t>
            </a:r>
          </a:p>
          <a:p>
            <a:pPr marL="0" lvl="0" indent="0" algn="l" rtl="0">
              <a:spcBef>
                <a:spcPts val="0"/>
              </a:spcBef>
              <a:spcAft>
                <a:spcPts val="0"/>
              </a:spcAft>
              <a:buNone/>
            </a:pPr>
            <a:r>
              <a:rPr lang="es-PE">
                <a:latin typeface="Calibri"/>
                <a:ea typeface="Calibri"/>
                <a:cs typeface="Calibri"/>
                <a:sym typeface="Calibri"/>
              </a:rPr>
              <a:t>• Wisconsin</a:t>
            </a:r>
          </a:p>
        </p:txBody>
      </p:sp>
      <p:sp>
        <p:nvSpPr>
          <p:cNvPr id="678" name="Google Shape;678;g2917b9c9994_20_0"/>
          <p:cNvSpPr txBox="1"/>
          <p:nvPr/>
        </p:nvSpPr>
        <p:spPr>
          <a:xfrm>
            <a:off x="1024100" y="3902650"/>
            <a:ext cx="1300800" cy="1573200"/>
          </a:xfrm>
          <a:prstGeom prst="rect">
            <a:avLst/>
          </a:prstGeom>
          <a:solidFill>
            <a:schemeClr val="bg1">
              <a:alpha val="39000"/>
            </a:schemeClr>
          </a:solidFill>
          <a:ln w="9525" cap="flat" cmpd="sng">
            <a:solidFill>
              <a:srgbClr val="DC582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PE" b="1" dirty="0">
                <a:solidFill>
                  <a:srgbClr val="DC582B"/>
                </a:solidFill>
                <a:latin typeface="Calibri"/>
                <a:cs typeface="Calibri"/>
              </a:rPr>
              <a:t>COMUNIDAD DE PRÁCTICA DEL CRFS EN LOS ANDES</a:t>
            </a:r>
            <a:endParaRPr lang="es-PE" b="1" dirty="0">
              <a:solidFill>
                <a:srgbClr val="DC582B"/>
              </a:solidFill>
              <a:latin typeface="Calibri"/>
              <a:ea typeface="Calibri"/>
              <a:cs typeface="Calibri"/>
              <a:sym typeface="Calibri"/>
            </a:endParaRPr>
          </a:p>
          <a:p>
            <a:pPr marL="0" lvl="0" indent="0" algn="l" rtl="0">
              <a:spcBef>
                <a:spcPts val="0"/>
              </a:spcBef>
              <a:spcAft>
                <a:spcPts val="0"/>
              </a:spcAft>
              <a:buNone/>
            </a:pPr>
            <a:r>
              <a:rPr lang="es-PE" dirty="0">
                <a:latin typeface="Calibri"/>
                <a:ea typeface="Calibri"/>
                <a:cs typeface="Calibri"/>
                <a:sym typeface="Calibri"/>
              </a:rPr>
              <a:t>• Bolivia </a:t>
            </a:r>
          </a:p>
          <a:p>
            <a:pPr marL="0" lvl="0" indent="0" algn="l" rtl="0">
              <a:spcBef>
                <a:spcPts val="0"/>
              </a:spcBef>
              <a:spcAft>
                <a:spcPts val="0"/>
              </a:spcAft>
              <a:buNone/>
            </a:pPr>
            <a:r>
              <a:rPr lang="es-PE" dirty="0">
                <a:latin typeface="Calibri"/>
                <a:ea typeface="Calibri"/>
                <a:cs typeface="Calibri"/>
                <a:sym typeface="Calibri"/>
              </a:rPr>
              <a:t>• Ecuador</a:t>
            </a:r>
          </a:p>
          <a:p>
            <a:pPr marL="0" lvl="0" indent="0" algn="l" rtl="0">
              <a:spcBef>
                <a:spcPts val="0"/>
              </a:spcBef>
              <a:spcAft>
                <a:spcPts val="0"/>
              </a:spcAft>
              <a:buNone/>
            </a:pPr>
            <a:r>
              <a:rPr lang="es-PE" dirty="0">
                <a:latin typeface="Calibri"/>
                <a:ea typeface="Calibri"/>
                <a:cs typeface="Calibri"/>
                <a:sym typeface="Calibri"/>
              </a:rPr>
              <a:t>• Perú</a:t>
            </a:r>
          </a:p>
        </p:txBody>
      </p:sp>
      <p:sp>
        <p:nvSpPr>
          <p:cNvPr id="679" name="Google Shape;679;g2917b9c9994_20_0"/>
          <p:cNvSpPr txBox="1"/>
          <p:nvPr/>
        </p:nvSpPr>
        <p:spPr>
          <a:xfrm>
            <a:off x="6020325" y="1139650"/>
            <a:ext cx="1583400" cy="1619048"/>
          </a:xfrm>
          <a:prstGeom prst="rect">
            <a:avLst/>
          </a:prstGeom>
          <a:solidFill>
            <a:schemeClr val="bg1">
              <a:alpha val="39000"/>
            </a:schemeClr>
          </a:solidFill>
          <a:ln w="9525" cap="flat" cmpd="sng">
            <a:solidFill>
              <a:srgbClr val="77953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PE" b="1" dirty="0">
                <a:solidFill>
                  <a:srgbClr val="779539"/>
                </a:solidFill>
                <a:latin typeface="Calibri"/>
                <a:cs typeface="Calibri"/>
              </a:rPr>
              <a:t>COMUNIDAD DE PRÁCTICA DEL CRFS EN ÁFRICA OCCIDENTAL</a:t>
            </a:r>
            <a:endParaRPr lang="es-PE" b="1" dirty="0">
              <a:solidFill>
                <a:srgbClr val="779539"/>
              </a:solidFill>
              <a:latin typeface="Calibri"/>
              <a:ea typeface="Calibri"/>
              <a:cs typeface="Calibri"/>
              <a:sym typeface="Calibri"/>
            </a:endParaRPr>
          </a:p>
          <a:p>
            <a:pPr marL="0" lvl="0" indent="0" algn="l" rtl="0">
              <a:spcBef>
                <a:spcPts val="0"/>
              </a:spcBef>
              <a:spcAft>
                <a:spcPts val="0"/>
              </a:spcAft>
              <a:buNone/>
            </a:pPr>
            <a:r>
              <a:rPr lang="es-PE" dirty="0">
                <a:latin typeface="Calibri"/>
                <a:ea typeface="Calibri"/>
                <a:cs typeface="Calibri"/>
                <a:sym typeface="Calibri"/>
              </a:rPr>
              <a:t>• Burkina Faso</a:t>
            </a:r>
          </a:p>
          <a:p>
            <a:pPr marL="0" lvl="0" indent="0" algn="l" rtl="0">
              <a:spcBef>
                <a:spcPts val="0"/>
              </a:spcBef>
              <a:spcAft>
                <a:spcPts val="0"/>
              </a:spcAft>
              <a:buNone/>
            </a:pPr>
            <a:r>
              <a:rPr lang="es-PE" dirty="0">
                <a:latin typeface="Calibri"/>
                <a:ea typeface="Calibri"/>
                <a:cs typeface="Calibri"/>
                <a:sym typeface="Calibri"/>
              </a:rPr>
              <a:t>• Malí</a:t>
            </a:r>
          </a:p>
          <a:p>
            <a:pPr marL="0" lvl="0" indent="0" algn="l" rtl="0">
              <a:spcBef>
                <a:spcPts val="0"/>
              </a:spcBef>
              <a:spcAft>
                <a:spcPts val="0"/>
              </a:spcAft>
              <a:buNone/>
            </a:pPr>
            <a:r>
              <a:rPr lang="es-PE" dirty="0">
                <a:latin typeface="Calibri"/>
                <a:ea typeface="Calibri"/>
                <a:cs typeface="Calibri"/>
                <a:sym typeface="Calibri"/>
              </a:rPr>
              <a:t>• Níger</a:t>
            </a:r>
          </a:p>
          <a:p>
            <a:pPr marL="0" lvl="0" indent="0" algn="l" rtl="0">
              <a:spcBef>
                <a:spcPts val="0"/>
              </a:spcBef>
              <a:spcAft>
                <a:spcPts val="0"/>
              </a:spcAft>
              <a:buNone/>
            </a:pPr>
            <a:endParaRPr lang="es-PE" dirty="0">
              <a:latin typeface="Calibri"/>
              <a:ea typeface="Calibri"/>
              <a:cs typeface="Calibri"/>
              <a:sym typeface="Calibri"/>
            </a:endParaRPr>
          </a:p>
        </p:txBody>
      </p:sp>
      <p:sp>
        <p:nvSpPr>
          <p:cNvPr id="680" name="Google Shape;680;g2917b9c9994_20_0"/>
          <p:cNvSpPr txBox="1"/>
          <p:nvPr/>
        </p:nvSpPr>
        <p:spPr>
          <a:xfrm>
            <a:off x="8168300" y="3902650"/>
            <a:ext cx="1462200" cy="2087400"/>
          </a:xfrm>
          <a:prstGeom prst="rect">
            <a:avLst/>
          </a:prstGeom>
          <a:solidFill>
            <a:schemeClr val="bg1">
              <a:alpha val="39000"/>
            </a:schemeClr>
          </a:solidFill>
          <a:ln w="9525" cap="flat" cmpd="sng">
            <a:solidFill>
              <a:srgbClr val="7EA0C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PE" b="1" dirty="0">
                <a:solidFill>
                  <a:srgbClr val="5B9BD5"/>
                </a:solidFill>
                <a:latin typeface="Calibri"/>
                <a:cs typeface="Calibri"/>
              </a:rPr>
              <a:t>COMUNIDAD DE PRÁCTICA DEL CRFS EN ÁFRICA ORIENTAL Y MERIDIONAL</a:t>
            </a:r>
            <a:endParaRPr lang="es-PE" b="1" dirty="0">
              <a:solidFill>
                <a:srgbClr val="5B9BD5"/>
              </a:solidFill>
              <a:latin typeface="Calibri"/>
              <a:ea typeface="Calibri"/>
              <a:cs typeface="Calibri"/>
              <a:sym typeface="Calibri"/>
            </a:endParaRPr>
          </a:p>
          <a:p>
            <a:pPr marL="0" lvl="0" indent="0" algn="l" rtl="0">
              <a:spcBef>
                <a:spcPts val="0"/>
              </a:spcBef>
              <a:spcAft>
                <a:spcPts val="0"/>
              </a:spcAft>
              <a:buNone/>
            </a:pPr>
            <a:r>
              <a:rPr lang="es-PE" dirty="0">
                <a:latin typeface="Calibri"/>
                <a:ea typeface="Calibri"/>
                <a:cs typeface="Calibri"/>
                <a:sym typeface="Calibri"/>
              </a:rPr>
              <a:t>• Kenia</a:t>
            </a:r>
          </a:p>
          <a:p>
            <a:pPr marL="0" lvl="0" indent="0" algn="l" rtl="0">
              <a:spcBef>
                <a:spcPts val="0"/>
              </a:spcBef>
              <a:spcAft>
                <a:spcPts val="0"/>
              </a:spcAft>
              <a:buNone/>
            </a:pPr>
            <a:r>
              <a:rPr lang="es-PE" dirty="0">
                <a:latin typeface="Calibri"/>
                <a:ea typeface="Calibri"/>
                <a:cs typeface="Calibri"/>
                <a:sym typeface="Calibri"/>
              </a:rPr>
              <a:t>• Malaui</a:t>
            </a:r>
          </a:p>
          <a:p>
            <a:pPr marL="0" lvl="0" indent="0" algn="l" rtl="0">
              <a:spcBef>
                <a:spcPts val="0"/>
              </a:spcBef>
              <a:spcAft>
                <a:spcPts val="0"/>
              </a:spcAft>
              <a:buNone/>
            </a:pPr>
            <a:r>
              <a:rPr lang="es-PE" dirty="0">
                <a:latin typeface="Calibri"/>
                <a:ea typeface="Calibri"/>
                <a:cs typeface="Calibri"/>
                <a:sym typeface="Calibri"/>
              </a:rPr>
              <a:t>• Tanzania</a:t>
            </a:r>
          </a:p>
          <a:p>
            <a:pPr marL="0" lvl="0" indent="0" algn="l" rtl="0">
              <a:spcBef>
                <a:spcPts val="0"/>
              </a:spcBef>
              <a:spcAft>
                <a:spcPts val="0"/>
              </a:spcAft>
              <a:buNone/>
            </a:pPr>
            <a:r>
              <a:rPr lang="es-PE" dirty="0">
                <a:latin typeface="Calibri"/>
                <a:ea typeface="Calibri"/>
                <a:cs typeface="Calibri"/>
                <a:sym typeface="Calibri"/>
              </a:rPr>
              <a:t>• Uganda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65"/>
        <p:cNvGrpSpPr/>
        <p:nvPr/>
      </p:nvGrpSpPr>
      <p:grpSpPr>
        <a:xfrm>
          <a:off x="0" y="0"/>
          <a:ext cx="0" cy="0"/>
          <a:chOff x="0" y="0"/>
          <a:chExt cx="0" cy="0"/>
        </a:xfrm>
      </p:grpSpPr>
      <p:sp>
        <p:nvSpPr>
          <p:cNvPr id="666" name="Google Shape;666;p9"/>
          <p:cNvSpPr txBox="1"/>
          <p:nvPr/>
        </p:nvSpPr>
        <p:spPr>
          <a:xfrm>
            <a:off x="4660202" y="4239550"/>
            <a:ext cx="46869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800"/>
          </a:p>
        </p:txBody>
      </p:sp>
      <p:sp>
        <p:nvSpPr>
          <p:cNvPr id="667" name="Google Shape;667;p9"/>
          <p:cNvSpPr txBox="1">
            <a:spLocks noGrp="1"/>
          </p:cNvSpPr>
          <p:nvPr>
            <p:ph type="title" idx="4294967295"/>
          </p:nvPr>
        </p:nvSpPr>
        <p:spPr>
          <a:xfrm>
            <a:off x="967800" y="1513900"/>
            <a:ext cx="10256400" cy="41250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s-ES" sz="3100" dirty="0">
                <a:solidFill>
                  <a:srgbClr val="102D3D"/>
                </a:solidFill>
              </a:rPr>
              <a:t>Las prioridades de la Fundación McKnight se reflejan en los enfoques agroecológicos del CRFS y están diseñadas para impulsar tres estrategias de cambio:</a:t>
            </a:r>
            <a:endParaRPr sz="2900" b="1" dirty="0">
              <a:solidFill>
                <a:srgbClr val="102D3D"/>
              </a:solidFill>
              <a:latin typeface="Arial"/>
              <a:ea typeface="Arial"/>
              <a:cs typeface="Arial"/>
              <a:sym typeface="Arial"/>
            </a:endParaRPr>
          </a:p>
          <a:p>
            <a:pPr marL="0" lvl="0" indent="0" algn="ctr" rtl="0">
              <a:lnSpc>
                <a:spcPct val="100000"/>
              </a:lnSpc>
              <a:spcBef>
                <a:spcPts val="2000"/>
              </a:spcBef>
              <a:spcAft>
                <a:spcPts val="0"/>
              </a:spcAft>
              <a:buClr>
                <a:schemeClr val="dk1"/>
              </a:buClr>
              <a:buFont typeface="Arial"/>
              <a:buNone/>
            </a:pPr>
            <a:r>
              <a:rPr lang="en-US" sz="2800" b="1" dirty="0">
                <a:solidFill>
                  <a:schemeClr val="accent4"/>
                </a:solidFill>
                <a:latin typeface="Arial"/>
                <a:ea typeface="Arial"/>
                <a:cs typeface="Arial"/>
                <a:sym typeface="Arial"/>
              </a:rPr>
              <a:t>SOLUCIONES CLIMÁTICAS</a:t>
            </a:r>
            <a:endParaRPr sz="2800" b="1" dirty="0">
              <a:solidFill>
                <a:schemeClr val="accent4"/>
              </a:solidFill>
              <a:latin typeface="Arial"/>
              <a:ea typeface="Arial"/>
              <a:cs typeface="Arial"/>
              <a:sym typeface="Arial"/>
            </a:endParaRPr>
          </a:p>
          <a:p>
            <a:pPr marL="0" lvl="0" indent="0" algn="ctr" rtl="0">
              <a:lnSpc>
                <a:spcPct val="100000"/>
              </a:lnSpc>
              <a:spcBef>
                <a:spcPts val="1000"/>
              </a:spcBef>
              <a:spcAft>
                <a:spcPts val="0"/>
              </a:spcAft>
              <a:buClr>
                <a:schemeClr val="dk1"/>
              </a:buClr>
              <a:buFont typeface="Arial"/>
              <a:buNone/>
            </a:pPr>
            <a:r>
              <a:rPr lang="en-US" sz="2800" b="1" dirty="0">
                <a:solidFill>
                  <a:schemeClr val="accent4"/>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EQUIDAD</a:t>
            </a:r>
            <a:endParaRPr sz="2800" b="1" dirty="0">
              <a:solidFill>
                <a:schemeClr val="accent4"/>
              </a:solidFill>
              <a:latin typeface="Arial"/>
              <a:ea typeface="Arial"/>
              <a:cs typeface="Arial"/>
              <a:sym typeface="Arial"/>
            </a:endParaRPr>
          </a:p>
          <a:p>
            <a:pPr marL="0" lvl="0" indent="0" algn="ctr" rtl="0">
              <a:lnSpc>
                <a:spcPct val="100000"/>
              </a:lnSpc>
              <a:spcBef>
                <a:spcPts val="1000"/>
              </a:spcBef>
              <a:spcAft>
                <a:spcPts val="1000"/>
              </a:spcAft>
              <a:buNone/>
            </a:pPr>
            <a:r>
              <a:rPr lang="en-US" sz="2800" b="1" dirty="0">
                <a:solidFill>
                  <a:schemeClr val="accent4"/>
                </a:solidFill>
                <a:latin typeface="Arial"/>
                <a:ea typeface="Arial"/>
                <a:cs typeface="Arial"/>
                <a:sym typeface="Arial"/>
              </a:rPr>
              <a:t>TRANSFORMACIÓN DE LOS SISTEMAS</a:t>
            </a:r>
            <a:endParaRPr sz="2900" b="1" dirty="0">
              <a:solidFill>
                <a:schemeClr val="accent4"/>
              </a:solidFill>
              <a:latin typeface="Arial"/>
              <a:ea typeface="Arial"/>
              <a:cs typeface="Arial"/>
              <a:sym typeface="Arial"/>
            </a:endParaRPr>
          </a:p>
        </p:txBody>
      </p:sp>
      <p:sp>
        <p:nvSpPr>
          <p:cNvPr id="668" name="Google Shape;668;p9"/>
          <p:cNvSpPr/>
          <p:nvPr/>
        </p:nvSpPr>
        <p:spPr>
          <a:xfrm>
            <a:off x="0" y="-19050"/>
            <a:ext cx="12192000" cy="1143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9" name="Google Shape;669;p9"/>
          <p:cNvSpPr/>
          <p:nvPr/>
        </p:nvSpPr>
        <p:spPr>
          <a:xfrm>
            <a:off x="0" y="6743700"/>
            <a:ext cx="12192000" cy="1143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4"/>
        <p:cNvGrpSpPr/>
        <p:nvPr/>
      </p:nvGrpSpPr>
      <p:grpSpPr>
        <a:xfrm>
          <a:off x="0" y="0"/>
          <a:ext cx="0" cy="0"/>
          <a:chOff x="0" y="0"/>
          <a:chExt cx="0" cy="0"/>
        </a:xfrm>
      </p:grpSpPr>
      <p:sp>
        <p:nvSpPr>
          <p:cNvPr id="767" name="Google Shape;767;g2917b17d7d9_2_74"/>
          <p:cNvSpPr txBox="1">
            <a:spLocks noGrp="1"/>
          </p:cNvSpPr>
          <p:nvPr>
            <p:ph type="title"/>
          </p:nvPr>
        </p:nvSpPr>
        <p:spPr>
          <a:xfrm>
            <a:off x="676836" y="735724"/>
            <a:ext cx="10515600" cy="861734"/>
          </a:xfrm>
          <a:prstGeom prst="rect">
            <a:avLst/>
          </a:prstGeom>
          <a:noFill/>
          <a:ln>
            <a:noFill/>
          </a:ln>
        </p:spPr>
        <p:txBody>
          <a:bodyPr spcFirstLastPara="1" wrap="square" lIns="91425" tIns="45700" rIns="91425" bIns="45700" anchor="t" anchorCtr="0">
            <a:spAutoFit/>
          </a:bodyPr>
          <a:lstStyle/>
          <a:p>
            <a:pPr marL="0" lvl="0" indent="0" algn="l" rtl="0">
              <a:lnSpc>
                <a:spcPct val="125000"/>
              </a:lnSpc>
              <a:spcBef>
                <a:spcPts val="0"/>
              </a:spcBef>
              <a:spcAft>
                <a:spcPts val="0"/>
              </a:spcAft>
              <a:buClr>
                <a:schemeClr val="dk1"/>
              </a:buClr>
              <a:buSzPts val="4000"/>
              <a:buFont typeface="Georgia"/>
              <a:buNone/>
            </a:pPr>
            <a:r>
              <a:rPr lang="es-PE"/>
              <a:t>Enfoques transformadores</a:t>
            </a:r>
          </a:p>
        </p:txBody>
      </p:sp>
      <p:pic>
        <p:nvPicPr>
          <p:cNvPr id="772" name="Google Shape;772;g2917b17d7d9_2_74"/>
          <p:cNvPicPr preferRelativeResize="0"/>
          <p:nvPr/>
        </p:nvPicPr>
        <p:blipFill rotWithShape="1">
          <a:blip r:embed="rId3">
            <a:alphaModFix/>
          </a:blip>
          <a:srcRect/>
          <a:stretch/>
        </p:blipFill>
        <p:spPr>
          <a:xfrm>
            <a:off x="8898208" y="2569263"/>
            <a:ext cx="1500561" cy="3271716"/>
          </a:xfrm>
          <a:prstGeom prst="rect">
            <a:avLst/>
          </a:prstGeom>
          <a:noFill/>
          <a:ln>
            <a:noFill/>
          </a:ln>
        </p:spPr>
      </p:pic>
      <p:sp>
        <p:nvSpPr>
          <p:cNvPr id="3" name="Google Shape;753;p10">
            <a:extLst>
              <a:ext uri="{FF2B5EF4-FFF2-40B4-BE49-F238E27FC236}">
                <a16:creationId xmlns:a16="http://schemas.microsoft.com/office/drawing/2014/main" id="{3F512C51-4AB9-E113-AB3C-0F5A0E0C1803}"/>
              </a:ext>
            </a:extLst>
          </p:cNvPr>
          <p:cNvSpPr txBox="1">
            <a:spLocks noGrp="1"/>
          </p:cNvSpPr>
          <p:nvPr>
            <p:ph type="body" idx="1"/>
          </p:nvPr>
        </p:nvSpPr>
        <p:spPr>
          <a:xfrm>
            <a:off x="1505694" y="2017951"/>
            <a:ext cx="4149164" cy="21366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1530"/>
              <a:buNone/>
            </a:pPr>
            <a:r>
              <a:rPr lang="es-PE" sz="2000">
                <a:solidFill>
                  <a:schemeClr val="accent1"/>
                </a:solidFill>
              </a:rPr>
              <a:t>Reescribir las reglas </a:t>
            </a:r>
            <a:r>
              <a:rPr lang="es-PE" sz="2000"/>
              <a:t>trabajando con el sector privado, la industria, el gobierno y otros agentes de financiación e influyendo en ellos, con el fin de acelerar la acción sobre el clima y la equidad.</a:t>
            </a:r>
          </a:p>
        </p:txBody>
      </p:sp>
      <p:sp>
        <p:nvSpPr>
          <p:cNvPr id="4" name="Google Shape;753;p10">
            <a:extLst>
              <a:ext uri="{FF2B5EF4-FFF2-40B4-BE49-F238E27FC236}">
                <a16:creationId xmlns:a16="http://schemas.microsoft.com/office/drawing/2014/main" id="{8D284477-9F0E-9B16-1197-43FFE90846A8}"/>
              </a:ext>
            </a:extLst>
          </p:cNvPr>
          <p:cNvSpPr txBox="1">
            <a:spLocks/>
          </p:cNvSpPr>
          <p:nvPr/>
        </p:nvSpPr>
        <p:spPr>
          <a:xfrm>
            <a:off x="1523254" y="4342052"/>
            <a:ext cx="4420346" cy="213660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SzPts val="1530"/>
              <a:buFont typeface="Arial"/>
              <a:buNone/>
            </a:pPr>
            <a:r>
              <a:rPr lang="es-PE" sz="2000"/>
              <a:t>Coordinar, alinear y aprovechar los </a:t>
            </a:r>
            <a:r>
              <a:rPr lang="es-PE" sz="2000">
                <a:solidFill>
                  <a:schemeClr val="accent1"/>
                </a:solidFill>
              </a:rPr>
              <a:t>flujos de financiación</a:t>
            </a:r>
            <a:r>
              <a:rPr lang="es-PE" sz="2000"/>
              <a:t>, desarrollando al mismo tiempo la </a:t>
            </a:r>
            <a:r>
              <a:rPr lang="es-PE" sz="2000">
                <a:solidFill>
                  <a:schemeClr val="accent1"/>
                </a:solidFill>
              </a:rPr>
              <a:t>capacidad</a:t>
            </a:r>
            <a:r>
              <a:rPr lang="es-PE" sz="2000"/>
              <a:t> de los diversos actores para absorber y hacer uso de este nuevo capital.</a:t>
            </a:r>
          </a:p>
        </p:txBody>
      </p:sp>
      <p:sp>
        <p:nvSpPr>
          <p:cNvPr id="5" name="Google Shape;753;p10">
            <a:extLst>
              <a:ext uri="{FF2B5EF4-FFF2-40B4-BE49-F238E27FC236}">
                <a16:creationId xmlns:a16="http://schemas.microsoft.com/office/drawing/2014/main" id="{62BAE6B7-1FB1-F4CD-162A-CFC0892B8DA2}"/>
              </a:ext>
            </a:extLst>
          </p:cNvPr>
          <p:cNvSpPr txBox="1">
            <a:spLocks/>
          </p:cNvSpPr>
          <p:nvPr/>
        </p:nvSpPr>
        <p:spPr>
          <a:xfrm>
            <a:off x="6903572" y="2017952"/>
            <a:ext cx="4149164" cy="189618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SzPts val="1530"/>
              <a:buNone/>
            </a:pPr>
            <a:r>
              <a:rPr lang="es-PE" sz="2000"/>
              <a:t>Identificar y apoyar </a:t>
            </a:r>
            <a:r>
              <a:rPr lang="es-PE" sz="2000">
                <a:solidFill>
                  <a:schemeClr val="accent1"/>
                </a:solidFill>
              </a:rPr>
              <a:t>alternativas </a:t>
            </a:r>
            <a:r>
              <a:rPr lang="es-PE" sz="2000"/>
              <a:t>y otras </a:t>
            </a:r>
            <a:r>
              <a:rPr lang="es-PE" sz="2000">
                <a:solidFill>
                  <a:schemeClr val="accent1"/>
                </a:solidFill>
              </a:rPr>
              <a:t>soluciones disruptivas </a:t>
            </a:r>
            <a:r>
              <a:rPr lang="es-PE" sz="2000"/>
              <a:t>que puedan dar lugar a "nuevos" sistemas.</a:t>
            </a:r>
          </a:p>
          <a:p>
            <a:pPr marL="0" indent="0">
              <a:buSzPts val="1530"/>
              <a:buFont typeface="Arial"/>
              <a:buNone/>
            </a:pPr>
            <a:endParaRPr lang="es-PE" sz="2000"/>
          </a:p>
        </p:txBody>
      </p:sp>
      <p:sp>
        <p:nvSpPr>
          <p:cNvPr id="6" name="Google Shape;753;p10">
            <a:extLst>
              <a:ext uri="{FF2B5EF4-FFF2-40B4-BE49-F238E27FC236}">
                <a16:creationId xmlns:a16="http://schemas.microsoft.com/office/drawing/2014/main" id="{8C4A6FA4-1BE9-B78F-B4EB-F010F88CD83E}"/>
              </a:ext>
            </a:extLst>
          </p:cNvPr>
          <p:cNvSpPr txBox="1">
            <a:spLocks/>
          </p:cNvSpPr>
          <p:nvPr/>
        </p:nvSpPr>
        <p:spPr>
          <a:xfrm>
            <a:off x="6903572" y="4329352"/>
            <a:ext cx="4149164" cy="189618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SzPts val="1530"/>
              <a:buFont typeface="Arial"/>
              <a:buNone/>
            </a:pPr>
            <a:r>
              <a:rPr lang="es-PE" sz="2000"/>
              <a:t>Activar y dotar de recursos a las </a:t>
            </a:r>
            <a:r>
              <a:rPr lang="es-PE" sz="2000">
                <a:solidFill>
                  <a:schemeClr val="accent1"/>
                </a:solidFill>
              </a:rPr>
              <a:t>personas</a:t>
            </a:r>
            <a:r>
              <a:rPr lang="es-PE" sz="2000"/>
              <a:t>, la </a:t>
            </a:r>
            <a:r>
              <a:rPr lang="es-PE" sz="2000">
                <a:solidFill>
                  <a:schemeClr val="accent1"/>
                </a:solidFill>
              </a:rPr>
              <a:t>narrativa</a:t>
            </a:r>
            <a:r>
              <a:rPr lang="es-PE" sz="2000"/>
              <a:t> y el </a:t>
            </a:r>
            <a:r>
              <a:rPr lang="es-PE" sz="2000">
                <a:solidFill>
                  <a:schemeClr val="accent1"/>
                </a:solidFill>
              </a:rPr>
              <a:t>poder</a:t>
            </a:r>
            <a:r>
              <a:rPr lang="es-PE" sz="2000"/>
              <a:t> </a:t>
            </a:r>
            <a:r>
              <a:rPr lang="es-PE" sz="2000">
                <a:solidFill>
                  <a:schemeClr val="accent1"/>
                </a:solidFill>
              </a:rPr>
              <a:t>cultural</a:t>
            </a:r>
            <a:r>
              <a:rPr lang="es-PE" sz="2000"/>
              <a:t>.</a:t>
            </a:r>
          </a:p>
        </p:txBody>
      </p:sp>
      <p:grpSp>
        <p:nvGrpSpPr>
          <p:cNvPr id="15" name="Group 14">
            <a:extLst>
              <a:ext uri="{FF2B5EF4-FFF2-40B4-BE49-F238E27FC236}">
                <a16:creationId xmlns:a16="http://schemas.microsoft.com/office/drawing/2014/main" id="{46E007CD-9823-03B1-4399-E07DA7E097DB}"/>
              </a:ext>
            </a:extLst>
          </p:cNvPr>
          <p:cNvGrpSpPr/>
          <p:nvPr/>
        </p:nvGrpSpPr>
        <p:grpSpPr>
          <a:xfrm>
            <a:off x="676836" y="2054717"/>
            <a:ext cx="673100" cy="673100"/>
            <a:chOff x="676836" y="2232713"/>
            <a:chExt cx="673100" cy="673100"/>
          </a:xfrm>
        </p:grpSpPr>
        <p:sp>
          <p:nvSpPr>
            <p:cNvPr id="7" name="Oval 6">
              <a:extLst>
                <a:ext uri="{FF2B5EF4-FFF2-40B4-BE49-F238E27FC236}">
                  <a16:creationId xmlns:a16="http://schemas.microsoft.com/office/drawing/2014/main" id="{F8DCC927-AF3A-727F-FB6A-F89AC2FF777F}"/>
                </a:ext>
              </a:extLst>
            </p:cNvPr>
            <p:cNvSpPr/>
            <p:nvPr/>
          </p:nvSpPr>
          <p:spPr>
            <a:xfrm>
              <a:off x="676836" y="2232713"/>
              <a:ext cx="673100" cy="6731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8" name="TextBox 7">
              <a:extLst>
                <a:ext uri="{FF2B5EF4-FFF2-40B4-BE49-F238E27FC236}">
                  <a16:creationId xmlns:a16="http://schemas.microsoft.com/office/drawing/2014/main" id="{823671E6-9A49-47AF-8B64-9F6610EA64D2}"/>
                </a:ext>
              </a:extLst>
            </p:cNvPr>
            <p:cNvSpPr txBox="1"/>
            <p:nvPr/>
          </p:nvSpPr>
          <p:spPr>
            <a:xfrm>
              <a:off x="676836" y="2338430"/>
              <a:ext cx="673100" cy="461665"/>
            </a:xfrm>
            <a:prstGeom prst="rect">
              <a:avLst/>
            </a:prstGeom>
            <a:noFill/>
          </p:spPr>
          <p:txBody>
            <a:bodyPr wrap="square" rtlCol="0">
              <a:spAutoFit/>
            </a:bodyPr>
            <a:lstStyle/>
            <a:p>
              <a:pPr algn="ctr"/>
              <a:r>
                <a:rPr lang="es-PE" sz="2400" b="1">
                  <a:solidFill>
                    <a:schemeClr val="bg1"/>
                  </a:solidFill>
                </a:rPr>
                <a:t>1</a:t>
              </a:r>
            </a:p>
          </p:txBody>
        </p:sp>
      </p:grpSp>
      <p:grpSp>
        <p:nvGrpSpPr>
          <p:cNvPr id="16" name="Group 15">
            <a:extLst>
              <a:ext uri="{FF2B5EF4-FFF2-40B4-BE49-F238E27FC236}">
                <a16:creationId xmlns:a16="http://schemas.microsoft.com/office/drawing/2014/main" id="{7DF6111C-8DF8-60A3-D53B-8729464F08F5}"/>
              </a:ext>
            </a:extLst>
          </p:cNvPr>
          <p:cNvGrpSpPr/>
          <p:nvPr/>
        </p:nvGrpSpPr>
        <p:grpSpPr>
          <a:xfrm>
            <a:off x="676836" y="4368872"/>
            <a:ext cx="673100" cy="673100"/>
            <a:chOff x="676836" y="4493313"/>
            <a:chExt cx="673100" cy="673100"/>
          </a:xfrm>
        </p:grpSpPr>
        <p:sp>
          <p:nvSpPr>
            <p:cNvPr id="9" name="Oval 8">
              <a:extLst>
                <a:ext uri="{FF2B5EF4-FFF2-40B4-BE49-F238E27FC236}">
                  <a16:creationId xmlns:a16="http://schemas.microsoft.com/office/drawing/2014/main" id="{CB54484B-0325-81B7-DD7C-166448D00D3E}"/>
                </a:ext>
              </a:extLst>
            </p:cNvPr>
            <p:cNvSpPr/>
            <p:nvPr/>
          </p:nvSpPr>
          <p:spPr>
            <a:xfrm>
              <a:off x="676836" y="4493313"/>
              <a:ext cx="673100" cy="6731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TextBox 9">
              <a:extLst>
                <a:ext uri="{FF2B5EF4-FFF2-40B4-BE49-F238E27FC236}">
                  <a16:creationId xmlns:a16="http://schemas.microsoft.com/office/drawing/2014/main" id="{7BE76C6E-7E4F-0F26-92FC-1A18B64D33AD}"/>
                </a:ext>
              </a:extLst>
            </p:cNvPr>
            <p:cNvSpPr txBox="1"/>
            <p:nvPr/>
          </p:nvSpPr>
          <p:spPr>
            <a:xfrm>
              <a:off x="676836" y="4599030"/>
              <a:ext cx="673100" cy="461665"/>
            </a:xfrm>
            <a:prstGeom prst="rect">
              <a:avLst/>
            </a:prstGeom>
            <a:noFill/>
          </p:spPr>
          <p:txBody>
            <a:bodyPr wrap="square" rtlCol="0">
              <a:spAutoFit/>
            </a:bodyPr>
            <a:lstStyle/>
            <a:p>
              <a:pPr algn="ctr"/>
              <a:r>
                <a:rPr lang="es-PE" sz="2400" b="1">
                  <a:solidFill>
                    <a:schemeClr val="bg1"/>
                  </a:solidFill>
                </a:rPr>
                <a:t>3</a:t>
              </a:r>
            </a:p>
          </p:txBody>
        </p:sp>
      </p:grpSp>
      <p:grpSp>
        <p:nvGrpSpPr>
          <p:cNvPr id="17" name="Group 16">
            <a:extLst>
              <a:ext uri="{FF2B5EF4-FFF2-40B4-BE49-F238E27FC236}">
                <a16:creationId xmlns:a16="http://schemas.microsoft.com/office/drawing/2014/main" id="{6D74D3C0-E6D5-F814-7FA7-78FBE5034F5E}"/>
              </a:ext>
            </a:extLst>
          </p:cNvPr>
          <p:cNvGrpSpPr/>
          <p:nvPr/>
        </p:nvGrpSpPr>
        <p:grpSpPr>
          <a:xfrm>
            <a:off x="6087036" y="2054717"/>
            <a:ext cx="673100" cy="673100"/>
            <a:chOff x="5845736" y="2258113"/>
            <a:chExt cx="673100" cy="673100"/>
          </a:xfrm>
        </p:grpSpPr>
        <p:sp>
          <p:nvSpPr>
            <p:cNvPr id="11" name="Oval 10">
              <a:extLst>
                <a:ext uri="{FF2B5EF4-FFF2-40B4-BE49-F238E27FC236}">
                  <a16:creationId xmlns:a16="http://schemas.microsoft.com/office/drawing/2014/main" id="{8D92EF45-BAD7-1E5D-8CC9-46C80EC0CA8E}"/>
                </a:ext>
              </a:extLst>
            </p:cNvPr>
            <p:cNvSpPr/>
            <p:nvPr/>
          </p:nvSpPr>
          <p:spPr>
            <a:xfrm>
              <a:off x="5845736" y="2258113"/>
              <a:ext cx="673100" cy="6731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TextBox 11">
              <a:extLst>
                <a:ext uri="{FF2B5EF4-FFF2-40B4-BE49-F238E27FC236}">
                  <a16:creationId xmlns:a16="http://schemas.microsoft.com/office/drawing/2014/main" id="{59DA6259-9160-3989-9E21-B92397D65516}"/>
                </a:ext>
              </a:extLst>
            </p:cNvPr>
            <p:cNvSpPr txBox="1"/>
            <p:nvPr/>
          </p:nvSpPr>
          <p:spPr>
            <a:xfrm>
              <a:off x="5845736" y="2363830"/>
              <a:ext cx="673100" cy="461665"/>
            </a:xfrm>
            <a:prstGeom prst="rect">
              <a:avLst/>
            </a:prstGeom>
            <a:noFill/>
          </p:spPr>
          <p:txBody>
            <a:bodyPr wrap="square" rtlCol="0">
              <a:spAutoFit/>
            </a:bodyPr>
            <a:lstStyle/>
            <a:p>
              <a:pPr algn="ctr"/>
              <a:r>
                <a:rPr lang="es-PE" sz="2400" b="1">
                  <a:solidFill>
                    <a:schemeClr val="bg1"/>
                  </a:solidFill>
                </a:rPr>
                <a:t>2</a:t>
              </a:r>
            </a:p>
          </p:txBody>
        </p:sp>
      </p:grpSp>
      <p:grpSp>
        <p:nvGrpSpPr>
          <p:cNvPr id="18" name="Group 17">
            <a:extLst>
              <a:ext uri="{FF2B5EF4-FFF2-40B4-BE49-F238E27FC236}">
                <a16:creationId xmlns:a16="http://schemas.microsoft.com/office/drawing/2014/main" id="{1DB77F33-D613-A999-E3A1-8432CB0A056A}"/>
              </a:ext>
            </a:extLst>
          </p:cNvPr>
          <p:cNvGrpSpPr/>
          <p:nvPr/>
        </p:nvGrpSpPr>
        <p:grpSpPr>
          <a:xfrm>
            <a:off x="6087036" y="4368872"/>
            <a:ext cx="673100" cy="673100"/>
            <a:chOff x="5845736" y="4469078"/>
            <a:chExt cx="673100" cy="673100"/>
          </a:xfrm>
        </p:grpSpPr>
        <p:sp>
          <p:nvSpPr>
            <p:cNvPr id="13" name="Oval 12">
              <a:extLst>
                <a:ext uri="{FF2B5EF4-FFF2-40B4-BE49-F238E27FC236}">
                  <a16:creationId xmlns:a16="http://schemas.microsoft.com/office/drawing/2014/main" id="{2609D221-8268-F46C-C021-B99F7BD894E7}"/>
                </a:ext>
              </a:extLst>
            </p:cNvPr>
            <p:cNvSpPr/>
            <p:nvPr/>
          </p:nvSpPr>
          <p:spPr>
            <a:xfrm>
              <a:off x="5845736" y="4469078"/>
              <a:ext cx="673100" cy="6731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TextBox 13">
              <a:extLst>
                <a:ext uri="{FF2B5EF4-FFF2-40B4-BE49-F238E27FC236}">
                  <a16:creationId xmlns:a16="http://schemas.microsoft.com/office/drawing/2014/main" id="{20866EFD-F535-C412-067A-E0BE60A47302}"/>
                </a:ext>
              </a:extLst>
            </p:cNvPr>
            <p:cNvSpPr txBox="1"/>
            <p:nvPr/>
          </p:nvSpPr>
          <p:spPr>
            <a:xfrm>
              <a:off x="5845736" y="4574795"/>
              <a:ext cx="673100" cy="461665"/>
            </a:xfrm>
            <a:prstGeom prst="rect">
              <a:avLst/>
            </a:prstGeom>
            <a:noFill/>
          </p:spPr>
          <p:txBody>
            <a:bodyPr wrap="square" rtlCol="0">
              <a:spAutoFit/>
            </a:bodyPr>
            <a:lstStyle/>
            <a:p>
              <a:pPr algn="ctr"/>
              <a:r>
                <a:rPr lang="es-PE" sz="2400" b="1">
                  <a:solidFill>
                    <a:schemeClr val="bg1"/>
                  </a:solidFill>
                </a:rPr>
                <a:t>4</a:t>
              </a:r>
            </a:p>
          </p:txBody>
        </p:sp>
      </p:grpSp>
    </p:spTree>
    <p:extLst>
      <p:ext uri="{BB962C8B-B14F-4D97-AF65-F5344CB8AC3E}">
        <p14:creationId xmlns:p14="http://schemas.microsoft.com/office/powerpoint/2010/main" val="3330982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4"/>
          <p:cNvPicPr preferRelativeResize="0"/>
          <p:nvPr/>
        </p:nvPicPr>
        <p:blipFill rotWithShape="1">
          <a:blip r:embed="rId3">
            <a:alphaModFix/>
          </a:blip>
          <a:srcRect r="4825"/>
          <a:stretch/>
        </p:blipFill>
        <p:spPr>
          <a:xfrm>
            <a:off x="3112538" y="0"/>
            <a:ext cx="8683901" cy="6857999"/>
          </a:xfrm>
          <a:prstGeom prst="rect">
            <a:avLst/>
          </a:prstGeom>
          <a:noFill/>
          <a:ln>
            <a:noFill/>
          </a:ln>
        </p:spPr>
      </p:pic>
      <p:sp>
        <p:nvSpPr>
          <p:cNvPr id="601" name="Google Shape;601;p4"/>
          <p:cNvSpPr txBox="1">
            <a:spLocks noGrp="1"/>
          </p:cNvSpPr>
          <p:nvPr>
            <p:ph type="title"/>
          </p:nvPr>
        </p:nvSpPr>
        <p:spPr>
          <a:xfrm>
            <a:off x="676826" y="735725"/>
            <a:ext cx="3342600" cy="3170700"/>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SzPts val="4000"/>
              <a:buNone/>
            </a:pPr>
            <a:r>
              <a:rPr lang="es-ES" dirty="0"/>
              <a:t>La Tierra, más allá de seis de los nueve límites planetarios</a:t>
            </a:r>
            <a:endParaRPr dirty="0"/>
          </a:p>
        </p:txBody>
      </p:sp>
      <p:sp>
        <p:nvSpPr>
          <p:cNvPr id="602" name="Google Shape;602;p4"/>
          <p:cNvSpPr txBox="1">
            <a:spLocks noGrp="1"/>
          </p:cNvSpPr>
          <p:nvPr>
            <p:ph type="title"/>
          </p:nvPr>
        </p:nvSpPr>
        <p:spPr>
          <a:xfrm>
            <a:off x="676832" y="6165401"/>
            <a:ext cx="4027200" cy="323100"/>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SzPts val="4000"/>
              <a:buNone/>
            </a:pPr>
            <a:r>
              <a:rPr lang="en-US" sz="1500" dirty="0"/>
              <a:t>Fuente</a:t>
            </a:r>
            <a:r>
              <a:rPr lang="en-US" sz="1500" dirty="0">
                <a:hlinkClick r:id="rId4">
                  <a:extLst>
                    <a:ext uri="{A12FA001-AC4F-418D-AE19-62706E023703}">
                      <ahyp:hlinkClr xmlns:ahyp="http://schemas.microsoft.com/office/drawing/2018/hyperlinkcolor" val="tx"/>
                    </a:ext>
                  </a:extLst>
                </a:hlinkClick>
              </a:rPr>
              <a:t>: </a:t>
            </a:r>
            <a:r>
              <a:rPr lang="en-US" sz="1500" dirty="0">
                <a:hlinkClick r:id="rId4"/>
              </a:rPr>
              <a:t>science.org</a:t>
            </a:r>
            <a:endParaRPr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pic>
        <p:nvPicPr>
          <p:cNvPr id="609" name="Google Shape;609;p5"/>
          <p:cNvPicPr preferRelativeResize="0"/>
          <p:nvPr/>
        </p:nvPicPr>
        <p:blipFill rotWithShape="1">
          <a:blip r:embed="rId3">
            <a:alphaModFix/>
          </a:blip>
          <a:srcRect t="1028" b="1027"/>
          <a:stretch/>
        </p:blipFill>
        <p:spPr>
          <a:xfrm>
            <a:off x="7567325" y="1541251"/>
            <a:ext cx="4101151" cy="1143425"/>
          </a:xfrm>
          <a:prstGeom prst="rect">
            <a:avLst/>
          </a:prstGeom>
          <a:noFill/>
          <a:ln>
            <a:noFill/>
          </a:ln>
          <a:effectLst>
            <a:outerShdw blurRad="57150" dist="19050" dir="5400000" algn="bl" rotWithShape="0">
              <a:srgbClr val="000000">
                <a:alpha val="49803"/>
              </a:srgbClr>
            </a:outerShdw>
          </a:effectLst>
        </p:spPr>
      </p:pic>
      <p:pic>
        <p:nvPicPr>
          <p:cNvPr id="610" name="Google Shape;610;p5"/>
          <p:cNvPicPr preferRelativeResize="0"/>
          <p:nvPr/>
        </p:nvPicPr>
        <p:blipFill rotWithShape="1">
          <a:blip r:embed="rId4">
            <a:alphaModFix/>
          </a:blip>
          <a:srcRect/>
          <a:stretch/>
        </p:blipFill>
        <p:spPr>
          <a:xfrm>
            <a:off x="6594475" y="2882725"/>
            <a:ext cx="5074000" cy="3691325"/>
          </a:xfrm>
          <a:prstGeom prst="rect">
            <a:avLst/>
          </a:prstGeom>
          <a:noFill/>
          <a:ln>
            <a:noFill/>
          </a:ln>
          <a:effectLst>
            <a:outerShdw blurRad="57150" dist="19050" dir="5400000" algn="bl" rotWithShape="0">
              <a:srgbClr val="000000">
                <a:alpha val="49803"/>
              </a:srgbClr>
            </a:outerShdw>
          </a:effectLst>
        </p:spPr>
      </p:pic>
      <p:pic>
        <p:nvPicPr>
          <p:cNvPr id="611" name="Google Shape;611;p5"/>
          <p:cNvPicPr preferRelativeResize="0"/>
          <p:nvPr/>
        </p:nvPicPr>
        <p:blipFill rotWithShape="1">
          <a:blip r:embed="rId5">
            <a:alphaModFix/>
          </a:blip>
          <a:srcRect l="7440" r="9" b="10770"/>
          <a:stretch/>
        </p:blipFill>
        <p:spPr>
          <a:xfrm>
            <a:off x="3591182" y="4811032"/>
            <a:ext cx="3056575" cy="1292475"/>
          </a:xfrm>
          <a:prstGeom prst="rect">
            <a:avLst/>
          </a:prstGeom>
          <a:noFill/>
          <a:ln>
            <a:noFill/>
          </a:ln>
          <a:effectLst>
            <a:outerShdw blurRad="57150" dist="19050" dir="5400000" algn="bl" rotWithShape="0">
              <a:srgbClr val="000000">
                <a:alpha val="50000"/>
              </a:srgbClr>
            </a:outerShdw>
          </a:effectLst>
        </p:spPr>
      </p:pic>
      <p:pic>
        <p:nvPicPr>
          <p:cNvPr id="612" name="Google Shape;612;p5"/>
          <p:cNvPicPr preferRelativeResize="0"/>
          <p:nvPr/>
        </p:nvPicPr>
        <p:blipFill rotWithShape="1">
          <a:blip r:embed="rId6">
            <a:alphaModFix/>
          </a:blip>
          <a:srcRect/>
          <a:stretch/>
        </p:blipFill>
        <p:spPr>
          <a:xfrm>
            <a:off x="3030289" y="2291656"/>
            <a:ext cx="4178360" cy="2055631"/>
          </a:xfrm>
          <a:prstGeom prst="rect">
            <a:avLst/>
          </a:prstGeom>
          <a:noFill/>
          <a:ln>
            <a:noFill/>
          </a:ln>
          <a:effectLst>
            <a:outerShdw blurRad="57150" dist="19050" dir="5400000" algn="bl" rotWithShape="0">
              <a:srgbClr val="000000">
                <a:alpha val="50000"/>
              </a:srgbClr>
            </a:outerShdw>
          </a:effectLst>
        </p:spPr>
      </p:pic>
      <p:sp>
        <p:nvSpPr>
          <p:cNvPr id="613" name="Google Shape;613;p5"/>
          <p:cNvSpPr txBox="1">
            <a:spLocks noGrp="1"/>
          </p:cNvSpPr>
          <p:nvPr>
            <p:ph type="title"/>
          </p:nvPr>
        </p:nvSpPr>
        <p:spPr>
          <a:xfrm>
            <a:off x="676820" y="653570"/>
            <a:ext cx="7501979" cy="1577314"/>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Clr>
                <a:schemeClr val="dk1"/>
              </a:buClr>
              <a:buSzPts val="4000"/>
              <a:buFont typeface="Georgia"/>
              <a:buNone/>
            </a:pPr>
            <a:r>
              <a:rPr lang="es-CO" dirty="0"/>
              <a:t>Este momento — En el mundo</a:t>
            </a:r>
          </a:p>
          <a:p>
            <a:pPr marL="0" lvl="0" indent="0" algn="l" rtl="0">
              <a:lnSpc>
                <a:spcPct val="100000"/>
              </a:lnSpc>
              <a:spcBef>
                <a:spcPts val="1000"/>
              </a:spcBef>
              <a:spcAft>
                <a:spcPts val="500"/>
              </a:spcAft>
              <a:buClr>
                <a:schemeClr val="dk1"/>
              </a:buClr>
              <a:buSzPts val="4000"/>
              <a:buFont typeface="Georgia"/>
              <a:buNone/>
            </a:pPr>
            <a:r>
              <a:rPr lang="es-CO" sz="2200" b="1" dirty="0">
                <a:latin typeface="Arial"/>
                <a:ea typeface="Arial"/>
                <a:cs typeface="Arial"/>
                <a:sym typeface="Arial"/>
              </a:rPr>
              <a:t>Enfoques de AE y regenerativos</a:t>
            </a:r>
            <a:br>
              <a:rPr lang="es-CO" sz="2200" b="1" dirty="0">
                <a:latin typeface="Arial"/>
                <a:ea typeface="Arial"/>
                <a:cs typeface="Arial"/>
                <a:sym typeface="Arial"/>
              </a:rPr>
            </a:br>
            <a:r>
              <a:rPr lang="es-CO" sz="2200" b="1" dirty="0">
                <a:latin typeface="Arial"/>
                <a:ea typeface="Arial"/>
                <a:cs typeface="Arial"/>
                <a:sym typeface="Arial"/>
              </a:rPr>
              <a:t>Rápido crecimiento de la atención y la acción</a:t>
            </a:r>
            <a:endParaRPr lang="es-CO" sz="2600" b="1" dirty="0">
              <a:latin typeface="Arial"/>
              <a:ea typeface="Arial"/>
              <a:cs typeface="Arial"/>
              <a:sym typeface="Arial"/>
            </a:endParaRPr>
          </a:p>
        </p:txBody>
      </p:sp>
      <p:pic>
        <p:nvPicPr>
          <p:cNvPr id="3" name="Picture 2">
            <a:extLst>
              <a:ext uri="{FF2B5EF4-FFF2-40B4-BE49-F238E27FC236}">
                <a16:creationId xmlns:a16="http://schemas.microsoft.com/office/drawing/2014/main" id="{DEE3FD67-0F4D-B547-6DE3-70D29954FC4D}"/>
              </a:ext>
            </a:extLst>
          </p:cNvPr>
          <p:cNvPicPr>
            <a:picLocks noChangeAspect="1"/>
          </p:cNvPicPr>
          <p:nvPr/>
        </p:nvPicPr>
        <p:blipFill>
          <a:blip r:embed="rId7"/>
          <a:stretch>
            <a:fillRect/>
          </a:stretch>
        </p:blipFill>
        <p:spPr>
          <a:xfrm>
            <a:off x="722975" y="2882724"/>
            <a:ext cx="2512040" cy="370433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9185-A246-BB18-2A4E-B38E92DDC88C}"/>
              </a:ext>
            </a:extLst>
          </p:cNvPr>
          <p:cNvSpPr>
            <a:spLocks noGrp="1"/>
          </p:cNvSpPr>
          <p:nvPr>
            <p:ph type="title"/>
          </p:nvPr>
        </p:nvSpPr>
        <p:spPr>
          <a:xfrm>
            <a:off x="319216" y="852458"/>
            <a:ext cx="11247634" cy="2483986"/>
          </a:xfrm>
        </p:spPr>
        <p:txBody>
          <a:bodyPr/>
          <a:lstStyle/>
          <a:p>
            <a:r>
              <a:rPr lang="en-US" sz="3600" b="1" dirty="0" err="1"/>
              <a:t>Agroecología</a:t>
            </a:r>
            <a:r>
              <a:rPr lang="en-US" sz="3600" b="1" dirty="0"/>
              <a:t>,  </a:t>
            </a:r>
            <a:r>
              <a:rPr lang="en-US" sz="3600" b="1" dirty="0" err="1"/>
              <a:t>Clima</a:t>
            </a:r>
            <a:r>
              <a:rPr lang="en-US" sz="3600" b="1" dirty="0"/>
              <a:t>, </a:t>
            </a:r>
            <a:r>
              <a:rPr lang="en-US" sz="3600" b="1" dirty="0" err="1"/>
              <a:t>Biodiversidad</a:t>
            </a:r>
            <a:r>
              <a:rPr lang="en-US" sz="3600" b="1" dirty="0"/>
              <a:t> - AHORA</a:t>
            </a:r>
            <a:br>
              <a:rPr lang="en-US" dirty="0"/>
            </a:br>
            <a:endParaRPr lang="en-US" dirty="0"/>
          </a:p>
        </p:txBody>
      </p:sp>
      <p:sp>
        <p:nvSpPr>
          <p:cNvPr id="3" name="Text Placeholder 2">
            <a:extLst>
              <a:ext uri="{FF2B5EF4-FFF2-40B4-BE49-F238E27FC236}">
                <a16:creationId xmlns:a16="http://schemas.microsoft.com/office/drawing/2014/main" id="{D98FCA23-32A3-946A-95BF-4FE4F74DEC1E}"/>
              </a:ext>
            </a:extLst>
          </p:cNvPr>
          <p:cNvSpPr>
            <a:spLocks noGrp="1"/>
          </p:cNvSpPr>
          <p:nvPr>
            <p:ph type="body" idx="1"/>
          </p:nvPr>
        </p:nvSpPr>
        <p:spPr>
          <a:xfrm>
            <a:off x="8304415" y="5223205"/>
            <a:ext cx="10515600" cy="3847200"/>
          </a:xfrm>
        </p:spPr>
        <p:txBody>
          <a:bodyPr/>
          <a:lstStyle/>
          <a:p>
            <a:pPr marL="55880" indent="0">
              <a:buNone/>
            </a:pPr>
            <a:endParaRPr lang="en-US" dirty="0"/>
          </a:p>
        </p:txBody>
      </p:sp>
      <p:pic>
        <p:nvPicPr>
          <p:cNvPr id="5" name="Picture 4">
            <a:extLst>
              <a:ext uri="{FF2B5EF4-FFF2-40B4-BE49-F238E27FC236}">
                <a16:creationId xmlns:a16="http://schemas.microsoft.com/office/drawing/2014/main" id="{C926C789-985E-7D59-754A-3FD19D816901}"/>
              </a:ext>
            </a:extLst>
          </p:cNvPr>
          <p:cNvPicPr>
            <a:picLocks noChangeAspect="1"/>
          </p:cNvPicPr>
          <p:nvPr/>
        </p:nvPicPr>
        <p:blipFill>
          <a:blip r:embed="rId2"/>
          <a:stretch>
            <a:fillRect/>
          </a:stretch>
        </p:blipFill>
        <p:spPr>
          <a:xfrm>
            <a:off x="0" y="2800350"/>
            <a:ext cx="7375918" cy="3622785"/>
          </a:xfrm>
          <a:prstGeom prst="rect">
            <a:avLst/>
          </a:prstGeom>
        </p:spPr>
      </p:pic>
      <p:pic>
        <p:nvPicPr>
          <p:cNvPr id="1026" name="Picture 1">
            <a:extLst>
              <a:ext uri="{FF2B5EF4-FFF2-40B4-BE49-F238E27FC236}">
                <a16:creationId xmlns:a16="http://schemas.microsoft.com/office/drawing/2014/main" id="{C4CDD286-F545-3CC9-22D2-F23523650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684" y="3816680"/>
            <a:ext cx="437515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5C25646F-587A-840B-7A92-649A7233F761}"/>
              </a:ext>
            </a:extLst>
          </p:cNvPr>
          <p:cNvPicPr>
            <a:picLocks noChangeAspect="1"/>
          </p:cNvPicPr>
          <p:nvPr/>
        </p:nvPicPr>
        <p:blipFill>
          <a:blip r:embed="rId4"/>
          <a:stretch>
            <a:fillRect/>
          </a:stretch>
        </p:blipFill>
        <p:spPr>
          <a:xfrm>
            <a:off x="5668992" y="2023908"/>
            <a:ext cx="6416842" cy="2625072"/>
          </a:xfrm>
          <a:prstGeom prst="rect">
            <a:avLst/>
          </a:prstGeom>
        </p:spPr>
      </p:pic>
    </p:spTree>
    <p:extLst>
      <p:ext uri="{BB962C8B-B14F-4D97-AF65-F5344CB8AC3E}">
        <p14:creationId xmlns:p14="http://schemas.microsoft.com/office/powerpoint/2010/main" val="457812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2917b17d7d9_13_92"/>
          <p:cNvSpPr txBox="1"/>
          <p:nvPr/>
        </p:nvSpPr>
        <p:spPr>
          <a:xfrm>
            <a:off x="1492557" y="4419642"/>
            <a:ext cx="3090600" cy="3693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Oct – Dic 2022</a:t>
            </a:r>
          </a:p>
        </p:txBody>
      </p:sp>
      <p:cxnSp>
        <p:nvCxnSpPr>
          <p:cNvPr id="555" name="Google Shape;555;g2917b17d7d9_13_92"/>
          <p:cNvCxnSpPr/>
          <p:nvPr/>
        </p:nvCxnSpPr>
        <p:spPr>
          <a:xfrm>
            <a:off x="2584628" y="738167"/>
            <a:ext cx="3057784" cy="5231857"/>
          </a:xfrm>
          <a:prstGeom prst="straightConnector1">
            <a:avLst/>
          </a:prstGeom>
          <a:noFill/>
          <a:ln w="9525" cap="flat" cmpd="sng">
            <a:solidFill>
              <a:schemeClr val="accent1"/>
            </a:solidFill>
            <a:prstDash val="solid"/>
            <a:miter lim="800000"/>
            <a:headEnd type="none" w="sm" len="sm"/>
            <a:tailEnd type="none" w="sm" len="sm"/>
          </a:ln>
        </p:spPr>
      </p:cxnSp>
      <p:sp>
        <p:nvSpPr>
          <p:cNvPr id="556" name="Google Shape;556;g2917b17d7d9_13_92"/>
          <p:cNvSpPr txBox="1"/>
          <p:nvPr/>
        </p:nvSpPr>
        <p:spPr>
          <a:xfrm>
            <a:off x="368950" y="641875"/>
            <a:ext cx="1990200" cy="3693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Oct – Dic 2021</a:t>
            </a:r>
          </a:p>
        </p:txBody>
      </p:sp>
      <p:sp>
        <p:nvSpPr>
          <p:cNvPr id="557" name="Google Shape;557;g2917b17d7d9_13_92"/>
          <p:cNvSpPr/>
          <p:nvPr/>
        </p:nvSpPr>
        <p:spPr>
          <a:xfrm>
            <a:off x="2530976" y="705460"/>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58" name="Google Shape;558;g2917b17d7d9_13_92"/>
          <p:cNvSpPr txBox="1"/>
          <p:nvPr/>
        </p:nvSpPr>
        <p:spPr>
          <a:xfrm>
            <a:off x="1021272" y="1393254"/>
            <a:ext cx="1781700" cy="3762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Ene – Abr 2022</a:t>
            </a:r>
            <a:endParaRPr lang="es-CO" sz="1500" b="0" i="0" u="none" strike="noStrike" cap="none">
              <a:solidFill>
                <a:srgbClr val="000000"/>
              </a:solidFill>
              <a:latin typeface="Arial"/>
              <a:ea typeface="Arial"/>
              <a:cs typeface="Arial"/>
              <a:sym typeface="Arial"/>
            </a:endParaRPr>
          </a:p>
        </p:txBody>
      </p:sp>
      <p:sp>
        <p:nvSpPr>
          <p:cNvPr id="559" name="Google Shape;559;g2917b17d7d9_13_92"/>
          <p:cNvSpPr txBox="1"/>
          <p:nvPr/>
        </p:nvSpPr>
        <p:spPr>
          <a:xfrm>
            <a:off x="964294" y="2151590"/>
            <a:ext cx="2287800" cy="3693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Mayo 2022</a:t>
            </a:r>
          </a:p>
        </p:txBody>
      </p:sp>
      <p:sp>
        <p:nvSpPr>
          <p:cNvPr id="560" name="Google Shape;560;g2917b17d7d9_13_92"/>
          <p:cNvSpPr txBox="1"/>
          <p:nvPr/>
        </p:nvSpPr>
        <p:spPr>
          <a:xfrm>
            <a:off x="1557674" y="2902969"/>
            <a:ext cx="2139300" cy="3762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Jun – Ago 2022</a:t>
            </a:r>
          </a:p>
        </p:txBody>
      </p:sp>
      <p:sp>
        <p:nvSpPr>
          <p:cNvPr id="561" name="Google Shape;561;g2917b17d7d9_13_92"/>
          <p:cNvSpPr txBox="1"/>
          <p:nvPr/>
        </p:nvSpPr>
        <p:spPr>
          <a:xfrm>
            <a:off x="1348219" y="3661306"/>
            <a:ext cx="2793300" cy="3762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Sep – Oct 2022</a:t>
            </a:r>
            <a:endParaRPr lang="es-CO" sz="1500" b="0" i="0" u="none" strike="noStrike" cap="none">
              <a:solidFill>
                <a:srgbClr val="000000"/>
              </a:solidFill>
              <a:latin typeface="Arial"/>
              <a:ea typeface="Arial"/>
              <a:cs typeface="Arial"/>
              <a:sym typeface="Arial"/>
            </a:endParaRPr>
          </a:p>
        </p:txBody>
      </p:sp>
      <p:sp>
        <p:nvSpPr>
          <p:cNvPr id="562" name="Google Shape;562;g2917b17d7d9_13_92"/>
          <p:cNvSpPr/>
          <p:nvPr/>
        </p:nvSpPr>
        <p:spPr>
          <a:xfrm>
            <a:off x="2974577" y="1473798"/>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63" name="Google Shape;563;g2917b17d7d9_13_92"/>
          <p:cNvSpPr/>
          <p:nvPr/>
        </p:nvSpPr>
        <p:spPr>
          <a:xfrm>
            <a:off x="3408210" y="2227942"/>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64" name="Google Shape;564;g2917b17d7d9_13_92"/>
          <p:cNvSpPr/>
          <p:nvPr/>
        </p:nvSpPr>
        <p:spPr>
          <a:xfrm>
            <a:off x="3851270" y="2972660"/>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65" name="Google Shape;565;g2917b17d7d9_13_92"/>
          <p:cNvSpPr/>
          <p:nvPr/>
        </p:nvSpPr>
        <p:spPr>
          <a:xfrm>
            <a:off x="4284903" y="3726804"/>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66" name="Google Shape;566;g2917b17d7d9_13_92"/>
          <p:cNvSpPr/>
          <p:nvPr/>
        </p:nvSpPr>
        <p:spPr>
          <a:xfrm>
            <a:off x="4737389" y="4490375"/>
            <a:ext cx="160000" cy="160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67" name="Google Shape;567;g2917b17d7d9_13_92"/>
          <p:cNvSpPr txBox="1"/>
          <p:nvPr/>
        </p:nvSpPr>
        <p:spPr>
          <a:xfrm>
            <a:off x="3009794" y="645395"/>
            <a:ext cx="5163600" cy="307800"/>
          </a:xfrm>
          <a:prstGeom prst="rect">
            <a:avLst/>
          </a:prstGeom>
          <a:noFill/>
          <a:ln>
            <a:noFill/>
          </a:ln>
        </p:spPr>
        <p:txBody>
          <a:bodyPr spcFirstLastPara="1" wrap="square" lIns="91425" tIns="45700" rIns="91425" bIns="45700" anchor="t" anchorCtr="0">
            <a:noAutofit/>
          </a:bodyPr>
          <a:lstStyle/>
          <a:p>
            <a:pPr>
              <a:buSzPts val="1900"/>
            </a:pPr>
            <a:r>
              <a:rPr lang="es-CO" sz="1500" b="1">
                <a:latin typeface="+mn-lt"/>
                <a:ea typeface="Calibri"/>
                <a:cs typeface="Calibri"/>
                <a:sym typeface="Calibri"/>
              </a:rPr>
              <a:t>Lanzamiento + Evaluación </a:t>
            </a:r>
          </a:p>
          <a:p>
            <a:pPr marL="0" marR="0" lvl="0" indent="0" algn="l" rtl="0">
              <a:lnSpc>
                <a:spcPct val="100000"/>
              </a:lnSpc>
              <a:spcBef>
                <a:spcPts val="0"/>
              </a:spcBef>
              <a:spcAft>
                <a:spcPts val="0"/>
              </a:spcAft>
              <a:buClr>
                <a:srgbClr val="000000"/>
              </a:buClr>
              <a:buSzPts val="1900"/>
              <a:buFont typeface="Arial"/>
              <a:buNone/>
            </a:pPr>
            <a:r>
              <a:rPr lang="es-CO" sz="1500" b="1" i="0" u="none" strike="noStrike" cap="none">
                <a:solidFill>
                  <a:schemeClr val="dk1"/>
                </a:solidFill>
                <a:latin typeface="Arial"/>
                <a:ea typeface="Arial"/>
                <a:cs typeface="Arial"/>
                <a:sym typeface="Arial"/>
              </a:rPr>
              <a:t> </a:t>
            </a:r>
            <a:endParaRPr lang="es-CO" sz="1500" b="0" i="0" u="none" strike="noStrike" cap="none">
              <a:solidFill>
                <a:srgbClr val="000000"/>
              </a:solidFill>
              <a:latin typeface="Arial"/>
              <a:ea typeface="Arial"/>
              <a:cs typeface="Arial"/>
              <a:sym typeface="Arial"/>
            </a:endParaRPr>
          </a:p>
        </p:txBody>
      </p:sp>
      <p:sp>
        <p:nvSpPr>
          <p:cNvPr id="568" name="Google Shape;568;g2917b17d7d9_13_92"/>
          <p:cNvSpPr txBox="1"/>
          <p:nvPr/>
        </p:nvSpPr>
        <p:spPr>
          <a:xfrm>
            <a:off x="3219206" y="1302268"/>
            <a:ext cx="3312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s-CO" sz="1500" b="1">
                <a:latin typeface="+mn-lt"/>
                <a:ea typeface="Calibri"/>
                <a:cs typeface="Calibri"/>
                <a:sym typeface="Calibri"/>
              </a:rPr>
              <a:t>Aporte de LT y direccionalidad</a:t>
            </a:r>
            <a:endParaRPr lang="es-CO" sz="1500" b="0" i="0" u="none" strike="noStrike" cap="none">
              <a:solidFill>
                <a:srgbClr val="000000"/>
              </a:solidFill>
              <a:latin typeface="+mn-lt"/>
              <a:ea typeface="Arial"/>
              <a:cs typeface="Arial"/>
              <a:sym typeface="Arial"/>
            </a:endParaRPr>
          </a:p>
        </p:txBody>
      </p:sp>
      <p:sp>
        <p:nvSpPr>
          <p:cNvPr id="569" name="Google Shape;569;g2917b17d7d9_13_92"/>
          <p:cNvSpPr txBox="1"/>
          <p:nvPr/>
        </p:nvSpPr>
        <p:spPr>
          <a:xfrm>
            <a:off x="3576064" y="2032211"/>
            <a:ext cx="3909300" cy="536713"/>
          </a:xfrm>
          <a:prstGeom prst="rect">
            <a:avLst/>
          </a:prstGeom>
          <a:noFill/>
          <a:ln>
            <a:noFill/>
          </a:ln>
        </p:spPr>
        <p:txBody>
          <a:bodyPr spcFirstLastPara="1" wrap="square" lIns="91425" tIns="45700" rIns="91425" bIns="45700" anchor="t" anchorCtr="0">
            <a:noAutofit/>
          </a:bodyPr>
          <a:lstStyle/>
          <a:p>
            <a:pPr marL="120650" lvl="0">
              <a:buClr>
                <a:srgbClr val="C8102E"/>
              </a:buClr>
              <a:buSzPts val="1700"/>
            </a:pPr>
            <a:r>
              <a:rPr lang="es-CO" sz="1500" b="1">
                <a:latin typeface="+mn-lt"/>
                <a:ea typeface="Calibri"/>
                <a:cs typeface="Calibri"/>
                <a:sym typeface="Calibri"/>
              </a:rPr>
              <a:t>Compromiso y afirmación </a:t>
            </a:r>
          </a:p>
          <a:p>
            <a:pPr marL="120650" lvl="0">
              <a:buClr>
                <a:srgbClr val="C8102E"/>
              </a:buClr>
              <a:buSzPts val="1700"/>
            </a:pPr>
            <a:r>
              <a:rPr lang="es-CO" sz="1500" b="1">
                <a:latin typeface="+mn-lt"/>
                <a:ea typeface="Calibri"/>
                <a:cs typeface="Calibri"/>
                <a:sym typeface="Calibri"/>
              </a:rPr>
              <a:t>de la Junta Directiva</a:t>
            </a:r>
          </a:p>
        </p:txBody>
      </p:sp>
      <p:sp>
        <p:nvSpPr>
          <p:cNvPr id="570" name="Google Shape;570;g2917b17d7d9_13_92"/>
          <p:cNvSpPr txBox="1"/>
          <p:nvPr/>
        </p:nvSpPr>
        <p:spPr>
          <a:xfrm>
            <a:off x="4188145" y="2885575"/>
            <a:ext cx="6966300" cy="3885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s-CO" sz="1500" b="1" i="0" u="none" strike="noStrike" cap="none">
                <a:solidFill>
                  <a:schemeClr val="dk1"/>
                </a:solidFill>
                <a:latin typeface="Arial"/>
                <a:ea typeface="Arial"/>
                <a:cs typeface="Arial"/>
                <a:sym typeface="Arial"/>
              </a:rPr>
              <a:t>Aportes diversos  </a:t>
            </a:r>
            <a:endParaRPr lang="es-CO" sz="1500" b="0" i="0" u="none" strike="noStrike" cap="none">
              <a:solidFill>
                <a:srgbClr val="000000"/>
              </a:solidFill>
              <a:latin typeface="Arial"/>
              <a:ea typeface="Arial"/>
              <a:cs typeface="Arial"/>
              <a:sym typeface="Arial"/>
            </a:endParaRPr>
          </a:p>
        </p:txBody>
      </p:sp>
      <p:sp>
        <p:nvSpPr>
          <p:cNvPr id="571" name="Google Shape;571;g2917b17d7d9_13_92"/>
          <p:cNvSpPr txBox="1"/>
          <p:nvPr/>
        </p:nvSpPr>
        <p:spPr>
          <a:xfrm>
            <a:off x="4583157" y="3498326"/>
            <a:ext cx="7047300" cy="369300"/>
          </a:xfrm>
          <a:prstGeom prst="rect">
            <a:avLst/>
          </a:prstGeom>
          <a:noFill/>
          <a:ln>
            <a:noFill/>
          </a:ln>
        </p:spPr>
        <p:txBody>
          <a:bodyPr spcFirstLastPara="1" wrap="square" lIns="91425" tIns="45700" rIns="91425" bIns="45700" anchor="t" anchorCtr="0">
            <a:noAutofit/>
          </a:bodyPr>
          <a:lstStyle/>
          <a:p>
            <a:pPr>
              <a:buSzPts val="1900"/>
            </a:pPr>
            <a:r>
              <a:rPr lang="es-CO" sz="1500" b="1" dirty="0">
                <a:latin typeface="+mn-lt"/>
                <a:ea typeface="Calibri"/>
                <a:cs typeface="Calibri"/>
                <a:sym typeface="Calibri"/>
              </a:rPr>
              <a:t>Perfeccionamiento de la estrategia y la estructura + </a:t>
            </a:r>
            <a:r>
              <a:rPr lang="es-CO" sz="1500" b="1" i="0" u="none" strike="noStrike" cap="none" dirty="0">
                <a:solidFill>
                  <a:schemeClr val="dk1"/>
                </a:solidFill>
                <a:latin typeface="Arial"/>
                <a:ea typeface="Arial"/>
                <a:cs typeface="Arial"/>
                <a:sym typeface="Arial"/>
              </a:rPr>
              <a:t>Reunión del equipo directivo de Oporto </a:t>
            </a:r>
            <a:endParaRPr lang="es-CO" sz="1500" b="0" i="0" u="none" strike="noStrike" cap="none" dirty="0">
              <a:solidFill>
                <a:srgbClr val="000000"/>
              </a:solidFill>
              <a:latin typeface="Arial"/>
              <a:ea typeface="Arial"/>
              <a:cs typeface="Arial"/>
              <a:sym typeface="Arial"/>
            </a:endParaRPr>
          </a:p>
        </p:txBody>
      </p:sp>
      <p:sp>
        <p:nvSpPr>
          <p:cNvPr id="572" name="Google Shape;572;g2917b17d7d9_13_92"/>
          <p:cNvSpPr txBox="1"/>
          <p:nvPr/>
        </p:nvSpPr>
        <p:spPr>
          <a:xfrm>
            <a:off x="5115400" y="4314504"/>
            <a:ext cx="7087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s-CO" sz="1500" b="1" i="0" u="none" strike="noStrike" cap="none" dirty="0">
                <a:solidFill>
                  <a:schemeClr val="dk1"/>
                </a:solidFill>
                <a:latin typeface="Arial"/>
                <a:ea typeface="Arial"/>
                <a:cs typeface="Arial"/>
                <a:sym typeface="Arial"/>
              </a:rPr>
              <a:t>Articulación de las prioridades y rutas  + Junta directiva de noviembre</a:t>
            </a:r>
            <a:endParaRPr lang="es-CO" sz="1500" b="0" i="0" u="none" strike="noStrike" cap="none" dirty="0">
              <a:solidFill>
                <a:srgbClr val="000000"/>
              </a:solidFill>
              <a:latin typeface="Arial"/>
              <a:ea typeface="Arial"/>
              <a:cs typeface="Arial"/>
              <a:sym typeface="Arial"/>
            </a:endParaRPr>
          </a:p>
        </p:txBody>
      </p:sp>
      <p:sp>
        <p:nvSpPr>
          <p:cNvPr id="573" name="Google Shape;573;g2917b17d7d9_13_92"/>
          <p:cNvSpPr/>
          <p:nvPr/>
        </p:nvSpPr>
        <p:spPr>
          <a:xfrm>
            <a:off x="5177533" y="5239922"/>
            <a:ext cx="159985" cy="15998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lang="es-CO" sz="1900" b="0" i="0" u="none" strike="noStrike" cap="none">
              <a:solidFill>
                <a:schemeClr val="lt1"/>
              </a:solidFill>
              <a:latin typeface="Calibri"/>
              <a:ea typeface="Calibri"/>
              <a:cs typeface="Calibri"/>
              <a:sym typeface="Calibri"/>
            </a:endParaRPr>
          </a:p>
        </p:txBody>
      </p:sp>
      <p:sp>
        <p:nvSpPr>
          <p:cNvPr id="574" name="Google Shape;574;g2917b17d7d9_13_92"/>
          <p:cNvSpPr txBox="1"/>
          <p:nvPr/>
        </p:nvSpPr>
        <p:spPr>
          <a:xfrm>
            <a:off x="1408706" y="5171021"/>
            <a:ext cx="3621000" cy="3693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500" b="0" i="0" u="none" strike="noStrike" cap="none">
                <a:solidFill>
                  <a:schemeClr val="dk1"/>
                </a:solidFill>
                <a:latin typeface="Georgia"/>
                <a:ea typeface="Georgia"/>
                <a:cs typeface="Georgia"/>
                <a:sym typeface="Georgia"/>
              </a:rPr>
              <a:t>Dic 2022 – Ene 2023</a:t>
            </a:r>
          </a:p>
        </p:txBody>
      </p:sp>
      <p:sp>
        <p:nvSpPr>
          <p:cNvPr id="575" name="Google Shape;575;g2917b17d7d9_13_92"/>
          <p:cNvSpPr txBox="1"/>
          <p:nvPr/>
        </p:nvSpPr>
        <p:spPr>
          <a:xfrm>
            <a:off x="5547400" y="5086957"/>
            <a:ext cx="66552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900"/>
              <a:buFont typeface="Arial"/>
              <a:buNone/>
            </a:pPr>
            <a:r>
              <a:rPr lang="es-CO" sz="1500" b="1" dirty="0">
                <a:latin typeface="+mn-lt"/>
                <a:ea typeface="Calibri"/>
                <a:cs typeface="Calibri"/>
                <a:sym typeface="Calibri"/>
              </a:rPr>
              <a:t>Perfeccionamiento de la estrategia y la estructura</a:t>
            </a:r>
            <a:r>
              <a:rPr lang="es-CO" sz="1500" b="1" i="0" u="none" strike="noStrike" cap="none" dirty="0">
                <a:solidFill>
                  <a:schemeClr val="dk1"/>
                </a:solidFill>
                <a:latin typeface="Arial"/>
                <a:ea typeface="Arial"/>
                <a:cs typeface="Arial"/>
                <a:sym typeface="Arial"/>
              </a:rPr>
              <a:t> + Compromiso </a:t>
            </a:r>
          </a:p>
          <a:p>
            <a:pPr marL="0" marR="0" lvl="0" indent="0" algn="l" rtl="0">
              <a:spcBef>
                <a:spcPts val="0"/>
              </a:spcBef>
              <a:spcAft>
                <a:spcPts val="0"/>
              </a:spcAft>
              <a:buClr>
                <a:srgbClr val="000000"/>
              </a:buClr>
              <a:buSzPts val="1900"/>
              <a:buFont typeface="Arial"/>
              <a:buNone/>
            </a:pPr>
            <a:r>
              <a:rPr lang="es-CO" sz="1500" b="1" i="0" u="none" strike="noStrike" cap="none" dirty="0">
                <a:solidFill>
                  <a:schemeClr val="dk1"/>
                </a:solidFill>
                <a:latin typeface="Arial"/>
                <a:ea typeface="Arial"/>
                <a:cs typeface="Arial"/>
                <a:sym typeface="Arial"/>
              </a:rPr>
              <a:t>de la Junta y del staff</a:t>
            </a:r>
            <a:endParaRPr lang="es-CO" sz="1500" b="0" i="0" u="none" strike="noStrike" cap="none" dirty="0">
              <a:solidFill>
                <a:srgbClr val="000000"/>
              </a:solidFill>
              <a:latin typeface="Arial"/>
              <a:ea typeface="Arial"/>
              <a:cs typeface="Arial"/>
              <a:sym typeface="Arial"/>
            </a:endParaRPr>
          </a:p>
        </p:txBody>
      </p:sp>
      <p:sp>
        <p:nvSpPr>
          <p:cNvPr id="576" name="Google Shape;576;g2917b17d7d9_13_92"/>
          <p:cNvSpPr txBox="1"/>
          <p:nvPr/>
        </p:nvSpPr>
        <p:spPr>
          <a:xfrm>
            <a:off x="3597854" y="5872433"/>
            <a:ext cx="1776900" cy="381900"/>
          </a:xfrm>
          <a:prstGeom prst="rect">
            <a:avLst/>
          </a:prstGeom>
          <a:noFill/>
          <a:ln>
            <a:noFill/>
          </a:ln>
        </p:spPr>
        <p:txBody>
          <a:bodyPr spcFirstLastPara="1" wrap="square" lIns="91425" tIns="45700" rIns="91425" bIns="45700" anchor="t" anchorCtr="0">
            <a:noAutofit/>
          </a:bodyPr>
          <a:lstStyle/>
          <a:p>
            <a:pPr marL="0" marR="0" lvl="0" indent="0" algn="r" rtl="0">
              <a:lnSpc>
                <a:spcPct val="150000"/>
              </a:lnSpc>
              <a:spcBef>
                <a:spcPts val="0"/>
              </a:spcBef>
              <a:spcAft>
                <a:spcPts val="0"/>
              </a:spcAft>
              <a:buClr>
                <a:srgbClr val="000000"/>
              </a:buClr>
              <a:buSzPts val="1900"/>
              <a:buFont typeface="Arial"/>
              <a:buNone/>
            </a:pPr>
            <a:r>
              <a:rPr lang="es-CO" sz="1600" b="1" i="0" u="none" strike="noStrike" cap="none">
                <a:solidFill>
                  <a:schemeClr val="dk1"/>
                </a:solidFill>
                <a:highlight>
                  <a:schemeClr val="lt1"/>
                </a:highlight>
                <a:latin typeface="Georgia"/>
                <a:ea typeface="Georgia"/>
                <a:cs typeface="Georgia"/>
                <a:sym typeface="Georgia"/>
              </a:rPr>
              <a:t>Feb 2023</a:t>
            </a:r>
            <a:endParaRPr lang="es-CO" sz="1600" b="1" i="0" u="none" strike="noStrike" cap="none">
              <a:solidFill>
                <a:schemeClr val="dk1"/>
              </a:solidFill>
              <a:highlight>
                <a:srgbClr val="FFFFFF"/>
              </a:highlight>
              <a:latin typeface="Georgia"/>
              <a:ea typeface="Georgia"/>
              <a:cs typeface="Georgia"/>
              <a:sym typeface="Georgia"/>
            </a:endParaRPr>
          </a:p>
        </p:txBody>
      </p:sp>
      <p:sp>
        <p:nvSpPr>
          <p:cNvPr id="577" name="Google Shape;577;g2917b17d7d9_13_92"/>
          <p:cNvSpPr txBox="1"/>
          <p:nvPr/>
        </p:nvSpPr>
        <p:spPr>
          <a:xfrm>
            <a:off x="6017356" y="5878733"/>
            <a:ext cx="58743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900"/>
              <a:buFont typeface="Arial"/>
              <a:buNone/>
            </a:pPr>
            <a:r>
              <a:rPr lang="es-CO" sz="1800" b="1" i="0" u="none" strike="noStrike" cap="none">
                <a:solidFill>
                  <a:srgbClr val="799900"/>
                </a:solidFill>
                <a:highlight>
                  <a:schemeClr val="lt1"/>
                </a:highlight>
                <a:latin typeface="Arial"/>
                <a:ea typeface="Arial"/>
                <a:cs typeface="Arial"/>
                <a:sym typeface="Arial"/>
              </a:rPr>
              <a:t>Presentación del nuevo nombre, objetivo y estrategias ante la Junta Directiva</a:t>
            </a:r>
            <a:endParaRPr lang="es-CO" sz="1800" b="0" i="0" u="none" strike="noStrike" cap="none">
              <a:solidFill>
                <a:srgbClr val="799900"/>
              </a:solidFill>
              <a:highlight>
                <a:schemeClr val="lt1"/>
              </a:highlight>
              <a:latin typeface="Arial"/>
              <a:ea typeface="Arial"/>
              <a:cs typeface="Arial"/>
              <a:sym typeface="Arial"/>
            </a:endParaRPr>
          </a:p>
        </p:txBody>
      </p:sp>
      <p:sp>
        <p:nvSpPr>
          <p:cNvPr id="578" name="Google Shape;578;g2917b17d7d9_13_92"/>
          <p:cNvSpPr txBox="1">
            <a:spLocks noGrp="1"/>
          </p:cNvSpPr>
          <p:nvPr>
            <p:ph type="title" idx="4294967295"/>
          </p:nvPr>
        </p:nvSpPr>
        <p:spPr>
          <a:xfrm>
            <a:off x="6744700" y="668425"/>
            <a:ext cx="5310300" cy="14435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ts val="4000"/>
              <a:buFont typeface="Georgia"/>
              <a:buNone/>
            </a:pPr>
            <a:r>
              <a:rPr lang="es-CO" sz="3500"/>
              <a:t>Proceso de revision estratégica del programa internacional</a:t>
            </a:r>
          </a:p>
        </p:txBody>
      </p:sp>
      <p:sp>
        <p:nvSpPr>
          <p:cNvPr id="579" name="Google Shape;579;g2917b17d7d9_13_92"/>
          <p:cNvSpPr/>
          <p:nvPr/>
        </p:nvSpPr>
        <p:spPr>
          <a:xfrm>
            <a:off x="6827345" y="519813"/>
            <a:ext cx="914400" cy="63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lang="es-CO" sz="1900" b="0" i="0" u="none" strike="noStrike" cap="none">
              <a:solidFill>
                <a:schemeClr val="lt1"/>
              </a:solidFill>
              <a:latin typeface="Calibri"/>
              <a:ea typeface="Calibri"/>
              <a:cs typeface="Calibri"/>
              <a:sym typeface="Calibri"/>
            </a:endParaRPr>
          </a:p>
        </p:txBody>
      </p:sp>
      <p:sp>
        <p:nvSpPr>
          <p:cNvPr id="580" name="Google Shape;580;g2917b17d7d9_13_92"/>
          <p:cNvSpPr/>
          <p:nvPr/>
        </p:nvSpPr>
        <p:spPr>
          <a:xfrm>
            <a:off x="5547388" y="5922375"/>
            <a:ext cx="297300" cy="2973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lang="es-CO"/>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2"/>
        <p:cNvGrpSpPr/>
        <p:nvPr/>
      </p:nvGrpSpPr>
      <p:grpSpPr>
        <a:xfrm>
          <a:off x="0" y="0"/>
          <a:ext cx="0" cy="0"/>
          <a:chOff x="0" y="0"/>
          <a:chExt cx="0" cy="0"/>
        </a:xfrm>
      </p:grpSpPr>
      <p:pic>
        <p:nvPicPr>
          <p:cNvPr id="743" name="Google Shape;743;g1f263c6f276_0_0"/>
          <p:cNvPicPr preferRelativeResize="0"/>
          <p:nvPr/>
        </p:nvPicPr>
        <p:blipFill rotWithShape="1">
          <a:blip r:embed="rId3">
            <a:alphaModFix/>
          </a:blip>
          <a:srcRect l="4441" r="11112" b="5006"/>
          <a:stretch/>
        </p:blipFill>
        <p:spPr>
          <a:xfrm>
            <a:off x="0" y="0"/>
            <a:ext cx="12192000" cy="6858000"/>
          </a:xfrm>
          <a:prstGeom prst="rect">
            <a:avLst/>
          </a:prstGeom>
          <a:noFill/>
          <a:ln>
            <a:noFill/>
          </a:ln>
        </p:spPr>
      </p:pic>
      <p:sp>
        <p:nvSpPr>
          <p:cNvPr id="744" name="Google Shape;744;g1f263c6f276_0_0"/>
          <p:cNvSpPr/>
          <p:nvPr/>
        </p:nvSpPr>
        <p:spPr>
          <a:xfrm>
            <a:off x="0" y="0"/>
            <a:ext cx="12192000" cy="6858000"/>
          </a:xfrm>
          <a:prstGeom prst="rect">
            <a:avLst/>
          </a:prstGeom>
          <a:solidFill>
            <a:srgbClr val="000000">
              <a:alpha val="590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s-PE" dirty="0"/>
          </a:p>
        </p:txBody>
      </p:sp>
      <p:sp>
        <p:nvSpPr>
          <p:cNvPr id="745" name="Google Shape;745;g1f263c6f276_0_0"/>
          <p:cNvSpPr txBox="1">
            <a:spLocks noGrp="1"/>
          </p:cNvSpPr>
          <p:nvPr>
            <p:ph type="body" idx="4294967295"/>
          </p:nvPr>
        </p:nvSpPr>
        <p:spPr>
          <a:xfrm>
            <a:off x="0" y="1373688"/>
            <a:ext cx="12192000" cy="1540976"/>
          </a:xfrm>
          <a:prstGeom prst="rect">
            <a:avLst/>
          </a:prstGeom>
          <a:noFill/>
          <a:ln>
            <a:noFill/>
          </a:ln>
        </p:spPr>
        <p:txBody>
          <a:bodyPr spcFirstLastPara="1" wrap="square" lIns="91425" tIns="45700" rIns="91425" bIns="45700" anchor="t" anchorCtr="0">
            <a:noAutofit/>
          </a:bodyPr>
          <a:lstStyle/>
          <a:p>
            <a:pPr marL="0" marR="596900" lvl="0" indent="0" algn="ctr" rtl="0">
              <a:lnSpc>
                <a:spcPct val="115000"/>
              </a:lnSpc>
              <a:spcBef>
                <a:spcPts val="0"/>
              </a:spcBef>
              <a:spcAft>
                <a:spcPts val="0"/>
              </a:spcAft>
              <a:buSzPts val="2720"/>
              <a:buNone/>
            </a:pPr>
            <a:r>
              <a:rPr lang="es-PE" sz="2200" b="1" dirty="0">
                <a:solidFill>
                  <a:srgbClr val="94AB2F"/>
                </a:solidFill>
              </a:rPr>
              <a:t>NOMBRE</a:t>
            </a:r>
            <a:br>
              <a:rPr lang="es-PE" sz="2200" b="1" dirty="0">
                <a:solidFill>
                  <a:srgbClr val="94AB2F"/>
                </a:solidFill>
              </a:rPr>
            </a:br>
            <a:r>
              <a:rPr lang="es-PE" sz="3100" dirty="0">
                <a:solidFill>
                  <a:schemeClr val="lt1"/>
                </a:solidFill>
                <a:latin typeface="Georgia"/>
                <a:ea typeface="Georgia"/>
                <a:cs typeface="Georgia"/>
                <a:sym typeface="Georgia"/>
              </a:rPr>
              <a:t>Colaboración Global para la Resiliencia de los Sistemas Alimentarios (CRFS)</a:t>
            </a:r>
            <a:endParaRPr lang="es-PE" sz="3300" dirty="0">
              <a:solidFill>
                <a:schemeClr val="lt1"/>
              </a:solidFill>
            </a:endParaRPr>
          </a:p>
        </p:txBody>
      </p:sp>
      <p:sp>
        <p:nvSpPr>
          <p:cNvPr id="3" name="Google Shape;745;g1f263c6f276_0_0">
            <a:extLst>
              <a:ext uri="{FF2B5EF4-FFF2-40B4-BE49-F238E27FC236}">
                <a16:creationId xmlns:a16="http://schemas.microsoft.com/office/drawing/2014/main" id="{3EA2327E-9536-637A-F08E-84FCFA36F59D}"/>
              </a:ext>
            </a:extLst>
          </p:cNvPr>
          <p:cNvSpPr txBox="1">
            <a:spLocks/>
          </p:cNvSpPr>
          <p:nvPr/>
        </p:nvSpPr>
        <p:spPr>
          <a:xfrm>
            <a:off x="0" y="3182112"/>
            <a:ext cx="12192000" cy="23022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2pPr>
            <a:lvl3pPr marL="1371600" marR="0" lvl="2" indent="-379730" algn="l" rtl="0">
              <a:lnSpc>
                <a:spcPct val="100000"/>
              </a:lnSpc>
              <a:spcBef>
                <a:spcPts val="120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3pPr>
            <a:lvl4pPr marL="1828800" marR="0" lvl="3" indent="-379730" algn="l" rtl="0">
              <a:lnSpc>
                <a:spcPct val="100000"/>
              </a:lnSpc>
              <a:spcBef>
                <a:spcPts val="12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4pPr>
            <a:lvl5pPr marL="2286000" marR="0" lvl="4" indent="-379729" algn="l" rtl="0">
              <a:lnSpc>
                <a:spcPct val="128571"/>
              </a:lnSpc>
              <a:spcBef>
                <a:spcPts val="400"/>
              </a:spcBef>
              <a:spcAft>
                <a:spcPts val="0"/>
              </a:spcAft>
              <a:buClr>
                <a:schemeClr val="accent1"/>
              </a:buClr>
              <a:buSzPts val="2380"/>
              <a:buFont typeface="Noto Sans Symbols"/>
              <a:buChar char="▪"/>
              <a:defRPr sz="2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596900" indent="0" algn="ctr">
              <a:lnSpc>
                <a:spcPct val="115000"/>
              </a:lnSpc>
              <a:spcBef>
                <a:spcPts val="0"/>
              </a:spcBef>
              <a:buClr>
                <a:schemeClr val="dk1"/>
              </a:buClr>
              <a:buSzPts val="1100"/>
              <a:buNone/>
            </a:pPr>
            <a:r>
              <a:rPr lang="es-PE" sz="2200" b="1" dirty="0">
                <a:solidFill>
                  <a:srgbClr val="94AB2F"/>
                </a:solidFill>
              </a:rPr>
              <a:t>OBJETIVO</a:t>
            </a:r>
            <a:br>
              <a:rPr lang="es-PE" sz="3300" dirty="0">
                <a:solidFill>
                  <a:srgbClr val="94AB2F"/>
                </a:solidFill>
              </a:rPr>
            </a:br>
            <a:r>
              <a:rPr lang="es-PE" sz="3100" dirty="0">
                <a:solidFill>
                  <a:schemeClr val="lt1"/>
                </a:solidFill>
                <a:latin typeface="Georgia"/>
                <a:ea typeface="Georgia"/>
                <a:cs typeface="Georgia"/>
              </a:rPr>
              <a:t>Cultivar sistemas alimentarios resilientes en todo el mundo, tendiendo puentes entre la investigación, la acción y la influencia agroecológicas que tengan como eje central a los agricultores.</a:t>
            </a:r>
            <a:endParaRPr lang="es-PE" sz="33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 grpId="0" uiExpand="1"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4" name="Oval 3">
            <a:extLst>
              <a:ext uri="{FF2B5EF4-FFF2-40B4-BE49-F238E27FC236}">
                <a16:creationId xmlns:a16="http://schemas.microsoft.com/office/drawing/2014/main" id="{DCEE6C7F-DACF-0F48-AE82-34CCE5505E55}"/>
              </a:ext>
            </a:extLst>
          </p:cNvPr>
          <p:cNvSpPr/>
          <p:nvPr/>
        </p:nvSpPr>
        <p:spPr>
          <a:xfrm>
            <a:off x="1716262" y="2245707"/>
            <a:ext cx="3784209" cy="37842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2000" b="1" dirty="0">
                <a:latin typeface="Source Sans Pro" panose="020B0503030403020204" pitchFamily="34" charset="0"/>
              </a:rPr>
              <a:t>ESTRATEGIA 1</a:t>
            </a:r>
            <a:endParaRPr lang="en-US" sz="2000" dirty="0">
              <a:latin typeface="Source Sans Pro" panose="020B0503030403020204" pitchFamily="34" charset="0"/>
            </a:endParaRPr>
          </a:p>
          <a:p>
            <a:pPr algn="ctr"/>
            <a:r>
              <a:rPr lang="en-US" sz="1800" dirty="0" err="1">
                <a:latin typeface="Source Sans Pro" panose="020B0503030403020204" pitchFamily="34" charset="0"/>
              </a:rPr>
              <a:t>Acelerar</a:t>
            </a:r>
            <a:r>
              <a:rPr lang="en-US" sz="1800" dirty="0">
                <a:latin typeface="Source Sans Pro" panose="020B0503030403020204" pitchFamily="34" charset="0"/>
              </a:rPr>
              <a:t> la </a:t>
            </a:r>
            <a:r>
              <a:rPr lang="en-US" sz="1800" dirty="0" err="1">
                <a:latin typeface="Source Sans Pro" panose="020B0503030403020204" pitchFamily="34" charset="0"/>
              </a:rPr>
              <a:t>transformación</a:t>
            </a:r>
            <a:r>
              <a:rPr lang="en-US" sz="1800" dirty="0">
                <a:latin typeface="Source Sans Pro" panose="020B0503030403020204" pitchFamily="34" charset="0"/>
              </a:rPr>
              <a:t> de </a:t>
            </a:r>
            <a:r>
              <a:rPr lang="en-US" sz="1800" dirty="0" err="1">
                <a:latin typeface="Source Sans Pro" panose="020B0503030403020204" pitchFamily="34" charset="0"/>
              </a:rPr>
              <a:t>los</a:t>
            </a:r>
            <a:r>
              <a:rPr lang="en-US" sz="1800" dirty="0">
                <a:latin typeface="Source Sans Pro" panose="020B0503030403020204" pitchFamily="34" charset="0"/>
              </a:rPr>
              <a:t> </a:t>
            </a:r>
            <a:r>
              <a:rPr lang="en-US" sz="1800" dirty="0" err="1">
                <a:latin typeface="Source Sans Pro" panose="020B0503030403020204" pitchFamily="34" charset="0"/>
              </a:rPr>
              <a:t>sistemas</a:t>
            </a:r>
            <a:r>
              <a:rPr lang="en-US" sz="1800" dirty="0">
                <a:latin typeface="Source Sans Pro" panose="020B0503030403020204" pitchFamily="34" charset="0"/>
              </a:rPr>
              <a:t> </a:t>
            </a:r>
            <a:r>
              <a:rPr lang="en-US" sz="1800" dirty="0" err="1">
                <a:latin typeface="Source Sans Pro" panose="020B0503030403020204" pitchFamily="34" charset="0"/>
              </a:rPr>
              <a:t>alimentarios</a:t>
            </a:r>
            <a:r>
              <a:rPr lang="en-US" sz="1800" dirty="0">
                <a:latin typeface="Source Sans Pro" panose="020B0503030403020204" pitchFamily="34" charset="0"/>
              </a:rPr>
              <a:t> locales y </a:t>
            </a:r>
            <a:r>
              <a:rPr lang="en-US" sz="1800" dirty="0" err="1">
                <a:latin typeface="Source Sans Pro" panose="020B0503030403020204" pitchFamily="34" charset="0"/>
              </a:rPr>
              <a:t>regionales</a:t>
            </a:r>
            <a:r>
              <a:rPr lang="en-US" sz="1800" dirty="0">
                <a:latin typeface="Source Sans Pro" panose="020B0503030403020204" pitchFamily="34" charset="0"/>
              </a:rPr>
              <a:t> </a:t>
            </a:r>
            <a:r>
              <a:rPr lang="en-US" sz="1800" dirty="0" err="1">
                <a:latin typeface="Source Sans Pro" panose="020B0503030403020204" pitchFamily="34" charset="0"/>
              </a:rPr>
              <a:t>ampliando</a:t>
            </a:r>
            <a:r>
              <a:rPr lang="en-US" sz="1800" dirty="0">
                <a:latin typeface="Source Sans Pro" panose="020B0503030403020204" pitchFamily="34" charset="0"/>
              </a:rPr>
              <a:t> </a:t>
            </a:r>
            <a:r>
              <a:rPr lang="en-US" sz="1800" dirty="0" err="1">
                <a:latin typeface="Source Sans Pro" panose="020B0503030403020204" pitchFamily="34" charset="0"/>
              </a:rPr>
              <a:t>los</a:t>
            </a:r>
            <a:r>
              <a:rPr lang="en-US" sz="1800" dirty="0">
                <a:latin typeface="Source Sans Pro" panose="020B0503030403020204" pitchFamily="34" charset="0"/>
              </a:rPr>
              <a:t> </a:t>
            </a:r>
            <a:r>
              <a:rPr lang="en-US" sz="1800" dirty="0" err="1">
                <a:latin typeface="Source Sans Pro" panose="020B0503030403020204" pitchFamily="34" charset="0"/>
              </a:rPr>
              <a:t>conocimientos</a:t>
            </a:r>
            <a:r>
              <a:rPr lang="en-US" sz="1800" dirty="0">
                <a:latin typeface="Source Sans Pro" panose="020B0503030403020204" pitchFamily="34" charset="0"/>
              </a:rPr>
              <a:t> y </a:t>
            </a:r>
            <a:r>
              <a:rPr lang="en-US" sz="1800" dirty="0" err="1">
                <a:latin typeface="Source Sans Pro" panose="020B0503030403020204" pitchFamily="34" charset="0"/>
              </a:rPr>
              <a:t>prácticas</a:t>
            </a:r>
            <a:r>
              <a:rPr lang="en-US" sz="1800" dirty="0">
                <a:latin typeface="Source Sans Pro" panose="020B0503030403020204" pitchFamily="34" charset="0"/>
              </a:rPr>
              <a:t> de  AE </a:t>
            </a:r>
            <a:r>
              <a:rPr lang="en-US" sz="1800" dirty="0" err="1">
                <a:latin typeface="Source Sans Pro" panose="020B0503030403020204" pitchFamily="34" charset="0"/>
              </a:rPr>
              <a:t>creados</a:t>
            </a:r>
            <a:r>
              <a:rPr lang="en-US" sz="1800" dirty="0">
                <a:latin typeface="Source Sans Pro" panose="020B0503030403020204" pitchFamily="34" charset="0"/>
              </a:rPr>
              <a:t> </a:t>
            </a:r>
            <a:r>
              <a:rPr lang="en-US" sz="1800" dirty="0" err="1">
                <a:latin typeface="Source Sans Pro" panose="020B0503030403020204" pitchFamily="34" charset="0"/>
              </a:rPr>
              <a:t>conjuntamente</a:t>
            </a:r>
            <a:r>
              <a:rPr lang="en-US" sz="1800" dirty="0">
                <a:latin typeface="Source Sans Pro" panose="020B0503030403020204" pitchFamily="34" charset="0"/>
              </a:rPr>
              <a:t>.</a:t>
            </a:r>
          </a:p>
        </p:txBody>
      </p:sp>
      <p:sp>
        <p:nvSpPr>
          <p:cNvPr id="5" name="Oval 4">
            <a:extLst>
              <a:ext uri="{FF2B5EF4-FFF2-40B4-BE49-F238E27FC236}">
                <a16:creationId xmlns:a16="http://schemas.microsoft.com/office/drawing/2014/main" id="{5D87B43E-1E16-E94B-B4E3-E75CB29F1260}"/>
              </a:ext>
            </a:extLst>
          </p:cNvPr>
          <p:cNvSpPr/>
          <p:nvPr/>
        </p:nvSpPr>
        <p:spPr>
          <a:xfrm>
            <a:off x="6668092" y="2217566"/>
            <a:ext cx="3784209" cy="378420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182880" rIns="45720" rtlCol="0" anchor="ctr"/>
          <a:lstStyle/>
          <a:p>
            <a:pPr algn="ctr"/>
            <a:r>
              <a:rPr lang="en-US" sz="2000" b="1" dirty="0">
                <a:latin typeface="Source Sans Pro" panose="020B0503030403020204" pitchFamily="34" charset="0"/>
              </a:rPr>
              <a:t>ESTRATEGIA 2</a:t>
            </a:r>
            <a:endParaRPr lang="en-US" sz="2000" dirty="0">
              <a:latin typeface="Source Sans Pro" panose="020B0503030403020204" pitchFamily="34" charset="0"/>
            </a:endParaRPr>
          </a:p>
          <a:p>
            <a:pPr algn="ctr"/>
            <a:r>
              <a:rPr lang="en-US" sz="1800" dirty="0" err="1">
                <a:latin typeface="Source Sans Pro" panose="020B0503030403020204" pitchFamily="34" charset="0"/>
              </a:rPr>
              <a:t>Influir</a:t>
            </a:r>
            <a:r>
              <a:rPr lang="en-US" sz="1800" dirty="0">
                <a:latin typeface="Source Sans Pro" panose="020B0503030403020204" pitchFamily="34" charset="0"/>
              </a:rPr>
              <a:t> </a:t>
            </a:r>
            <a:r>
              <a:rPr lang="en-US" sz="1800" dirty="0" err="1">
                <a:latin typeface="Source Sans Pro" panose="020B0503030403020204" pitchFamily="34" charset="0"/>
              </a:rPr>
              <a:t>en</a:t>
            </a:r>
            <a:r>
              <a:rPr lang="en-US" sz="1800" dirty="0">
                <a:latin typeface="Source Sans Pro" panose="020B0503030403020204" pitchFamily="34" charset="0"/>
              </a:rPr>
              <a:t> </a:t>
            </a:r>
            <a:r>
              <a:rPr lang="en-US" sz="1800" dirty="0" err="1">
                <a:latin typeface="Source Sans Pro" panose="020B0503030403020204" pitchFamily="34" charset="0"/>
              </a:rPr>
              <a:t>los</a:t>
            </a:r>
            <a:r>
              <a:rPr lang="en-US" sz="1800" dirty="0">
                <a:latin typeface="Source Sans Pro" panose="020B0503030403020204" pitchFamily="34" charset="0"/>
              </a:rPr>
              <a:t> </a:t>
            </a:r>
            <a:r>
              <a:rPr lang="en-US" sz="1800" dirty="0" err="1">
                <a:latin typeface="Source Sans Pro" panose="020B0503030403020204" pitchFamily="34" charset="0"/>
              </a:rPr>
              <a:t>flujos</a:t>
            </a:r>
            <a:r>
              <a:rPr lang="en-US" sz="1800" dirty="0">
                <a:latin typeface="Source Sans Pro" panose="020B0503030403020204" pitchFamily="34" charset="0"/>
              </a:rPr>
              <a:t> de </a:t>
            </a:r>
            <a:r>
              <a:rPr lang="en-US" sz="1800" dirty="0" err="1">
                <a:latin typeface="Source Sans Pro" panose="020B0503030403020204" pitchFamily="34" charset="0"/>
              </a:rPr>
              <a:t>financiación</a:t>
            </a:r>
            <a:r>
              <a:rPr lang="en-US" sz="1800" dirty="0">
                <a:latin typeface="Source Sans Pro" panose="020B0503030403020204" pitchFamily="34" charset="0"/>
              </a:rPr>
              <a:t>, las </a:t>
            </a:r>
            <a:r>
              <a:rPr lang="en-US" sz="1800" dirty="0" err="1">
                <a:latin typeface="Source Sans Pro" panose="020B0503030403020204" pitchFamily="34" charset="0"/>
              </a:rPr>
              <a:t>políticas</a:t>
            </a:r>
            <a:r>
              <a:rPr lang="en-US" sz="1800" dirty="0">
                <a:latin typeface="Source Sans Pro" panose="020B0503030403020204" pitchFamily="34" charset="0"/>
              </a:rPr>
              <a:t> y las </a:t>
            </a:r>
            <a:r>
              <a:rPr lang="en-US" sz="1800" dirty="0" err="1">
                <a:latin typeface="Source Sans Pro" panose="020B0503030403020204" pitchFamily="34" charset="0"/>
              </a:rPr>
              <a:t>normas</a:t>
            </a:r>
            <a:r>
              <a:rPr lang="en-US" sz="1800" dirty="0">
                <a:latin typeface="Source Sans Pro" panose="020B0503030403020204" pitchFamily="34" charset="0"/>
              </a:rPr>
              <a:t> y agendas de </a:t>
            </a:r>
            <a:r>
              <a:rPr lang="en-US" sz="1800" dirty="0" err="1">
                <a:latin typeface="Source Sans Pro" panose="020B0503030403020204" pitchFamily="34" charset="0"/>
              </a:rPr>
              <a:t>investigación</a:t>
            </a:r>
            <a:r>
              <a:rPr lang="en-US" sz="1800" dirty="0">
                <a:latin typeface="Source Sans Pro" panose="020B0503030403020204" pitchFamily="34" charset="0"/>
              </a:rPr>
              <a:t> </a:t>
            </a:r>
            <a:r>
              <a:rPr lang="en-US" sz="1800" dirty="0" err="1">
                <a:latin typeface="Source Sans Pro" panose="020B0503030403020204" pitchFamily="34" charset="0"/>
              </a:rPr>
              <a:t>mundiales</a:t>
            </a:r>
            <a:r>
              <a:rPr lang="en-US" sz="1800" dirty="0">
                <a:latin typeface="Source Sans Pro" panose="020B0503030403020204" pitchFamily="34" charset="0"/>
              </a:rPr>
              <a:t> y </a:t>
            </a:r>
            <a:r>
              <a:rPr lang="en-US" sz="1800" dirty="0" err="1">
                <a:latin typeface="Source Sans Pro" panose="020B0503030403020204" pitchFamily="34" charset="0"/>
              </a:rPr>
              <a:t>transnacionales</a:t>
            </a:r>
            <a:r>
              <a:rPr lang="en-US" sz="1800" dirty="0">
                <a:latin typeface="Source Sans Pro" panose="020B0503030403020204" pitchFamily="34" charset="0"/>
              </a:rPr>
              <a:t> para </a:t>
            </a:r>
            <a:r>
              <a:rPr lang="en-US" sz="1800" dirty="0" err="1">
                <a:latin typeface="Source Sans Pro" panose="020B0503030403020204" pitchFamily="34" charset="0"/>
              </a:rPr>
              <a:t>posibilitar</a:t>
            </a:r>
            <a:r>
              <a:rPr lang="en-US" sz="1800" dirty="0">
                <a:latin typeface="Source Sans Pro" panose="020B0503030403020204" pitchFamily="34" charset="0"/>
              </a:rPr>
              <a:t> la </a:t>
            </a:r>
            <a:r>
              <a:rPr lang="en-US" sz="1800" dirty="0" err="1">
                <a:latin typeface="Source Sans Pro" panose="020B0503030403020204" pitchFamily="34" charset="0"/>
              </a:rPr>
              <a:t>transformación</a:t>
            </a:r>
            <a:r>
              <a:rPr lang="en-US" sz="1800" dirty="0">
                <a:latin typeface="Source Sans Pro" panose="020B0503030403020204" pitchFamily="34" charset="0"/>
              </a:rPr>
              <a:t> </a:t>
            </a:r>
            <a:r>
              <a:rPr lang="en-US" sz="1800" dirty="0" err="1">
                <a:latin typeface="Source Sans Pro" panose="020B0503030403020204" pitchFamily="34" charset="0"/>
              </a:rPr>
              <a:t>agroecológica</a:t>
            </a:r>
            <a:r>
              <a:rPr lang="en-US" sz="1800" dirty="0">
                <a:latin typeface="Source Sans Pro" panose="020B0503030403020204" pitchFamily="34" charset="0"/>
              </a:rPr>
              <a:t>.</a:t>
            </a:r>
          </a:p>
        </p:txBody>
      </p:sp>
      <p:sp>
        <p:nvSpPr>
          <p:cNvPr id="9" name="Title 8">
            <a:extLst>
              <a:ext uri="{FF2B5EF4-FFF2-40B4-BE49-F238E27FC236}">
                <a16:creationId xmlns:a16="http://schemas.microsoft.com/office/drawing/2014/main" id="{A7A1D3C0-06F3-C74F-ABE1-FA7D5172D2F1}"/>
              </a:ext>
            </a:extLst>
          </p:cNvPr>
          <p:cNvSpPr>
            <a:spLocks noGrp="1"/>
          </p:cNvSpPr>
          <p:nvPr>
            <p:ph type="title"/>
          </p:nvPr>
        </p:nvSpPr>
        <p:spPr>
          <a:xfrm>
            <a:off x="676836" y="735724"/>
            <a:ext cx="10515600" cy="861734"/>
          </a:xfrm>
        </p:spPr>
        <p:txBody>
          <a:bodyPr/>
          <a:lstStyle/>
          <a:p>
            <a:r>
              <a:rPr lang="es-CO" dirty="0"/>
              <a:t>Estrategias expandidas</a:t>
            </a:r>
            <a:endParaRPr lang="en-US" dirty="0"/>
          </a:p>
        </p:txBody>
      </p:sp>
      <p:pic>
        <p:nvPicPr>
          <p:cNvPr id="3" name="Picture 2">
            <a:extLst>
              <a:ext uri="{FF2B5EF4-FFF2-40B4-BE49-F238E27FC236}">
                <a16:creationId xmlns:a16="http://schemas.microsoft.com/office/drawing/2014/main" id="{CE855615-8CB5-384A-B04E-5AD46235204E}"/>
              </a:ext>
            </a:extLst>
          </p:cNvPr>
          <p:cNvPicPr>
            <a:picLocks noChangeAspect="1"/>
          </p:cNvPicPr>
          <p:nvPr/>
        </p:nvPicPr>
        <p:blipFill>
          <a:blip r:embed="rId3"/>
          <a:stretch>
            <a:fillRect/>
          </a:stretch>
        </p:blipFill>
        <p:spPr>
          <a:xfrm>
            <a:off x="1511300" y="1928305"/>
            <a:ext cx="9169400" cy="4229100"/>
          </a:xfrm>
          <a:prstGeom prst="rect">
            <a:avLst/>
          </a:prstGeom>
        </p:spPr>
      </p:pic>
      <p:pic>
        <p:nvPicPr>
          <p:cNvPr id="17" name="Picture 16">
            <a:extLst>
              <a:ext uri="{FF2B5EF4-FFF2-40B4-BE49-F238E27FC236}">
                <a16:creationId xmlns:a16="http://schemas.microsoft.com/office/drawing/2014/main" id="{B312F135-07F7-764A-AFC2-4703583ACB98}"/>
              </a:ext>
            </a:extLst>
          </p:cNvPr>
          <p:cNvPicPr>
            <a:picLocks noChangeAspect="1"/>
          </p:cNvPicPr>
          <p:nvPr/>
        </p:nvPicPr>
        <p:blipFill rotWithShape="1">
          <a:blip r:embed="rId4"/>
          <a:srcRect l="2806" t="6978" r="1731" b="4636"/>
          <a:stretch/>
        </p:blipFill>
        <p:spPr>
          <a:xfrm>
            <a:off x="1724708" y="2170377"/>
            <a:ext cx="8820448" cy="3859539"/>
          </a:xfrm>
          <a:prstGeom prst="rect">
            <a:avLst/>
          </a:prstGeom>
        </p:spPr>
      </p:pic>
      <p:pic>
        <p:nvPicPr>
          <p:cNvPr id="15" name="Picture 14">
            <a:extLst>
              <a:ext uri="{FF2B5EF4-FFF2-40B4-BE49-F238E27FC236}">
                <a16:creationId xmlns:a16="http://schemas.microsoft.com/office/drawing/2014/main" id="{F585F5BB-00B7-AF48-A0E8-9746C0226127}"/>
              </a:ext>
            </a:extLst>
          </p:cNvPr>
          <p:cNvPicPr>
            <a:picLocks noChangeAspect="1"/>
          </p:cNvPicPr>
          <p:nvPr/>
        </p:nvPicPr>
        <p:blipFill rotWithShape="1">
          <a:blip r:embed="rId5"/>
          <a:srcRect l="6584" r="6146"/>
          <a:stretch/>
        </p:blipFill>
        <p:spPr>
          <a:xfrm>
            <a:off x="2143593" y="1893700"/>
            <a:ext cx="8034727" cy="4351185"/>
          </a:xfrm>
          <a:prstGeom prst="rect">
            <a:avLst/>
          </a:prstGeom>
        </p:spPr>
      </p:pic>
      <p:pic>
        <p:nvPicPr>
          <p:cNvPr id="24" name="Picture 23">
            <a:extLst>
              <a:ext uri="{FF2B5EF4-FFF2-40B4-BE49-F238E27FC236}">
                <a16:creationId xmlns:a16="http://schemas.microsoft.com/office/drawing/2014/main" id="{752AF1E2-9495-CB45-88D3-7AFE374458DF}"/>
              </a:ext>
            </a:extLst>
          </p:cNvPr>
          <p:cNvPicPr>
            <a:picLocks noChangeAspect="1"/>
          </p:cNvPicPr>
          <p:nvPr/>
        </p:nvPicPr>
        <p:blipFill rotWithShape="1">
          <a:blip r:embed="rId6"/>
          <a:srcRect l="1376" t="15365" r="91578" b="15365"/>
          <a:stretch/>
        </p:blipFill>
        <p:spPr>
          <a:xfrm>
            <a:off x="1631854" y="2610293"/>
            <a:ext cx="616671" cy="2865120"/>
          </a:xfrm>
          <a:prstGeom prst="rect">
            <a:avLst/>
          </a:prstGeom>
        </p:spPr>
      </p:pic>
      <p:pic>
        <p:nvPicPr>
          <p:cNvPr id="25" name="Picture 24">
            <a:extLst>
              <a:ext uri="{FF2B5EF4-FFF2-40B4-BE49-F238E27FC236}">
                <a16:creationId xmlns:a16="http://schemas.microsoft.com/office/drawing/2014/main" id="{C9A1A646-39A0-7C41-8591-749C7C8D0AE1}"/>
              </a:ext>
            </a:extLst>
          </p:cNvPr>
          <p:cNvPicPr>
            <a:picLocks noChangeAspect="1"/>
          </p:cNvPicPr>
          <p:nvPr/>
        </p:nvPicPr>
        <p:blipFill rotWithShape="1">
          <a:blip r:embed="rId7"/>
          <a:srcRect l="90908" t="10576" r="-740" b="13974"/>
          <a:stretch/>
        </p:blipFill>
        <p:spPr>
          <a:xfrm>
            <a:off x="9923488" y="2566042"/>
            <a:ext cx="802182" cy="2909372"/>
          </a:xfrm>
          <a:prstGeom prst="rect">
            <a:avLst/>
          </a:prstGeom>
        </p:spPr>
      </p:pic>
    </p:spTree>
    <p:extLst>
      <p:ext uri="{BB962C8B-B14F-4D97-AF65-F5344CB8AC3E}">
        <p14:creationId xmlns:p14="http://schemas.microsoft.com/office/powerpoint/2010/main" val="38868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6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3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0"/>
          <p:cNvSpPr txBox="1">
            <a:spLocks noGrp="1"/>
          </p:cNvSpPr>
          <p:nvPr>
            <p:ph type="title"/>
          </p:nvPr>
        </p:nvSpPr>
        <p:spPr>
          <a:xfrm>
            <a:off x="678425" y="1682590"/>
            <a:ext cx="3932400" cy="2246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s-CO"/>
              <a:t>Sistemas alimentarios resilientes</a:t>
            </a:r>
          </a:p>
        </p:txBody>
      </p:sp>
      <p:sp>
        <p:nvSpPr>
          <p:cNvPr id="753" name="Google Shape;753;p10"/>
          <p:cNvSpPr txBox="1">
            <a:spLocks noGrp="1"/>
          </p:cNvSpPr>
          <p:nvPr>
            <p:ph type="body" idx="1"/>
          </p:nvPr>
        </p:nvSpPr>
        <p:spPr>
          <a:xfrm>
            <a:off x="5657725" y="734925"/>
            <a:ext cx="5181600" cy="16171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30"/>
              <a:buNone/>
            </a:pPr>
            <a:r>
              <a:rPr lang="es-CO" sz="2400" b="1"/>
              <a:t>Adaptarse a condiciones cambiantes </a:t>
            </a:r>
            <a:r>
              <a:rPr lang="es-CO" sz="2400"/>
              <a:t>como el cambio climático, los trastornos sociales y las adversidades económicas</a:t>
            </a:r>
          </a:p>
        </p:txBody>
      </p:sp>
      <p:sp>
        <p:nvSpPr>
          <p:cNvPr id="754" name="Google Shape;754;p10"/>
          <p:cNvSpPr txBox="1"/>
          <p:nvPr/>
        </p:nvSpPr>
        <p:spPr>
          <a:xfrm>
            <a:off x="5657725" y="4657229"/>
            <a:ext cx="5704800" cy="161716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Aft>
                <a:spcPts val="1000"/>
              </a:spcAft>
              <a:buClr>
                <a:srgbClr val="000000"/>
              </a:buClr>
              <a:buSzPts val="2400"/>
              <a:buFont typeface="Arial"/>
              <a:buNone/>
            </a:pPr>
            <a:r>
              <a:rPr lang="es-CO" sz="2400">
                <a:solidFill>
                  <a:schemeClr val="dk1"/>
                </a:solidFill>
              </a:rPr>
              <a:t>Generar </a:t>
            </a:r>
            <a:r>
              <a:rPr lang="es-CO" sz="2400" b="1">
                <a:solidFill>
                  <a:schemeClr val="dk1"/>
                </a:solidFill>
              </a:rPr>
              <a:t>alimentos saludables y disponibles</a:t>
            </a:r>
            <a:r>
              <a:rPr lang="es-CO" sz="2400">
                <a:solidFill>
                  <a:schemeClr val="dk1"/>
                </a:solidFill>
              </a:rPr>
              <a:t>, una </a:t>
            </a:r>
            <a:r>
              <a:rPr lang="es-CO" sz="2400" b="1">
                <a:solidFill>
                  <a:schemeClr val="dk1"/>
                </a:solidFill>
              </a:rPr>
              <a:t>salud ecológica </a:t>
            </a:r>
            <a:r>
              <a:rPr lang="es-CO" sz="2400">
                <a:solidFill>
                  <a:schemeClr val="dk1"/>
                </a:solidFill>
              </a:rPr>
              <a:t>duradera y </a:t>
            </a:r>
            <a:r>
              <a:rPr lang="es-CO" sz="2400" b="1">
                <a:solidFill>
                  <a:schemeClr val="dk1"/>
                </a:solidFill>
              </a:rPr>
              <a:t>economías locales prósperas </a:t>
            </a:r>
            <a:r>
              <a:rPr lang="es-CO" sz="2400">
                <a:solidFill>
                  <a:schemeClr val="dk1"/>
                </a:solidFill>
              </a:rPr>
              <a:t>para todos</a:t>
            </a:r>
          </a:p>
        </p:txBody>
      </p:sp>
      <p:sp>
        <p:nvSpPr>
          <p:cNvPr id="755" name="Google Shape;755;p10"/>
          <p:cNvSpPr txBox="1"/>
          <p:nvPr/>
        </p:nvSpPr>
        <p:spPr>
          <a:xfrm>
            <a:off x="5657725" y="3090535"/>
            <a:ext cx="5628600" cy="9771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Aft>
                <a:spcPts val="0"/>
              </a:spcAft>
              <a:buClr>
                <a:srgbClr val="000000"/>
              </a:buClr>
              <a:buSzPts val="2400"/>
              <a:buFont typeface="Arial"/>
              <a:buNone/>
            </a:pPr>
            <a:r>
              <a:rPr lang="es-CO" sz="2400">
                <a:solidFill>
                  <a:schemeClr val="dk1"/>
                </a:solidFill>
              </a:rPr>
              <a:t>Ser social y económicamente </a:t>
            </a:r>
            <a:r>
              <a:rPr lang="es-CO" sz="2400" b="1">
                <a:solidFill>
                  <a:schemeClr val="dk1"/>
                </a:solidFill>
              </a:rPr>
              <a:t>inclusivos</a:t>
            </a:r>
            <a:endParaRPr lang="es-CO" sz="2400" b="0" i="0" u="none" strike="noStrike" cap="none">
              <a:solidFill>
                <a:schemeClr val="dk1"/>
              </a:solidFill>
              <a:latin typeface="Arial"/>
              <a:ea typeface="Arial"/>
              <a:cs typeface="Arial"/>
              <a:sym typeface="Arial"/>
            </a:endParaRPr>
          </a:p>
        </p:txBody>
      </p:sp>
      <p:grpSp>
        <p:nvGrpSpPr>
          <p:cNvPr id="756" name="Google Shape;756;p10"/>
          <p:cNvGrpSpPr/>
          <p:nvPr/>
        </p:nvGrpSpPr>
        <p:grpSpPr>
          <a:xfrm>
            <a:off x="3681184" y="555590"/>
            <a:ext cx="1617164" cy="5718803"/>
            <a:chOff x="3645270" y="493569"/>
            <a:chExt cx="1688944" cy="5972640"/>
          </a:xfrm>
        </p:grpSpPr>
        <p:pic>
          <p:nvPicPr>
            <p:cNvPr id="757" name="Google Shape;757;p10"/>
            <p:cNvPicPr preferRelativeResize="0"/>
            <p:nvPr/>
          </p:nvPicPr>
          <p:blipFill rotWithShape="1">
            <a:blip r:embed="rId3">
              <a:alphaModFix/>
            </a:blip>
            <a:srcRect/>
            <a:stretch/>
          </p:blipFill>
          <p:spPr>
            <a:xfrm>
              <a:off x="3645270" y="493569"/>
              <a:ext cx="1688943" cy="1688943"/>
            </a:xfrm>
            <a:prstGeom prst="rect">
              <a:avLst/>
            </a:prstGeom>
            <a:noFill/>
            <a:ln>
              <a:noFill/>
            </a:ln>
          </p:spPr>
        </p:pic>
        <p:pic>
          <p:nvPicPr>
            <p:cNvPr id="758" name="Google Shape;758;p10"/>
            <p:cNvPicPr preferRelativeResize="0"/>
            <p:nvPr/>
          </p:nvPicPr>
          <p:blipFill rotWithShape="1">
            <a:blip r:embed="rId4">
              <a:alphaModFix/>
            </a:blip>
            <a:srcRect/>
            <a:stretch/>
          </p:blipFill>
          <p:spPr>
            <a:xfrm>
              <a:off x="3645270" y="4777265"/>
              <a:ext cx="1688944" cy="1688944"/>
            </a:xfrm>
            <a:prstGeom prst="rect">
              <a:avLst/>
            </a:prstGeom>
            <a:noFill/>
            <a:ln>
              <a:noFill/>
            </a:ln>
          </p:spPr>
        </p:pic>
        <p:pic>
          <p:nvPicPr>
            <p:cNvPr id="759" name="Google Shape;759;p10"/>
            <p:cNvPicPr preferRelativeResize="0"/>
            <p:nvPr/>
          </p:nvPicPr>
          <p:blipFill rotWithShape="1">
            <a:blip r:embed="rId5">
              <a:alphaModFix/>
            </a:blip>
            <a:srcRect/>
            <a:stretch/>
          </p:blipFill>
          <p:spPr>
            <a:xfrm>
              <a:off x="3645270" y="2635417"/>
              <a:ext cx="1688943" cy="1688943"/>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rotWithShape="1">
          <a:blip r:embed="rId3">
            <a:extLst>
              <a:ext uri="{28A0092B-C50C-407E-A947-70E740481C1C}">
                <a14:useLocalDpi xmlns:a14="http://schemas.microsoft.com/office/drawing/2010/main" val="0"/>
              </a:ext>
            </a:extLst>
          </a:blip>
          <a:srcRect t="3383"/>
          <a:stretch/>
        </p:blipFill>
        <p:spPr>
          <a:xfrm>
            <a:off x="433633" y="0"/>
            <a:ext cx="11076187" cy="6858000"/>
          </a:xfrm>
          <a:prstGeom prst="rect">
            <a:avLst/>
          </a:prstGeom>
        </p:spPr>
      </p:pic>
    </p:spTree>
    <p:extLst>
      <p:ext uri="{BB962C8B-B14F-4D97-AF65-F5344CB8AC3E}">
        <p14:creationId xmlns:p14="http://schemas.microsoft.com/office/powerpoint/2010/main" val="1174807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4"/>
        <p:cNvGrpSpPr/>
        <p:nvPr/>
      </p:nvGrpSpPr>
      <p:grpSpPr>
        <a:xfrm>
          <a:off x="0" y="0"/>
          <a:ext cx="0" cy="0"/>
          <a:chOff x="0" y="0"/>
          <a:chExt cx="0" cy="0"/>
        </a:xfrm>
      </p:grpSpPr>
      <p:sp>
        <p:nvSpPr>
          <p:cNvPr id="44" name="Rectangle 43">
            <a:extLst>
              <a:ext uri="{FF2B5EF4-FFF2-40B4-BE49-F238E27FC236}">
                <a16:creationId xmlns:a16="http://schemas.microsoft.com/office/drawing/2014/main" id="{89F463A8-59E5-F014-70C9-0137843FF68B}"/>
              </a:ext>
            </a:extLst>
          </p:cNvPr>
          <p:cNvSpPr/>
          <p:nvPr/>
        </p:nvSpPr>
        <p:spPr>
          <a:xfrm>
            <a:off x="9141967" y="1785512"/>
            <a:ext cx="2417742" cy="46152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3" name="Rectangle 42">
            <a:extLst>
              <a:ext uri="{FF2B5EF4-FFF2-40B4-BE49-F238E27FC236}">
                <a16:creationId xmlns:a16="http://schemas.microsoft.com/office/drawing/2014/main" id="{352EB1EF-B3EB-6F6F-D18E-74932146C9F1}"/>
              </a:ext>
            </a:extLst>
          </p:cNvPr>
          <p:cNvSpPr/>
          <p:nvPr/>
        </p:nvSpPr>
        <p:spPr>
          <a:xfrm>
            <a:off x="6301785" y="1785512"/>
            <a:ext cx="2417742" cy="46152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angle 39">
            <a:extLst>
              <a:ext uri="{FF2B5EF4-FFF2-40B4-BE49-F238E27FC236}">
                <a16:creationId xmlns:a16="http://schemas.microsoft.com/office/drawing/2014/main" id="{FD84E9CA-2AD5-E381-AB59-C36A2C281169}"/>
              </a:ext>
            </a:extLst>
          </p:cNvPr>
          <p:cNvSpPr/>
          <p:nvPr/>
        </p:nvSpPr>
        <p:spPr>
          <a:xfrm>
            <a:off x="3489312" y="1785512"/>
            <a:ext cx="2417742" cy="46152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9" name="Rectangle 38">
            <a:extLst>
              <a:ext uri="{FF2B5EF4-FFF2-40B4-BE49-F238E27FC236}">
                <a16:creationId xmlns:a16="http://schemas.microsoft.com/office/drawing/2014/main" id="{A2C6A980-E867-CF0E-CFF7-C024CA9E482B}"/>
              </a:ext>
            </a:extLst>
          </p:cNvPr>
          <p:cNvSpPr/>
          <p:nvPr/>
        </p:nvSpPr>
        <p:spPr>
          <a:xfrm>
            <a:off x="787675" y="1785512"/>
            <a:ext cx="2417742" cy="46152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Google Shape;753;p10">
            <a:extLst>
              <a:ext uri="{FF2B5EF4-FFF2-40B4-BE49-F238E27FC236}">
                <a16:creationId xmlns:a16="http://schemas.microsoft.com/office/drawing/2014/main" id="{3F512C51-4AB9-E113-AB3C-0F5A0E0C1803}"/>
              </a:ext>
            </a:extLst>
          </p:cNvPr>
          <p:cNvSpPr txBox="1">
            <a:spLocks noGrp="1"/>
          </p:cNvSpPr>
          <p:nvPr>
            <p:ph type="body" idx="1"/>
          </p:nvPr>
        </p:nvSpPr>
        <p:spPr>
          <a:xfrm>
            <a:off x="787676" y="3767439"/>
            <a:ext cx="2417741" cy="2705666"/>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1200"/>
              </a:spcBef>
              <a:spcAft>
                <a:spcPts val="0"/>
              </a:spcAft>
              <a:buSzPts val="1530"/>
              <a:buNone/>
            </a:pPr>
            <a:r>
              <a:rPr lang="es-CO" sz="1800" b="1">
                <a:solidFill>
                  <a:schemeClr val="accent1"/>
                </a:solidFill>
              </a:rPr>
              <a:t>PRINCIPIOS DE COLABORACIÓN</a:t>
            </a:r>
          </a:p>
          <a:p>
            <a:pPr marL="0" indent="0" algn="ctr">
              <a:buSzPts val="1530"/>
              <a:buFont typeface="Arial"/>
              <a:buNone/>
            </a:pPr>
            <a:r>
              <a:rPr lang="es-CO" sz="2000"/>
              <a:t>Inclusión</a:t>
            </a:r>
          </a:p>
          <a:p>
            <a:pPr marL="0" indent="0" algn="ctr">
              <a:buSzPts val="1530"/>
              <a:buFont typeface="Arial"/>
              <a:buNone/>
            </a:pPr>
            <a:r>
              <a:rPr lang="es-CO" sz="2000"/>
              <a:t>Colaboración genuina</a:t>
            </a:r>
          </a:p>
        </p:txBody>
      </p:sp>
      <p:pic>
        <p:nvPicPr>
          <p:cNvPr id="24" name="Picture 23" descr="A group of people standing under a well&#10;&#10;Description automatically generated">
            <a:extLst>
              <a:ext uri="{FF2B5EF4-FFF2-40B4-BE49-F238E27FC236}">
                <a16:creationId xmlns:a16="http://schemas.microsoft.com/office/drawing/2014/main" id="{5622FB3D-C176-9B29-B86F-A87BD26A4556}"/>
              </a:ext>
            </a:extLst>
          </p:cNvPr>
          <p:cNvPicPr>
            <a:picLocks noChangeAspect="1"/>
          </p:cNvPicPr>
          <p:nvPr/>
        </p:nvPicPr>
        <p:blipFill rotWithShape="1">
          <a:blip r:embed="rId3"/>
          <a:srcRect l="7111" t="7111" r="6696" b="6696"/>
          <a:stretch/>
        </p:blipFill>
        <p:spPr>
          <a:xfrm>
            <a:off x="817817" y="1835016"/>
            <a:ext cx="2387600" cy="1930400"/>
          </a:xfrm>
          <a:prstGeom prst="rect">
            <a:avLst/>
          </a:prstGeom>
        </p:spPr>
      </p:pic>
      <p:sp>
        <p:nvSpPr>
          <p:cNvPr id="25" name="Google Shape;753;p10">
            <a:extLst>
              <a:ext uri="{FF2B5EF4-FFF2-40B4-BE49-F238E27FC236}">
                <a16:creationId xmlns:a16="http://schemas.microsoft.com/office/drawing/2014/main" id="{DCD257A8-31F5-299A-F149-CF403F6E3CD0}"/>
              </a:ext>
            </a:extLst>
          </p:cNvPr>
          <p:cNvSpPr txBox="1">
            <a:spLocks/>
          </p:cNvSpPr>
          <p:nvPr/>
        </p:nvSpPr>
        <p:spPr>
          <a:xfrm>
            <a:off x="3480793" y="3767439"/>
            <a:ext cx="2417741" cy="19304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buSzPts val="1530"/>
              <a:buFont typeface="Arial"/>
              <a:buNone/>
            </a:pPr>
            <a:r>
              <a:rPr lang="es-CO" sz="1800" b="1">
                <a:solidFill>
                  <a:schemeClr val="accent1"/>
                </a:solidFill>
              </a:rPr>
              <a:t>PRINCIPIOS DE </a:t>
            </a:r>
            <a:br>
              <a:rPr lang="es-CO" sz="1800" b="1">
                <a:solidFill>
                  <a:schemeClr val="accent1"/>
                </a:solidFill>
              </a:rPr>
            </a:br>
            <a:r>
              <a:rPr lang="es-CO" sz="1800" b="1">
                <a:solidFill>
                  <a:schemeClr val="accent1"/>
                </a:solidFill>
              </a:rPr>
              <a:t>SISTEMAS AGRÍCOLAS</a:t>
            </a:r>
          </a:p>
          <a:p>
            <a:pPr marL="0" indent="0" algn="ctr">
              <a:buSzPts val="1530"/>
              <a:buFont typeface="Arial"/>
              <a:buNone/>
            </a:pPr>
            <a:r>
              <a:rPr lang="es-CO" sz="2000"/>
              <a:t>Agroecología</a:t>
            </a:r>
          </a:p>
          <a:p>
            <a:pPr marL="0" indent="0" algn="ctr">
              <a:buSzPts val="1530"/>
              <a:buFont typeface="Arial"/>
              <a:buNone/>
            </a:pPr>
            <a:r>
              <a:rPr lang="es-CO" sz="2000"/>
              <a:t>Contextualización</a:t>
            </a:r>
          </a:p>
        </p:txBody>
      </p:sp>
      <p:pic>
        <p:nvPicPr>
          <p:cNvPr id="26" name="Picture 25">
            <a:extLst>
              <a:ext uri="{FF2B5EF4-FFF2-40B4-BE49-F238E27FC236}">
                <a16:creationId xmlns:a16="http://schemas.microsoft.com/office/drawing/2014/main" id="{41A8E90A-58A6-92C9-FF7A-9CD795DABD31}"/>
              </a:ext>
            </a:extLst>
          </p:cNvPr>
          <p:cNvPicPr>
            <a:picLocks noChangeAspect="1"/>
          </p:cNvPicPr>
          <p:nvPr/>
        </p:nvPicPr>
        <p:blipFill rotWithShape="1">
          <a:blip r:embed="rId4"/>
          <a:srcRect l="4639" t="4903" r="4903" b="4639"/>
          <a:stretch/>
        </p:blipFill>
        <p:spPr>
          <a:xfrm>
            <a:off x="3510934" y="1835016"/>
            <a:ext cx="2387600" cy="1930400"/>
          </a:xfrm>
          <a:prstGeom prst="rect">
            <a:avLst/>
          </a:prstGeom>
        </p:spPr>
      </p:pic>
      <p:sp>
        <p:nvSpPr>
          <p:cNvPr id="29" name="Google Shape;753;p10">
            <a:extLst>
              <a:ext uri="{FF2B5EF4-FFF2-40B4-BE49-F238E27FC236}">
                <a16:creationId xmlns:a16="http://schemas.microsoft.com/office/drawing/2014/main" id="{453E4A2D-7E02-D5A2-1587-8933B864D28B}"/>
              </a:ext>
            </a:extLst>
          </p:cNvPr>
          <p:cNvSpPr txBox="1">
            <a:spLocks/>
          </p:cNvSpPr>
          <p:nvPr/>
        </p:nvSpPr>
        <p:spPr>
          <a:xfrm>
            <a:off x="6287505" y="3767439"/>
            <a:ext cx="2417741" cy="23964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buSzPts val="1530"/>
              <a:buFont typeface="Arial"/>
              <a:buNone/>
            </a:pPr>
            <a:r>
              <a:rPr lang="es-CO" sz="1800" b="1">
                <a:solidFill>
                  <a:schemeClr val="accent1"/>
                </a:solidFill>
              </a:rPr>
              <a:t>PRINCIPIOS DE INVESTIGACIÓN</a:t>
            </a:r>
          </a:p>
          <a:p>
            <a:pPr marL="0" indent="0" algn="ctr">
              <a:buSzPts val="1530"/>
              <a:buFont typeface="Arial"/>
              <a:buNone/>
            </a:pPr>
            <a:r>
              <a:rPr lang="es-CO" sz="2000"/>
              <a:t>Cocreación entre agricultores e investigadores</a:t>
            </a:r>
          </a:p>
          <a:p>
            <a:pPr marL="0" indent="0" algn="ctr">
              <a:buSzPts val="1530"/>
              <a:buFont typeface="Arial"/>
              <a:buNone/>
            </a:pPr>
            <a:r>
              <a:rPr lang="es-CO" sz="2000"/>
              <a:t>Investigación para un impacto AE</a:t>
            </a:r>
          </a:p>
        </p:txBody>
      </p:sp>
      <p:pic>
        <p:nvPicPr>
          <p:cNvPr id="30" name="Picture 29">
            <a:extLst>
              <a:ext uri="{FF2B5EF4-FFF2-40B4-BE49-F238E27FC236}">
                <a16:creationId xmlns:a16="http://schemas.microsoft.com/office/drawing/2014/main" id="{1B053923-F4FD-DA0C-BE99-C79A590E5B5D}"/>
              </a:ext>
            </a:extLst>
          </p:cNvPr>
          <p:cNvPicPr>
            <a:picLocks noChangeAspect="1"/>
          </p:cNvPicPr>
          <p:nvPr/>
        </p:nvPicPr>
        <p:blipFill rotWithShape="1">
          <a:blip r:embed="rId5"/>
          <a:srcRect l="4965" t="4650" r="4949" b="4667"/>
          <a:stretch/>
        </p:blipFill>
        <p:spPr>
          <a:xfrm>
            <a:off x="6317646" y="1835016"/>
            <a:ext cx="2387600" cy="1930400"/>
          </a:xfrm>
          <a:prstGeom prst="rect">
            <a:avLst/>
          </a:prstGeom>
        </p:spPr>
      </p:pic>
      <p:sp>
        <p:nvSpPr>
          <p:cNvPr id="31" name="Google Shape;753;p10">
            <a:extLst>
              <a:ext uri="{FF2B5EF4-FFF2-40B4-BE49-F238E27FC236}">
                <a16:creationId xmlns:a16="http://schemas.microsoft.com/office/drawing/2014/main" id="{54DD83FF-A2B1-2CF2-7F41-F97ADD0F9B4C}"/>
              </a:ext>
            </a:extLst>
          </p:cNvPr>
          <p:cNvSpPr txBox="1">
            <a:spLocks/>
          </p:cNvSpPr>
          <p:nvPr/>
        </p:nvSpPr>
        <p:spPr>
          <a:xfrm>
            <a:off x="9123413" y="3767439"/>
            <a:ext cx="2417741" cy="270566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1320"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1pPr>
            <a:lvl2pPr marL="914400" marR="0" lvl="1"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2pPr>
            <a:lvl3pPr marL="1371600" marR="0" lvl="2" indent="-401319" algn="l" rtl="0">
              <a:lnSpc>
                <a:spcPct val="100000"/>
              </a:lnSpc>
              <a:spcBef>
                <a:spcPts val="12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3pPr>
            <a:lvl4pPr marL="1828800" marR="0" lvl="3" indent="-228600" algn="l" rtl="0">
              <a:lnSpc>
                <a:spcPct val="100000"/>
              </a:lnSpc>
              <a:spcBef>
                <a:spcPts val="1200"/>
              </a:spcBef>
              <a:spcAft>
                <a:spcPts val="0"/>
              </a:spcAft>
              <a:buClr>
                <a:schemeClr val="accent1"/>
              </a:buClr>
              <a:buSzPts val="1700"/>
              <a:buFont typeface="Arial"/>
              <a:buNone/>
              <a:defRPr sz="2000" b="0" i="0" u="none" strike="noStrike" cap="none">
                <a:solidFill>
                  <a:schemeClr val="dk1"/>
                </a:solidFill>
                <a:latin typeface="Arial"/>
                <a:ea typeface="Arial"/>
                <a:cs typeface="Arial"/>
                <a:sym typeface="Arial"/>
              </a:defRPr>
            </a:lvl4pPr>
            <a:lvl5pPr marL="2286000" marR="0" lvl="4" indent="-401320" algn="l" rtl="0">
              <a:lnSpc>
                <a:spcPct val="162500"/>
              </a:lnSpc>
              <a:spcBef>
                <a:spcPts val="400"/>
              </a:spcBef>
              <a:spcAft>
                <a:spcPts val="0"/>
              </a:spcAft>
              <a:buClr>
                <a:schemeClr val="accent1"/>
              </a:buClr>
              <a:buSzPts val="2720"/>
              <a:buFont typeface="Arial"/>
              <a:buChar char="•"/>
              <a:defRPr sz="3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buSzPts val="1530"/>
              <a:buFont typeface="Arial"/>
              <a:buNone/>
            </a:pPr>
            <a:r>
              <a:rPr lang="es-CO" sz="1800" b="1">
                <a:solidFill>
                  <a:schemeClr val="accent1"/>
                </a:solidFill>
              </a:rPr>
              <a:t>PRINCIPIOS DE PROGRAMA</a:t>
            </a:r>
          </a:p>
          <a:p>
            <a:pPr marL="0" indent="0" algn="ctr">
              <a:buSzPts val="1530"/>
              <a:buFont typeface="Arial"/>
              <a:buNone/>
            </a:pPr>
            <a:r>
              <a:rPr lang="es-CO" sz="2000"/>
              <a:t>Coherencia </a:t>
            </a:r>
          </a:p>
          <a:p>
            <a:pPr marL="0" indent="0" algn="ctr">
              <a:spcBef>
                <a:spcPts val="0"/>
              </a:spcBef>
              <a:buSzPts val="1530"/>
              <a:buFont typeface="Arial"/>
              <a:buNone/>
            </a:pPr>
            <a:r>
              <a:rPr lang="es-CO" sz="2000"/>
              <a:t>en los valores</a:t>
            </a:r>
          </a:p>
          <a:p>
            <a:pPr marL="0" indent="0" algn="ctr">
              <a:buSzPts val="1530"/>
              <a:buFont typeface="Arial"/>
              <a:buNone/>
            </a:pPr>
            <a:r>
              <a:rPr lang="es-CO" sz="2000"/>
              <a:t>Coherencia sistémica</a:t>
            </a:r>
          </a:p>
        </p:txBody>
      </p:sp>
      <p:pic>
        <p:nvPicPr>
          <p:cNvPr id="32" name="Picture 31">
            <a:extLst>
              <a:ext uri="{FF2B5EF4-FFF2-40B4-BE49-F238E27FC236}">
                <a16:creationId xmlns:a16="http://schemas.microsoft.com/office/drawing/2014/main" id="{A7BB4D48-C48E-D787-23E2-D330BAB3E431}"/>
              </a:ext>
            </a:extLst>
          </p:cNvPr>
          <p:cNvPicPr>
            <a:picLocks noChangeAspect="1"/>
          </p:cNvPicPr>
          <p:nvPr/>
        </p:nvPicPr>
        <p:blipFill rotWithShape="1">
          <a:blip r:embed="rId6"/>
          <a:srcRect l="4620" t="5311" r="5312" b="4620"/>
          <a:stretch/>
        </p:blipFill>
        <p:spPr>
          <a:xfrm>
            <a:off x="9153554" y="1835016"/>
            <a:ext cx="2387600" cy="1930400"/>
          </a:xfrm>
          <a:prstGeom prst="rect">
            <a:avLst/>
          </a:prstGeom>
        </p:spPr>
      </p:pic>
      <p:sp>
        <p:nvSpPr>
          <p:cNvPr id="35" name="Rectangle 34">
            <a:extLst>
              <a:ext uri="{FF2B5EF4-FFF2-40B4-BE49-F238E27FC236}">
                <a16:creationId xmlns:a16="http://schemas.microsoft.com/office/drawing/2014/main" id="{453586BA-178F-8D71-5BF1-59D641E423D1}"/>
              </a:ext>
            </a:extLst>
          </p:cNvPr>
          <p:cNvSpPr/>
          <p:nvPr/>
        </p:nvSpPr>
        <p:spPr>
          <a:xfrm>
            <a:off x="787675" y="1746056"/>
            <a:ext cx="10753479" cy="990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8" name="Rectangle 37">
            <a:extLst>
              <a:ext uri="{FF2B5EF4-FFF2-40B4-BE49-F238E27FC236}">
                <a16:creationId xmlns:a16="http://schemas.microsoft.com/office/drawing/2014/main" id="{EF5CC56E-6ABF-8280-A2A0-87483248F9EF}"/>
              </a:ext>
            </a:extLst>
          </p:cNvPr>
          <p:cNvSpPr/>
          <p:nvPr/>
        </p:nvSpPr>
        <p:spPr>
          <a:xfrm>
            <a:off x="787675" y="6363427"/>
            <a:ext cx="10753479" cy="990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6" name="Title 45">
            <a:extLst>
              <a:ext uri="{FF2B5EF4-FFF2-40B4-BE49-F238E27FC236}">
                <a16:creationId xmlns:a16="http://schemas.microsoft.com/office/drawing/2014/main" id="{6B5E4757-B0CD-A572-D1BA-FCCA79BA6619}"/>
              </a:ext>
            </a:extLst>
          </p:cNvPr>
          <p:cNvSpPr>
            <a:spLocks noGrp="1"/>
          </p:cNvSpPr>
          <p:nvPr>
            <p:ph type="title"/>
          </p:nvPr>
        </p:nvSpPr>
        <p:spPr>
          <a:xfrm>
            <a:off x="676836" y="735724"/>
            <a:ext cx="10515600" cy="861734"/>
          </a:xfrm>
        </p:spPr>
        <p:txBody>
          <a:bodyPr/>
          <a:lstStyle/>
          <a:p>
            <a:r>
              <a:rPr lang="es-CO"/>
              <a:t>Nuestros principios</a:t>
            </a:r>
          </a:p>
        </p:txBody>
      </p:sp>
    </p:spTree>
    <p:extLst>
      <p:ext uri="{BB962C8B-B14F-4D97-AF65-F5344CB8AC3E}">
        <p14:creationId xmlns:p14="http://schemas.microsoft.com/office/powerpoint/2010/main" val="1181856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g2917b17d7d9_10_0"/>
          <p:cNvSpPr txBox="1">
            <a:spLocks noGrp="1"/>
          </p:cNvSpPr>
          <p:nvPr>
            <p:ph type="title"/>
          </p:nvPr>
        </p:nvSpPr>
        <p:spPr>
          <a:xfrm>
            <a:off x="678425" y="1444050"/>
            <a:ext cx="3096900" cy="5606623"/>
          </a:xfrm>
          <a:prstGeom prst="rect">
            <a:avLst/>
          </a:prstGeom>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4000"/>
              <a:buFont typeface="Arial"/>
              <a:buNone/>
            </a:pPr>
            <a:r>
              <a:rPr lang="es-CO">
                <a:solidFill>
                  <a:schemeClr val="lt1"/>
                </a:solidFill>
              </a:rPr>
              <a:t>Estrategia 1 </a:t>
            </a:r>
          </a:p>
          <a:p>
            <a:pPr>
              <a:spcBef>
                <a:spcPts val="1000"/>
              </a:spcBef>
            </a:pPr>
            <a:r>
              <a:rPr lang="es-CO" sz="2300">
                <a:solidFill>
                  <a:schemeClr val="lt1"/>
                </a:solidFill>
                <a:latin typeface="Arial"/>
                <a:cs typeface="Arial"/>
              </a:rPr>
              <a:t>Acelerar la transformación de los sistemas alimentarios locales y regionales ampliando los conocimientos y prácticas de AE creados conjuntamente.</a:t>
            </a:r>
            <a:br>
              <a:rPr lang="es-CO" sz="2300">
                <a:solidFill>
                  <a:schemeClr val="lt1"/>
                </a:solidFill>
                <a:latin typeface="Arial"/>
                <a:cs typeface="Arial"/>
              </a:rPr>
            </a:br>
            <a:endParaRPr lang="es-CO" sz="2300">
              <a:solidFill>
                <a:schemeClr val="lt1"/>
              </a:solidFill>
              <a:latin typeface="Arial"/>
              <a:cs typeface="Arial"/>
              <a:sym typeface="Arial"/>
            </a:endParaRPr>
          </a:p>
          <a:p>
            <a:pPr marL="0" lvl="0" indent="0" algn="l" rtl="0">
              <a:spcBef>
                <a:spcPts val="0"/>
              </a:spcBef>
              <a:spcAft>
                <a:spcPts val="0"/>
              </a:spcAft>
              <a:buClr>
                <a:schemeClr val="dk1"/>
              </a:buClr>
              <a:buSzPts val="4000"/>
              <a:buFont typeface="Georgia"/>
              <a:buNone/>
            </a:pPr>
            <a:endParaRPr lang="es-CO"/>
          </a:p>
          <a:p>
            <a:pPr marL="0" lvl="0" indent="0" algn="l" rtl="0">
              <a:spcBef>
                <a:spcPts val="0"/>
              </a:spcBef>
              <a:spcAft>
                <a:spcPts val="0"/>
              </a:spcAft>
              <a:buNone/>
            </a:pPr>
            <a:endParaRPr lang="es-CO"/>
          </a:p>
        </p:txBody>
      </p:sp>
      <p:pic>
        <p:nvPicPr>
          <p:cNvPr id="779" name="Google Shape;779;g2917b17d7d9_10_0"/>
          <p:cNvPicPr preferRelativeResize="0"/>
          <p:nvPr/>
        </p:nvPicPr>
        <p:blipFill rotWithShape="1">
          <a:blip r:embed="rId3">
            <a:alphaModFix/>
          </a:blip>
          <a:srcRect/>
          <a:stretch/>
        </p:blipFill>
        <p:spPr>
          <a:xfrm>
            <a:off x="3775312" y="2646554"/>
            <a:ext cx="1564868" cy="1564891"/>
          </a:xfrm>
          <a:prstGeom prst="rect">
            <a:avLst/>
          </a:prstGeom>
          <a:noFill/>
          <a:ln>
            <a:noFill/>
          </a:ln>
        </p:spPr>
      </p:pic>
      <p:pic>
        <p:nvPicPr>
          <p:cNvPr id="780" name="Google Shape;780;g2917b17d7d9_10_0"/>
          <p:cNvPicPr preferRelativeResize="0"/>
          <p:nvPr/>
        </p:nvPicPr>
        <p:blipFill rotWithShape="1">
          <a:blip r:embed="rId4">
            <a:alphaModFix/>
          </a:blip>
          <a:srcRect/>
          <a:stretch/>
        </p:blipFill>
        <p:spPr>
          <a:xfrm>
            <a:off x="3775312" y="4760930"/>
            <a:ext cx="1564868" cy="1564868"/>
          </a:xfrm>
          <a:prstGeom prst="rect">
            <a:avLst/>
          </a:prstGeom>
          <a:noFill/>
          <a:ln>
            <a:noFill/>
          </a:ln>
        </p:spPr>
      </p:pic>
      <p:pic>
        <p:nvPicPr>
          <p:cNvPr id="781" name="Google Shape;781;g2917b17d7d9_10_0"/>
          <p:cNvPicPr preferRelativeResize="0"/>
          <p:nvPr/>
        </p:nvPicPr>
        <p:blipFill rotWithShape="1">
          <a:blip r:embed="rId5">
            <a:alphaModFix/>
          </a:blip>
          <a:srcRect/>
          <a:stretch/>
        </p:blipFill>
        <p:spPr>
          <a:xfrm>
            <a:off x="3775312" y="532214"/>
            <a:ext cx="1564869" cy="1564869"/>
          </a:xfrm>
          <a:prstGeom prst="rect">
            <a:avLst/>
          </a:prstGeom>
          <a:noFill/>
          <a:ln>
            <a:noFill/>
          </a:ln>
        </p:spPr>
      </p:pic>
      <p:sp>
        <p:nvSpPr>
          <p:cNvPr id="782" name="Google Shape;782;g2917b17d7d9_10_0"/>
          <p:cNvSpPr txBox="1">
            <a:spLocks noGrp="1"/>
          </p:cNvSpPr>
          <p:nvPr>
            <p:ph type="body" idx="4294967295"/>
          </p:nvPr>
        </p:nvSpPr>
        <p:spPr>
          <a:xfrm>
            <a:off x="5625650" y="1124625"/>
            <a:ext cx="6104400" cy="708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700"/>
              </a:spcAft>
              <a:buClr>
                <a:schemeClr val="dk1"/>
              </a:buClr>
              <a:buSzPts val="1100"/>
              <a:buFont typeface="Arial"/>
              <a:buNone/>
            </a:pPr>
            <a:r>
              <a:rPr lang="es-CO" sz="2400" b="1">
                <a:solidFill>
                  <a:srgbClr val="AC0F23"/>
                </a:solidFill>
              </a:rPr>
              <a:t>Creación conjunta de evidencia y conocimiento</a:t>
            </a:r>
          </a:p>
        </p:txBody>
      </p:sp>
      <p:sp>
        <p:nvSpPr>
          <p:cNvPr id="783" name="Google Shape;783;g2917b17d7d9_10_0"/>
          <p:cNvSpPr txBox="1">
            <a:spLocks noGrp="1"/>
          </p:cNvSpPr>
          <p:nvPr>
            <p:ph type="body" idx="4294967295"/>
          </p:nvPr>
        </p:nvSpPr>
        <p:spPr>
          <a:xfrm>
            <a:off x="5625650" y="3012900"/>
            <a:ext cx="5796600" cy="832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700"/>
              </a:spcAft>
              <a:buClr>
                <a:schemeClr val="dk1"/>
              </a:buClr>
              <a:buSzPts val="1100"/>
              <a:buFont typeface="Arial"/>
              <a:buNone/>
            </a:pPr>
            <a:r>
              <a:rPr lang="es-CO" sz="2400" b="1" dirty="0">
                <a:solidFill>
                  <a:srgbClr val="AC0F23"/>
                </a:solidFill>
              </a:rPr>
              <a:t>Fomento de las relaciones, la infraestructura y la capacidad local</a:t>
            </a:r>
          </a:p>
        </p:txBody>
      </p:sp>
      <p:sp>
        <p:nvSpPr>
          <p:cNvPr id="784" name="Google Shape;784;g2917b17d7d9_10_0"/>
          <p:cNvSpPr txBox="1">
            <a:spLocks noGrp="1"/>
          </p:cNvSpPr>
          <p:nvPr>
            <p:ph type="body" idx="4294967295"/>
          </p:nvPr>
        </p:nvSpPr>
        <p:spPr>
          <a:xfrm>
            <a:off x="5574350" y="4760930"/>
            <a:ext cx="5847900" cy="1740970"/>
          </a:xfrm>
          <a:prstGeom prst="rect">
            <a:avLst/>
          </a:prstGeom>
          <a:noFill/>
          <a:ln>
            <a:noFill/>
          </a:ln>
        </p:spPr>
        <p:txBody>
          <a:bodyPr spcFirstLastPara="1" wrap="square" lIns="91425" tIns="45700" rIns="91425" bIns="45700" anchor="t" anchorCtr="0">
            <a:noAutofit/>
          </a:bodyPr>
          <a:lstStyle/>
          <a:p>
            <a:pPr marL="77470" indent="0">
              <a:buNone/>
            </a:pPr>
            <a:r>
              <a:rPr lang="es-CO" sz="2400" b="1" dirty="0">
                <a:solidFill>
                  <a:srgbClr val="AC0F23"/>
                </a:solidFill>
              </a:rPr>
              <a:t>Mayor poder y gestión de los agricultores, los investigadores y otros actores locales de la agroecología</a:t>
            </a:r>
          </a:p>
        </p:txBody>
      </p:sp>
      <p:sp>
        <p:nvSpPr>
          <p:cNvPr id="785" name="Google Shape;785;g2917b17d7d9_10_0"/>
          <p:cNvSpPr txBox="1"/>
          <p:nvPr/>
        </p:nvSpPr>
        <p:spPr>
          <a:xfrm>
            <a:off x="5625650" y="356100"/>
            <a:ext cx="4485600" cy="605264"/>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s-CO" sz="1900" b="1">
                <a:solidFill>
                  <a:srgbClr val="AC0F23"/>
                </a:solidFill>
              </a:rPr>
              <a:t>TRES VÍAS: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g28bff462522_7_114"/>
          <p:cNvSpPr txBox="1">
            <a:spLocks noGrp="1"/>
          </p:cNvSpPr>
          <p:nvPr>
            <p:ph type="title"/>
          </p:nvPr>
        </p:nvSpPr>
        <p:spPr>
          <a:xfrm>
            <a:off x="678425" y="1291650"/>
            <a:ext cx="3932400" cy="94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s-CO"/>
              <a:t>Estrategia 1 </a:t>
            </a:r>
            <a:br>
              <a:rPr lang="es-CO"/>
            </a:br>
            <a:r>
              <a:rPr lang="es-CO" sz="2600" b="1">
                <a:latin typeface="Arial"/>
                <a:ea typeface="Arial"/>
                <a:cs typeface="Arial"/>
                <a:sym typeface="Arial"/>
              </a:rPr>
              <a:t>VÍA A</a:t>
            </a:r>
          </a:p>
        </p:txBody>
      </p:sp>
      <p:sp>
        <p:nvSpPr>
          <p:cNvPr id="830" name="Google Shape;830;g28bff462522_7_114"/>
          <p:cNvSpPr txBox="1">
            <a:spLocks noGrp="1"/>
          </p:cNvSpPr>
          <p:nvPr>
            <p:ph type="body" idx="1"/>
          </p:nvPr>
        </p:nvSpPr>
        <p:spPr>
          <a:xfrm>
            <a:off x="548375" y="2641600"/>
            <a:ext cx="3602700" cy="3956908"/>
          </a:xfrm>
          <a:prstGeom prst="rect">
            <a:avLst/>
          </a:prstGeom>
          <a:noFill/>
          <a:ln>
            <a:noFill/>
          </a:ln>
        </p:spPr>
        <p:txBody>
          <a:bodyPr spcFirstLastPara="1" wrap="square" lIns="91425" tIns="45700" rIns="91425" bIns="45700" anchor="t" anchorCtr="0">
            <a:noAutofit/>
          </a:bodyPr>
          <a:lstStyle/>
          <a:p>
            <a:pPr marL="457200" lvl="0" indent="-374650" algn="l" rtl="0">
              <a:lnSpc>
                <a:spcPct val="100000"/>
              </a:lnSpc>
              <a:spcBef>
                <a:spcPts val="1200"/>
              </a:spcBef>
              <a:spcAft>
                <a:spcPts val="0"/>
              </a:spcAft>
              <a:buSzPts val="2300"/>
              <a:buChar char="•"/>
            </a:pPr>
            <a:r>
              <a:rPr lang="es-CO" sz="2000" dirty="0"/>
              <a:t>Crear conjuntamente evidencia y conocimiento</a:t>
            </a:r>
          </a:p>
          <a:p>
            <a:pPr marL="457200" lvl="0" indent="-374650" algn="l" rtl="0">
              <a:lnSpc>
                <a:spcPct val="100000"/>
              </a:lnSpc>
              <a:spcBef>
                <a:spcPts val="1000"/>
              </a:spcBef>
              <a:spcAft>
                <a:spcPts val="0"/>
              </a:spcAft>
              <a:buSzPts val="2300"/>
              <a:buChar char="•"/>
            </a:pPr>
            <a:r>
              <a:rPr lang="es-CO" sz="2000" dirty="0"/>
              <a:t>Solucionar los problemas con los agricultores </a:t>
            </a:r>
          </a:p>
          <a:p>
            <a:pPr marL="457200" lvl="0" indent="-374650" algn="l" rtl="0">
              <a:lnSpc>
                <a:spcPct val="100000"/>
              </a:lnSpc>
              <a:spcBef>
                <a:spcPts val="1200"/>
              </a:spcBef>
              <a:spcAft>
                <a:spcPts val="1000"/>
              </a:spcAft>
              <a:buSzPts val="2300"/>
              <a:buChar char="•"/>
            </a:pPr>
            <a:r>
              <a:rPr lang="es-CO" sz="2000" dirty="0"/>
              <a:t>Abordar los vacíos existentes en las agendas de investigación transformadora a nivel regional y mundial.</a:t>
            </a:r>
          </a:p>
        </p:txBody>
      </p:sp>
      <p:pic>
        <p:nvPicPr>
          <p:cNvPr id="831" name="Google Shape;831;g28bff462522_7_114"/>
          <p:cNvPicPr preferRelativeResize="0"/>
          <p:nvPr/>
        </p:nvPicPr>
        <p:blipFill rotWithShape="1">
          <a:blip r:embed="rId3">
            <a:alphaModFix/>
          </a:blip>
          <a:srcRect l="3438" r="33584" b="8975"/>
          <a:stretch/>
        </p:blipFill>
        <p:spPr>
          <a:xfrm>
            <a:off x="4514050" y="-27375"/>
            <a:ext cx="7677951" cy="6885375"/>
          </a:xfrm>
          <a:prstGeom prst="rect">
            <a:avLst/>
          </a:prstGeom>
          <a:noFill/>
          <a:ln>
            <a:noFill/>
          </a:ln>
        </p:spPr>
      </p:pic>
      <p:sp>
        <p:nvSpPr>
          <p:cNvPr id="832" name="Google Shape;832;g28bff462522_7_114"/>
          <p:cNvSpPr txBox="1"/>
          <p:nvPr/>
        </p:nvSpPr>
        <p:spPr>
          <a:xfrm>
            <a:off x="4514050" y="6283550"/>
            <a:ext cx="7133700" cy="462300"/>
          </a:xfrm>
          <a:prstGeom prst="rect">
            <a:avLst/>
          </a:prstGeom>
          <a:noFill/>
          <a:ln>
            <a:noFill/>
          </a:ln>
        </p:spPr>
        <p:txBody>
          <a:bodyPr spcFirstLastPara="1" wrap="square" lIns="182875" tIns="91425" rIns="91425" bIns="91425" anchor="t" anchorCtr="0">
            <a:noAutofit/>
          </a:bodyPr>
          <a:lstStyle/>
          <a:p>
            <a:pPr>
              <a:buClr>
                <a:schemeClr val="dk1"/>
              </a:buClr>
              <a:buSzPts val="1100"/>
            </a:pPr>
            <a:r>
              <a:rPr lang="es-CO" sz="1050" b="1">
                <a:solidFill>
                  <a:schemeClr val="dk1"/>
                </a:solidFill>
              </a:rPr>
              <a:t>El investigador Bonface Alkamoi y agricultores de Pokot del Sur hablan sobre sistemas de semillas, en el hotel </a:t>
            </a:r>
            <a:r>
              <a:rPr lang="es-CO" sz="1050" b="1" i="1">
                <a:solidFill>
                  <a:schemeClr val="dk1"/>
                </a:solidFill>
              </a:rPr>
              <a:t>Queen of Sheba </a:t>
            </a:r>
            <a:r>
              <a:rPr lang="es-CO" sz="1050" b="1">
                <a:solidFill>
                  <a:schemeClr val="dk1"/>
                </a:solidFill>
              </a:rPr>
              <a:t>en Chepareria. Fotografía: John Kangogo</a:t>
            </a:r>
          </a:p>
          <a:p>
            <a:pPr marL="0" marR="0" lvl="0" indent="0" algn="l" rtl="0">
              <a:lnSpc>
                <a:spcPct val="100000"/>
              </a:lnSpc>
              <a:spcBef>
                <a:spcPts val="0"/>
              </a:spcBef>
              <a:spcAft>
                <a:spcPts val="0"/>
              </a:spcAft>
              <a:buClr>
                <a:schemeClr val="dk1"/>
              </a:buClr>
              <a:buSzPts val="1100"/>
              <a:buFont typeface="Arial"/>
              <a:buNone/>
            </a:pPr>
            <a:endParaRPr lang="es-CO" sz="1050" b="1" i="0" u="none" strike="noStrike" cap="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g28bff462522_5_0"/>
          <p:cNvSpPr txBox="1">
            <a:spLocks noGrp="1"/>
          </p:cNvSpPr>
          <p:nvPr>
            <p:ph type="body" idx="1"/>
          </p:nvPr>
        </p:nvSpPr>
        <p:spPr>
          <a:xfrm>
            <a:off x="591775" y="2628900"/>
            <a:ext cx="3503700" cy="3907800"/>
          </a:xfrm>
          <a:prstGeom prst="rect">
            <a:avLst/>
          </a:prstGeom>
          <a:noFill/>
          <a:ln>
            <a:noFill/>
          </a:ln>
        </p:spPr>
        <p:txBody>
          <a:bodyPr spcFirstLastPara="1" wrap="square" lIns="91425" tIns="45700" rIns="91425" bIns="45700" anchor="t" anchorCtr="0">
            <a:noAutofit/>
          </a:bodyPr>
          <a:lstStyle/>
          <a:p>
            <a:pPr marL="457200" lvl="0" indent="-374650" algn="l" rtl="0">
              <a:lnSpc>
                <a:spcPct val="100000"/>
              </a:lnSpc>
              <a:spcBef>
                <a:spcPts val="0"/>
              </a:spcBef>
              <a:spcAft>
                <a:spcPts val="0"/>
              </a:spcAft>
              <a:buSzPts val="2300"/>
              <a:buChar char="•"/>
            </a:pPr>
            <a:r>
              <a:rPr lang="es-CO" sz="2000"/>
              <a:t>Fomentar las relaciones </a:t>
            </a:r>
          </a:p>
          <a:p>
            <a:pPr marL="457200" lvl="0" indent="-374650" algn="l" rtl="0">
              <a:lnSpc>
                <a:spcPct val="100000"/>
              </a:lnSpc>
              <a:spcBef>
                <a:spcPts val="1000"/>
              </a:spcBef>
              <a:spcAft>
                <a:spcPts val="0"/>
              </a:spcAft>
              <a:buSzPts val="2300"/>
              <a:buChar char="•"/>
            </a:pPr>
            <a:r>
              <a:rPr lang="es-CO" sz="2000"/>
              <a:t>Apoyar la infraestructura</a:t>
            </a:r>
          </a:p>
          <a:p>
            <a:pPr marL="457200" lvl="0" indent="-374650" algn="l" rtl="0">
              <a:lnSpc>
                <a:spcPct val="100000"/>
              </a:lnSpc>
              <a:spcBef>
                <a:spcPts val="1000"/>
              </a:spcBef>
              <a:spcAft>
                <a:spcPts val="0"/>
              </a:spcAft>
              <a:buSzPts val="2300"/>
              <a:buChar char="•"/>
            </a:pPr>
            <a:r>
              <a:rPr lang="es-CO" sz="2000"/>
              <a:t>Fortalecer la capacidad local </a:t>
            </a:r>
          </a:p>
          <a:p>
            <a:pPr indent="-374650">
              <a:spcBef>
                <a:spcPts val="1000"/>
              </a:spcBef>
              <a:spcAft>
                <a:spcPts val="1000"/>
              </a:spcAft>
              <a:buSzPts val="2300"/>
            </a:pPr>
            <a:r>
              <a:rPr lang="es-CO" sz="2000"/>
              <a:t>Impulsar la transformación territorial y regional del sistema alimentario hacia la agroecología</a:t>
            </a:r>
          </a:p>
          <a:p>
            <a:pPr marL="457200" lvl="0" indent="-374650" algn="l" rtl="0">
              <a:lnSpc>
                <a:spcPct val="100000"/>
              </a:lnSpc>
              <a:spcBef>
                <a:spcPts val="1000"/>
              </a:spcBef>
              <a:spcAft>
                <a:spcPts val="1000"/>
              </a:spcAft>
              <a:buSzPts val="2300"/>
              <a:buChar char="•"/>
            </a:pPr>
            <a:endParaRPr lang="es-CO" sz="2300"/>
          </a:p>
        </p:txBody>
      </p:sp>
      <p:pic>
        <p:nvPicPr>
          <p:cNvPr id="839" name="Google Shape;839;g28bff462522_5_0"/>
          <p:cNvPicPr preferRelativeResize="0"/>
          <p:nvPr/>
        </p:nvPicPr>
        <p:blipFill rotWithShape="1">
          <a:blip r:embed="rId3">
            <a:alphaModFix/>
          </a:blip>
          <a:srcRect t="32741"/>
          <a:stretch/>
        </p:blipFill>
        <p:spPr>
          <a:xfrm>
            <a:off x="4514050" y="-27375"/>
            <a:ext cx="7677953" cy="6885376"/>
          </a:xfrm>
          <a:prstGeom prst="rect">
            <a:avLst/>
          </a:prstGeom>
          <a:noFill/>
          <a:ln>
            <a:noFill/>
          </a:ln>
        </p:spPr>
      </p:pic>
      <p:sp>
        <p:nvSpPr>
          <p:cNvPr id="840" name="Google Shape;840;g28bff462522_5_0"/>
          <p:cNvSpPr txBox="1">
            <a:spLocks noGrp="1"/>
          </p:cNvSpPr>
          <p:nvPr>
            <p:ph type="title"/>
          </p:nvPr>
        </p:nvSpPr>
        <p:spPr>
          <a:xfrm>
            <a:off x="678425" y="1291650"/>
            <a:ext cx="3932400" cy="94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s-CO"/>
              <a:t>Estrategia 1 </a:t>
            </a:r>
            <a:br>
              <a:rPr lang="es-CO"/>
            </a:br>
            <a:r>
              <a:rPr lang="es-CO" sz="2600" b="1">
                <a:latin typeface="Arial"/>
                <a:ea typeface="Arial"/>
                <a:cs typeface="Arial"/>
                <a:sym typeface="Arial"/>
              </a:rPr>
              <a:t>VÍA 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g28bff462522_5_6"/>
          <p:cNvSpPr txBox="1">
            <a:spLocks noGrp="1"/>
          </p:cNvSpPr>
          <p:nvPr>
            <p:ph type="body" idx="1"/>
          </p:nvPr>
        </p:nvSpPr>
        <p:spPr>
          <a:xfrm>
            <a:off x="526750" y="2628900"/>
            <a:ext cx="3709500" cy="3897000"/>
          </a:xfrm>
          <a:prstGeom prst="rect">
            <a:avLst/>
          </a:prstGeom>
          <a:noFill/>
          <a:ln>
            <a:noFill/>
          </a:ln>
        </p:spPr>
        <p:txBody>
          <a:bodyPr spcFirstLastPara="1" wrap="square" lIns="91425" tIns="45700" rIns="91425" bIns="45700" anchor="t" anchorCtr="0">
            <a:noAutofit/>
          </a:bodyPr>
          <a:lstStyle/>
          <a:p>
            <a:pPr indent="-374650">
              <a:spcBef>
                <a:spcPts val="0"/>
              </a:spcBef>
              <a:buSzPts val="2300"/>
            </a:pPr>
            <a:r>
              <a:rPr lang="es-CO" sz="2000" dirty="0"/>
              <a:t>Apoyar el poder y la gestión de los agricultores, investigadores y otros agentes locales de la agroecología</a:t>
            </a:r>
          </a:p>
          <a:p>
            <a:pPr indent="-374650">
              <a:spcBef>
                <a:spcPts val="1000"/>
              </a:spcBef>
              <a:spcAft>
                <a:spcPts val="1000"/>
              </a:spcAft>
              <a:buSzPts val="2300"/>
            </a:pPr>
            <a:r>
              <a:rPr lang="es-CO" sz="2000" dirty="0"/>
              <a:t>Influir en las condiciones favorables y desfavorables para la agroecología</a:t>
            </a:r>
          </a:p>
          <a:p>
            <a:pPr marL="457200" lvl="0" indent="-374650" algn="l" rtl="0">
              <a:lnSpc>
                <a:spcPct val="100000"/>
              </a:lnSpc>
              <a:spcBef>
                <a:spcPts val="1000"/>
              </a:spcBef>
              <a:spcAft>
                <a:spcPts val="1000"/>
              </a:spcAft>
              <a:buSzPts val="2300"/>
              <a:buChar char="•"/>
            </a:pPr>
            <a:endParaRPr lang="es-CO" sz="2300" dirty="0"/>
          </a:p>
        </p:txBody>
      </p:sp>
      <p:pic>
        <p:nvPicPr>
          <p:cNvPr id="847" name="Google Shape;847;g28bff462522_5_6"/>
          <p:cNvPicPr preferRelativeResize="0"/>
          <p:nvPr/>
        </p:nvPicPr>
        <p:blipFill rotWithShape="1">
          <a:blip r:embed="rId3">
            <a:alphaModFix/>
          </a:blip>
          <a:srcRect l="13353" t="4056" r="13353" b="8139"/>
          <a:stretch/>
        </p:blipFill>
        <p:spPr>
          <a:xfrm>
            <a:off x="4559300" y="0"/>
            <a:ext cx="7632701" cy="6858002"/>
          </a:xfrm>
          <a:prstGeom prst="rect">
            <a:avLst/>
          </a:prstGeom>
          <a:noFill/>
          <a:ln>
            <a:noFill/>
          </a:ln>
        </p:spPr>
      </p:pic>
      <p:sp>
        <p:nvSpPr>
          <p:cNvPr id="848" name="Google Shape;848;g28bff462522_5_6"/>
          <p:cNvSpPr txBox="1">
            <a:spLocks noGrp="1"/>
          </p:cNvSpPr>
          <p:nvPr>
            <p:ph type="title"/>
          </p:nvPr>
        </p:nvSpPr>
        <p:spPr>
          <a:xfrm>
            <a:off x="678425" y="1291650"/>
            <a:ext cx="3932400" cy="94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s-CO"/>
              <a:t>Estrategia 1 </a:t>
            </a:r>
            <a:br>
              <a:rPr lang="es-CO"/>
            </a:br>
            <a:r>
              <a:rPr lang="es-CO" sz="2600" b="1">
                <a:latin typeface="Arial"/>
                <a:ea typeface="Arial"/>
                <a:cs typeface="Arial"/>
                <a:sym typeface="Arial"/>
              </a:rPr>
              <a:t>VÍA C</a:t>
            </a:r>
          </a:p>
        </p:txBody>
      </p:sp>
      <p:sp>
        <p:nvSpPr>
          <p:cNvPr id="849" name="Google Shape;849;g28bff462522_5_6"/>
          <p:cNvSpPr txBox="1"/>
          <p:nvPr/>
        </p:nvSpPr>
        <p:spPr>
          <a:xfrm>
            <a:off x="4559300" y="6425350"/>
            <a:ext cx="7632600" cy="766282"/>
          </a:xfrm>
          <a:prstGeom prst="rect">
            <a:avLst/>
          </a:prstGeom>
          <a:noFill/>
          <a:ln>
            <a:noFill/>
          </a:ln>
        </p:spPr>
        <p:txBody>
          <a:bodyPr spcFirstLastPara="1" wrap="square" lIns="182875" tIns="91425" rIns="91425" bIns="91425" anchor="t" anchorCtr="0">
            <a:noAutofit/>
          </a:bodyPr>
          <a:lstStyle/>
          <a:p>
            <a:pPr marL="0" marR="0" lvl="0" indent="0" algn="l" rtl="0">
              <a:lnSpc>
                <a:spcPct val="115000"/>
              </a:lnSpc>
              <a:spcBef>
                <a:spcPts val="0"/>
              </a:spcBef>
              <a:spcAft>
                <a:spcPts val="0"/>
              </a:spcAft>
              <a:buClr>
                <a:srgbClr val="000000"/>
              </a:buClr>
              <a:buSzPts val="1050"/>
              <a:buFont typeface="Arial"/>
              <a:buNone/>
            </a:pPr>
            <a:r>
              <a:rPr lang="es-CO" sz="1050" b="1">
                <a:solidFill>
                  <a:schemeClr val="lt1"/>
                </a:solidFill>
              </a:rPr>
              <a:t>Día de campo en una parcela de multiplicación de semillas de mijo en Malawi, mayo de 2022</a:t>
            </a:r>
            <a:endParaRPr lang="es-CO" sz="1400" b="0" i="0" u="none" strike="noStrike" cap="non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g2917b17d7d9_9_0"/>
          <p:cNvSpPr txBox="1">
            <a:spLocks noGrp="1"/>
          </p:cNvSpPr>
          <p:nvPr>
            <p:ph type="title"/>
          </p:nvPr>
        </p:nvSpPr>
        <p:spPr>
          <a:xfrm>
            <a:off x="678425" y="1444049"/>
            <a:ext cx="3223800" cy="458479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s-CO" dirty="0">
                <a:solidFill>
                  <a:schemeClr val="lt1"/>
                </a:solidFill>
              </a:rPr>
              <a:t>Estrategia 2 </a:t>
            </a:r>
          </a:p>
          <a:p>
            <a:pPr marL="0" lvl="0" indent="0" algn="l" rtl="0">
              <a:lnSpc>
                <a:spcPct val="100000"/>
              </a:lnSpc>
              <a:spcBef>
                <a:spcPts val="1000"/>
              </a:spcBef>
              <a:spcAft>
                <a:spcPts val="0"/>
              </a:spcAft>
              <a:buSzPts val="4000"/>
              <a:buNone/>
            </a:pPr>
            <a:r>
              <a:rPr lang="es-CO" sz="2300" dirty="0">
                <a:solidFill>
                  <a:schemeClr val="lt1"/>
                </a:solidFill>
                <a:latin typeface="Arial"/>
                <a:cs typeface="Arial"/>
              </a:rPr>
              <a:t>Influir en los flujos de financiación, las políticas y las normas </a:t>
            </a:r>
            <a:br>
              <a:rPr lang="es-CO" sz="2300" dirty="0">
                <a:solidFill>
                  <a:schemeClr val="lt1"/>
                </a:solidFill>
                <a:latin typeface="Arial"/>
                <a:cs typeface="Arial"/>
              </a:rPr>
            </a:br>
            <a:r>
              <a:rPr lang="es-CO" sz="2300" dirty="0">
                <a:solidFill>
                  <a:schemeClr val="lt1"/>
                </a:solidFill>
                <a:latin typeface="Arial"/>
                <a:cs typeface="Arial"/>
              </a:rPr>
              <a:t>y agendas de investigación mundiales y transnacionales para posibilitar la transformación agroecológica</a:t>
            </a:r>
            <a:endParaRPr lang="es-CO" sz="2300" dirty="0">
              <a:solidFill>
                <a:schemeClr val="lt1"/>
              </a:solidFill>
              <a:latin typeface="Arial"/>
              <a:cs typeface="Arial"/>
              <a:sym typeface="Arial"/>
            </a:endParaRPr>
          </a:p>
        </p:txBody>
      </p:sp>
      <p:pic>
        <p:nvPicPr>
          <p:cNvPr id="792" name="Google Shape;792;g2917b17d7d9_9_0"/>
          <p:cNvPicPr preferRelativeResize="0"/>
          <p:nvPr/>
        </p:nvPicPr>
        <p:blipFill rotWithShape="1">
          <a:blip r:embed="rId3">
            <a:alphaModFix/>
          </a:blip>
          <a:srcRect/>
          <a:stretch/>
        </p:blipFill>
        <p:spPr>
          <a:xfrm>
            <a:off x="3775312" y="2646554"/>
            <a:ext cx="1564868" cy="1564891"/>
          </a:xfrm>
          <a:prstGeom prst="rect">
            <a:avLst/>
          </a:prstGeom>
          <a:noFill/>
          <a:ln>
            <a:noFill/>
          </a:ln>
        </p:spPr>
      </p:pic>
      <p:pic>
        <p:nvPicPr>
          <p:cNvPr id="793" name="Google Shape;793;g2917b17d7d9_9_0"/>
          <p:cNvPicPr preferRelativeResize="0"/>
          <p:nvPr/>
        </p:nvPicPr>
        <p:blipFill rotWithShape="1">
          <a:blip r:embed="rId4">
            <a:alphaModFix/>
          </a:blip>
          <a:srcRect/>
          <a:stretch/>
        </p:blipFill>
        <p:spPr>
          <a:xfrm>
            <a:off x="3775312" y="4760930"/>
            <a:ext cx="1564868" cy="1564868"/>
          </a:xfrm>
          <a:prstGeom prst="rect">
            <a:avLst/>
          </a:prstGeom>
          <a:noFill/>
          <a:ln>
            <a:noFill/>
          </a:ln>
        </p:spPr>
      </p:pic>
      <p:pic>
        <p:nvPicPr>
          <p:cNvPr id="794" name="Google Shape;794;g2917b17d7d9_9_0"/>
          <p:cNvPicPr preferRelativeResize="0"/>
          <p:nvPr/>
        </p:nvPicPr>
        <p:blipFill rotWithShape="1">
          <a:blip r:embed="rId5">
            <a:alphaModFix/>
          </a:blip>
          <a:srcRect/>
          <a:stretch/>
        </p:blipFill>
        <p:spPr>
          <a:xfrm>
            <a:off x="3775312" y="532214"/>
            <a:ext cx="1564869" cy="1564869"/>
          </a:xfrm>
          <a:prstGeom prst="rect">
            <a:avLst/>
          </a:prstGeom>
          <a:noFill/>
          <a:ln>
            <a:noFill/>
          </a:ln>
        </p:spPr>
      </p:pic>
      <p:sp>
        <p:nvSpPr>
          <p:cNvPr id="795" name="Google Shape;795;g2917b17d7d9_9_0"/>
          <p:cNvSpPr txBox="1">
            <a:spLocks noGrp="1"/>
          </p:cNvSpPr>
          <p:nvPr>
            <p:ph type="body" idx="4294967295"/>
          </p:nvPr>
        </p:nvSpPr>
        <p:spPr>
          <a:xfrm>
            <a:off x="5625650" y="1124625"/>
            <a:ext cx="4339760" cy="599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2500"/>
              </a:spcAft>
              <a:buSzPts val="2040"/>
              <a:buNone/>
            </a:pPr>
            <a:r>
              <a:rPr lang="es-CO" b="1">
                <a:solidFill>
                  <a:schemeClr val="accent6"/>
                </a:solidFill>
              </a:rPr>
              <a:t>Flujos de financiación</a:t>
            </a:r>
            <a:endParaRPr lang="es-CO">
              <a:solidFill>
                <a:schemeClr val="accent6"/>
              </a:solidFill>
            </a:endParaRPr>
          </a:p>
        </p:txBody>
      </p:sp>
      <p:sp>
        <p:nvSpPr>
          <p:cNvPr id="796" name="Google Shape;796;g2917b17d7d9_9_0"/>
          <p:cNvSpPr txBox="1">
            <a:spLocks noGrp="1"/>
          </p:cNvSpPr>
          <p:nvPr>
            <p:ph type="body" idx="4294967295"/>
          </p:nvPr>
        </p:nvSpPr>
        <p:spPr>
          <a:xfrm>
            <a:off x="5625650" y="3190800"/>
            <a:ext cx="4115700" cy="476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2500"/>
              </a:spcAft>
              <a:buSzPts val="2040"/>
              <a:buNone/>
            </a:pPr>
            <a:r>
              <a:rPr lang="es-CO" b="1">
                <a:solidFill>
                  <a:schemeClr val="accent6"/>
                </a:solidFill>
              </a:rPr>
              <a:t>Políticas</a:t>
            </a:r>
            <a:endParaRPr lang="es-CO">
              <a:solidFill>
                <a:schemeClr val="accent6"/>
              </a:solidFill>
            </a:endParaRPr>
          </a:p>
        </p:txBody>
      </p:sp>
      <p:sp>
        <p:nvSpPr>
          <p:cNvPr id="797" name="Google Shape;797;g2917b17d7d9_9_0"/>
          <p:cNvSpPr txBox="1">
            <a:spLocks noGrp="1"/>
          </p:cNvSpPr>
          <p:nvPr>
            <p:ph type="body" idx="4294967295"/>
          </p:nvPr>
        </p:nvSpPr>
        <p:spPr>
          <a:xfrm>
            <a:off x="5625650" y="5027060"/>
            <a:ext cx="5889900" cy="103260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2500"/>
              </a:spcAft>
              <a:buSzPts val="2040"/>
              <a:buNone/>
            </a:pPr>
            <a:r>
              <a:rPr lang="es-CO" b="1">
                <a:solidFill>
                  <a:schemeClr val="accent6"/>
                </a:solidFill>
              </a:rPr>
              <a:t>Normas y agendas de investigación</a:t>
            </a:r>
            <a:endParaRPr lang="es-CO">
              <a:solidFill>
                <a:schemeClr val="accent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3"/>
          <p:cNvSpPr txBox="1">
            <a:spLocks noGrp="1"/>
          </p:cNvSpPr>
          <p:nvPr>
            <p:ph type="title"/>
          </p:nvPr>
        </p:nvSpPr>
        <p:spPr>
          <a:xfrm>
            <a:off x="676836" y="735724"/>
            <a:ext cx="10515600" cy="707846"/>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SzPts val="4000"/>
              <a:buNone/>
            </a:pPr>
            <a:r>
              <a:rPr lang="es-CO" dirty="0"/>
              <a:t>Palancas de cambio o puntos de presión</a:t>
            </a:r>
          </a:p>
        </p:txBody>
      </p:sp>
      <p:pic>
        <p:nvPicPr>
          <p:cNvPr id="803" name="Google Shape;803;p13"/>
          <p:cNvPicPr preferRelativeResize="0"/>
          <p:nvPr/>
        </p:nvPicPr>
        <p:blipFill rotWithShape="1">
          <a:blip r:embed="rId3">
            <a:alphaModFix/>
          </a:blip>
          <a:srcRect/>
          <a:stretch/>
        </p:blipFill>
        <p:spPr>
          <a:xfrm>
            <a:off x="838200" y="1879375"/>
            <a:ext cx="10515600" cy="4565319"/>
          </a:xfrm>
          <a:prstGeom prst="rect">
            <a:avLst/>
          </a:prstGeom>
          <a:noFill/>
          <a:ln>
            <a:noFill/>
          </a:ln>
        </p:spPr>
      </p:pic>
      <p:sp>
        <p:nvSpPr>
          <p:cNvPr id="804" name="Google Shape;804;p13"/>
          <p:cNvSpPr/>
          <p:nvPr/>
        </p:nvSpPr>
        <p:spPr>
          <a:xfrm>
            <a:off x="3585725" y="1787275"/>
            <a:ext cx="487800" cy="437400"/>
          </a:xfrm>
          <a:prstGeom prst="star5">
            <a:avLst>
              <a:gd name="adj" fmla="val 19098"/>
              <a:gd name="hf" fmla="val 105146"/>
              <a:gd name="vf" fmla="val 110557"/>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s-CO" sz="1400" b="0" i="0" u="none" strike="noStrike" cap="none">
              <a:solidFill>
                <a:schemeClr val="lt1"/>
              </a:solidFill>
              <a:latin typeface="Arial"/>
              <a:ea typeface="Arial"/>
              <a:cs typeface="Arial"/>
              <a:sym typeface="Arial"/>
            </a:endParaRPr>
          </a:p>
        </p:txBody>
      </p:sp>
      <p:sp>
        <p:nvSpPr>
          <p:cNvPr id="805" name="Google Shape;805;p13"/>
          <p:cNvSpPr txBox="1"/>
          <p:nvPr/>
        </p:nvSpPr>
        <p:spPr>
          <a:xfrm>
            <a:off x="838200" y="4638675"/>
            <a:ext cx="3000000" cy="73863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dirty="0">
                <a:solidFill>
                  <a:schemeClr val="lt1"/>
                </a:solidFill>
                <a:latin typeface="Arial"/>
                <a:ea typeface="Arial"/>
                <a:cs typeface="Arial"/>
                <a:sym typeface="Arial"/>
              </a:rPr>
              <a:t>POLÍTICAS </a:t>
            </a:r>
          </a:p>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dirty="0">
                <a:solidFill>
                  <a:schemeClr val="lt1"/>
                </a:solidFill>
                <a:latin typeface="Arial"/>
                <a:ea typeface="Arial"/>
                <a:cs typeface="Arial"/>
                <a:sym typeface="Arial"/>
              </a:rPr>
              <a:t>Y DEFENSA</a:t>
            </a:r>
          </a:p>
        </p:txBody>
      </p:sp>
      <p:sp>
        <p:nvSpPr>
          <p:cNvPr id="806" name="Google Shape;806;p13"/>
          <p:cNvSpPr txBox="1"/>
          <p:nvPr/>
        </p:nvSpPr>
        <p:spPr>
          <a:xfrm>
            <a:off x="2353200" y="2851925"/>
            <a:ext cx="3000000" cy="73863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a:solidFill>
                  <a:schemeClr val="lt1"/>
                </a:solidFill>
                <a:latin typeface="Arial"/>
                <a:ea typeface="Arial"/>
                <a:cs typeface="Arial"/>
                <a:sym typeface="Arial"/>
              </a:rPr>
              <a:t>INVESTIGACIÓN </a:t>
            </a:r>
          </a:p>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a:solidFill>
                  <a:schemeClr val="lt1"/>
                </a:solidFill>
                <a:latin typeface="Arial"/>
                <a:ea typeface="Arial"/>
                <a:cs typeface="Arial"/>
                <a:sym typeface="Arial"/>
              </a:rPr>
              <a:t>Y EDUCACIÓN</a:t>
            </a:r>
          </a:p>
        </p:txBody>
      </p:sp>
      <p:sp>
        <p:nvSpPr>
          <p:cNvPr id="807" name="Google Shape;807;p13"/>
          <p:cNvSpPr txBox="1"/>
          <p:nvPr/>
        </p:nvSpPr>
        <p:spPr>
          <a:xfrm>
            <a:off x="3886200" y="4638675"/>
            <a:ext cx="2914800" cy="738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dirty="0">
                <a:solidFill>
                  <a:schemeClr val="lt1"/>
                </a:solidFill>
                <a:latin typeface="Arial"/>
                <a:ea typeface="Arial"/>
                <a:cs typeface="Arial"/>
                <a:sym typeface="Arial"/>
              </a:rPr>
              <a:t>PLATAFORMAS </a:t>
            </a:r>
          </a:p>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dirty="0">
                <a:solidFill>
                  <a:schemeClr val="lt1"/>
                </a:solidFill>
                <a:latin typeface="Arial"/>
                <a:ea typeface="Arial"/>
                <a:cs typeface="Arial"/>
                <a:sym typeface="Arial"/>
              </a:rPr>
              <a:t>Y ALIANZAS</a:t>
            </a:r>
          </a:p>
        </p:txBody>
      </p:sp>
      <p:sp>
        <p:nvSpPr>
          <p:cNvPr id="808" name="Google Shape;808;p13"/>
          <p:cNvSpPr txBox="1"/>
          <p:nvPr/>
        </p:nvSpPr>
        <p:spPr>
          <a:xfrm>
            <a:off x="5353200" y="3098850"/>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a:solidFill>
                  <a:schemeClr val="lt1"/>
                </a:solidFill>
                <a:latin typeface="Arial"/>
                <a:ea typeface="Arial"/>
                <a:cs typeface="Arial"/>
                <a:sym typeface="Arial"/>
              </a:rPr>
              <a:t>COMUNICACIONES</a:t>
            </a:r>
          </a:p>
        </p:txBody>
      </p:sp>
      <p:sp>
        <p:nvSpPr>
          <p:cNvPr id="809" name="Google Shape;809;p13"/>
          <p:cNvSpPr txBox="1"/>
          <p:nvPr/>
        </p:nvSpPr>
        <p:spPr>
          <a:xfrm>
            <a:off x="6896100" y="4696625"/>
            <a:ext cx="29148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a:solidFill>
                  <a:schemeClr val="lt1"/>
                </a:solidFill>
                <a:latin typeface="Arial"/>
                <a:ea typeface="Arial"/>
                <a:cs typeface="Arial"/>
                <a:sym typeface="Arial"/>
              </a:rPr>
              <a:t>FINANCIACIÓN</a:t>
            </a:r>
          </a:p>
        </p:txBody>
      </p:sp>
      <p:sp>
        <p:nvSpPr>
          <p:cNvPr id="810" name="Google Shape;810;p13"/>
          <p:cNvSpPr txBox="1"/>
          <p:nvPr/>
        </p:nvSpPr>
        <p:spPr>
          <a:xfrm>
            <a:off x="8353800" y="3098850"/>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CO" sz="1800" b="1" i="0" u="none" strike="noStrike" cap="none">
                <a:solidFill>
                  <a:schemeClr val="lt1"/>
                </a:solidFill>
                <a:latin typeface="Arial"/>
                <a:ea typeface="Arial"/>
                <a:cs typeface="Arial"/>
                <a:sym typeface="Arial"/>
              </a:rPr>
              <a:t>MERCADOS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11" name="Google Shape;611;p79"/>
          <p:cNvPicPr preferRelativeResize="0"/>
          <p:nvPr/>
        </p:nvPicPr>
        <p:blipFill rotWithShape="1">
          <a:blip r:embed="rId3">
            <a:alphaModFix/>
          </a:blip>
          <a:srcRect t="893" b="893"/>
          <a:stretch/>
        </p:blipFill>
        <p:spPr>
          <a:xfrm>
            <a:off x="811175" y="2429522"/>
            <a:ext cx="4304702" cy="707967"/>
          </a:xfrm>
          <a:prstGeom prst="rect">
            <a:avLst/>
          </a:prstGeom>
          <a:noFill/>
          <a:ln>
            <a:noFill/>
          </a:ln>
        </p:spPr>
      </p:pic>
      <p:pic>
        <p:nvPicPr>
          <p:cNvPr id="612" name="Google Shape;612;p79"/>
          <p:cNvPicPr preferRelativeResize="0"/>
          <p:nvPr/>
        </p:nvPicPr>
        <p:blipFill rotWithShape="1">
          <a:blip r:embed="rId3">
            <a:alphaModFix/>
          </a:blip>
          <a:srcRect t="893" b="893"/>
          <a:stretch/>
        </p:blipFill>
        <p:spPr>
          <a:xfrm>
            <a:off x="811175" y="3229447"/>
            <a:ext cx="4304702" cy="707967"/>
          </a:xfrm>
          <a:prstGeom prst="rect">
            <a:avLst/>
          </a:prstGeom>
          <a:noFill/>
          <a:ln>
            <a:noFill/>
          </a:ln>
        </p:spPr>
      </p:pic>
      <p:pic>
        <p:nvPicPr>
          <p:cNvPr id="613" name="Google Shape;613;p79"/>
          <p:cNvPicPr preferRelativeResize="0"/>
          <p:nvPr/>
        </p:nvPicPr>
        <p:blipFill rotWithShape="1">
          <a:blip r:embed="rId3">
            <a:alphaModFix/>
          </a:blip>
          <a:srcRect t="893" b="893"/>
          <a:stretch/>
        </p:blipFill>
        <p:spPr>
          <a:xfrm>
            <a:off x="811175" y="4016497"/>
            <a:ext cx="4304702" cy="707967"/>
          </a:xfrm>
          <a:prstGeom prst="rect">
            <a:avLst/>
          </a:prstGeom>
          <a:noFill/>
          <a:ln>
            <a:noFill/>
          </a:ln>
        </p:spPr>
      </p:pic>
      <p:pic>
        <p:nvPicPr>
          <p:cNvPr id="614" name="Google Shape;614;p79"/>
          <p:cNvPicPr preferRelativeResize="0"/>
          <p:nvPr/>
        </p:nvPicPr>
        <p:blipFill rotWithShape="1">
          <a:blip r:embed="rId3">
            <a:alphaModFix/>
          </a:blip>
          <a:srcRect t="893" b="893"/>
          <a:stretch/>
        </p:blipFill>
        <p:spPr>
          <a:xfrm>
            <a:off x="811175" y="4808322"/>
            <a:ext cx="4304702" cy="707967"/>
          </a:xfrm>
          <a:prstGeom prst="rect">
            <a:avLst/>
          </a:prstGeom>
          <a:noFill/>
          <a:ln>
            <a:noFill/>
          </a:ln>
        </p:spPr>
      </p:pic>
      <p:pic>
        <p:nvPicPr>
          <p:cNvPr id="615" name="Google Shape;615;p79"/>
          <p:cNvPicPr preferRelativeResize="0"/>
          <p:nvPr/>
        </p:nvPicPr>
        <p:blipFill rotWithShape="1">
          <a:blip r:embed="rId3">
            <a:alphaModFix/>
          </a:blip>
          <a:srcRect t="893" b="893"/>
          <a:stretch/>
        </p:blipFill>
        <p:spPr>
          <a:xfrm>
            <a:off x="811175" y="5601572"/>
            <a:ext cx="4304702" cy="707967"/>
          </a:xfrm>
          <a:prstGeom prst="rect">
            <a:avLst/>
          </a:prstGeom>
          <a:noFill/>
          <a:ln>
            <a:noFill/>
          </a:ln>
        </p:spPr>
      </p:pic>
      <p:pic>
        <p:nvPicPr>
          <p:cNvPr id="616" name="Google Shape;616;p79"/>
          <p:cNvPicPr preferRelativeResize="0"/>
          <p:nvPr/>
        </p:nvPicPr>
        <p:blipFill rotWithShape="1">
          <a:blip r:embed="rId3">
            <a:alphaModFix/>
          </a:blip>
          <a:srcRect t="893" b="893"/>
          <a:stretch/>
        </p:blipFill>
        <p:spPr>
          <a:xfrm>
            <a:off x="811175" y="1636272"/>
            <a:ext cx="4304702" cy="707967"/>
          </a:xfrm>
          <a:prstGeom prst="rect">
            <a:avLst/>
          </a:prstGeom>
          <a:noFill/>
          <a:ln>
            <a:noFill/>
          </a:ln>
        </p:spPr>
      </p:pic>
      <p:sp>
        <p:nvSpPr>
          <p:cNvPr id="617" name="Google Shape;617;p79"/>
          <p:cNvSpPr txBox="1">
            <a:spLocks noGrp="1"/>
          </p:cNvSpPr>
          <p:nvPr>
            <p:ph type="body" idx="1"/>
          </p:nvPr>
        </p:nvSpPr>
        <p:spPr>
          <a:xfrm>
            <a:off x="914950" y="1716875"/>
            <a:ext cx="24387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dirty="0">
                <a:solidFill>
                  <a:schemeClr val="lt1"/>
                </a:solidFill>
              </a:rPr>
              <a:t>AE Coalition</a:t>
            </a:r>
            <a:endParaRPr sz="1800" b="1" dirty="0">
              <a:solidFill>
                <a:schemeClr val="lt1"/>
              </a:solidFill>
            </a:endParaRPr>
          </a:p>
        </p:txBody>
      </p:sp>
      <p:sp>
        <p:nvSpPr>
          <p:cNvPr id="618" name="Google Shape;618;p79"/>
          <p:cNvSpPr txBox="1">
            <a:spLocks noGrp="1"/>
          </p:cNvSpPr>
          <p:nvPr>
            <p:ph type="title"/>
          </p:nvPr>
        </p:nvSpPr>
        <p:spPr>
          <a:xfrm>
            <a:off x="676832" y="735725"/>
            <a:ext cx="4019400" cy="861734"/>
          </a:xfrm>
          <a:prstGeom prst="rect">
            <a:avLst/>
          </a:prstGeom>
        </p:spPr>
        <p:txBody>
          <a:bodyPr spcFirstLastPara="1" wrap="square" lIns="91425" tIns="45700" rIns="91425" bIns="45700" anchor="t" anchorCtr="0">
            <a:spAutoFit/>
          </a:bodyPr>
          <a:lstStyle/>
          <a:p>
            <a:pPr marL="0" lvl="0" indent="0" algn="l" rtl="0">
              <a:spcBef>
                <a:spcPts val="0"/>
              </a:spcBef>
              <a:spcAft>
                <a:spcPts val="0"/>
              </a:spcAft>
              <a:buNone/>
            </a:pPr>
            <a:r>
              <a:rPr lang="en-US" dirty="0"/>
              <a:t>S2  y  S1/S2 – </a:t>
            </a:r>
            <a:endParaRPr dirty="0"/>
          </a:p>
        </p:txBody>
      </p:sp>
      <p:sp>
        <p:nvSpPr>
          <p:cNvPr id="619" name="Google Shape;619;p79"/>
          <p:cNvSpPr txBox="1">
            <a:spLocks noGrp="1"/>
          </p:cNvSpPr>
          <p:nvPr>
            <p:ph type="body" idx="1"/>
          </p:nvPr>
        </p:nvSpPr>
        <p:spPr>
          <a:xfrm>
            <a:off x="914950" y="2419008"/>
            <a:ext cx="4304700" cy="7290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Transformative Partnership </a:t>
            </a:r>
            <a:br>
              <a:rPr lang="en-US" sz="1800" b="1">
                <a:solidFill>
                  <a:schemeClr val="lt1"/>
                </a:solidFill>
              </a:rPr>
            </a:br>
            <a:r>
              <a:rPr lang="en-US" sz="1800" b="1">
                <a:solidFill>
                  <a:schemeClr val="lt1"/>
                </a:solidFill>
              </a:rPr>
              <a:t>Platform for AE (TPP)</a:t>
            </a:r>
            <a:endParaRPr sz="1800" b="1">
              <a:solidFill>
                <a:schemeClr val="lt1"/>
              </a:solidFill>
            </a:endParaRPr>
          </a:p>
        </p:txBody>
      </p:sp>
      <p:sp>
        <p:nvSpPr>
          <p:cNvPr id="620" name="Google Shape;620;p79"/>
          <p:cNvSpPr txBox="1">
            <a:spLocks noGrp="1"/>
          </p:cNvSpPr>
          <p:nvPr>
            <p:ph type="body" idx="1"/>
          </p:nvPr>
        </p:nvSpPr>
        <p:spPr>
          <a:xfrm>
            <a:off x="914950" y="3377828"/>
            <a:ext cx="40194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Regen10</a:t>
            </a:r>
            <a:endParaRPr sz="1800" b="1">
              <a:solidFill>
                <a:schemeClr val="lt1"/>
              </a:solidFill>
            </a:endParaRPr>
          </a:p>
        </p:txBody>
      </p:sp>
      <p:sp>
        <p:nvSpPr>
          <p:cNvPr id="621" name="Google Shape;621;p79"/>
          <p:cNvSpPr txBox="1">
            <a:spLocks noGrp="1"/>
          </p:cNvSpPr>
          <p:nvPr>
            <p:ph type="body" idx="1"/>
          </p:nvPr>
        </p:nvSpPr>
        <p:spPr>
          <a:xfrm>
            <a:off x="914950" y="4018875"/>
            <a:ext cx="3402600" cy="7080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Global Alliance for the </a:t>
            </a:r>
            <a:br>
              <a:rPr lang="en-US" sz="1800" b="1">
                <a:solidFill>
                  <a:schemeClr val="lt1"/>
                </a:solidFill>
              </a:rPr>
            </a:br>
            <a:r>
              <a:rPr lang="en-US" sz="1800" b="1">
                <a:solidFill>
                  <a:schemeClr val="lt1"/>
                </a:solidFill>
              </a:rPr>
              <a:t>Future of Food</a:t>
            </a:r>
            <a:endParaRPr sz="1800" b="1">
              <a:solidFill>
                <a:schemeClr val="lt1"/>
              </a:solidFill>
            </a:endParaRPr>
          </a:p>
        </p:txBody>
      </p:sp>
      <p:sp>
        <p:nvSpPr>
          <p:cNvPr id="622" name="Google Shape;622;p79"/>
          <p:cNvSpPr txBox="1">
            <a:spLocks noGrp="1"/>
          </p:cNvSpPr>
          <p:nvPr>
            <p:ph type="body" idx="1"/>
          </p:nvPr>
        </p:nvSpPr>
        <p:spPr>
          <a:xfrm>
            <a:off x="914950" y="4810225"/>
            <a:ext cx="3402600" cy="7080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FRN three-year learning </a:t>
            </a:r>
            <a:br>
              <a:rPr lang="en-US" sz="1800" b="1">
                <a:solidFill>
                  <a:schemeClr val="lt1"/>
                </a:solidFill>
              </a:rPr>
            </a:br>
            <a:r>
              <a:rPr lang="en-US" sz="1800" b="1">
                <a:solidFill>
                  <a:schemeClr val="lt1"/>
                </a:solidFill>
              </a:rPr>
              <a:t>and action effort</a:t>
            </a:r>
            <a:endParaRPr sz="1800" b="1">
              <a:solidFill>
                <a:schemeClr val="lt1"/>
              </a:solidFill>
            </a:endParaRPr>
          </a:p>
        </p:txBody>
      </p:sp>
      <p:sp>
        <p:nvSpPr>
          <p:cNvPr id="623" name="Google Shape;623;p79"/>
          <p:cNvSpPr txBox="1">
            <a:spLocks noGrp="1"/>
          </p:cNvSpPr>
          <p:nvPr>
            <p:ph type="body" idx="1"/>
          </p:nvPr>
        </p:nvSpPr>
        <p:spPr>
          <a:xfrm>
            <a:off x="914950" y="5724600"/>
            <a:ext cx="37812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New Opportunities</a:t>
            </a:r>
            <a:endParaRPr sz="1800" b="1">
              <a:solidFill>
                <a:schemeClr val="lt1"/>
              </a:solidFill>
            </a:endParaRPr>
          </a:p>
        </p:txBody>
      </p:sp>
      <p:sp>
        <p:nvSpPr>
          <p:cNvPr id="624" name="Google Shape;624;p79"/>
          <p:cNvSpPr txBox="1">
            <a:spLocks noGrp="1"/>
          </p:cNvSpPr>
          <p:nvPr>
            <p:ph type="body" idx="1"/>
          </p:nvPr>
        </p:nvSpPr>
        <p:spPr>
          <a:xfrm>
            <a:off x="5219650" y="2536025"/>
            <a:ext cx="45819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Joined as members</a:t>
            </a:r>
            <a:endParaRPr sz="1800" b="1">
              <a:solidFill>
                <a:schemeClr val="lt1"/>
              </a:solidFill>
            </a:endParaRPr>
          </a:p>
        </p:txBody>
      </p:sp>
      <p:sp>
        <p:nvSpPr>
          <p:cNvPr id="625" name="Google Shape;625;p79"/>
          <p:cNvSpPr txBox="1">
            <a:spLocks noGrp="1"/>
          </p:cNvSpPr>
          <p:nvPr>
            <p:ph type="body" idx="1"/>
          </p:nvPr>
        </p:nvSpPr>
        <p:spPr>
          <a:xfrm>
            <a:off x="5410200" y="2543195"/>
            <a:ext cx="40194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In conversation</a:t>
            </a:r>
            <a:endParaRPr sz="1800" b="1">
              <a:solidFill>
                <a:schemeClr val="lt1"/>
              </a:solidFill>
            </a:endParaRPr>
          </a:p>
        </p:txBody>
      </p:sp>
      <p:sp>
        <p:nvSpPr>
          <p:cNvPr id="626" name="Google Shape;626;p79"/>
          <p:cNvSpPr txBox="1">
            <a:spLocks noGrp="1"/>
          </p:cNvSpPr>
          <p:nvPr>
            <p:ph type="body" idx="1"/>
          </p:nvPr>
        </p:nvSpPr>
        <p:spPr>
          <a:xfrm>
            <a:off x="5410200" y="3369525"/>
            <a:ext cx="58098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a:solidFill>
                  <a:schemeClr val="lt1"/>
                </a:solidFill>
              </a:rPr>
              <a:t>Explore regional opportunities = grant</a:t>
            </a:r>
            <a:endParaRPr sz="1800" b="1">
              <a:solidFill>
                <a:schemeClr val="lt1"/>
              </a:solidFill>
            </a:endParaRPr>
          </a:p>
        </p:txBody>
      </p:sp>
      <p:sp>
        <p:nvSpPr>
          <p:cNvPr id="627" name="Google Shape;627;p79"/>
          <p:cNvSpPr txBox="1">
            <a:spLocks noGrp="1"/>
          </p:cNvSpPr>
          <p:nvPr>
            <p:ph type="body" idx="1"/>
          </p:nvPr>
        </p:nvSpPr>
        <p:spPr>
          <a:xfrm>
            <a:off x="5410200" y="4927700"/>
            <a:ext cx="6677100" cy="388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US" sz="1800" b="1" dirty="0">
                <a:solidFill>
                  <a:schemeClr val="lt1"/>
                </a:solidFill>
              </a:rPr>
              <a:t>Discussing here</a:t>
            </a:r>
            <a:endParaRPr sz="1800" b="1" dirty="0">
              <a:solidFill>
                <a:schemeClr val="lt1"/>
              </a:solidFill>
            </a:endParaRPr>
          </a:p>
        </p:txBody>
      </p:sp>
      <p:pic>
        <p:nvPicPr>
          <p:cNvPr id="4" name="Google Shape;616;p79">
            <a:extLst>
              <a:ext uri="{FF2B5EF4-FFF2-40B4-BE49-F238E27FC236}">
                <a16:creationId xmlns:a16="http://schemas.microsoft.com/office/drawing/2014/main" id="{B5D54365-A791-2F7C-EC20-514F2805CD4F}"/>
              </a:ext>
            </a:extLst>
          </p:cNvPr>
          <p:cNvPicPr preferRelativeResize="0"/>
          <p:nvPr/>
        </p:nvPicPr>
        <p:blipFill rotWithShape="1">
          <a:blip r:embed="rId3">
            <a:alphaModFix/>
          </a:blip>
          <a:srcRect t="893" b="893"/>
          <a:stretch/>
        </p:blipFill>
        <p:spPr>
          <a:xfrm>
            <a:off x="5153208" y="2026838"/>
            <a:ext cx="4304702" cy="707967"/>
          </a:xfrm>
          <a:prstGeom prst="rect">
            <a:avLst/>
          </a:prstGeom>
          <a:noFill/>
          <a:ln>
            <a:noFill/>
          </a:ln>
        </p:spPr>
      </p:pic>
      <p:pic>
        <p:nvPicPr>
          <p:cNvPr id="6" name="Google Shape;616;p79">
            <a:extLst>
              <a:ext uri="{FF2B5EF4-FFF2-40B4-BE49-F238E27FC236}">
                <a16:creationId xmlns:a16="http://schemas.microsoft.com/office/drawing/2014/main" id="{9D89A67E-0ED5-47BD-D82B-1AFC18D0A3AA}"/>
              </a:ext>
            </a:extLst>
          </p:cNvPr>
          <p:cNvPicPr preferRelativeResize="0"/>
          <p:nvPr/>
        </p:nvPicPr>
        <p:blipFill rotWithShape="1">
          <a:blip r:embed="rId3">
            <a:alphaModFix/>
          </a:blip>
          <a:srcRect t="893" b="893"/>
          <a:stretch/>
        </p:blipFill>
        <p:spPr>
          <a:xfrm>
            <a:off x="5148546" y="2851822"/>
            <a:ext cx="4304702" cy="707967"/>
          </a:xfrm>
          <a:prstGeom prst="rect">
            <a:avLst/>
          </a:prstGeom>
          <a:noFill/>
          <a:ln>
            <a:noFill/>
          </a:ln>
        </p:spPr>
      </p:pic>
      <p:sp>
        <p:nvSpPr>
          <p:cNvPr id="7" name="TextBox 6">
            <a:extLst>
              <a:ext uri="{FF2B5EF4-FFF2-40B4-BE49-F238E27FC236}">
                <a16:creationId xmlns:a16="http://schemas.microsoft.com/office/drawing/2014/main" id="{BD933A8F-BB6F-5398-20EC-ADF7EA593CBB}"/>
              </a:ext>
            </a:extLst>
          </p:cNvPr>
          <p:cNvSpPr txBox="1"/>
          <p:nvPr/>
        </p:nvSpPr>
        <p:spPr>
          <a:xfrm>
            <a:off x="5449704" y="2244856"/>
            <a:ext cx="2980707" cy="369332"/>
          </a:xfrm>
          <a:prstGeom prst="rect">
            <a:avLst/>
          </a:prstGeom>
          <a:noFill/>
        </p:spPr>
        <p:txBody>
          <a:bodyPr wrap="square" rtlCol="0">
            <a:spAutoFit/>
          </a:bodyPr>
          <a:lstStyle/>
          <a:p>
            <a:r>
              <a:rPr lang="en-US" sz="1800" b="1" dirty="0">
                <a:solidFill>
                  <a:schemeClr val="bg1"/>
                </a:solidFill>
              </a:rPr>
              <a:t>AE Fund</a:t>
            </a:r>
          </a:p>
        </p:txBody>
      </p:sp>
      <p:pic>
        <p:nvPicPr>
          <p:cNvPr id="8" name="Google Shape;616;p79">
            <a:extLst>
              <a:ext uri="{FF2B5EF4-FFF2-40B4-BE49-F238E27FC236}">
                <a16:creationId xmlns:a16="http://schemas.microsoft.com/office/drawing/2014/main" id="{C74E72D1-DF3A-C21B-8FF3-B8C8A2587372}"/>
              </a:ext>
            </a:extLst>
          </p:cNvPr>
          <p:cNvPicPr preferRelativeResize="0"/>
          <p:nvPr/>
        </p:nvPicPr>
        <p:blipFill rotWithShape="1">
          <a:blip r:embed="rId3">
            <a:alphaModFix/>
          </a:blip>
          <a:srcRect t="893" b="893"/>
          <a:stretch/>
        </p:blipFill>
        <p:spPr>
          <a:xfrm>
            <a:off x="5155473" y="3643335"/>
            <a:ext cx="4304702" cy="707967"/>
          </a:xfrm>
          <a:prstGeom prst="rect">
            <a:avLst/>
          </a:prstGeom>
          <a:noFill/>
          <a:ln>
            <a:noFill/>
          </a:ln>
        </p:spPr>
      </p:pic>
      <p:sp>
        <p:nvSpPr>
          <p:cNvPr id="9" name="TextBox 8">
            <a:extLst>
              <a:ext uri="{FF2B5EF4-FFF2-40B4-BE49-F238E27FC236}">
                <a16:creationId xmlns:a16="http://schemas.microsoft.com/office/drawing/2014/main" id="{527A1632-149B-8330-4B5C-58614342F55E}"/>
              </a:ext>
            </a:extLst>
          </p:cNvPr>
          <p:cNvSpPr txBox="1"/>
          <p:nvPr/>
        </p:nvSpPr>
        <p:spPr>
          <a:xfrm>
            <a:off x="5481304" y="3037393"/>
            <a:ext cx="2917508" cy="369332"/>
          </a:xfrm>
          <a:prstGeom prst="rect">
            <a:avLst/>
          </a:prstGeom>
          <a:noFill/>
        </p:spPr>
        <p:txBody>
          <a:bodyPr wrap="square" rtlCol="0">
            <a:spAutoFit/>
          </a:bodyPr>
          <a:lstStyle/>
          <a:p>
            <a:r>
              <a:rPr lang="en-US" sz="1800" b="1" dirty="0">
                <a:solidFill>
                  <a:schemeClr val="bg1"/>
                </a:solidFill>
              </a:rPr>
              <a:t>FAO</a:t>
            </a:r>
          </a:p>
        </p:txBody>
      </p:sp>
      <p:sp>
        <p:nvSpPr>
          <p:cNvPr id="10" name="TextBox 9">
            <a:extLst>
              <a:ext uri="{FF2B5EF4-FFF2-40B4-BE49-F238E27FC236}">
                <a16:creationId xmlns:a16="http://schemas.microsoft.com/office/drawing/2014/main" id="{00644D82-4EC7-1A79-56EA-8C091700316A}"/>
              </a:ext>
            </a:extLst>
          </p:cNvPr>
          <p:cNvSpPr txBox="1"/>
          <p:nvPr/>
        </p:nvSpPr>
        <p:spPr>
          <a:xfrm>
            <a:off x="5377531" y="3790493"/>
            <a:ext cx="3402600" cy="369332"/>
          </a:xfrm>
          <a:prstGeom prst="rect">
            <a:avLst/>
          </a:prstGeom>
          <a:noFill/>
        </p:spPr>
        <p:txBody>
          <a:bodyPr wrap="square" rtlCol="0">
            <a:spAutoFit/>
          </a:bodyPr>
          <a:lstStyle/>
          <a:p>
            <a:r>
              <a:rPr lang="en-US" sz="1800" b="1" dirty="0">
                <a:solidFill>
                  <a:schemeClr val="bg1"/>
                </a:solidFill>
              </a:rPr>
              <a:t>Stats 4 SD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pic>
        <p:nvPicPr>
          <p:cNvPr id="631" name="Google Shape;631;p6"/>
          <p:cNvPicPr preferRelativeResize="0"/>
          <p:nvPr/>
        </p:nvPicPr>
        <p:blipFill rotWithShape="1">
          <a:blip r:embed="rId3">
            <a:alphaModFix/>
          </a:blip>
          <a:srcRect t="286" r="3974" b="4275"/>
          <a:stretch/>
        </p:blipFill>
        <p:spPr>
          <a:xfrm>
            <a:off x="0" y="0"/>
            <a:ext cx="12192000" cy="6858000"/>
          </a:xfrm>
          <a:prstGeom prst="rect">
            <a:avLst/>
          </a:prstGeom>
          <a:noFill/>
          <a:ln>
            <a:noFill/>
          </a:ln>
        </p:spPr>
      </p:pic>
      <p:sp>
        <p:nvSpPr>
          <p:cNvPr id="632" name="Google Shape;632;p6"/>
          <p:cNvSpPr txBox="1"/>
          <p:nvPr/>
        </p:nvSpPr>
        <p:spPr>
          <a:xfrm>
            <a:off x="795647" y="668472"/>
            <a:ext cx="6925945" cy="166196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900"/>
              <a:buFont typeface="Arial"/>
              <a:buNone/>
            </a:pPr>
            <a:br>
              <a:rPr lang="en-US" sz="3600" dirty="0"/>
            </a:br>
            <a:r>
              <a:rPr lang="en-US" sz="3600" b="0" i="0" dirty="0">
                <a:solidFill>
                  <a:srgbClr val="202124"/>
                </a:solidFill>
                <a:effectLst/>
                <a:latin typeface="arial" panose="020B0604020202020204" pitchFamily="34" charset="0"/>
              </a:rPr>
              <a:t>¡</a:t>
            </a:r>
            <a:r>
              <a:rPr lang="en-US" sz="6000" b="0" i="0" dirty="0">
                <a:solidFill>
                  <a:schemeClr val="bg1"/>
                </a:solidFill>
                <a:effectLst/>
                <a:latin typeface="Aparajita" panose="020B0502040204020203" pitchFamily="18" charset="0"/>
                <a:cs typeface="Aparajita" panose="020B0502040204020203" pitchFamily="18" charset="0"/>
              </a:rPr>
              <a:t>Gracias!</a:t>
            </a:r>
            <a:endParaRPr sz="2800" i="0" u="none" strike="noStrike" cap="none" dirty="0">
              <a:solidFill>
                <a:schemeClr val="bg1"/>
              </a:solidFill>
              <a:latin typeface="Aparajita" panose="020B0502040204020203" pitchFamily="18" charset="0"/>
              <a:cs typeface="Aparajita" panose="020B0502040204020203" pitchFamily="18" charset="0"/>
            </a:endParaRPr>
          </a:p>
        </p:txBody>
      </p:sp>
      <p:sp>
        <p:nvSpPr>
          <p:cNvPr id="633" name="Google Shape;633;p6"/>
          <p:cNvSpPr/>
          <p:nvPr/>
        </p:nvSpPr>
        <p:spPr>
          <a:xfrm>
            <a:off x="916125" y="995050"/>
            <a:ext cx="889500" cy="6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17">
      <a:dk1>
        <a:srgbClr val="000000"/>
      </a:dk1>
      <a:lt1>
        <a:srgbClr val="FFFFFF"/>
      </a:lt1>
      <a:dk2>
        <a:srgbClr val="535659"/>
      </a:dk2>
      <a:lt2>
        <a:srgbClr val="ECEDEB"/>
      </a:lt2>
      <a:accent1>
        <a:srgbClr val="C8102E"/>
      </a:accent1>
      <a:accent2>
        <a:srgbClr val="7997B3"/>
      </a:accent2>
      <a:accent3>
        <a:srgbClr val="F2A900"/>
      </a:accent3>
      <a:accent4>
        <a:srgbClr val="799900"/>
      </a:accent4>
      <a:accent5>
        <a:srgbClr val="DC582A"/>
      </a:accent5>
      <a:accent6>
        <a:srgbClr val="0D5157"/>
      </a:accent6>
      <a:hlink>
        <a:srgbClr val="C8102E"/>
      </a:hlink>
      <a:folHlink>
        <a:srgbClr val="C810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17">
      <a:dk1>
        <a:srgbClr val="000000"/>
      </a:dk1>
      <a:lt1>
        <a:srgbClr val="FFFFFF"/>
      </a:lt1>
      <a:dk2>
        <a:srgbClr val="535659"/>
      </a:dk2>
      <a:lt2>
        <a:srgbClr val="ECEDEB"/>
      </a:lt2>
      <a:accent1>
        <a:srgbClr val="C8102E"/>
      </a:accent1>
      <a:accent2>
        <a:srgbClr val="7997B3"/>
      </a:accent2>
      <a:accent3>
        <a:srgbClr val="F2A900"/>
      </a:accent3>
      <a:accent4>
        <a:srgbClr val="799900"/>
      </a:accent4>
      <a:accent5>
        <a:srgbClr val="DC582A"/>
      </a:accent5>
      <a:accent6>
        <a:srgbClr val="0D5157"/>
      </a:accent6>
      <a:hlink>
        <a:srgbClr val="C8102E"/>
      </a:hlink>
      <a:folHlink>
        <a:srgbClr val="C810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17">
      <a:dk1>
        <a:srgbClr val="000000"/>
      </a:dk1>
      <a:lt1>
        <a:srgbClr val="FFFFFF"/>
      </a:lt1>
      <a:dk2>
        <a:srgbClr val="535659"/>
      </a:dk2>
      <a:lt2>
        <a:srgbClr val="ECEDEB"/>
      </a:lt2>
      <a:accent1>
        <a:srgbClr val="C8102E"/>
      </a:accent1>
      <a:accent2>
        <a:srgbClr val="7997B3"/>
      </a:accent2>
      <a:accent3>
        <a:srgbClr val="F2A900"/>
      </a:accent3>
      <a:accent4>
        <a:srgbClr val="799900"/>
      </a:accent4>
      <a:accent5>
        <a:srgbClr val="DC582A"/>
      </a:accent5>
      <a:accent6>
        <a:srgbClr val="0D5157"/>
      </a:accent6>
      <a:hlink>
        <a:srgbClr val="C8102E"/>
      </a:hlink>
      <a:folHlink>
        <a:srgbClr val="C810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17">
      <a:dk1>
        <a:srgbClr val="000000"/>
      </a:dk1>
      <a:lt1>
        <a:srgbClr val="FFFFFF"/>
      </a:lt1>
      <a:dk2>
        <a:srgbClr val="535659"/>
      </a:dk2>
      <a:lt2>
        <a:srgbClr val="ECEDEB"/>
      </a:lt2>
      <a:accent1>
        <a:srgbClr val="C8102E"/>
      </a:accent1>
      <a:accent2>
        <a:srgbClr val="7997B3"/>
      </a:accent2>
      <a:accent3>
        <a:srgbClr val="F2A900"/>
      </a:accent3>
      <a:accent4>
        <a:srgbClr val="799900"/>
      </a:accent4>
      <a:accent5>
        <a:srgbClr val="DC582A"/>
      </a:accent5>
      <a:accent6>
        <a:srgbClr val="0D5157"/>
      </a:accent6>
      <a:hlink>
        <a:srgbClr val="C8102E"/>
      </a:hlink>
      <a:folHlink>
        <a:srgbClr val="C810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62A93A200EDAA43A113E0A1C2F5B682" ma:contentTypeVersion="17" ma:contentTypeDescription="Create a new document." ma:contentTypeScope="" ma:versionID="139871801fd09459d402d1dca76c6ffa">
  <xsd:schema xmlns:xsd="http://www.w3.org/2001/XMLSchema" xmlns:xs="http://www.w3.org/2001/XMLSchema" xmlns:p="http://schemas.microsoft.com/office/2006/metadata/properties" xmlns:ns2="919facb3-19d6-4bc5-8d64-b098f7fa970b" xmlns:ns3="e98892ee-8e84-4ff7-96ab-cc833cbbde5e" targetNamespace="http://schemas.microsoft.com/office/2006/metadata/properties" ma:root="true" ma:fieldsID="219325862098fe80244ccca08e326c1f" ns2:_="" ns3:_="">
    <xsd:import namespace="919facb3-19d6-4bc5-8d64-b098f7fa970b"/>
    <xsd:import namespace="e98892ee-8e84-4ff7-96ab-cc833cbbde5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9facb3-19d6-4bc5-8d64-b098f7fa97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79ba92-2a46-4bc6-a5ef-65523db69337"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98892ee-8e84-4ff7-96ab-cc833cbbde5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7c33c9f-140b-4209-94ac-b1a50a4b5bc1}" ma:internalName="TaxCatchAll" ma:showField="CatchAllData" ma:web="e98892ee-8e84-4ff7-96ab-cc833cbbde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98892ee-8e84-4ff7-96ab-cc833cbbde5e" xsi:nil="true"/>
    <lcf76f155ced4ddcb4097134ff3c332f xmlns="919facb3-19d6-4bc5-8d64-b098f7fa97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DAD133-267C-49EE-A81D-CB81B62D62A2}">
  <ds:schemaRefs>
    <ds:schemaRef ds:uri="http://schemas.microsoft.com/sharepoint/v3/contenttype/forms"/>
  </ds:schemaRefs>
</ds:datastoreItem>
</file>

<file path=customXml/itemProps2.xml><?xml version="1.0" encoding="utf-8"?>
<ds:datastoreItem xmlns:ds="http://schemas.openxmlformats.org/officeDocument/2006/customXml" ds:itemID="{B20D83EB-FF63-428D-9682-0884F55932E2}">
  <ds:schemaRefs>
    <ds:schemaRef ds:uri="919facb3-19d6-4bc5-8d64-b098f7fa970b"/>
    <ds:schemaRef ds:uri="e98892ee-8e84-4ff7-96ab-cc833cbbde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74A03C7-3A33-4D47-8E7B-9366D4C9DC24}">
  <ds:schemaRefs>
    <ds:schemaRef ds:uri="1ea49572-52ef-4316-b2ee-409212c3ed27"/>
    <ds:schemaRef ds:uri="919facb3-19d6-4bc5-8d64-b098f7fa970b"/>
    <ds:schemaRef ds:uri="9d1fb399-48c6-472b-919f-6efe7642db41"/>
    <ds:schemaRef ds:uri="e98892ee-8e84-4ff7-96ab-cc833cbbde5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1562</TotalTime>
  <Words>4788</Words>
  <Application>Microsoft Office PowerPoint</Application>
  <PresentationFormat>Widescreen</PresentationFormat>
  <Paragraphs>338</Paragraphs>
  <Slides>22</Slides>
  <Notes>21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22</vt:i4>
      </vt:variant>
    </vt:vector>
  </HeadingPairs>
  <TitlesOfParts>
    <vt:vector size="34" baseType="lpstr">
      <vt:lpstr>Times New Roman</vt:lpstr>
      <vt:lpstr>Georgia</vt:lpstr>
      <vt:lpstr>Aparajita</vt:lpstr>
      <vt:lpstr>Arial</vt:lpstr>
      <vt:lpstr>Arial</vt:lpstr>
      <vt:lpstr>Calibri</vt:lpstr>
      <vt:lpstr>Noto Sans Symbols</vt:lpstr>
      <vt:lpstr>Source Sans Pro</vt:lpstr>
      <vt:lpstr>Office Theme</vt:lpstr>
      <vt:lpstr>Office Theme</vt:lpstr>
      <vt:lpstr>Office Theme</vt:lpstr>
      <vt:lpstr>Office Theme</vt:lpstr>
      <vt:lpstr>Actualización del programa del CRFS </vt:lpstr>
      <vt:lpstr>PowerPoint Presentation</vt:lpstr>
      <vt:lpstr>Regiones en las que trabaja la Fundación McKnight</vt:lpstr>
      <vt:lpstr>Las prioridades de la Fundación McKnight se reflejan en los enfoques agroecológicos del CRFS y están diseñadas para impulsar tres estrategias de cambio: SOLUCIONES CLIMÁTICAS EQUIDAD TRANSFORMACIÓN DE LOS SISTEMAS</vt:lpstr>
      <vt:lpstr>Enfoques transformadores</vt:lpstr>
      <vt:lpstr>La Tierra, más allá de seis de los nueve límites planetarios</vt:lpstr>
      <vt:lpstr>Este momento — En el mundo Enfoques de AE y regenerativos Rápido crecimiento de la atención y la acción</vt:lpstr>
      <vt:lpstr>Agroecología,  Clima, Biodiversidad - AHORA </vt:lpstr>
      <vt:lpstr>Proceso de revision estratégica del programa internacional</vt:lpstr>
      <vt:lpstr>PowerPoint Presentation</vt:lpstr>
      <vt:lpstr>Estrategias expandidas</vt:lpstr>
      <vt:lpstr>Sistemas alimentarios resilientes</vt:lpstr>
      <vt:lpstr>PowerPoint Presentation</vt:lpstr>
      <vt:lpstr>Nuestros principios</vt:lpstr>
      <vt:lpstr>Estrategia 1  Acelerar la transformación de los sistemas alimentarios locales y regionales ampliando los conocimientos y prácticas de AE creados conjuntamente.   </vt:lpstr>
      <vt:lpstr>Estrategia 1  VÍA A</vt:lpstr>
      <vt:lpstr>Estrategia 1  VÍA B</vt:lpstr>
      <vt:lpstr>Estrategia 1  VÍA C</vt:lpstr>
      <vt:lpstr>Estrategia 2  Influir en los flujos de financiación, las políticas y las normas  y agendas de investigación mundiales y transnacionales para posibilitar la transformación agroecológica</vt:lpstr>
      <vt:lpstr>Palancas de cambio o puntos de presión</vt:lpstr>
      <vt:lpstr>S2  y  S1/S2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from McKnight</dc:title>
  <dc:creator>Wendy Ruyle</dc:creator>
  <cp:lastModifiedBy>Jane Maland Cady</cp:lastModifiedBy>
  <cp:revision>88</cp:revision>
  <dcterms:created xsi:type="dcterms:W3CDTF">2018-02-19T22:23:18Z</dcterms:created>
  <dcterms:modified xsi:type="dcterms:W3CDTF">2023-12-05T03:16:39Z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0x010100A22DFD14EC9C5448BC58C6156FF69E24</vt:lpwstr>
  </property>
  <property fmtid="{D5CDD505-2E9C-101B-9397-08002B2CF9AE}" pid="3" name="TaxKeyword">
    <vt:lpwstr>586;#Brand Identity Power Point Template|a3017cbe-d4b2-41ef-9ae7-de119ed22e8a</vt:lpwstr>
  </property>
  <property fmtid="{D5CDD505-2E9C-101B-9397-08002B2CF9AE}" pid="4" name="WorkflowChangePath">
    <vt:lpwstr>be4751c7-2ef7-4296-a138-24b33df820e2,25;</vt:lpwstr>
  </property>
  <property fmtid="{D5CDD505-2E9C-101B-9397-08002B2CF9AE}" pid="5" name="Featured Page">
    <vt:lpwstr/>
  </property>
  <property fmtid="{D5CDD505-2E9C-101B-9397-08002B2CF9AE}" pid="6" name="Document_x0020_Type">
    <vt:lpwstr/>
  </property>
  <property fmtid="{D5CDD505-2E9C-101B-9397-08002B2CF9AE}" pid="7" name="MF Department">
    <vt:lpwstr>2;#Communications|dfd0f813-eb3f-4ddd-b6b4-4aaf398e2c55</vt:lpwstr>
  </property>
  <property fmtid="{D5CDD505-2E9C-101B-9397-08002B2CF9AE}" pid="8" name="Featured_x0020_Page">
    <vt:lpwstr/>
  </property>
  <property fmtid="{D5CDD505-2E9C-101B-9397-08002B2CF9AE}" pid="9" name="Document Type">
    <vt:lpwstr/>
  </property>
  <property fmtid="{D5CDD505-2E9C-101B-9397-08002B2CF9AE}" pid="10" name="Technology">
    <vt:lpwstr/>
  </property>
  <property fmtid="{D5CDD505-2E9C-101B-9397-08002B2CF9AE}" pid="11" name="MediaServiceImageTags">
    <vt:lpwstr/>
  </property>
</Properties>
</file>