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7" r:id="rId2"/>
    <p:sldId id="522" r:id="rId3"/>
    <p:sldId id="552" r:id="rId4"/>
    <p:sldId id="511" r:id="rId5"/>
    <p:sldId id="485" r:id="rId6"/>
    <p:sldId id="523" r:id="rId7"/>
    <p:sldId id="533" r:id="rId8"/>
    <p:sldId id="537" r:id="rId9"/>
    <p:sldId id="486" r:id="rId10"/>
    <p:sldId id="553" r:id="rId11"/>
    <p:sldId id="260" r:id="rId12"/>
    <p:sldId id="539" r:id="rId13"/>
    <p:sldId id="524" r:id="rId14"/>
    <p:sldId id="488" r:id="rId15"/>
    <p:sldId id="530" r:id="rId16"/>
    <p:sldId id="283" r:id="rId17"/>
    <p:sldId id="525" r:id="rId18"/>
    <p:sldId id="551" r:id="rId19"/>
    <p:sldId id="527" r:id="rId20"/>
    <p:sldId id="256" r:id="rId21"/>
    <p:sldId id="278" r:id="rId22"/>
    <p:sldId id="550" r:id="rId23"/>
    <p:sldId id="277" r:id="rId24"/>
    <p:sldId id="273" r:id="rId25"/>
    <p:sldId id="279" r:id="rId26"/>
    <p:sldId id="274" r:id="rId27"/>
    <p:sldId id="276" r:id="rId28"/>
    <p:sldId id="275" r:id="rId29"/>
    <p:sldId id="556" r:id="rId30"/>
    <p:sldId id="549" r:id="rId31"/>
    <p:sldId id="554" r:id="rId32"/>
    <p:sldId id="53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8F00"/>
    <a:srgbClr val="880208"/>
    <a:srgbClr val="A10309"/>
    <a:srgbClr val="AF0307"/>
    <a:srgbClr val="BE0003"/>
    <a:srgbClr val="9AB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755"/>
    <p:restoredTop sz="92328"/>
  </p:normalViewPr>
  <p:slideViewPr>
    <p:cSldViewPr snapToGrid="0" snapToObjects="1">
      <p:cViewPr>
        <p:scale>
          <a:sx n="69" d="100"/>
          <a:sy n="69" d="100"/>
        </p:scale>
        <p:origin x="1080" y="5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teve:Documents:Work%20Folder:McKnight.Diversificacion:Best-Bet%20Trials:Best%20Bets%201:analysis:Data:cobertura:Resultados_Cobertura.2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escargas%2029_08_24\TESIS%20JHON%20HUARACA\Datos%20de%20evaluaciones%20de%20erosion%20-%20JHON%20HUARACA+SV%20complet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escargas%2029_08_24\TESIS%20JHON%20HUARACA\Datos%20de%20evaluaciones%20de%20erosion%20-%20JHON%20HUARACA+SV%20complet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Quilcas_ZonaMedia!$S$4:$S$9</c:f>
                <c:numCache>
                  <c:formatCode>General</c:formatCode>
                  <c:ptCount val="6"/>
                  <c:pt idx="0">
                    <c:v>7.4752922323263499E-2</c:v>
                  </c:pt>
                  <c:pt idx="1">
                    <c:v>7.66514257776853E-2</c:v>
                  </c:pt>
                  <c:pt idx="2">
                    <c:v>7.6131634609545001E-2</c:v>
                  </c:pt>
                  <c:pt idx="3">
                    <c:v>7.8060093572328196E-2</c:v>
                  </c:pt>
                  <c:pt idx="4">
                    <c:v>7.7727717350115605E-2</c:v>
                  </c:pt>
                  <c:pt idx="5">
                    <c:v>7.83159102667111E-2</c:v>
                  </c:pt>
                </c:numCache>
              </c:numRef>
            </c:plus>
            <c:minus>
              <c:numRef>
                <c:f>Quilcas_ZonaMedia!$R$4:$R$9</c:f>
                <c:numCache>
                  <c:formatCode>General</c:formatCode>
                  <c:ptCount val="6"/>
                  <c:pt idx="0">
                    <c:v>7.7157095646955706E-2</c:v>
                  </c:pt>
                  <c:pt idx="1">
                    <c:v>7.3716391839600506E-2</c:v>
                  </c:pt>
                  <c:pt idx="2">
                    <c:v>7.2773731438040501E-2</c:v>
                  </c:pt>
                  <c:pt idx="3">
                    <c:v>7.6100229298168301E-2</c:v>
                  </c:pt>
                  <c:pt idx="4">
                    <c:v>7.6583173201802204E-2</c:v>
                  </c:pt>
                  <c:pt idx="5">
                    <c:v>7.7185689063763399E-2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Quilcas_ZonaMedia!$U$4:$U$9</c:f>
              <c:strCache>
                <c:ptCount val="6"/>
                <c:pt idx="0">
                  <c:v>Control</c:v>
                </c:pt>
                <c:pt idx="1">
                  <c:v>Vetch + Oats</c:v>
                </c:pt>
                <c:pt idx="2">
                  <c:v>Vetch + Oat + Clover+Ryegrass</c:v>
                </c:pt>
                <c:pt idx="3">
                  <c:v>Alfalfa + Lime</c:v>
                </c:pt>
                <c:pt idx="4">
                  <c:v>Tarwi + Clover+ Ryegrass</c:v>
                </c:pt>
                <c:pt idx="5">
                  <c:v>Tarwi + Clover+Ryegrass + Rock P</c:v>
                </c:pt>
              </c:strCache>
            </c:strRef>
          </c:cat>
          <c:val>
            <c:numRef>
              <c:f>Quilcas_ZonaMedia!$V$4:$V$9</c:f>
              <c:numCache>
                <c:formatCode>0.0%</c:formatCode>
                <c:ptCount val="6"/>
                <c:pt idx="0">
                  <c:v>0.40054464888824898</c:v>
                </c:pt>
                <c:pt idx="1">
                  <c:v>0.62141588460386499</c:v>
                </c:pt>
                <c:pt idx="2">
                  <c:v>0.63890905270022502</c:v>
                </c:pt>
                <c:pt idx="3">
                  <c:v>0.54734726860648697</c:v>
                </c:pt>
                <c:pt idx="4">
                  <c:v>0.57986982622344696</c:v>
                </c:pt>
                <c:pt idx="5">
                  <c:v>0.54605960334277404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DA-2C44-AFDE-98E9C261C5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9"/>
        <c:overlap val="-27"/>
        <c:axId val="2082124632"/>
        <c:axId val="2082381864"/>
      </c:barChart>
      <c:catAx>
        <c:axId val="20821246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82381864"/>
        <c:crosses val="autoZero"/>
        <c:auto val="1"/>
        <c:lblAlgn val="ctr"/>
        <c:lblOffset val="100"/>
        <c:noMultiLvlLbl val="0"/>
      </c:catAx>
      <c:valAx>
        <c:axId val="2082381864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2124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_tradnl" sz="2400" b="1" noProof="0" dirty="0">
                <a:solidFill>
                  <a:schemeClr val="tx1"/>
                </a:solidFill>
              </a:rPr>
              <a:t>Producción</a:t>
            </a:r>
            <a:r>
              <a:rPr lang="es-ES_tradnl" sz="2400" b="1" baseline="0" noProof="0" dirty="0">
                <a:solidFill>
                  <a:schemeClr val="tx1"/>
                </a:solidFill>
              </a:rPr>
              <a:t> Sedimento</a:t>
            </a:r>
            <a:endParaRPr lang="es-ES_tradnl" sz="2400" b="1" noProof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236233375396770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>
        <c:manualLayout>
          <c:layoutTarget val="inner"/>
          <c:xMode val="edge"/>
          <c:yMode val="edge"/>
          <c:x val="0.1796209746663246"/>
          <c:y val="0.16554224296000958"/>
          <c:w val="0.78731678501544478"/>
          <c:h val="0.7975969435121045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'Datos de evaluaciones de erosio'!$AA$25:$AA$27</c:f>
                <c:numCache>
                  <c:formatCode>General</c:formatCode>
                  <c:ptCount val="3"/>
                  <c:pt idx="0">
                    <c:v>1.4786250745578213</c:v>
                  </c:pt>
                  <c:pt idx="1">
                    <c:v>0.77941138759394002</c:v>
                  </c:pt>
                  <c:pt idx="2">
                    <c:v>0.94101462676080549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0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'Datos de evaluaciones de erosio'!$Y$10:$Y$12</c:f>
              <c:strCache>
                <c:ptCount val="3"/>
                <c:pt idx="0">
                  <c:v>testig_voltear</c:v>
                </c:pt>
                <c:pt idx="1">
                  <c:v>doble_densidad</c:v>
                </c:pt>
                <c:pt idx="2">
                  <c:v>Dob_densidad_estiercol</c:v>
                </c:pt>
              </c:strCache>
            </c:strRef>
          </c:cat>
          <c:val>
            <c:numRef>
              <c:f>'Datos de evaluaciones de erosio'!$AA$10:$AA$12</c:f>
              <c:numCache>
                <c:formatCode>0.00</c:formatCode>
                <c:ptCount val="3"/>
                <c:pt idx="0">
                  <c:v>14.204166666666667</c:v>
                </c:pt>
                <c:pt idx="1">
                  <c:v>1.8076666666666668</c:v>
                </c:pt>
                <c:pt idx="2">
                  <c:v>1.2266666666666668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00-5D45-8969-ABF5966C84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overlap val="-27"/>
        <c:axId val="691672559"/>
        <c:axId val="691682639"/>
      </c:barChart>
      <c:catAx>
        <c:axId val="69167255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91682639"/>
        <c:crosses val="autoZero"/>
        <c:auto val="1"/>
        <c:lblAlgn val="ctr"/>
        <c:lblOffset val="100"/>
        <c:noMultiLvlLbl val="0"/>
      </c:catAx>
      <c:valAx>
        <c:axId val="69168263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_tradnl" sz="1400" b="1" i="0" u="none" strike="noStrike" kern="1200" baseline="0" noProof="0" dirty="0">
                    <a:solidFill>
                      <a:schemeClr val="tx1"/>
                    </a:solidFill>
                  </a:rPr>
                  <a:t>Sedimentos (g)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16725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_tradnl" sz="2400" b="1" noProof="0" dirty="0">
                <a:solidFill>
                  <a:schemeClr val="tx1"/>
                </a:solidFill>
              </a:rPr>
              <a:t>Infiltración</a:t>
            </a:r>
          </a:p>
        </c:rich>
      </c:tx>
      <c:layout>
        <c:manualLayout>
          <c:xMode val="edge"/>
          <c:yMode val="edge"/>
          <c:x val="0.3981783293490460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'Datos de evaluaciones de erosio'!$AC$25:$AC$27</c:f>
                <c:numCache>
                  <c:formatCode>General</c:formatCode>
                  <c:ptCount val="3"/>
                  <c:pt idx="0">
                    <c:v>201.70461075543119</c:v>
                  </c:pt>
                  <c:pt idx="1">
                    <c:v>371.76645708174283</c:v>
                  </c:pt>
                  <c:pt idx="2">
                    <c:v>447.92273639298259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0</c:v>
                </c:pt>
              </c:numLit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'Datos de evaluaciones de erosio'!$Y$10:$Y$12</c:f>
              <c:strCache>
                <c:ptCount val="3"/>
                <c:pt idx="0">
                  <c:v>testig_voltear</c:v>
                </c:pt>
                <c:pt idx="1">
                  <c:v>doble_densidad</c:v>
                </c:pt>
                <c:pt idx="2">
                  <c:v>Dob_densidad_estiercol</c:v>
                </c:pt>
              </c:strCache>
            </c:strRef>
          </c:cat>
          <c:val>
            <c:numRef>
              <c:f>'Datos de evaluaciones de erosio'!$AC$10:$AC$12</c:f>
              <c:numCache>
                <c:formatCode>0.00</c:formatCode>
                <c:ptCount val="3"/>
                <c:pt idx="0">
                  <c:v>2032</c:v>
                </c:pt>
                <c:pt idx="1">
                  <c:v>3077.6666666666665</c:v>
                </c:pt>
                <c:pt idx="2">
                  <c:v>3480.3333333333335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F6-954F-BFC4-121DE8E400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7"/>
        <c:overlap val="-27"/>
        <c:axId val="691672559"/>
        <c:axId val="691682639"/>
      </c:barChart>
      <c:catAx>
        <c:axId val="69167255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91682639"/>
        <c:crosses val="autoZero"/>
        <c:auto val="1"/>
        <c:lblAlgn val="ctr"/>
        <c:lblOffset val="100"/>
        <c:noMultiLvlLbl val="0"/>
      </c:catAx>
      <c:valAx>
        <c:axId val="69168263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_tradnl" sz="1400" b="1" noProof="0" dirty="0">
                    <a:solidFill>
                      <a:schemeClr val="tx1"/>
                    </a:solidFill>
                  </a:rPr>
                  <a:t>Infiltración</a:t>
                </a:r>
                <a:r>
                  <a:rPr lang="es-ES_tradnl" sz="1400" b="1" baseline="0" noProof="0" dirty="0">
                    <a:solidFill>
                      <a:schemeClr val="tx1"/>
                    </a:solidFill>
                  </a:rPr>
                  <a:t> (ml)</a:t>
                </a:r>
                <a:endParaRPr lang="es-ES_tradnl" sz="1400" b="1" noProof="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7.5079646499012437E-3"/>
              <c:y val="0.3449448493630178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ES_tradnl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1672559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C072CB-6BD5-5544-8CC8-C124ACE68EC7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C0DA0B-BCC2-EC48-AC55-4BC938114BB0}">
      <dgm:prSet custT="1"/>
      <dgm:spPr/>
      <dgm:t>
        <a:bodyPr/>
        <a:lstStyle/>
        <a:p>
          <a:pPr rtl="0"/>
          <a:r>
            <a:rPr lang="es-ES_tradnl" sz="1400" b="1" noProof="0" dirty="0">
              <a:solidFill>
                <a:srgbClr val="A10309"/>
              </a:solidFill>
            </a:rPr>
            <a:t>Año 1 </a:t>
          </a:r>
        </a:p>
        <a:p>
          <a:pPr rtl="0"/>
          <a:r>
            <a:rPr lang="es-ES_tradnl" sz="1400" b="1" noProof="0" dirty="0">
              <a:solidFill>
                <a:srgbClr val="A10309"/>
              </a:solidFill>
            </a:rPr>
            <a:t>Papa</a:t>
          </a:r>
        </a:p>
      </dgm:t>
    </dgm:pt>
    <dgm:pt modelId="{9678A957-06A6-6F45-B78B-ACEB11E4DB35}" type="parTrans" cxnId="{C32857E1-8409-DA4F-9916-5216344506B7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D4884BFC-BE1B-774A-A1BD-5F5F5D9DFE1F}" type="sibTrans" cxnId="{C32857E1-8409-DA4F-9916-5216344506B7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E85B45B0-81A0-4A4E-9C77-5C0B17E3D81C}">
      <dgm:prSet custT="1"/>
      <dgm:spPr/>
      <dgm:t>
        <a:bodyPr/>
        <a:lstStyle/>
        <a:p>
          <a:r>
            <a:rPr lang="es-ES_tradnl" sz="1400" b="1" noProof="0" dirty="0">
              <a:solidFill>
                <a:srgbClr val="A10309"/>
              </a:solidFill>
            </a:rPr>
            <a:t>A2 </a:t>
          </a:r>
        </a:p>
        <a:p>
          <a:r>
            <a:rPr lang="es-ES_tradnl" sz="1400" b="1" noProof="0" dirty="0" err="1">
              <a:solidFill>
                <a:srgbClr val="A10309"/>
              </a:solidFill>
            </a:rPr>
            <a:t>Maize</a:t>
          </a:r>
          <a:endParaRPr lang="es-ES_tradnl" sz="1400" b="1" noProof="0" dirty="0">
            <a:solidFill>
              <a:srgbClr val="A10309"/>
            </a:solidFill>
          </a:endParaRPr>
        </a:p>
      </dgm:t>
    </dgm:pt>
    <dgm:pt modelId="{84A7DD09-2EE3-6E4F-A5D5-748EEB8A5324}" type="parTrans" cxnId="{FC2AEFDD-C313-B847-9781-17A167719A6C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026EB905-C5E9-8948-A2CC-CD01018B4E59}" type="sibTrans" cxnId="{FC2AEFDD-C313-B847-9781-17A167719A6C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919F2810-5AA6-394C-850D-B33AD85B1997}">
      <dgm:prSet custT="1"/>
      <dgm:spPr/>
      <dgm:t>
        <a:bodyPr/>
        <a:lstStyle/>
        <a:p>
          <a:r>
            <a:rPr lang="es-ES_tradnl" sz="1400" b="1" noProof="0" dirty="0">
              <a:solidFill>
                <a:srgbClr val="880208"/>
              </a:solidFill>
            </a:rPr>
            <a:t>A3 </a:t>
          </a:r>
          <a:r>
            <a:rPr lang="es-ES_tradnl" sz="1400" b="1" noProof="0" dirty="0">
              <a:solidFill>
                <a:srgbClr val="A10309"/>
              </a:solidFill>
            </a:rPr>
            <a:t>Cebada</a:t>
          </a:r>
          <a:r>
            <a:rPr lang="es-ES_tradnl" sz="1400" b="1" noProof="0" dirty="0">
              <a:solidFill>
                <a:srgbClr val="880208"/>
              </a:solidFill>
            </a:rPr>
            <a:t>/oca</a:t>
          </a:r>
        </a:p>
      </dgm:t>
    </dgm:pt>
    <dgm:pt modelId="{3FD3A535-E663-6A41-A47E-26CADD688FEC}" type="parTrans" cxnId="{36F26D31-7CA1-E54B-B5B2-68CC79FDEF9C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9D9C2DB0-BECA-F243-B445-93978C0E284F}" type="sibTrans" cxnId="{36F26D31-7CA1-E54B-B5B2-68CC79FDEF9C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7B62D815-8F67-1E45-B3AF-4DB4C0405009}">
      <dgm:prSet custT="1"/>
      <dgm:spPr/>
      <dgm:t>
        <a:bodyPr/>
        <a:lstStyle/>
        <a:p>
          <a:r>
            <a:rPr lang="es-ES_tradnl" sz="1400" b="1" noProof="0" dirty="0">
              <a:solidFill>
                <a:srgbClr val="A10309"/>
              </a:solidFill>
            </a:rPr>
            <a:t>A4 </a:t>
          </a:r>
        </a:p>
        <a:p>
          <a:r>
            <a:rPr lang="es-ES_tradnl" sz="1400" b="1" noProof="0" dirty="0">
              <a:solidFill>
                <a:srgbClr val="A10309"/>
              </a:solidFill>
            </a:rPr>
            <a:t>Haba</a:t>
          </a:r>
        </a:p>
      </dgm:t>
    </dgm:pt>
    <dgm:pt modelId="{E4C4D309-DD75-BC44-8F96-CCEA5124EDD1}" type="parTrans" cxnId="{AEAF4B0B-3B7C-6A42-BE6C-DBEB8F90F8EB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EFB5B369-25F5-594F-B0BF-E16D2DAAB1E9}" type="sibTrans" cxnId="{AEAF4B0B-3B7C-6A42-BE6C-DBEB8F90F8EB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29B3458D-9998-E24E-8547-651031F768EF}">
      <dgm:prSet custT="1"/>
      <dgm:spPr/>
      <dgm:t>
        <a:bodyPr/>
        <a:lstStyle/>
        <a:p>
          <a:r>
            <a:rPr lang="es-ES_tradnl" sz="1400" b="1" noProof="0" dirty="0">
              <a:solidFill>
                <a:schemeClr val="accent6">
                  <a:lumMod val="50000"/>
                </a:schemeClr>
              </a:solidFill>
            </a:rPr>
            <a:t>A5 </a:t>
          </a:r>
        </a:p>
        <a:p>
          <a:r>
            <a:rPr lang="es-ES_tradnl" sz="1400" b="1" noProof="0" dirty="0">
              <a:solidFill>
                <a:schemeClr val="accent6">
                  <a:lumMod val="50000"/>
                </a:schemeClr>
              </a:solidFill>
            </a:rPr>
            <a:t>Descanso</a:t>
          </a:r>
        </a:p>
      </dgm:t>
    </dgm:pt>
    <dgm:pt modelId="{593FC687-1171-614C-BE3C-8455BD379537}" type="parTrans" cxnId="{95E470AB-95B8-A847-8BB6-82D7970C528A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2A41FC0B-3B4B-1742-A177-19982FC42DDE}" type="sibTrans" cxnId="{95E470AB-95B8-A847-8BB6-82D7970C528A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AC9959D9-737E-1A45-8F01-49AE004AA7C4}">
      <dgm:prSet custT="1"/>
      <dgm:spPr/>
      <dgm:t>
        <a:bodyPr/>
        <a:lstStyle/>
        <a:p>
          <a:r>
            <a:rPr lang="es-ES_tradnl" sz="1400" b="1" noProof="0" dirty="0">
              <a:solidFill>
                <a:schemeClr val="accent6">
                  <a:lumMod val="50000"/>
                </a:schemeClr>
              </a:solidFill>
            </a:rPr>
            <a:t>A6    Descanso con pastoreo</a:t>
          </a:r>
        </a:p>
      </dgm:t>
    </dgm:pt>
    <dgm:pt modelId="{8A28C5F3-90D4-734E-A866-B6979BA3F956}" type="parTrans" cxnId="{99DEA4D6-C5E1-CA42-A216-71739389FA7B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039C0545-EB38-5247-9593-41ED6F4D6ECE}" type="sibTrans" cxnId="{99DEA4D6-C5E1-CA42-A216-71739389FA7B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C29F8CE1-3DC7-0E48-BE01-8B1343D62082}" type="pres">
      <dgm:prSet presAssocID="{D2C072CB-6BD5-5544-8CC8-C124ACE68EC7}" presName="cycle" presStyleCnt="0">
        <dgm:presLayoutVars>
          <dgm:dir/>
          <dgm:resizeHandles val="exact"/>
        </dgm:presLayoutVars>
      </dgm:prSet>
      <dgm:spPr/>
    </dgm:pt>
    <dgm:pt modelId="{E39CD5C3-F025-534B-AAB6-3DBB1BDF06A2}" type="pres">
      <dgm:prSet presAssocID="{DBC0DA0B-BCC2-EC48-AC55-4BC938114BB0}" presName="dummy" presStyleCnt="0"/>
      <dgm:spPr/>
    </dgm:pt>
    <dgm:pt modelId="{1EC1EB97-2733-D540-B5E2-0E65D17A3B6D}" type="pres">
      <dgm:prSet presAssocID="{DBC0DA0B-BCC2-EC48-AC55-4BC938114BB0}" presName="node" presStyleLbl="revTx" presStyleIdx="0" presStyleCnt="6">
        <dgm:presLayoutVars>
          <dgm:bulletEnabled val="1"/>
        </dgm:presLayoutVars>
      </dgm:prSet>
      <dgm:spPr/>
    </dgm:pt>
    <dgm:pt modelId="{2A7163AB-A830-774E-B68E-53552E682AEB}" type="pres">
      <dgm:prSet presAssocID="{D4884BFC-BE1B-774A-A1BD-5F5F5D9DFE1F}" presName="sibTrans" presStyleLbl="node1" presStyleIdx="0" presStyleCnt="6"/>
      <dgm:spPr/>
    </dgm:pt>
    <dgm:pt modelId="{82B29911-8EA2-2E4F-8ADA-77E205C6C906}" type="pres">
      <dgm:prSet presAssocID="{E85B45B0-81A0-4A4E-9C77-5C0B17E3D81C}" presName="dummy" presStyleCnt="0"/>
      <dgm:spPr/>
    </dgm:pt>
    <dgm:pt modelId="{8F40C9D8-0A56-D94A-8DD2-B68D365BE628}" type="pres">
      <dgm:prSet presAssocID="{E85B45B0-81A0-4A4E-9C77-5C0B17E3D81C}" presName="node" presStyleLbl="revTx" presStyleIdx="1" presStyleCnt="6">
        <dgm:presLayoutVars>
          <dgm:bulletEnabled val="1"/>
        </dgm:presLayoutVars>
      </dgm:prSet>
      <dgm:spPr/>
    </dgm:pt>
    <dgm:pt modelId="{C52AD6CB-FA9D-E649-8785-ED94FDC401F7}" type="pres">
      <dgm:prSet presAssocID="{026EB905-C5E9-8948-A2CC-CD01018B4E59}" presName="sibTrans" presStyleLbl="node1" presStyleIdx="1" presStyleCnt="6"/>
      <dgm:spPr/>
    </dgm:pt>
    <dgm:pt modelId="{0CC8DB1A-E8BF-6140-95CF-69BA92201E13}" type="pres">
      <dgm:prSet presAssocID="{919F2810-5AA6-394C-850D-B33AD85B1997}" presName="dummy" presStyleCnt="0"/>
      <dgm:spPr/>
    </dgm:pt>
    <dgm:pt modelId="{4CD55874-7FA3-7F48-B951-E54EA4377FFB}" type="pres">
      <dgm:prSet presAssocID="{919F2810-5AA6-394C-850D-B33AD85B1997}" presName="node" presStyleLbl="revTx" presStyleIdx="2" presStyleCnt="6" custScaleX="148085">
        <dgm:presLayoutVars>
          <dgm:bulletEnabled val="1"/>
        </dgm:presLayoutVars>
      </dgm:prSet>
      <dgm:spPr/>
    </dgm:pt>
    <dgm:pt modelId="{FD735D8A-8A59-1247-A8EB-2D56E3A804C3}" type="pres">
      <dgm:prSet presAssocID="{9D9C2DB0-BECA-F243-B445-93978C0E284F}" presName="sibTrans" presStyleLbl="node1" presStyleIdx="2" presStyleCnt="6" custScaleX="95081" custLinFactNeighborX="-975" custLinFactNeighborY="-650"/>
      <dgm:spPr/>
    </dgm:pt>
    <dgm:pt modelId="{5EDE8854-6B45-A042-894F-2B5F550BA3EE}" type="pres">
      <dgm:prSet presAssocID="{7B62D815-8F67-1E45-B3AF-4DB4C0405009}" presName="dummy" presStyleCnt="0"/>
      <dgm:spPr/>
    </dgm:pt>
    <dgm:pt modelId="{9CF98593-4E32-BC4A-9E93-A23FC245BA8A}" type="pres">
      <dgm:prSet presAssocID="{7B62D815-8F67-1E45-B3AF-4DB4C0405009}" presName="node" presStyleLbl="revTx" presStyleIdx="3" presStyleCnt="6" custScaleX="106595">
        <dgm:presLayoutVars>
          <dgm:bulletEnabled val="1"/>
        </dgm:presLayoutVars>
      </dgm:prSet>
      <dgm:spPr/>
    </dgm:pt>
    <dgm:pt modelId="{7FD11ED3-1594-FD47-B07F-F92BA2A7A58B}" type="pres">
      <dgm:prSet presAssocID="{EFB5B369-25F5-594F-B0BF-E16D2DAAB1E9}" presName="sibTrans" presStyleLbl="node1" presStyleIdx="3" presStyleCnt="6"/>
      <dgm:spPr/>
    </dgm:pt>
    <dgm:pt modelId="{518DE9AC-8882-8C4D-8E20-40EA7C69A098}" type="pres">
      <dgm:prSet presAssocID="{29B3458D-9998-E24E-8547-651031F768EF}" presName="dummy" presStyleCnt="0"/>
      <dgm:spPr/>
    </dgm:pt>
    <dgm:pt modelId="{7A88331B-F34A-5343-93C6-C9E3F8A9C7DF}" type="pres">
      <dgm:prSet presAssocID="{29B3458D-9998-E24E-8547-651031F768EF}" presName="node" presStyleLbl="revTx" presStyleIdx="4" presStyleCnt="6">
        <dgm:presLayoutVars>
          <dgm:bulletEnabled val="1"/>
        </dgm:presLayoutVars>
      </dgm:prSet>
      <dgm:spPr/>
    </dgm:pt>
    <dgm:pt modelId="{46DC9C27-03BC-6D46-BE45-B340DF4A7725}" type="pres">
      <dgm:prSet presAssocID="{2A41FC0B-3B4B-1742-A177-19982FC42DDE}" presName="sibTrans" presStyleLbl="node1" presStyleIdx="4" presStyleCnt="6"/>
      <dgm:spPr/>
    </dgm:pt>
    <dgm:pt modelId="{567B33A0-824E-9141-A95E-E6C11E1F153F}" type="pres">
      <dgm:prSet presAssocID="{AC9959D9-737E-1A45-8F01-49AE004AA7C4}" presName="dummy" presStyleCnt="0"/>
      <dgm:spPr/>
    </dgm:pt>
    <dgm:pt modelId="{1A6771E6-8B7B-5142-AB73-EB1C7F351C5D}" type="pres">
      <dgm:prSet presAssocID="{AC9959D9-737E-1A45-8F01-49AE004AA7C4}" presName="node" presStyleLbl="revTx" presStyleIdx="5" presStyleCnt="6" custScaleX="142082">
        <dgm:presLayoutVars>
          <dgm:bulletEnabled val="1"/>
        </dgm:presLayoutVars>
      </dgm:prSet>
      <dgm:spPr/>
    </dgm:pt>
    <dgm:pt modelId="{236E55CC-2C1C-D84C-8EF7-FE226D9CE70A}" type="pres">
      <dgm:prSet presAssocID="{039C0545-EB38-5247-9593-41ED6F4D6ECE}" presName="sibTrans" presStyleLbl="node1" presStyleIdx="5" presStyleCnt="6"/>
      <dgm:spPr/>
    </dgm:pt>
  </dgm:ptLst>
  <dgm:cxnLst>
    <dgm:cxn modelId="{AEAF4B0B-3B7C-6A42-BE6C-DBEB8F90F8EB}" srcId="{D2C072CB-6BD5-5544-8CC8-C124ACE68EC7}" destId="{7B62D815-8F67-1E45-B3AF-4DB4C0405009}" srcOrd="3" destOrd="0" parTransId="{E4C4D309-DD75-BC44-8F96-CCEA5124EDD1}" sibTransId="{EFB5B369-25F5-594F-B0BF-E16D2DAAB1E9}"/>
    <dgm:cxn modelId="{A292C40C-4DE2-7D4C-8913-3CF353C11C12}" type="presOf" srcId="{9D9C2DB0-BECA-F243-B445-93978C0E284F}" destId="{FD735D8A-8A59-1247-A8EB-2D56E3A804C3}" srcOrd="0" destOrd="0" presId="urn:microsoft.com/office/officeart/2005/8/layout/cycle1"/>
    <dgm:cxn modelId="{2A4E8619-7B78-8E4F-ACC4-8A35ECC9C415}" type="presOf" srcId="{29B3458D-9998-E24E-8547-651031F768EF}" destId="{7A88331B-F34A-5343-93C6-C9E3F8A9C7DF}" srcOrd="0" destOrd="0" presId="urn:microsoft.com/office/officeart/2005/8/layout/cycle1"/>
    <dgm:cxn modelId="{9CE3A421-CDC4-444D-83B1-79BCD16F6112}" type="presOf" srcId="{D2C072CB-6BD5-5544-8CC8-C124ACE68EC7}" destId="{C29F8CE1-3DC7-0E48-BE01-8B1343D62082}" srcOrd="0" destOrd="0" presId="urn:microsoft.com/office/officeart/2005/8/layout/cycle1"/>
    <dgm:cxn modelId="{1B215E23-1BFE-804C-8086-B539F051A156}" type="presOf" srcId="{E85B45B0-81A0-4A4E-9C77-5C0B17E3D81C}" destId="{8F40C9D8-0A56-D94A-8DD2-B68D365BE628}" srcOrd="0" destOrd="0" presId="urn:microsoft.com/office/officeart/2005/8/layout/cycle1"/>
    <dgm:cxn modelId="{36F26D31-7CA1-E54B-B5B2-68CC79FDEF9C}" srcId="{D2C072CB-6BD5-5544-8CC8-C124ACE68EC7}" destId="{919F2810-5AA6-394C-850D-B33AD85B1997}" srcOrd="2" destOrd="0" parTransId="{3FD3A535-E663-6A41-A47E-26CADD688FEC}" sibTransId="{9D9C2DB0-BECA-F243-B445-93978C0E284F}"/>
    <dgm:cxn modelId="{0ADDB542-C919-C34F-A62C-4A82CD82E68D}" type="presOf" srcId="{7B62D815-8F67-1E45-B3AF-4DB4C0405009}" destId="{9CF98593-4E32-BC4A-9E93-A23FC245BA8A}" srcOrd="0" destOrd="0" presId="urn:microsoft.com/office/officeart/2005/8/layout/cycle1"/>
    <dgm:cxn modelId="{9A2A6167-FFB8-504C-A67B-50F06CF62F5A}" type="presOf" srcId="{919F2810-5AA6-394C-850D-B33AD85B1997}" destId="{4CD55874-7FA3-7F48-B951-E54EA4377FFB}" srcOrd="0" destOrd="0" presId="urn:microsoft.com/office/officeart/2005/8/layout/cycle1"/>
    <dgm:cxn modelId="{05AF0F6A-D254-1C46-B219-92A272DCFDC9}" type="presOf" srcId="{026EB905-C5E9-8948-A2CC-CD01018B4E59}" destId="{C52AD6CB-FA9D-E649-8785-ED94FDC401F7}" srcOrd="0" destOrd="0" presId="urn:microsoft.com/office/officeart/2005/8/layout/cycle1"/>
    <dgm:cxn modelId="{7A625072-9E35-334A-A835-799BAA3F2522}" type="presOf" srcId="{D4884BFC-BE1B-774A-A1BD-5F5F5D9DFE1F}" destId="{2A7163AB-A830-774E-B68E-53552E682AEB}" srcOrd="0" destOrd="0" presId="urn:microsoft.com/office/officeart/2005/8/layout/cycle1"/>
    <dgm:cxn modelId="{FB889880-FCC8-EB41-88DF-BCD82FCF97B9}" type="presOf" srcId="{039C0545-EB38-5247-9593-41ED6F4D6ECE}" destId="{236E55CC-2C1C-D84C-8EF7-FE226D9CE70A}" srcOrd="0" destOrd="0" presId="urn:microsoft.com/office/officeart/2005/8/layout/cycle1"/>
    <dgm:cxn modelId="{E9290286-C49C-A64A-BAA6-C4C670B1CCCE}" type="presOf" srcId="{EFB5B369-25F5-594F-B0BF-E16D2DAAB1E9}" destId="{7FD11ED3-1594-FD47-B07F-F92BA2A7A58B}" srcOrd="0" destOrd="0" presId="urn:microsoft.com/office/officeart/2005/8/layout/cycle1"/>
    <dgm:cxn modelId="{F7C559A0-B522-DD4C-B876-C60AB2768572}" type="presOf" srcId="{DBC0DA0B-BCC2-EC48-AC55-4BC938114BB0}" destId="{1EC1EB97-2733-D540-B5E2-0E65D17A3B6D}" srcOrd="0" destOrd="0" presId="urn:microsoft.com/office/officeart/2005/8/layout/cycle1"/>
    <dgm:cxn modelId="{087F3AA4-AE90-4744-9DA3-49E549CD4FB3}" type="presOf" srcId="{AC9959D9-737E-1A45-8F01-49AE004AA7C4}" destId="{1A6771E6-8B7B-5142-AB73-EB1C7F351C5D}" srcOrd="0" destOrd="0" presId="urn:microsoft.com/office/officeart/2005/8/layout/cycle1"/>
    <dgm:cxn modelId="{95E470AB-95B8-A847-8BB6-82D7970C528A}" srcId="{D2C072CB-6BD5-5544-8CC8-C124ACE68EC7}" destId="{29B3458D-9998-E24E-8547-651031F768EF}" srcOrd="4" destOrd="0" parTransId="{593FC687-1171-614C-BE3C-8455BD379537}" sibTransId="{2A41FC0B-3B4B-1742-A177-19982FC42DDE}"/>
    <dgm:cxn modelId="{99DEA4D6-C5E1-CA42-A216-71739389FA7B}" srcId="{D2C072CB-6BD5-5544-8CC8-C124ACE68EC7}" destId="{AC9959D9-737E-1A45-8F01-49AE004AA7C4}" srcOrd="5" destOrd="0" parTransId="{8A28C5F3-90D4-734E-A866-B6979BA3F956}" sibTransId="{039C0545-EB38-5247-9593-41ED6F4D6ECE}"/>
    <dgm:cxn modelId="{FC2AEFDD-C313-B847-9781-17A167719A6C}" srcId="{D2C072CB-6BD5-5544-8CC8-C124ACE68EC7}" destId="{E85B45B0-81A0-4A4E-9C77-5C0B17E3D81C}" srcOrd="1" destOrd="0" parTransId="{84A7DD09-2EE3-6E4F-A5D5-748EEB8A5324}" sibTransId="{026EB905-C5E9-8948-A2CC-CD01018B4E59}"/>
    <dgm:cxn modelId="{F3AB9DDE-23E7-8A42-8E10-930C0F9BAAA0}" type="presOf" srcId="{2A41FC0B-3B4B-1742-A177-19982FC42DDE}" destId="{46DC9C27-03BC-6D46-BE45-B340DF4A7725}" srcOrd="0" destOrd="0" presId="urn:microsoft.com/office/officeart/2005/8/layout/cycle1"/>
    <dgm:cxn modelId="{C32857E1-8409-DA4F-9916-5216344506B7}" srcId="{D2C072CB-6BD5-5544-8CC8-C124ACE68EC7}" destId="{DBC0DA0B-BCC2-EC48-AC55-4BC938114BB0}" srcOrd="0" destOrd="0" parTransId="{9678A957-06A6-6F45-B78B-ACEB11E4DB35}" sibTransId="{D4884BFC-BE1B-774A-A1BD-5F5F5D9DFE1F}"/>
    <dgm:cxn modelId="{35EBAE89-801F-F94E-BC2C-108E48078CB9}" type="presParOf" srcId="{C29F8CE1-3DC7-0E48-BE01-8B1343D62082}" destId="{E39CD5C3-F025-534B-AAB6-3DBB1BDF06A2}" srcOrd="0" destOrd="0" presId="urn:microsoft.com/office/officeart/2005/8/layout/cycle1"/>
    <dgm:cxn modelId="{98B8D112-3F71-2C46-BF40-3340272EE113}" type="presParOf" srcId="{C29F8CE1-3DC7-0E48-BE01-8B1343D62082}" destId="{1EC1EB97-2733-D540-B5E2-0E65D17A3B6D}" srcOrd="1" destOrd="0" presId="urn:microsoft.com/office/officeart/2005/8/layout/cycle1"/>
    <dgm:cxn modelId="{3943E202-401E-DC41-8F09-46C957F5B6F7}" type="presParOf" srcId="{C29F8CE1-3DC7-0E48-BE01-8B1343D62082}" destId="{2A7163AB-A830-774E-B68E-53552E682AEB}" srcOrd="2" destOrd="0" presId="urn:microsoft.com/office/officeart/2005/8/layout/cycle1"/>
    <dgm:cxn modelId="{95C4C162-DF47-CC47-9F82-9692D48AE171}" type="presParOf" srcId="{C29F8CE1-3DC7-0E48-BE01-8B1343D62082}" destId="{82B29911-8EA2-2E4F-8ADA-77E205C6C906}" srcOrd="3" destOrd="0" presId="urn:microsoft.com/office/officeart/2005/8/layout/cycle1"/>
    <dgm:cxn modelId="{CAF08964-C84E-904E-9C40-49BC181E801D}" type="presParOf" srcId="{C29F8CE1-3DC7-0E48-BE01-8B1343D62082}" destId="{8F40C9D8-0A56-D94A-8DD2-B68D365BE628}" srcOrd="4" destOrd="0" presId="urn:microsoft.com/office/officeart/2005/8/layout/cycle1"/>
    <dgm:cxn modelId="{3449FD47-7686-AB41-A4D4-33A99C0F2B3E}" type="presParOf" srcId="{C29F8CE1-3DC7-0E48-BE01-8B1343D62082}" destId="{C52AD6CB-FA9D-E649-8785-ED94FDC401F7}" srcOrd="5" destOrd="0" presId="urn:microsoft.com/office/officeart/2005/8/layout/cycle1"/>
    <dgm:cxn modelId="{8441DF9E-D77A-1C46-89C9-06770CFFE509}" type="presParOf" srcId="{C29F8CE1-3DC7-0E48-BE01-8B1343D62082}" destId="{0CC8DB1A-E8BF-6140-95CF-69BA92201E13}" srcOrd="6" destOrd="0" presId="urn:microsoft.com/office/officeart/2005/8/layout/cycle1"/>
    <dgm:cxn modelId="{F9B71440-6DE6-024D-9490-CEA9D88CCA5B}" type="presParOf" srcId="{C29F8CE1-3DC7-0E48-BE01-8B1343D62082}" destId="{4CD55874-7FA3-7F48-B951-E54EA4377FFB}" srcOrd="7" destOrd="0" presId="urn:microsoft.com/office/officeart/2005/8/layout/cycle1"/>
    <dgm:cxn modelId="{D484C847-C365-034D-955C-7B23C698A5DA}" type="presParOf" srcId="{C29F8CE1-3DC7-0E48-BE01-8B1343D62082}" destId="{FD735D8A-8A59-1247-A8EB-2D56E3A804C3}" srcOrd="8" destOrd="0" presId="urn:microsoft.com/office/officeart/2005/8/layout/cycle1"/>
    <dgm:cxn modelId="{F54A5C6B-973B-A749-A716-86FD2A93930E}" type="presParOf" srcId="{C29F8CE1-3DC7-0E48-BE01-8B1343D62082}" destId="{5EDE8854-6B45-A042-894F-2B5F550BA3EE}" srcOrd="9" destOrd="0" presId="urn:microsoft.com/office/officeart/2005/8/layout/cycle1"/>
    <dgm:cxn modelId="{C5576E12-6A3B-684E-9B44-E0747C650232}" type="presParOf" srcId="{C29F8CE1-3DC7-0E48-BE01-8B1343D62082}" destId="{9CF98593-4E32-BC4A-9E93-A23FC245BA8A}" srcOrd="10" destOrd="0" presId="urn:microsoft.com/office/officeart/2005/8/layout/cycle1"/>
    <dgm:cxn modelId="{8487EA25-3BD1-5C4A-A6C3-8A3CADA70362}" type="presParOf" srcId="{C29F8CE1-3DC7-0E48-BE01-8B1343D62082}" destId="{7FD11ED3-1594-FD47-B07F-F92BA2A7A58B}" srcOrd="11" destOrd="0" presId="urn:microsoft.com/office/officeart/2005/8/layout/cycle1"/>
    <dgm:cxn modelId="{723F49F3-6088-574E-A74A-2F718E98B893}" type="presParOf" srcId="{C29F8CE1-3DC7-0E48-BE01-8B1343D62082}" destId="{518DE9AC-8882-8C4D-8E20-40EA7C69A098}" srcOrd="12" destOrd="0" presId="urn:microsoft.com/office/officeart/2005/8/layout/cycle1"/>
    <dgm:cxn modelId="{5A14282F-D679-7642-B8CC-C25C42F350FA}" type="presParOf" srcId="{C29F8CE1-3DC7-0E48-BE01-8B1343D62082}" destId="{7A88331B-F34A-5343-93C6-C9E3F8A9C7DF}" srcOrd="13" destOrd="0" presId="urn:microsoft.com/office/officeart/2005/8/layout/cycle1"/>
    <dgm:cxn modelId="{2CCDA8CB-B9C7-D545-9166-E14698A9BD97}" type="presParOf" srcId="{C29F8CE1-3DC7-0E48-BE01-8B1343D62082}" destId="{46DC9C27-03BC-6D46-BE45-B340DF4A7725}" srcOrd="14" destOrd="0" presId="urn:microsoft.com/office/officeart/2005/8/layout/cycle1"/>
    <dgm:cxn modelId="{927F3CE0-0F8F-424E-8579-A90F04BDD32E}" type="presParOf" srcId="{C29F8CE1-3DC7-0E48-BE01-8B1343D62082}" destId="{567B33A0-824E-9141-A95E-E6C11E1F153F}" srcOrd="15" destOrd="0" presId="urn:microsoft.com/office/officeart/2005/8/layout/cycle1"/>
    <dgm:cxn modelId="{F0821A1D-7CD3-E54F-AB96-E08E3F458DA6}" type="presParOf" srcId="{C29F8CE1-3DC7-0E48-BE01-8B1343D62082}" destId="{1A6771E6-8B7B-5142-AB73-EB1C7F351C5D}" srcOrd="16" destOrd="0" presId="urn:microsoft.com/office/officeart/2005/8/layout/cycle1"/>
    <dgm:cxn modelId="{480E5DC3-41FA-5B41-9F4A-771FF4A421C2}" type="presParOf" srcId="{C29F8CE1-3DC7-0E48-BE01-8B1343D62082}" destId="{236E55CC-2C1C-D84C-8EF7-FE226D9CE70A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C072CB-6BD5-5544-8CC8-C124ACE68EC7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C0DA0B-BCC2-EC48-AC55-4BC938114BB0}">
      <dgm:prSet custT="1"/>
      <dgm:spPr/>
      <dgm:t>
        <a:bodyPr/>
        <a:lstStyle/>
        <a:p>
          <a:pPr rtl="0"/>
          <a:r>
            <a:rPr lang="es-ES_tradnl" sz="1400" b="1" noProof="0" dirty="0">
              <a:solidFill>
                <a:srgbClr val="C00000"/>
              </a:solidFill>
              <a:latin typeface="+mn-lt"/>
            </a:rPr>
            <a:t>Año 1 Papa</a:t>
          </a:r>
        </a:p>
      </dgm:t>
    </dgm:pt>
    <dgm:pt modelId="{9678A957-06A6-6F45-B78B-ACEB11E4DB35}" type="parTrans" cxnId="{C32857E1-8409-DA4F-9916-5216344506B7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D4884BFC-BE1B-774A-A1BD-5F5F5D9DFE1F}" type="sibTrans" cxnId="{C32857E1-8409-DA4F-9916-5216344506B7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E85B45B0-81A0-4A4E-9C77-5C0B17E3D81C}">
      <dgm:prSet custT="1"/>
      <dgm:spPr/>
      <dgm:t>
        <a:bodyPr/>
        <a:lstStyle/>
        <a:p>
          <a:r>
            <a:rPr lang="es-ES_tradnl" sz="1400" b="1" noProof="0" dirty="0">
              <a:solidFill>
                <a:srgbClr val="C00000"/>
              </a:solidFill>
              <a:latin typeface="+mn-lt"/>
            </a:rPr>
            <a:t>A2 </a:t>
          </a:r>
        </a:p>
        <a:p>
          <a:r>
            <a:rPr lang="es-ES_tradnl" sz="1400" b="1" noProof="0" dirty="0" err="1">
              <a:solidFill>
                <a:srgbClr val="C00000"/>
              </a:solidFill>
              <a:latin typeface="+mn-lt"/>
            </a:rPr>
            <a:t>Maiz</a:t>
          </a:r>
          <a:endParaRPr lang="es-ES_tradnl" sz="1400" b="1" noProof="0" dirty="0">
            <a:solidFill>
              <a:srgbClr val="C00000"/>
            </a:solidFill>
            <a:latin typeface="+mn-lt"/>
          </a:endParaRPr>
        </a:p>
      </dgm:t>
    </dgm:pt>
    <dgm:pt modelId="{84A7DD09-2EE3-6E4F-A5D5-748EEB8A5324}" type="parTrans" cxnId="{FC2AEFDD-C313-B847-9781-17A167719A6C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026EB905-C5E9-8948-A2CC-CD01018B4E59}" type="sibTrans" cxnId="{FC2AEFDD-C313-B847-9781-17A167719A6C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919F2810-5AA6-394C-850D-B33AD85B1997}">
      <dgm:prSet custT="1"/>
      <dgm:spPr/>
      <dgm:t>
        <a:bodyPr/>
        <a:lstStyle/>
        <a:p>
          <a:r>
            <a:rPr lang="es-ES_tradnl" sz="1400" b="1" noProof="0" dirty="0">
              <a:solidFill>
                <a:srgbClr val="C00000"/>
              </a:solidFill>
              <a:latin typeface="+mn-lt"/>
            </a:rPr>
            <a:t>A3 </a:t>
          </a:r>
        </a:p>
        <a:p>
          <a:r>
            <a:rPr lang="es-ES_tradnl" sz="1400" b="1" noProof="0" dirty="0">
              <a:solidFill>
                <a:srgbClr val="C00000"/>
              </a:solidFill>
              <a:latin typeface="+mn-lt"/>
            </a:rPr>
            <a:t>Cebada/oca</a:t>
          </a:r>
        </a:p>
      </dgm:t>
    </dgm:pt>
    <dgm:pt modelId="{3FD3A535-E663-6A41-A47E-26CADD688FEC}" type="parTrans" cxnId="{36F26D31-7CA1-E54B-B5B2-68CC79FDEF9C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9D9C2DB0-BECA-F243-B445-93978C0E284F}" type="sibTrans" cxnId="{36F26D31-7CA1-E54B-B5B2-68CC79FDEF9C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7B62D815-8F67-1E45-B3AF-4DB4C0405009}">
      <dgm:prSet custT="1"/>
      <dgm:spPr/>
      <dgm:t>
        <a:bodyPr/>
        <a:lstStyle/>
        <a:p>
          <a:r>
            <a:rPr lang="es-ES_tradnl" sz="1400" b="1" noProof="0" dirty="0">
              <a:solidFill>
                <a:srgbClr val="C00000"/>
              </a:solidFill>
              <a:latin typeface="+mn-lt"/>
            </a:rPr>
            <a:t>A5 </a:t>
          </a:r>
        </a:p>
        <a:p>
          <a:r>
            <a:rPr lang="es-ES_tradnl" sz="1400" b="1" noProof="0" dirty="0">
              <a:solidFill>
                <a:srgbClr val="C00000"/>
              </a:solidFill>
              <a:latin typeface="+mn-lt"/>
            </a:rPr>
            <a:t>Haba</a:t>
          </a:r>
        </a:p>
      </dgm:t>
    </dgm:pt>
    <dgm:pt modelId="{E4C4D309-DD75-BC44-8F96-CCEA5124EDD1}" type="parTrans" cxnId="{AEAF4B0B-3B7C-6A42-BE6C-DBEB8F90F8EB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EFB5B369-25F5-594F-B0BF-E16D2DAAB1E9}" type="sibTrans" cxnId="{AEAF4B0B-3B7C-6A42-BE6C-DBEB8F90F8EB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29B3458D-9998-E24E-8547-651031F768EF}">
      <dgm:prSet custT="1"/>
      <dgm:spPr/>
      <dgm:t>
        <a:bodyPr/>
        <a:lstStyle/>
        <a:p>
          <a:r>
            <a:rPr lang="es-ES_tradnl" sz="1400" b="1" noProof="0" dirty="0">
              <a:solidFill>
                <a:schemeClr val="accent6">
                  <a:lumMod val="50000"/>
                </a:schemeClr>
              </a:solidFill>
              <a:latin typeface="+mn-lt"/>
            </a:rPr>
            <a:t>A5 Descanso</a:t>
          </a:r>
        </a:p>
      </dgm:t>
    </dgm:pt>
    <dgm:pt modelId="{593FC687-1171-614C-BE3C-8455BD379537}" type="parTrans" cxnId="{95E470AB-95B8-A847-8BB6-82D7970C528A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2A41FC0B-3B4B-1742-A177-19982FC42DDE}" type="sibTrans" cxnId="{95E470AB-95B8-A847-8BB6-82D7970C528A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AC9959D9-737E-1A45-8F01-49AE004AA7C4}">
      <dgm:prSet custT="1"/>
      <dgm:spPr/>
      <dgm:t>
        <a:bodyPr/>
        <a:lstStyle/>
        <a:p>
          <a:r>
            <a:rPr lang="es-ES_tradnl" sz="1400" b="1" noProof="0" dirty="0">
              <a:solidFill>
                <a:schemeClr val="accent6">
                  <a:lumMod val="50000"/>
                </a:schemeClr>
              </a:solidFill>
              <a:latin typeface="+mn-lt"/>
            </a:rPr>
            <a:t>A6 Descanso con pastoreo</a:t>
          </a:r>
        </a:p>
      </dgm:t>
    </dgm:pt>
    <dgm:pt modelId="{8A28C5F3-90D4-734E-A866-B6979BA3F956}" type="parTrans" cxnId="{99DEA4D6-C5E1-CA42-A216-71739389FA7B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039C0545-EB38-5247-9593-41ED6F4D6ECE}" type="sibTrans" cxnId="{99DEA4D6-C5E1-CA42-A216-71739389FA7B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39F4400A-5B1A-1A43-991D-AFDDBDD3AFC5}">
      <dgm:prSet custT="1"/>
      <dgm:spPr/>
      <dgm:t>
        <a:bodyPr/>
        <a:lstStyle/>
        <a:p>
          <a:r>
            <a:rPr lang="es-ES_tradnl" sz="1400" b="1" noProof="0" dirty="0">
              <a:solidFill>
                <a:schemeClr val="accent6">
                  <a:lumMod val="50000"/>
                </a:schemeClr>
              </a:solidFill>
              <a:latin typeface="+mn-lt"/>
            </a:rPr>
            <a:t>A8 Descanso con pastoreo</a:t>
          </a:r>
        </a:p>
      </dgm:t>
    </dgm:pt>
    <dgm:pt modelId="{597E1C3A-0CD1-3C4D-AD5A-72B4D71DB240}" type="parTrans" cxnId="{B7D643FD-9E7C-BD4D-8AC1-CBCC9CEF26DC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48E5DA42-5EF6-024B-97F0-5DCA9D1D7D38}" type="sibTrans" cxnId="{B7D643FD-9E7C-BD4D-8AC1-CBCC9CEF26DC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5CB125BB-A50D-B54D-9CEF-28C2F0E43818}">
      <dgm:prSet custT="1"/>
      <dgm:spPr/>
      <dgm:t>
        <a:bodyPr/>
        <a:lstStyle/>
        <a:p>
          <a:r>
            <a:rPr lang="es-ES_tradnl" sz="1400" b="1" noProof="0" dirty="0">
              <a:solidFill>
                <a:schemeClr val="accent6">
                  <a:lumMod val="50000"/>
                </a:schemeClr>
              </a:solidFill>
              <a:latin typeface="+mn-lt"/>
            </a:rPr>
            <a:t>A9 Descanso con pastoreo</a:t>
          </a:r>
        </a:p>
      </dgm:t>
    </dgm:pt>
    <dgm:pt modelId="{FB7E44DA-FECE-3646-BB2A-36080D0CCF2E}" type="parTrans" cxnId="{E82D04EC-841A-CC49-BC85-723358B12094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A55480AF-D76C-BE4D-B55A-58CF099D5D72}" type="sibTrans" cxnId="{E82D04EC-841A-CC49-BC85-723358B12094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3788A695-C91C-B84D-9D07-891A3769C6CA}">
      <dgm:prSet custT="1"/>
      <dgm:spPr/>
      <dgm:t>
        <a:bodyPr/>
        <a:lstStyle/>
        <a:p>
          <a:r>
            <a:rPr lang="es-ES_tradnl" sz="1400" b="1" noProof="0" dirty="0">
              <a:solidFill>
                <a:schemeClr val="accent6">
                  <a:lumMod val="50000"/>
                </a:schemeClr>
              </a:solidFill>
              <a:latin typeface="+mn-lt"/>
            </a:rPr>
            <a:t>A7 Descanso con pastoreo</a:t>
          </a:r>
        </a:p>
      </dgm:t>
    </dgm:pt>
    <dgm:pt modelId="{3448884B-B31D-B642-BEEC-631D4E1F80C5}" type="sibTrans" cxnId="{C7F132A8-4732-6546-99E0-20EC103111D9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F73EE327-7F61-CE4C-9504-BB495FA1E002}" type="parTrans" cxnId="{C7F132A8-4732-6546-99E0-20EC103111D9}">
      <dgm:prSet/>
      <dgm:spPr/>
      <dgm:t>
        <a:bodyPr/>
        <a:lstStyle/>
        <a:p>
          <a:endParaRPr lang="en-US" sz="2400" b="1">
            <a:solidFill>
              <a:schemeClr val="accent6">
                <a:lumMod val="50000"/>
              </a:schemeClr>
            </a:solidFill>
            <a:latin typeface="+mn-lt"/>
          </a:endParaRPr>
        </a:p>
      </dgm:t>
    </dgm:pt>
    <dgm:pt modelId="{C29F8CE1-3DC7-0E48-BE01-8B1343D62082}" type="pres">
      <dgm:prSet presAssocID="{D2C072CB-6BD5-5544-8CC8-C124ACE68EC7}" presName="cycle" presStyleCnt="0">
        <dgm:presLayoutVars>
          <dgm:dir/>
          <dgm:resizeHandles val="exact"/>
        </dgm:presLayoutVars>
      </dgm:prSet>
      <dgm:spPr/>
    </dgm:pt>
    <dgm:pt modelId="{E39CD5C3-F025-534B-AAB6-3DBB1BDF06A2}" type="pres">
      <dgm:prSet presAssocID="{DBC0DA0B-BCC2-EC48-AC55-4BC938114BB0}" presName="dummy" presStyleCnt="0"/>
      <dgm:spPr/>
    </dgm:pt>
    <dgm:pt modelId="{1EC1EB97-2733-D540-B5E2-0E65D17A3B6D}" type="pres">
      <dgm:prSet presAssocID="{DBC0DA0B-BCC2-EC48-AC55-4BC938114BB0}" presName="node" presStyleLbl="revTx" presStyleIdx="0" presStyleCnt="9">
        <dgm:presLayoutVars>
          <dgm:bulletEnabled val="1"/>
        </dgm:presLayoutVars>
      </dgm:prSet>
      <dgm:spPr/>
    </dgm:pt>
    <dgm:pt modelId="{2A7163AB-A830-774E-B68E-53552E682AEB}" type="pres">
      <dgm:prSet presAssocID="{D4884BFC-BE1B-774A-A1BD-5F5F5D9DFE1F}" presName="sibTrans" presStyleLbl="node1" presStyleIdx="0" presStyleCnt="9"/>
      <dgm:spPr/>
    </dgm:pt>
    <dgm:pt modelId="{82B29911-8EA2-2E4F-8ADA-77E205C6C906}" type="pres">
      <dgm:prSet presAssocID="{E85B45B0-81A0-4A4E-9C77-5C0B17E3D81C}" presName="dummy" presStyleCnt="0"/>
      <dgm:spPr/>
    </dgm:pt>
    <dgm:pt modelId="{8F40C9D8-0A56-D94A-8DD2-B68D365BE628}" type="pres">
      <dgm:prSet presAssocID="{E85B45B0-81A0-4A4E-9C77-5C0B17E3D81C}" presName="node" presStyleLbl="revTx" presStyleIdx="1" presStyleCnt="9">
        <dgm:presLayoutVars>
          <dgm:bulletEnabled val="1"/>
        </dgm:presLayoutVars>
      </dgm:prSet>
      <dgm:spPr/>
    </dgm:pt>
    <dgm:pt modelId="{C52AD6CB-FA9D-E649-8785-ED94FDC401F7}" type="pres">
      <dgm:prSet presAssocID="{026EB905-C5E9-8948-A2CC-CD01018B4E59}" presName="sibTrans" presStyleLbl="node1" presStyleIdx="1" presStyleCnt="9"/>
      <dgm:spPr/>
    </dgm:pt>
    <dgm:pt modelId="{0CC8DB1A-E8BF-6140-95CF-69BA92201E13}" type="pres">
      <dgm:prSet presAssocID="{919F2810-5AA6-394C-850D-B33AD85B1997}" presName="dummy" presStyleCnt="0"/>
      <dgm:spPr/>
    </dgm:pt>
    <dgm:pt modelId="{4CD55874-7FA3-7F48-B951-E54EA4377FFB}" type="pres">
      <dgm:prSet presAssocID="{919F2810-5AA6-394C-850D-B33AD85B1997}" presName="node" presStyleLbl="revTx" presStyleIdx="2" presStyleCnt="9" custScaleX="172688">
        <dgm:presLayoutVars>
          <dgm:bulletEnabled val="1"/>
        </dgm:presLayoutVars>
      </dgm:prSet>
      <dgm:spPr/>
    </dgm:pt>
    <dgm:pt modelId="{FD735D8A-8A59-1247-A8EB-2D56E3A804C3}" type="pres">
      <dgm:prSet presAssocID="{9D9C2DB0-BECA-F243-B445-93978C0E284F}" presName="sibTrans" presStyleLbl="node1" presStyleIdx="2" presStyleCnt="9" custScaleX="95081" custLinFactNeighborX="-975" custLinFactNeighborY="-650"/>
      <dgm:spPr/>
    </dgm:pt>
    <dgm:pt modelId="{5EDE8854-6B45-A042-894F-2B5F550BA3EE}" type="pres">
      <dgm:prSet presAssocID="{7B62D815-8F67-1E45-B3AF-4DB4C0405009}" presName="dummy" presStyleCnt="0"/>
      <dgm:spPr/>
    </dgm:pt>
    <dgm:pt modelId="{9CF98593-4E32-BC4A-9E93-A23FC245BA8A}" type="pres">
      <dgm:prSet presAssocID="{7B62D815-8F67-1E45-B3AF-4DB4C0405009}" presName="node" presStyleLbl="revTx" presStyleIdx="3" presStyleCnt="9" custScaleX="106595">
        <dgm:presLayoutVars>
          <dgm:bulletEnabled val="1"/>
        </dgm:presLayoutVars>
      </dgm:prSet>
      <dgm:spPr/>
    </dgm:pt>
    <dgm:pt modelId="{7FD11ED3-1594-FD47-B07F-F92BA2A7A58B}" type="pres">
      <dgm:prSet presAssocID="{EFB5B369-25F5-594F-B0BF-E16D2DAAB1E9}" presName="sibTrans" presStyleLbl="node1" presStyleIdx="3" presStyleCnt="9"/>
      <dgm:spPr/>
    </dgm:pt>
    <dgm:pt modelId="{518DE9AC-8882-8C4D-8E20-40EA7C69A098}" type="pres">
      <dgm:prSet presAssocID="{29B3458D-9998-E24E-8547-651031F768EF}" presName="dummy" presStyleCnt="0"/>
      <dgm:spPr/>
    </dgm:pt>
    <dgm:pt modelId="{7A88331B-F34A-5343-93C6-C9E3F8A9C7DF}" type="pres">
      <dgm:prSet presAssocID="{29B3458D-9998-E24E-8547-651031F768EF}" presName="node" presStyleLbl="revTx" presStyleIdx="4" presStyleCnt="9" custScaleX="133635">
        <dgm:presLayoutVars>
          <dgm:bulletEnabled val="1"/>
        </dgm:presLayoutVars>
      </dgm:prSet>
      <dgm:spPr/>
    </dgm:pt>
    <dgm:pt modelId="{46DC9C27-03BC-6D46-BE45-B340DF4A7725}" type="pres">
      <dgm:prSet presAssocID="{2A41FC0B-3B4B-1742-A177-19982FC42DDE}" presName="sibTrans" presStyleLbl="node1" presStyleIdx="4" presStyleCnt="9"/>
      <dgm:spPr/>
    </dgm:pt>
    <dgm:pt modelId="{567B33A0-824E-9141-A95E-E6C11E1F153F}" type="pres">
      <dgm:prSet presAssocID="{AC9959D9-737E-1A45-8F01-49AE004AA7C4}" presName="dummy" presStyleCnt="0"/>
      <dgm:spPr/>
    </dgm:pt>
    <dgm:pt modelId="{1A6771E6-8B7B-5142-AB73-EB1C7F351C5D}" type="pres">
      <dgm:prSet presAssocID="{AC9959D9-737E-1A45-8F01-49AE004AA7C4}" presName="node" presStyleLbl="revTx" presStyleIdx="5" presStyleCnt="9" custScaleX="190116">
        <dgm:presLayoutVars>
          <dgm:bulletEnabled val="1"/>
        </dgm:presLayoutVars>
      </dgm:prSet>
      <dgm:spPr/>
    </dgm:pt>
    <dgm:pt modelId="{236E55CC-2C1C-D84C-8EF7-FE226D9CE70A}" type="pres">
      <dgm:prSet presAssocID="{039C0545-EB38-5247-9593-41ED6F4D6ECE}" presName="sibTrans" presStyleLbl="node1" presStyleIdx="5" presStyleCnt="9"/>
      <dgm:spPr/>
    </dgm:pt>
    <dgm:pt modelId="{423702E6-141A-8443-868B-A05B71CEB417}" type="pres">
      <dgm:prSet presAssocID="{3788A695-C91C-B84D-9D07-891A3769C6CA}" presName="dummy" presStyleCnt="0"/>
      <dgm:spPr/>
    </dgm:pt>
    <dgm:pt modelId="{B3E38AA9-AD2A-BB42-B2A8-3DBD3B1D23AA}" type="pres">
      <dgm:prSet presAssocID="{3788A695-C91C-B84D-9D07-891A3769C6CA}" presName="node" presStyleLbl="revTx" presStyleIdx="6" presStyleCnt="9" custScaleX="175718">
        <dgm:presLayoutVars>
          <dgm:bulletEnabled val="1"/>
        </dgm:presLayoutVars>
      </dgm:prSet>
      <dgm:spPr/>
    </dgm:pt>
    <dgm:pt modelId="{6303545E-57BD-5A48-8888-3EF6B0CDB299}" type="pres">
      <dgm:prSet presAssocID="{3448884B-B31D-B642-BEEC-631D4E1F80C5}" presName="sibTrans" presStyleLbl="node1" presStyleIdx="6" presStyleCnt="9"/>
      <dgm:spPr/>
    </dgm:pt>
    <dgm:pt modelId="{B6B160CE-2E1B-BE43-88FE-A739D5FDD3BD}" type="pres">
      <dgm:prSet presAssocID="{39F4400A-5B1A-1A43-991D-AFDDBDD3AFC5}" presName="dummy" presStyleCnt="0"/>
      <dgm:spPr/>
    </dgm:pt>
    <dgm:pt modelId="{A7B33332-7A49-FA4B-A6B7-3C5713995E29}" type="pres">
      <dgm:prSet presAssocID="{39F4400A-5B1A-1A43-991D-AFDDBDD3AFC5}" presName="node" presStyleLbl="revTx" presStyleIdx="7" presStyleCnt="9" custScaleX="194357">
        <dgm:presLayoutVars>
          <dgm:bulletEnabled val="1"/>
        </dgm:presLayoutVars>
      </dgm:prSet>
      <dgm:spPr/>
    </dgm:pt>
    <dgm:pt modelId="{EB710D95-470B-7C4A-9686-3D93DE1333A9}" type="pres">
      <dgm:prSet presAssocID="{48E5DA42-5EF6-024B-97F0-5DCA9D1D7D38}" presName="sibTrans" presStyleLbl="node1" presStyleIdx="7" presStyleCnt="9"/>
      <dgm:spPr/>
    </dgm:pt>
    <dgm:pt modelId="{25B0CB11-F649-2241-8D45-B840D3FB1C54}" type="pres">
      <dgm:prSet presAssocID="{5CB125BB-A50D-B54D-9CEF-28C2F0E43818}" presName="dummy" presStyleCnt="0"/>
      <dgm:spPr/>
    </dgm:pt>
    <dgm:pt modelId="{EF3F5B94-6B72-5B4C-BBDE-DD9E1AC79C7E}" type="pres">
      <dgm:prSet presAssocID="{5CB125BB-A50D-B54D-9CEF-28C2F0E43818}" presName="node" presStyleLbl="revTx" presStyleIdx="8" presStyleCnt="9" custScaleX="188579" custScaleY="85574">
        <dgm:presLayoutVars>
          <dgm:bulletEnabled val="1"/>
        </dgm:presLayoutVars>
      </dgm:prSet>
      <dgm:spPr/>
    </dgm:pt>
    <dgm:pt modelId="{C58DAB7B-12C1-6946-9544-B917DAE825BE}" type="pres">
      <dgm:prSet presAssocID="{A55480AF-D76C-BE4D-B55A-58CF099D5D72}" presName="sibTrans" presStyleLbl="node1" presStyleIdx="8" presStyleCnt="9"/>
      <dgm:spPr/>
    </dgm:pt>
  </dgm:ptLst>
  <dgm:cxnLst>
    <dgm:cxn modelId="{AEAF4B0B-3B7C-6A42-BE6C-DBEB8F90F8EB}" srcId="{D2C072CB-6BD5-5544-8CC8-C124ACE68EC7}" destId="{7B62D815-8F67-1E45-B3AF-4DB4C0405009}" srcOrd="3" destOrd="0" parTransId="{E4C4D309-DD75-BC44-8F96-CCEA5124EDD1}" sibTransId="{EFB5B369-25F5-594F-B0BF-E16D2DAAB1E9}"/>
    <dgm:cxn modelId="{A292C40C-4DE2-7D4C-8913-3CF353C11C12}" type="presOf" srcId="{9D9C2DB0-BECA-F243-B445-93978C0E284F}" destId="{FD735D8A-8A59-1247-A8EB-2D56E3A804C3}" srcOrd="0" destOrd="0" presId="urn:microsoft.com/office/officeart/2005/8/layout/cycle1"/>
    <dgm:cxn modelId="{2A4E8619-7B78-8E4F-ACC4-8A35ECC9C415}" type="presOf" srcId="{29B3458D-9998-E24E-8547-651031F768EF}" destId="{7A88331B-F34A-5343-93C6-C9E3F8A9C7DF}" srcOrd="0" destOrd="0" presId="urn:microsoft.com/office/officeart/2005/8/layout/cycle1"/>
    <dgm:cxn modelId="{9CE3A421-CDC4-444D-83B1-79BCD16F6112}" type="presOf" srcId="{D2C072CB-6BD5-5544-8CC8-C124ACE68EC7}" destId="{C29F8CE1-3DC7-0E48-BE01-8B1343D62082}" srcOrd="0" destOrd="0" presId="urn:microsoft.com/office/officeart/2005/8/layout/cycle1"/>
    <dgm:cxn modelId="{1B215E23-1BFE-804C-8086-B539F051A156}" type="presOf" srcId="{E85B45B0-81A0-4A4E-9C77-5C0B17E3D81C}" destId="{8F40C9D8-0A56-D94A-8DD2-B68D365BE628}" srcOrd="0" destOrd="0" presId="urn:microsoft.com/office/officeart/2005/8/layout/cycle1"/>
    <dgm:cxn modelId="{70F4AB2C-F8A9-2D4A-9DCF-149F4BC81377}" type="presOf" srcId="{5CB125BB-A50D-B54D-9CEF-28C2F0E43818}" destId="{EF3F5B94-6B72-5B4C-BBDE-DD9E1AC79C7E}" srcOrd="0" destOrd="0" presId="urn:microsoft.com/office/officeart/2005/8/layout/cycle1"/>
    <dgm:cxn modelId="{36F26D31-7CA1-E54B-B5B2-68CC79FDEF9C}" srcId="{D2C072CB-6BD5-5544-8CC8-C124ACE68EC7}" destId="{919F2810-5AA6-394C-850D-B33AD85B1997}" srcOrd="2" destOrd="0" parTransId="{3FD3A535-E663-6A41-A47E-26CADD688FEC}" sibTransId="{9D9C2DB0-BECA-F243-B445-93978C0E284F}"/>
    <dgm:cxn modelId="{19C3BE39-4426-E440-9A76-04D5771BF4CB}" type="presOf" srcId="{3788A695-C91C-B84D-9D07-891A3769C6CA}" destId="{B3E38AA9-AD2A-BB42-B2A8-3DBD3B1D23AA}" srcOrd="0" destOrd="0" presId="urn:microsoft.com/office/officeart/2005/8/layout/cycle1"/>
    <dgm:cxn modelId="{0ADDB542-C919-C34F-A62C-4A82CD82E68D}" type="presOf" srcId="{7B62D815-8F67-1E45-B3AF-4DB4C0405009}" destId="{9CF98593-4E32-BC4A-9E93-A23FC245BA8A}" srcOrd="0" destOrd="0" presId="urn:microsoft.com/office/officeart/2005/8/layout/cycle1"/>
    <dgm:cxn modelId="{9A2A6167-FFB8-504C-A67B-50F06CF62F5A}" type="presOf" srcId="{919F2810-5AA6-394C-850D-B33AD85B1997}" destId="{4CD55874-7FA3-7F48-B951-E54EA4377FFB}" srcOrd="0" destOrd="0" presId="urn:microsoft.com/office/officeart/2005/8/layout/cycle1"/>
    <dgm:cxn modelId="{05AF0F6A-D254-1C46-B219-92A272DCFDC9}" type="presOf" srcId="{026EB905-C5E9-8948-A2CC-CD01018B4E59}" destId="{C52AD6CB-FA9D-E649-8785-ED94FDC401F7}" srcOrd="0" destOrd="0" presId="urn:microsoft.com/office/officeart/2005/8/layout/cycle1"/>
    <dgm:cxn modelId="{79F0776A-1025-3A42-9E54-F3D7D90C75E7}" type="presOf" srcId="{39F4400A-5B1A-1A43-991D-AFDDBDD3AFC5}" destId="{A7B33332-7A49-FA4B-A6B7-3C5713995E29}" srcOrd="0" destOrd="0" presId="urn:microsoft.com/office/officeart/2005/8/layout/cycle1"/>
    <dgm:cxn modelId="{7A625072-9E35-334A-A835-799BAA3F2522}" type="presOf" srcId="{D4884BFC-BE1B-774A-A1BD-5F5F5D9DFE1F}" destId="{2A7163AB-A830-774E-B68E-53552E682AEB}" srcOrd="0" destOrd="0" presId="urn:microsoft.com/office/officeart/2005/8/layout/cycle1"/>
    <dgm:cxn modelId="{FB889880-FCC8-EB41-88DF-BCD82FCF97B9}" type="presOf" srcId="{039C0545-EB38-5247-9593-41ED6F4D6ECE}" destId="{236E55CC-2C1C-D84C-8EF7-FE226D9CE70A}" srcOrd="0" destOrd="0" presId="urn:microsoft.com/office/officeart/2005/8/layout/cycle1"/>
    <dgm:cxn modelId="{E9290286-C49C-A64A-BAA6-C4C670B1CCCE}" type="presOf" srcId="{EFB5B369-25F5-594F-B0BF-E16D2DAAB1E9}" destId="{7FD11ED3-1594-FD47-B07F-F92BA2A7A58B}" srcOrd="0" destOrd="0" presId="urn:microsoft.com/office/officeart/2005/8/layout/cycle1"/>
    <dgm:cxn modelId="{5F864E96-C0F4-5747-965E-1709A9B3C10F}" type="presOf" srcId="{48E5DA42-5EF6-024B-97F0-5DCA9D1D7D38}" destId="{EB710D95-470B-7C4A-9686-3D93DE1333A9}" srcOrd="0" destOrd="0" presId="urn:microsoft.com/office/officeart/2005/8/layout/cycle1"/>
    <dgm:cxn modelId="{F7C559A0-B522-DD4C-B876-C60AB2768572}" type="presOf" srcId="{DBC0DA0B-BCC2-EC48-AC55-4BC938114BB0}" destId="{1EC1EB97-2733-D540-B5E2-0E65D17A3B6D}" srcOrd="0" destOrd="0" presId="urn:microsoft.com/office/officeart/2005/8/layout/cycle1"/>
    <dgm:cxn modelId="{087F3AA4-AE90-4744-9DA3-49E549CD4FB3}" type="presOf" srcId="{AC9959D9-737E-1A45-8F01-49AE004AA7C4}" destId="{1A6771E6-8B7B-5142-AB73-EB1C7F351C5D}" srcOrd="0" destOrd="0" presId="urn:microsoft.com/office/officeart/2005/8/layout/cycle1"/>
    <dgm:cxn modelId="{C7F132A8-4732-6546-99E0-20EC103111D9}" srcId="{D2C072CB-6BD5-5544-8CC8-C124ACE68EC7}" destId="{3788A695-C91C-B84D-9D07-891A3769C6CA}" srcOrd="6" destOrd="0" parTransId="{F73EE327-7F61-CE4C-9504-BB495FA1E002}" sibTransId="{3448884B-B31D-B642-BEEC-631D4E1F80C5}"/>
    <dgm:cxn modelId="{95E470AB-95B8-A847-8BB6-82D7970C528A}" srcId="{D2C072CB-6BD5-5544-8CC8-C124ACE68EC7}" destId="{29B3458D-9998-E24E-8547-651031F768EF}" srcOrd="4" destOrd="0" parTransId="{593FC687-1171-614C-BE3C-8455BD379537}" sibTransId="{2A41FC0B-3B4B-1742-A177-19982FC42DDE}"/>
    <dgm:cxn modelId="{6EA020C0-F99E-A04F-9545-6EC6AFDF7DE1}" type="presOf" srcId="{A55480AF-D76C-BE4D-B55A-58CF099D5D72}" destId="{C58DAB7B-12C1-6946-9544-B917DAE825BE}" srcOrd="0" destOrd="0" presId="urn:microsoft.com/office/officeart/2005/8/layout/cycle1"/>
    <dgm:cxn modelId="{99DEA4D6-C5E1-CA42-A216-71739389FA7B}" srcId="{D2C072CB-6BD5-5544-8CC8-C124ACE68EC7}" destId="{AC9959D9-737E-1A45-8F01-49AE004AA7C4}" srcOrd="5" destOrd="0" parTransId="{8A28C5F3-90D4-734E-A866-B6979BA3F956}" sibTransId="{039C0545-EB38-5247-9593-41ED6F4D6ECE}"/>
    <dgm:cxn modelId="{FC2AEFDD-C313-B847-9781-17A167719A6C}" srcId="{D2C072CB-6BD5-5544-8CC8-C124ACE68EC7}" destId="{E85B45B0-81A0-4A4E-9C77-5C0B17E3D81C}" srcOrd="1" destOrd="0" parTransId="{84A7DD09-2EE3-6E4F-A5D5-748EEB8A5324}" sibTransId="{026EB905-C5E9-8948-A2CC-CD01018B4E59}"/>
    <dgm:cxn modelId="{F3AB9DDE-23E7-8A42-8E10-930C0F9BAAA0}" type="presOf" srcId="{2A41FC0B-3B4B-1742-A177-19982FC42DDE}" destId="{46DC9C27-03BC-6D46-BE45-B340DF4A7725}" srcOrd="0" destOrd="0" presId="urn:microsoft.com/office/officeart/2005/8/layout/cycle1"/>
    <dgm:cxn modelId="{C32857E1-8409-DA4F-9916-5216344506B7}" srcId="{D2C072CB-6BD5-5544-8CC8-C124ACE68EC7}" destId="{DBC0DA0B-BCC2-EC48-AC55-4BC938114BB0}" srcOrd="0" destOrd="0" parTransId="{9678A957-06A6-6F45-B78B-ACEB11E4DB35}" sibTransId="{D4884BFC-BE1B-774A-A1BD-5F5F5D9DFE1F}"/>
    <dgm:cxn modelId="{E82D04EC-841A-CC49-BC85-723358B12094}" srcId="{D2C072CB-6BD5-5544-8CC8-C124ACE68EC7}" destId="{5CB125BB-A50D-B54D-9CEF-28C2F0E43818}" srcOrd="8" destOrd="0" parTransId="{FB7E44DA-FECE-3646-BB2A-36080D0CCF2E}" sibTransId="{A55480AF-D76C-BE4D-B55A-58CF099D5D72}"/>
    <dgm:cxn modelId="{B2F78BF9-2F1A-0A4B-A35C-E075A7E91548}" type="presOf" srcId="{3448884B-B31D-B642-BEEC-631D4E1F80C5}" destId="{6303545E-57BD-5A48-8888-3EF6B0CDB299}" srcOrd="0" destOrd="0" presId="urn:microsoft.com/office/officeart/2005/8/layout/cycle1"/>
    <dgm:cxn modelId="{B7D643FD-9E7C-BD4D-8AC1-CBCC9CEF26DC}" srcId="{D2C072CB-6BD5-5544-8CC8-C124ACE68EC7}" destId="{39F4400A-5B1A-1A43-991D-AFDDBDD3AFC5}" srcOrd="7" destOrd="0" parTransId="{597E1C3A-0CD1-3C4D-AD5A-72B4D71DB240}" sibTransId="{48E5DA42-5EF6-024B-97F0-5DCA9D1D7D38}"/>
    <dgm:cxn modelId="{35EBAE89-801F-F94E-BC2C-108E48078CB9}" type="presParOf" srcId="{C29F8CE1-3DC7-0E48-BE01-8B1343D62082}" destId="{E39CD5C3-F025-534B-AAB6-3DBB1BDF06A2}" srcOrd="0" destOrd="0" presId="urn:microsoft.com/office/officeart/2005/8/layout/cycle1"/>
    <dgm:cxn modelId="{98B8D112-3F71-2C46-BF40-3340272EE113}" type="presParOf" srcId="{C29F8CE1-3DC7-0E48-BE01-8B1343D62082}" destId="{1EC1EB97-2733-D540-B5E2-0E65D17A3B6D}" srcOrd="1" destOrd="0" presId="urn:microsoft.com/office/officeart/2005/8/layout/cycle1"/>
    <dgm:cxn modelId="{3943E202-401E-DC41-8F09-46C957F5B6F7}" type="presParOf" srcId="{C29F8CE1-3DC7-0E48-BE01-8B1343D62082}" destId="{2A7163AB-A830-774E-B68E-53552E682AEB}" srcOrd="2" destOrd="0" presId="urn:microsoft.com/office/officeart/2005/8/layout/cycle1"/>
    <dgm:cxn modelId="{95C4C162-DF47-CC47-9F82-9692D48AE171}" type="presParOf" srcId="{C29F8CE1-3DC7-0E48-BE01-8B1343D62082}" destId="{82B29911-8EA2-2E4F-8ADA-77E205C6C906}" srcOrd="3" destOrd="0" presId="urn:microsoft.com/office/officeart/2005/8/layout/cycle1"/>
    <dgm:cxn modelId="{CAF08964-C84E-904E-9C40-49BC181E801D}" type="presParOf" srcId="{C29F8CE1-3DC7-0E48-BE01-8B1343D62082}" destId="{8F40C9D8-0A56-D94A-8DD2-B68D365BE628}" srcOrd="4" destOrd="0" presId="urn:microsoft.com/office/officeart/2005/8/layout/cycle1"/>
    <dgm:cxn modelId="{3449FD47-7686-AB41-A4D4-33A99C0F2B3E}" type="presParOf" srcId="{C29F8CE1-3DC7-0E48-BE01-8B1343D62082}" destId="{C52AD6CB-FA9D-E649-8785-ED94FDC401F7}" srcOrd="5" destOrd="0" presId="urn:microsoft.com/office/officeart/2005/8/layout/cycle1"/>
    <dgm:cxn modelId="{8441DF9E-D77A-1C46-89C9-06770CFFE509}" type="presParOf" srcId="{C29F8CE1-3DC7-0E48-BE01-8B1343D62082}" destId="{0CC8DB1A-E8BF-6140-95CF-69BA92201E13}" srcOrd="6" destOrd="0" presId="urn:microsoft.com/office/officeart/2005/8/layout/cycle1"/>
    <dgm:cxn modelId="{F9B71440-6DE6-024D-9490-CEA9D88CCA5B}" type="presParOf" srcId="{C29F8CE1-3DC7-0E48-BE01-8B1343D62082}" destId="{4CD55874-7FA3-7F48-B951-E54EA4377FFB}" srcOrd="7" destOrd="0" presId="urn:microsoft.com/office/officeart/2005/8/layout/cycle1"/>
    <dgm:cxn modelId="{D484C847-C365-034D-955C-7B23C698A5DA}" type="presParOf" srcId="{C29F8CE1-3DC7-0E48-BE01-8B1343D62082}" destId="{FD735D8A-8A59-1247-A8EB-2D56E3A804C3}" srcOrd="8" destOrd="0" presId="urn:microsoft.com/office/officeart/2005/8/layout/cycle1"/>
    <dgm:cxn modelId="{F54A5C6B-973B-A749-A716-86FD2A93930E}" type="presParOf" srcId="{C29F8CE1-3DC7-0E48-BE01-8B1343D62082}" destId="{5EDE8854-6B45-A042-894F-2B5F550BA3EE}" srcOrd="9" destOrd="0" presId="urn:microsoft.com/office/officeart/2005/8/layout/cycle1"/>
    <dgm:cxn modelId="{C5576E12-6A3B-684E-9B44-E0747C650232}" type="presParOf" srcId="{C29F8CE1-3DC7-0E48-BE01-8B1343D62082}" destId="{9CF98593-4E32-BC4A-9E93-A23FC245BA8A}" srcOrd="10" destOrd="0" presId="urn:microsoft.com/office/officeart/2005/8/layout/cycle1"/>
    <dgm:cxn modelId="{8487EA25-3BD1-5C4A-A6C3-8A3CADA70362}" type="presParOf" srcId="{C29F8CE1-3DC7-0E48-BE01-8B1343D62082}" destId="{7FD11ED3-1594-FD47-B07F-F92BA2A7A58B}" srcOrd="11" destOrd="0" presId="urn:microsoft.com/office/officeart/2005/8/layout/cycle1"/>
    <dgm:cxn modelId="{723F49F3-6088-574E-A74A-2F718E98B893}" type="presParOf" srcId="{C29F8CE1-3DC7-0E48-BE01-8B1343D62082}" destId="{518DE9AC-8882-8C4D-8E20-40EA7C69A098}" srcOrd="12" destOrd="0" presId="urn:microsoft.com/office/officeart/2005/8/layout/cycle1"/>
    <dgm:cxn modelId="{5A14282F-D679-7642-B8CC-C25C42F350FA}" type="presParOf" srcId="{C29F8CE1-3DC7-0E48-BE01-8B1343D62082}" destId="{7A88331B-F34A-5343-93C6-C9E3F8A9C7DF}" srcOrd="13" destOrd="0" presId="urn:microsoft.com/office/officeart/2005/8/layout/cycle1"/>
    <dgm:cxn modelId="{2CCDA8CB-B9C7-D545-9166-E14698A9BD97}" type="presParOf" srcId="{C29F8CE1-3DC7-0E48-BE01-8B1343D62082}" destId="{46DC9C27-03BC-6D46-BE45-B340DF4A7725}" srcOrd="14" destOrd="0" presId="urn:microsoft.com/office/officeart/2005/8/layout/cycle1"/>
    <dgm:cxn modelId="{927F3CE0-0F8F-424E-8579-A90F04BDD32E}" type="presParOf" srcId="{C29F8CE1-3DC7-0E48-BE01-8B1343D62082}" destId="{567B33A0-824E-9141-A95E-E6C11E1F153F}" srcOrd="15" destOrd="0" presId="urn:microsoft.com/office/officeart/2005/8/layout/cycle1"/>
    <dgm:cxn modelId="{F0821A1D-7CD3-E54F-AB96-E08E3F458DA6}" type="presParOf" srcId="{C29F8CE1-3DC7-0E48-BE01-8B1343D62082}" destId="{1A6771E6-8B7B-5142-AB73-EB1C7F351C5D}" srcOrd="16" destOrd="0" presId="urn:microsoft.com/office/officeart/2005/8/layout/cycle1"/>
    <dgm:cxn modelId="{480E5DC3-41FA-5B41-9F4A-771FF4A421C2}" type="presParOf" srcId="{C29F8CE1-3DC7-0E48-BE01-8B1343D62082}" destId="{236E55CC-2C1C-D84C-8EF7-FE226D9CE70A}" srcOrd="17" destOrd="0" presId="urn:microsoft.com/office/officeart/2005/8/layout/cycle1"/>
    <dgm:cxn modelId="{629DE8C0-8118-1E45-8F97-E9E4597700A7}" type="presParOf" srcId="{C29F8CE1-3DC7-0E48-BE01-8B1343D62082}" destId="{423702E6-141A-8443-868B-A05B71CEB417}" srcOrd="18" destOrd="0" presId="urn:microsoft.com/office/officeart/2005/8/layout/cycle1"/>
    <dgm:cxn modelId="{BFC107A0-0C24-4E49-9685-951D83616B87}" type="presParOf" srcId="{C29F8CE1-3DC7-0E48-BE01-8B1343D62082}" destId="{B3E38AA9-AD2A-BB42-B2A8-3DBD3B1D23AA}" srcOrd="19" destOrd="0" presId="urn:microsoft.com/office/officeart/2005/8/layout/cycle1"/>
    <dgm:cxn modelId="{802CF36B-30D0-A743-AC13-F5EA74DF1D19}" type="presParOf" srcId="{C29F8CE1-3DC7-0E48-BE01-8B1343D62082}" destId="{6303545E-57BD-5A48-8888-3EF6B0CDB299}" srcOrd="20" destOrd="0" presId="urn:microsoft.com/office/officeart/2005/8/layout/cycle1"/>
    <dgm:cxn modelId="{AE125114-CEC4-3842-A1FA-D3B7BB666A38}" type="presParOf" srcId="{C29F8CE1-3DC7-0E48-BE01-8B1343D62082}" destId="{B6B160CE-2E1B-BE43-88FE-A739D5FDD3BD}" srcOrd="21" destOrd="0" presId="urn:microsoft.com/office/officeart/2005/8/layout/cycle1"/>
    <dgm:cxn modelId="{FAC4DCDF-54E9-2C4D-B73D-F43DDEBE1D0A}" type="presParOf" srcId="{C29F8CE1-3DC7-0E48-BE01-8B1343D62082}" destId="{A7B33332-7A49-FA4B-A6B7-3C5713995E29}" srcOrd="22" destOrd="0" presId="urn:microsoft.com/office/officeart/2005/8/layout/cycle1"/>
    <dgm:cxn modelId="{CD5EDF98-17D1-C946-980F-6D579192C5FF}" type="presParOf" srcId="{C29F8CE1-3DC7-0E48-BE01-8B1343D62082}" destId="{EB710D95-470B-7C4A-9686-3D93DE1333A9}" srcOrd="23" destOrd="0" presId="urn:microsoft.com/office/officeart/2005/8/layout/cycle1"/>
    <dgm:cxn modelId="{509076E5-DC4F-FE4F-9BFC-86C892183DA1}" type="presParOf" srcId="{C29F8CE1-3DC7-0E48-BE01-8B1343D62082}" destId="{25B0CB11-F649-2241-8D45-B840D3FB1C54}" srcOrd="24" destOrd="0" presId="urn:microsoft.com/office/officeart/2005/8/layout/cycle1"/>
    <dgm:cxn modelId="{25C345E4-EFA5-E845-8357-2D3EFE4DF02D}" type="presParOf" srcId="{C29F8CE1-3DC7-0E48-BE01-8B1343D62082}" destId="{EF3F5B94-6B72-5B4C-BBDE-DD9E1AC79C7E}" srcOrd="25" destOrd="0" presId="urn:microsoft.com/office/officeart/2005/8/layout/cycle1"/>
    <dgm:cxn modelId="{0A59EB70-5D83-0B46-8D8F-DF3779633274}" type="presParOf" srcId="{C29F8CE1-3DC7-0E48-BE01-8B1343D62082}" destId="{C58DAB7B-12C1-6946-9544-B917DAE825BE}" srcOrd="26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C072CB-6BD5-5544-8CC8-C124ACE68EC7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C0DA0B-BCC2-EC48-AC55-4BC938114BB0}">
      <dgm:prSet custT="1"/>
      <dgm:spPr/>
      <dgm:t>
        <a:bodyPr/>
        <a:lstStyle/>
        <a:p>
          <a:pPr rtl="0"/>
          <a:r>
            <a:rPr lang="es-ES_tradnl" sz="1400" b="1" noProof="0" dirty="0">
              <a:solidFill>
                <a:srgbClr val="A10309"/>
              </a:solidFill>
            </a:rPr>
            <a:t>Año 1 </a:t>
          </a:r>
        </a:p>
        <a:p>
          <a:pPr rtl="0"/>
          <a:r>
            <a:rPr lang="es-ES_tradnl" sz="1400" b="1" noProof="0" dirty="0">
              <a:solidFill>
                <a:srgbClr val="A10309"/>
              </a:solidFill>
            </a:rPr>
            <a:t>Papa</a:t>
          </a:r>
        </a:p>
      </dgm:t>
    </dgm:pt>
    <dgm:pt modelId="{9678A957-06A6-6F45-B78B-ACEB11E4DB35}" type="parTrans" cxnId="{C32857E1-8409-DA4F-9916-5216344506B7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D4884BFC-BE1B-774A-A1BD-5F5F5D9DFE1F}" type="sibTrans" cxnId="{C32857E1-8409-DA4F-9916-5216344506B7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E85B45B0-81A0-4A4E-9C77-5C0B17E3D81C}">
      <dgm:prSet custT="1"/>
      <dgm:spPr/>
      <dgm:t>
        <a:bodyPr/>
        <a:lstStyle/>
        <a:p>
          <a:r>
            <a:rPr lang="es-ES_tradnl" sz="1400" b="1" noProof="0" dirty="0">
              <a:solidFill>
                <a:srgbClr val="A10309"/>
              </a:solidFill>
            </a:rPr>
            <a:t>A2 </a:t>
          </a:r>
        </a:p>
        <a:p>
          <a:r>
            <a:rPr lang="es-ES_tradnl" sz="1400" b="1" noProof="0" dirty="0" err="1">
              <a:solidFill>
                <a:srgbClr val="A10309"/>
              </a:solidFill>
            </a:rPr>
            <a:t>Maize</a:t>
          </a:r>
          <a:endParaRPr lang="es-ES_tradnl" sz="1400" b="1" noProof="0" dirty="0">
            <a:solidFill>
              <a:srgbClr val="A10309"/>
            </a:solidFill>
          </a:endParaRPr>
        </a:p>
      </dgm:t>
    </dgm:pt>
    <dgm:pt modelId="{84A7DD09-2EE3-6E4F-A5D5-748EEB8A5324}" type="parTrans" cxnId="{FC2AEFDD-C313-B847-9781-17A167719A6C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026EB905-C5E9-8948-A2CC-CD01018B4E59}" type="sibTrans" cxnId="{FC2AEFDD-C313-B847-9781-17A167719A6C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919F2810-5AA6-394C-850D-B33AD85B1997}">
      <dgm:prSet custT="1"/>
      <dgm:spPr/>
      <dgm:t>
        <a:bodyPr/>
        <a:lstStyle/>
        <a:p>
          <a:r>
            <a:rPr lang="es-ES_tradnl" sz="1400" b="1" noProof="0" dirty="0">
              <a:solidFill>
                <a:srgbClr val="880208"/>
              </a:solidFill>
            </a:rPr>
            <a:t>A3 </a:t>
          </a:r>
          <a:r>
            <a:rPr lang="es-ES_tradnl" sz="1400" b="1" noProof="0" dirty="0">
              <a:solidFill>
                <a:srgbClr val="A10309"/>
              </a:solidFill>
            </a:rPr>
            <a:t>Cebada</a:t>
          </a:r>
          <a:r>
            <a:rPr lang="es-ES_tradnl" sz="1400" b="1" noProof="0" dirty="0">
              <a:solidFill>
                <a:srgbClr val="880208"/>
              </a:solidFill>
            </a:rPr>
            <a:t>/oca</a:t>
          </a:r>
        </a:p>
      </dgm:t>
    </dgm:pt>
    <dgm:pt modelId="{3FD3A535-E663-6A41-A47E-26CADD688FEC}" type="parTrans" cxnId="{36F26D31-7CA1-E54B-B5B2-68CC79FDEF9C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9D9C2DB0-BECA-F243-B445-93978C0E284F}" type="sibTrans" cxnId="{36F26D31-7CA1-E54B-B5B2-68CC79FDEF9C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7B62D815-8F67-1E45-B3AF-4DB4C0405009}">
      <dgm:prSet custT="1"/>
      <dgm:spPr/>
      <dgm:t>
        <a:bodyPr/>
        <a:lstStyle/>
        <a:p>
          <a:r>
            <a:rPr lang="es-ES_tradnl" sz="1400" b="1" noProof="0" dirty="0">
              <a:solidFill>
                <a:schemeClr val="accent6">
                  <a:lumMod val="75000"/>
                </a:schemeClr>
              </a:solidFill>
            </a:rPr>
            <a:t>A4 </a:t>
          </a:r>
        </a:p>
        <a:p>
          <a:r>
            <a:rPr lang="es-ES_tradnl" sz="1400" b="1" noProof="0" dirty="0">
              <a:solidFill>
                <a:schemeClr val="accent6">
                  <a:lumMod val="75000"/>
                </a:schemeClr>
              </a:solidFill>
            </a:rPr>
            <a:t>Descanso</a:t>
          </a:r>
        </a:p>
      </dgm:t>
    </dgm:pt>
    <dgm:pt modelId="{E4C4D309-DD75-BC44-8F96-CCEA5124EDD1}" type="parTrans" cxnId="{AEAF4B0B-3B7C-6A42-BE6C-DBEB8F90F8EB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EFB5B369-25F5-594F-B0BF-E16D2DAAB1E9}" type="sibTrans" cxnId="{AEAF4B0B-3B7C-6A42-BE6C-DBEB8F90F8EB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29B3458D-9998-E24E-8547-651031F768EF}">
      <dgm:prSet custT="1"/>
      <dgm:spPr/>
      <dgm:t>
        <a:bodyPr/>
        <a:lstStyle/>
        <a:p>
          <a:r>
            <a:rPr lang="es-ES_tradnl" sz="1400" b="1" noProof="0" dirty="0">
              <a:solidFill>
                <a:schemeClr val="accent6">
                  <a:lumMod val="75000"/>
                </a:schemeClr>
              </a:solidFill>
            </a:rPr>
            <a:t>A5 </a:t>
          </a:r>
        </a:p>
        <a:p>
          <a:r>
            <a:rPr lang="es-ES_tradnl" sz="1400" b="1" noProof="0" dirty="0">
              <a:solidFill>
                <a:schemeClr val="accent6">
                  <a:lumMod val="75000"/>
                </a:schemeClr>
              </a:solidFill>
            </a:rPr>
            <a:t>Descanso con pastoreo</a:t>
          </a:r>
        </a:p>
      </dgm:t>
    </dgm:pt>
    <dgm:pt modelId="{593FC687-1171-614C-BE3C-8455BD379537}" type="parTrans" cxnId="{95E470AB-95B8-A847-8BB6-82D7970C528A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2A41FC0B-3B4B-1742-A177-19982FC42DDE}" type="sibTrans" cxnId="{95E470AB-95B8-A847-8BB6-82D7970C528A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AC9959D9-737E-1A45-8F01-49AE004AA7C4}">
      <dgm:prSet custT="1"/>
      <dgm:spPr/>
      <dgm:t>
        <a:bodyPr/>
        <a:lstStyle/>
        <a:p>
          <a:r>
            <a:rPr lang="es-ES_tradnl" sz="1400" b="1" noProof="0" dirty="0">
              <a:solidFill>
                <a:schemeClr val="accent6">
                  <a:lumMod val="75000"/>
                </a:schemeClr>
              </a:solidFill>
            </a:rPr>
            <a:t>A6 </a:t>
          </a:r>
        </a:p>
        <a:p>
          <a:r>
            <a:rPr lang="es-ES_tradnl" sz="1400" b="1" noProof="0" dirty="0">
              <a:solidFill>
                <a:schemeClr val="accent6">
                  <a:lumMod val="75000"/>
                </a:schemeClr>
              </a:solidFill>
            </a:rPr>
            <a:t>Descanso con pastoreo</a:t>
          </a:r>
        </a:p>
      </dgm:t>
    </dgm:pt>
    <dgm:pt modelId="{8A28C5F3-90D4-734E-A866-B6979BA3F956}" type="parTrans" cxnId="{99DEA4D6-C5E1-CA42-A216-71739389FA7B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039C0545-EB38-5247-9593-41ED6F4D6ECE}" type="sibTrans" cxnId="{99DEA4D6-C5E1-CA42-A216-71739389FA7B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C29F8CE1-3DC7-0E48-BE01-8B1343D62082}" type="pres">
      <dgm:prSet presAssocID="{D2C072CB-6BD5-5544-8CC8-C124ACE68EC7}" presName="cycle" presStyleCnt="0">
        <dgm:presLayoutVars>
          <dgm:dir/>
          <dgm:resizeHandles val="exact"/>
        </dgm:presLayoutVars>
      </dgm:prSet>
      <dgm:spPr/>
    </dgm:pt>
    <dgm:pt modelId="{E39CD5C3-F025-534B-AAB6-3DBB1BDF06A2}" type="pres">
      <dgm:prSet presAssocID="{DBC0DA0B-BCC2-EC48-AC55-4BC938114BB0}" presName="dummy" presStyleCnt="0"/>
      <dgm:spPr/>
    </dgm:pt>
    <dgm:pt modelId="{1EC1EB97-2733-D540-B5E2-0E65D17A3B6D}" type="pres">
      <dgm:prSet presAssocID="{DBC0DA0B-BCC2-EC48-AC55-4BC938114BB0}" presName="node" presStyleLbl="revTx" presStyleIdx="0" presStyleCnt="6">
        <dgm:presLayoutVars>
          <dgm:bulletEnabled val="1"/>
        </dgm:presLayoutVars>
      </dgm:prSet>
      <dgm:spPr/>
    </dgm:pt>
    <dgm:pt modelId="{2A7163AB-A830-774E-B68E-53552E682AEB}" type="pres">
      <dgm:prSet presAssocID="{D4884BFC-BE1B-774A-A1BD-5F5F5D9DFE1F}" presName="sibTrans" presStyleLbl="node1" presStyleIdx="0" presStyleCnt="6"/>
      <dgm:spPr/>
    </dgm:pt>
    <dgm:pt modelId="{82B29911-8EA2-2E4F-8ADA-77E205C6C906}" type="pres">
      <dgm:prSet presAssocID="{E85B45B0-81A0-4A4E-9C77-5C0B17E3D81C}" presName="dummy" presStyleCnt="0"/>
      <dgm:spPr/>
    </dgm:pt>
    <dgm:pt modelId="{8F40C9D8-0A56-D94A-8DD2-B68D365BE628}" type="pres">
      <dgm:prSet presAssocID="{E85B45B0-81A0-4A4E-9C77-5C0B17E3D81C}" presName="node" presStyleLbl="revTx" presStyleIdx="1" presStyleCnt="6">
        <dgm:presLayoutVars>
          <dgm:bulletEnabled val="1"/>
        </dgm:presLayoutVars>
      </dgm:prSet>
      <dgm:spPr/>
    </dgm:pt>
    <dgm:pt modelId="{C52AD6CB-FA9D-E649-8785-ED94FDC401F7}" type="pres">
      <dgm:prSet presAssocID="{026EB905-C5E9-8948-A2CC-CD01018B4E59}" presName="sibTrans" presStyleLbl="node1" presStyleIdx="1" presStyleCnt="6"/>
      <dgm:spPr/>
    </dgm:pt>
    <dgm:pt modelId="{0CC8DB1A-E8BF-6140-95CF-69BA92201E13}" type="pres">
      <dgm:prSet presAssocID="{919F2810-5AA6-394C-850D-B33AD85B1997}" presName="dummy" presStyleCnt="0"/>
      <dgm:spPr/>
    </dgm:pt>
    <dgm:pt modelId="{4CD55874-7FA3-7F48-B951-E54EA4377FFB}" type="pres">
      <dgm:prSet presAssocID="{919F2810-5AA6-394C-850D-B33AD85B1997}" presName="node" presStyleLbl="revTx" presStyleIdx="2" presStyleCnt="6" custScaleX="148085">
        <dgm:presLayoutVars>
          <dgm:bulletEnabled val="1"/>
        </dgm:presLayoutVars>
      </dgm:prSet>
      <dgm:spPr/>
    </dgm:pt>
    <dgm:pt modelId="{FD735D8A-8A59-1247-A8EB-2D56E3A804C3}" type="pres">
      <dgm:prSet presAssocID="{9D9C2DB0-BECA-F243-B445-93978C0E284F}" presName="sibTrans" presStyleLbl="node1" presStyleIdx="2" presStyleCnt="6" custScaleX="95081" custLinFactNeighborX="-975" custLinFactNeighborY="-650"/>
      <dgm:spPr/>
    </dgm:pt>
    <dgm:pt modelId="{5EDE8854-6B45-A042-894F-2B5F550BA3EE}" type="pres">
      <dgm:prSet presAssocID="{7B62D815-8F67-1E45-B3AF-4DB4C0405009}" presName="dummy" presStyleCnt="0"/>
      <dgm:spPr/>
    </dgm:pt>
    <dgm:pt modelId="{9CF98593-4E32-BC4A-9E93-A23FC245BA8A}" type="pres">
      <dgm:prSet presAssocID="{7B62D815-8F67-1E45-B3AF-4DB4C0405009}" presName="node" presStyleLbl="revTx" presStyleIdx="3" presStyleCnt="6" custScaleX="106595">
        <dgm:presLayoutVars>
          <dgm:bulletEnabled val="1"/>
        </dgm:presLayoutVars>
      </dgm:prSet>
      <dgm:spPr/>
    </dgm:pt>
    <dgm:pt modelId="{7FD11ED3-1594-FD47-B07F-F92BA2A7A58B}" type="pres">
      <dgm:prSet presAssocID="{EFB5B369-25F5-594F-B0BF-E16D2DAAB1E9}" presName="sibTrans" presStyleLbl="node1" presStyleIdx="3" presStyleCnt="6"/>
      <dgm:spPr/>
    </dgm:pt>
    <dgm:pt modelId="{518DE9AC-8882-8C4D-8E20-40EA7C69A098}" type="pres">
      <dgm:prSet presAssocID="{29B3458D-9998-E24E-8547-651031F768EF}" presName="dummy" presStyleCnt="0"/>
      <dgm:spPr/>
    </dgm:pt>
    <dgm:pt modelId="{7A88331B-F34A-5343-93C6-C9E3F8A9C7DF}" type="pres">
      <dgm:prSet presAssocID="{29B3458D-9998-E24E-8547-651031F768EF}" presName="node" presStyleLbl="revTx" presStyleIdx="4" presStyleCnt="6" custScaleX="157435">
        <dgm:presLayoutVars>
          <dgm:bulletEnabled val="1"/>
        </dgm:presLayoutVars>
      </dgm:prSet>
      <dgm:spPr/>
    </dgm:pt>
    <dgm:pt modelId="{46DC9C27-03BC-6D46-BE45-B340DF4A7725}" type="pres">
      <dgm:prSet presAssocID="{2A41FC0B-3B4B-1742-A177-19982FC42DDE}" presName="sibTrans" presStyleLbl="node1" presStyleIdx="4" presStyleCnt="6"/>
      <dgm:spPr/>
    </dgm:pt>
    <dgm:pt modelId="{567B33A0-824E-9141-A95E-E6C11E1F153F}" type="pres">
      <dgm:prSet presAssocID="{AC9959D9-737E-1A45-8F01-49AE004AA7C4}" presName="dummy" presStyleCnt="0"/>
      <dgm:spPr/>
    </dgm:pt>
    <dgm:pt modelId="{1A6771E6-8B7B-5142-AB73-EB1C7F351C5D}" type="pres">
      <dgm:prSet presAssocID="{AC9959D9-737E-1A45-8F01-49AE004AA7C4}" presName="node" presStyleLbl="revTx" presStyleIdx="5" presStyleCnt="6" custScaleX="151761">
        <dgm:presLayoutVars>
          <dgm:bulletEnabled val="1"/>
        </dgm:presLayoutVars>
      </dgm:prSet>
      <dgm:spPr/>
    </dgm:pt>
    <dgm:pt modelId="{236E55CC-2C1C-D84C-8EF7-FE226D9CE70A}" type="pres">
      <dgm:prSet presAssocID="{039C0545-EB38-5247-9593-41ED6F4D6ECE}" presName="sibTrans" presStyleLbl="node1" presStyleIdx="5" presStyleCnt="6"/>
      <dgm:spPr/>
    </dgm:pt>
  </dgm:ptLst>
  <dgm:cxnLst>
    <dgm:cxn modelId="{AEAF4B0B-3B7C-6A42-BE6C-DBEB8F90F8EB}" srcId="{D2C072CB-6BD5-5544-8CC8-C124ACE68EC7}" destId="{7B62D815-8F67-1E45-B3AF-4DB4C0405009}" srcOrd="3" destOrd="0" parTransId="{E4C4D309-DD75-BC44-8F96-CCEA5124EDD1}" sibTransId="{EFB5B369-25F5-594F-B0BF-E16D2DAAB1E9}"/>
    <dgm:cxn modelId="{A292C40C-4DE2-7D4C-8913-3CF353C11C12}" type="presOf" srcId="{9D9C2DB0-BECA-F243-B445-93978C0E284F}" destId="{FD735D8A-8A59-1247-A8EB-2D56E3A804C3}" srcOrd="0" destOrd="0" presId="urn:microsoft.com/office/officeart/2005/8/layout/cycle1"/>
    <dgm:cxn modelId="{2A4E8619-7B78-8E4F-ACC4-8A35ECC9C415}" type="presOf" srcId="{29B3458D-9998-E24E-8547-651031F768EF}" destId="{7A88331B-F34A-5343-93C6-C9E3F8A9C7DF}" srcOrd="0" destOrd="0" presId="urn:microsoft.com/office/officeart/2005/8/layout/cycle1"/>
    <dgm:cxn modelId="{9CE3A421-CDC4-444D-83B1-79BCD16F6112}" type="presOf" srcId="{D2C072CB-6BD5-5544-8CC8-C124ACE68EC7}" destId="{C29F8CE1-3DC7-0E48-BE01-8B1343D62082}" srcOrd="0" destOrd="0" presId="urn:microsoft.com/office/officeart/2005/8/layout/cycle1"/>
    <dgm:cxn modelId="{1B215E23-1BFE-804C-8086-B539F051A156}" type="presOf" srcId="{E85B45B0-81A0-4A4E-9C77-5C0B17E3D81C}" destId="{8F40C9D8-0A56-D94A-8DD2-B68D365BE628}" srcOrd="0" destOrd="0" presId="urn:microsoft.com/office/officeart/2005/8/layout/cycle1"/>
    <dgm:cxn modelId="{36F26D31-7CA1-E54B-B5B2-68CC79FDEF9C}" srcId="{D2C072CB-6BD5-5544-8CC8-C124ACE68EC7}" destId="{919F2810-5AA6-394C-850D-B33AD85B1997}" srcOrd="2" destOrd="0" parTransId="{3FD3A535-E663-6A41-A47E-26CADD688FEC}" sibTransId="{9D9C2DB0-BECA-F243-B445-93978C0E284F}"/>
    <dgm:cxn modelId="{0ADDB542-C919-C34F-A62C-4A82CD82E68D}" type="presOf" srcId="{7B62D815-8F67-1E45-B3AF-4DB4C0405009}" destId="{9CF98593-4E32-BC4A-9E93-A23FC245BA8A}" srcOrd="0" destOrd="0" presId="urn:microsoft.com/office/officeart/2005/8/layout/cycle1"/>
    <dgm:cxn modelId="{9A2A6167-FFB8-504C-A67B-50F06CF62F5A}" type="presOf" srcId="{919F2810-5AA6-394C-850D-B33AD85B1997}" destId="{4CD55874-7FA3-7F48-B951-E54EA4377FFB}" srcOrd="0" destOrd="0" presId="urn:microsoft.com/office/officeart/2005/8/layout/cycle1"/>
    <dgm:cxn modelId="{05AF0F6A-D254-1C46-B219-92A272DCFDC9}" type="presOf" srcId="{026EB905-C5E9-8948-A2CC-CD01018B4E59}" destId="{C52AD6CB-FA9D-E649-8785-ED94FDC401F7}" srcOrd="0" destOrd="0" presId="urn:microsoft.com/office/officeart/2005/8/layout/cycle1"/>
    <dgm:cxn modelId="{7A625072-9E35-334A-A835-799BAA3F2522}" type="presOf" srcId="{D4884BFC-BE1B-774A-A1BD-5F5F5D9DFE1F}" destId="{2A7163AB-A830-774E-B68E-53552E682AEB}" srcOrd="0" destOrd="0" presId="urn:microsoft.com/office/officeart/2005/8/layout/cycle1"/>
    <dgm:cxn modelId="{FB889880-FCC8-EB41-88DF-BCD82FCF97B9}" type="presOf" srcId="{039C0545-EB38-5247-9593-41ED6F4D6ECE}" destId="{236E55CC-2C1C-D84C-8EF7-FE226D9CE70A}" srcOrd="0" destOrd="0" presId="urn:microsoft.com/office/officeart/2005/8/layout/cycle1"/>
    <dgm:cxn modelId="{E9290286-C49C-A64A-BAA6-C4C670B1CCCE}" type="presOf" srcId="{EFB5B369-25F5-594F-B0BF-E16D2DAAB1E9}" destId="{7FD11ED3-1594-FD47-B07F-F92BA2A7A58B}" srcOrd="0" destOrd="0" presId="urn:microsoft.com/office/officeart/2005/8/layout/cycle1"/>
    <dgm:cxn modelId="{F7C559A0-B522-DD4C-B876-C60AB2768572}" type="presOf" srcId="{DBC0DA0B-BCC2-EC48-AC55-4BC938114BB0}" destId="{1EC1EB97-2733-D540-B5E2-0E65D17A3B6D}" srcOrd="0" destOrd="0" presId="urn:microsoft.com/office/officeart/2005/8/layout/cycle1"/>
    <dgm:cxn modelId="{087F3AA4-AE90-4744-9DA3-49E549CD4FB3}" type="presOf" srcId="{AC9959D9-737E-1A45-8F01-49AE004AA7C4}" destId="{1A6771E6-8B7B-5142-AB73-EB1C7F351C5D}" srcOrd="0" destOrd="0" presId="urn:microsoft.com/office/officeart/2005/8/layout/cycle1"/>
    <dgm:cxn modelId="{95E470AB-95B8-A847-8BB6-82D7970C528A}" srcId="{D2C072CB-6BD5-5544-8CC8-C124ACE68EC7}" destId="{29B3458D-9998-E24E-8547-651031F768EF}" srcOrd="4" destOrd="0" parTransId="{593FC687-1171-614C-BE3C-8455BD379537}" sibTransId="{2A41FC0B-3B4B-1742-A177-19982FC42DDE}"/>
    <dgm:cxn modelId="{99DEA4D6-C5E1-CA42-A216-71739389FA7B}" srcId="{D2C072CB-6BD5-5544-8CC8-C124ACE68EC7}" destId="{AC9959D9-737E-1A45-8F01-49AE004AA7C4}" srcOrd="5" destOrd="0" parTransId="{8A28C5F3-90D4-734E-A866-B6979BA3F956}" sibTransId="{039C0545-EB38-5247-9593-41ED6F4D6ECE}"/>
    <dgm:cxn modelId="{FC2AEFDD-C313-B847-9781-17A167719A6C}" srcId="{D2C072CB-6BD5-5544-8CC8-C124ACE68EC7}" destId="{E85B45B0-81A0-4A4E-9C77-5C0B17E3D81C}" srcOrd="1" destOrd="0" parTransId="{84A7DD09-2EE3-6E4F-A5D5-748EEB8A5324}" sibTransId="{026EB905-C5E9-8948-A2CC-CD01018B4E59}"/>
    <dgm:cxn modelId="{F3AB9DDE-23E7-8A42-8E10-930C0F9BAAA0}" type="presOf" srcId="{2A41FC0B-3B4B-1742-A177-19982FC42DDE}" destId="{46DC9C27-03BC-6D46-BE45-B340DF4A7725}" srcOrd="0" destOrd="0" presId="urn:microsoft.com/office/officeart/2005/8/layout/cycle1"/>
    <dgm:cxn modelId="{C32857E1-8409-DA4F-9916-5216344506B7}" srcId="{D2C072CB-6BD5-5544-8CC8-C124ACE68EC7}" destId="{DBC0DA0B-BCC2-EC48-AC55-4BC938114BB0}" srcOrd="0" destOrd="0" parTransId="{9678A957-06A6-6F45-B78B-ACEB11E4DB35}" sibTransId="{D4884BFC-BE1B-774A-A1BD-5F5F5D9DFE1F}"/>
    <dgm:cxn modelId="{35EBAE89-801F-F94E-BC2C-108E48078CB9}" type="presParOf" srcId="{C29F8CE1-3DC7-0E48-BE01-8B1343D62082}" destId="{E39CD5C3-F025-534B-AAB6-3DBB1BDF06A2}" srcOrd="0" destOrd="0" presId="urn:microsoft.com/office/officeart/2005/8/layout/cycle1"/>
    <dgm:cxn modelId="{98B8D112-3F71-2C46-BF40-3340272EE113}" type="presParOf" srcId="{C29F8CE1-3DC7-0E48-BE01-8B1343D62082}" destId="{1EC1EB97-2733-D540-B5E2-0E65D17A3B6D}" srcOrd="1" destOrd="0" presId="urn:microsoft.com/office/officeart/2005/8/layout/cycle1"/>
    <dgm:cxn modelId="{3943E202-401E-DC41-8F09-46C957F5B6F7}" type="presParOf" srcId="{C29F8CE1-3DC7-0E48-BE01-8B1343D62082}" destId="{2A7163AB-A830-774E-B68E-53552E682AEB}" srcOrd="2" destOrd="0" presId="urn:microsoft.com/office/officeart/2005/8/layout/cycle1"/>
    <dgm:cxn modelId="{95C4C162-DF47-CC47-9F82-9692D48AE171}" type="presParOf" srcId="{C29F8CE1-3DC7-0E48-BE01-8B1343D62082}" destId="{82B29911-8EA2-2E4F-8ADA-77E205C6C906}" srcOrd="3" destOrd="0" presId="urn:microsoft.com/office/officeart/2005/8/layout/cycle1"/>
    <dgm:cxn modelId="{CAF08964-C84E-904E-9C40-49BC181E801D}" type="presParOf" srcId="{C29F8CE1-3DC7-0E48-BE01-8B1343D62082}" destId="{8F40C9D8-0A56-D94A-8DD2-B68D365BE628}" srcOrd="4" destOrd="0" presId="urn:microsoft.com/office/officeart/2005/8/layout/cycle1"/>
    <dgm:cxn modelId="{3449FD47-7686-AB41-A4D4-33A99C0F2B3E}" type="presParOf" srcId="{C29F8CE1-3DC7-0E48-BE01-8B1343D62082}" destId="{C52AD6CB-FA9D-E649-8785-ED94FDC401F7}" srcOrd="5" destOrd="0" presId="urn:microsoft.com/office/officeart/2005/8/layout/cycle1"/>
    <dgm:cxn modelId="{8441DF9E-D77A-1C46-89C9-06770CFFE509}" type="presParOf" srcId="{C29F8CE1-3DC7-0E48-BE01-8B1343D62082}" destId="{0CC8DB1A-E8BF-6140-95CF-69BA92201E13}" srcOrd="6" destOrd="0" presId="urn:microsoft.com/office/officeart/2005/8/layout/cycle1"/>
    <dgm:cxn modelId="{F9B71440-6DE6-024D-9490-CEA9D88CCA5B}" type="presParOf" srcId="{C29F8CE1-3DC7-0E48-BE01-8B1343D62082}" destId="{4CD55874-7FA3-7F48-B951-E54EA4377FFB}" srcOrd="7" destOrd="0" presId="urn:microsoft.com/office/officeart/2005/8/layout/cycle1"/>
    <dgm:cxn modelId="{D484C847-C365-034D-955C-7B23C698A5DA}" type="presParOf" srcId="{C29F8CE1-3DC7-0E48-BE01-8B1343D62082}" destId="{FD735D8A-8A59-1247-A8EB-2D56E3A804C3}" srcOrd="8" destOrd="0" presId="urn:microsoft.com/office/officeart/2005/8/layout/cycle1"/>
    <dgm:cxn modelId="{F54A5C6B-973B-A749-A716-86FD2A93930E}" type="presParOf" srcId="{C29F8CE1-3DC7-0E48-BE01-8B1343D62082}" destId="{5EDE8854-6B45-A042-894F-2B5F550BA3EE}" srcOrd="9" destOrd="0" presId="urn:microsoft.com/office/officeart/2005/8/layout/cycle1"/>
    <dgm:cxn modelId="{C5576E12-6A3B-684E-9B44-E0747C650232}" type="presParOf" srcId="{C29F8CE1-3DC7-0E48-BE01-8B1343D62082}" destId="{9CF98593-4E32-BC4A-9E93-A23FC245BA8A}" srcOrd="10" destOrd="0" presId="urn:microsoft.com/office/officeart/2005/8/layout/cycle1"/>
    <dgm:cxn modelId="{8487EA25-3BD1-5C4A-A6C3-8A3CADA70362}" type="presParOf" srcId="{C29F8CE1-3DC7-0E48-BE01-8B1343D62082}" destId="{7FD11ED3-1594-FD47-B07F-F92BA2A7A58B}" srcOrd="11" destOrd="0" presId="urn:microsoft.com/office/officeart/2005/8/layout/cycle1"/>
    <dgm:cxn modelId="{723F49F3-6088-574E-A74A-2F718E98B893}" type="presParOf" srcId="{C29F8CE1-3DC7-0E48-BE01-8B1343D62082}" destId="{518DE9AC-8882-8C4D-8E20-40EA7C69A098}" srcOrd="12" destOrd="0" presId="urn:microsoft.com/office/officeart/2005/8/layout/cycle1"/>
    <dgm:cxn modelId="{5A14282F-D679-7642-B8CC-C25C42F350FA}" type="presParOf" srcId="{C29F8CE1-3DC7-0E48-BE01-8B1343D62082}" destId="{7A88331B-F34A-5343-93C6-C9E3F8A9C7DF}" srcOrd="13" destOrd="0" presId="urn:microsoft.com/office/officeart/2005/8/layout/cycle1"/>
    <dgm:cxn modelId="{2CCDA8CB-B9C7-D545-9166-E14698A9BD97}" type="presParOf" srcId="{C29F8CE1-3DC7-0E48-BE01-8B1343D62082}" destId="{46DC9C27-03BC-6D46-BE45-B340DF4A7725}" srcOrd="14" destOrd="0" presId="urn:microsoft.com/office/officeart/2005/8/layout/cycle1"/>
    <dgm:cxn modelId="{927F3CE0-0F8F-424E-8579-A90F04BDD32E}" type="presParOf" srcId="{C29F8CE1-3DC7-0E48-BE01-8B1343D62082}" destId="{567B33A0-824E-9141-A95E-E6C11E1F153F}" srcOrd="15" destOrd="0" presId="urn:microsoft.com/office/officeart/2005/8/layout/cycle1"/>
    <dgm:cxn modelId="{F0821A1D-7CD3-E54F-AB96-E08E3F458DA6}" type="presParOf" srcId="{C29F8CE1-3DC7-0E48-BE01-8B1343D62082}" destId="{1A6771E6-8B7B-5142-AB73-EB1C7F351C5D}" srcOrd="16" destOrd="0" presId="urn:microsoft.com/office/officeart/2005/8/layout/cycle1"/>
    <dgm:cxn modelId="{480E5DC3-41FA-5B41-9F4A-771FF4A421C2}" type="presParOf" srcId="{C29F8CE1-3DC7-0E48-BE01-8B1343D62082}" destId="{236E55CC-2C1C-D84C-8EF7-FE226D9CE70A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C072CB-6BD5-5544-8CC8-C124ACE68EC7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C0DA0B-BCC2-EC48-AC55-4BC938114BB0}">
      <dgm:prSet custT="1"/>
      <dgm:spPr>
        <a:ln w="25400">
          <a:solidFill>
            <a:srgbClr val="FF0000"/>
          </a:solidFill>
        </a:ln>
      </dgm:spPr>
      <dgm:t>
        <a:bodyPr/>
        <a:lstStyle/>
        <a:p>
          <a:pPr rtl="0"/>
          <a:r>
            <a:rPr lang="es-ES_tradnl" sz="1800" b="1" noProof="0" dirty="0" err="1">
              <a:solidFill>
                <a:srgbClr val="A10309"/>
              </a:solidFill>
            </a:rPr>
            <a:t>Yr</a:t>
          </a:r>
          <a:r>
            <a:rPr lang="es-ES_tradnl" sz="1800" b="1" noProof="0" dirty="0">
              <a:solidFill>
                <a:srgbClr val="A10309"/>
              </a:solidFill>
            </a:rPr>
            <a:t> 1 </a:t>
          </a:r>
        </a:p>
        <a:p>
          <a:pPr rtl="0"/>
          <a:r>
            <a:rPr lang="es-ES_tradnl" sz="1800" b="1" noProof="0" dirty="0">
              <a:solidFill>
                <a:srgbClr val="A10309"/>
              </a:solidFill>
            </a:rPr>
            <a:t>Potato</a:t>
          </a:r>
        </a:p>
      </dgm:t>
    </dgm:pt>
    <dgm:pt modelId="{9678A957-06A6-6F45-B78B-ACEB11E4DB35}" type="parTrans" cxnId="{C32857E1-8409-DA4F-9916-5216344506B7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D4884BFC-BE1B-774A-A1BD-5F5F5D9DFE1F}" type="sibTrans" cxnId="{C32857E1-8409-DA4F-9916-5216344506B7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E85B45B0-81A0-4A4E-9C77-5C0B17E3D81C}">
      <dgm:prSet custT="1"/>
      <dgm:spPr/>
      <dgm:t>
        <a:bodyPr/>
        <a:lstStyle/>
        <a:p>
          <a:r>
            <a:rPr lang="es-ES_tradnl" sz="1400" b="1" noProof="0" dirty="0" err="1">
              <a:solidFill>
                <a:srgbClr val="A10309"/>
              </a:solidFill>
            </a:rPr>
            <a:t>Yr</a:t>
          </a:r>
          <a:r>
            <a:rPr lang="es-ES_tradnl" sz="1400" b="1" noProof="0" dirty="0">
              <a:solidFill>
                <a:srgbClr val="A10309"/>
              </a:solidFill>
            </a:rPr>
            <a:t> 2 </a:t>
          </a:r>
        </a:p>
        <a:p>
          <a:r>
            <a:rPr lang="es-ES_tradnl" sz="1400" b="1" noProof="0" dirty="0" err="1">
              <a:solidFill>
                <a:srgbClr val="A10309"/>
              </a:solidFill>
            </a:rPr>
            <a:t>Maize</a:t>
          </a:r>
          <a:endParaRPr lang="es-ES_tradnl" sz="1400" b="1" noProof="0" dirty="0">
            <a:solidFill>
              <a:srgbClr val="A10309"/>
            </a:solidFill>
          </a:endParaRPr>
        </a:p>
      </dgm:t>
    </dgm:pt>
    <dgm:pt modelId="{84A7DD09-2EE3-6E4F-A5D5-748EEB8A5324}" type="parTrans" cxnId="{FC2AEFDD-C313-B847-9781-17A167719A6C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026EB905-C5E9-8948-A2CC-CD01018B4E59}" type="sibTrans" cxnId="{FC2AEFDD-C313-B847-9781-17A167719A6C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919F2810-5AA6-394C-850D-B33AD85B1997}">
      <dgm:prSet custT="1"/>
      <dgm:spPr/>
      <dgm:t>
        <a:bodyPr/>
        <a:lstStyle/>
        <a:p>
          <a:r>
            <a:rPr lang="es-ES_tradnl" sz="1400" b="1" noProof="0" dirty="0" err="1">
              <a:solidFill>
                <a:srgbClr val="880208"/>
              </a:solidFill>
            </a:rPr>
            <a:t>Yr</a:t>
          </a:r>
          <a:r>
            <a:rPr lang="es-ES_tradnl" sz="1400" b="1" noProof="0" dirty="0">
              <a:solidFill>
                <a:srgbClr val="880208"/>
              </a:solidFill>
            </a:rPr>
            <a:t> 3 </a:t>
          </a:r>
        </a:p>
        <a:p>
          <a:r>
            <a:rPr lang="es-ES_tradnl" sz="1400" b="1" noProof="0" dirty="0" err="1">
              <a:solidFill>
                <a:srgbClr val="A10309"/>
              </a:solidFill>
            </a:rPr>
            <a:t>Fava</a:t>
          </a:r>
          <a:r>
            <a:rPr lang="es-ES_tradnl" sz="1400" b="1" noProof="0" dirty="0">
              <a:solidFill>
                <a:srgbClr val="880208"/>
              </a:solidFill>
            </a:rPr>
            <a:t>/oca</a:t>
          </a:r>
        </a:p>
      </dgm:t>
    </dgm:pt>
    <dgm:pt modelId="{3FD3A535-E663-6A41-A47E-26CADD688FEC}" type="parTrans" cxnId="{36F26D31-7CA1-E54B-B5B2-68CC79FDEF9C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9D9C2DB0-BECA-F243-B445-93978C0E284F}" type="sibTrans" cxnId="{36F26D31-7CA1-E54B-B5B2-68CC79FDEF9C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7B62D815-8F67-1E45-B3AF-4DB4C0405009}">
      <dgm:prSet custT="1"/>
      <dgm:spPr/>
      <dgm:t>
        <a:bodyPr/>
        <a:lstStyle/>
        <a:p>
          <a:r>
            <a:rPr lang="es-ES_tradnl" sz="1400" b="1" noProof="0" dirty="0" err="1">
              <a:solidFill>
                <a:schemeClr val="accent6">
                  <a:lumMod val="50000"/>
                </a:schemeClr>
              </a:solidFill>
            </a:rPr>
            <a:t>Yr</a:t>
          </a:r>
          <a:r>
            <a:rPr lang="es-ES_tradnl" sz="1400" b="1" noProof="0" dirty="0">
              <a:solidFill>
                <a:schemeClr val="accent6">
                  <a:lumMod val="50000"/>
                </a:schemeClr>
              </a:solidFill>
            </a:rPr>
            <a:t> 4 </a:t>
          </a:r>
        </a:p>
        <a:p>
          <a:r>
            <a:rPr lang="es-ES_tradnl" sz="1400" b="1" noProof="0" dirty="0" err="1">
              <a:solidFill>
                <a:schemeClr val="accent6">
                  <a:lumMod val="50000"/>
                </a:schemeClr>
              </a:solidFill>
            </a:rPr>
            <a:t>Fallow</a:t>
          </a:r>
          <a:endParaRPr lang="es-ES_tradnl" sz="1400" b="1" noProof="0" dirty="0">
            <a:solidFill>
              <a:schemeClr val="accent6">
                <a:lumMod val="50000"/>
              </a:schemeClr>
            </a:solidFill>
          </a:endParaRPr>
        </a:p>
      </dgm:t>
    </dgm:pt>
    <dgm:pt modelId="{E4C4D309-DD75-BC44-8F96-CCEA5124EDD1}" type="parTrans" cxnId="{AEAF4B0B-3B7C-6A42-BE6C-DBEB8F90F8EB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EFB5B369-25F5-594F-B0BF-E16D2DAAB1E9}" type="sibTrans" cxnId="{AEAF4B0B-3B7C-6A42-BE6C-DBEB8F90F8EB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29B3458D-9998-E24E-8547-651031F768EF}">
      <dgm:prSet custT="1"/>
      <dgm:spPr/>
      <dgm:t>
        <a:bodyPr/>
        <a:lstStyle/>
        <a:p>
          <a:r>
            <a:rPr lang="es-ES_tradnl" sz="1400" b="1" noProof="0" dirty="0" err="1">
              <a:solidFill>
                <a:schemeClr val="accent6">
                  <a:lumMod val="50000"/>
                </a:schemeClr>
              </a:solidFill>
            </a:rPr>
            <a:t>Yr</a:t>
          </a:r>
          <a:r>
            <a:rPr lang="es-ES_tradnl" sz="1400" b="1" noProof="0" dirty="0">
              <a:solidFill>
                <a:schemeClr val="accent6">
                  <a:lumMod val="50000"/>
                </a:schemeClr>
              </a:solidFill>
            </a:rPr>
            <a:t> 5 </a:t>
          </a:r>
        </a:p>
        <a:p>
          <a:r>
            <a:rPr lang="es-ES_tradnl" sz="1400" b="1" noProof="0" dirty="0" err="1">
              <a:solidFill>
                <a:schemeClr val="accent6">
                  <a:lumMod val="50000"/>
                </a:schemeClr>
              </a:solidFill>
            </a:rPr>
            <a:t>Fallow</a:t>
          </a:r>
          <a:endParaRPr lang="es-ES_tradnl" sz="1400" b="1" noProof="0" dirty="0">
            <a:solidFill>
              <a:schemeClr val="accent6">
                <a:lumMod val="50000"/>
              </a:schemeClr>
            </a:solidFill>
          </a:endParaRPr>
        </a:p>
      </dgm:t>
    </dgm:pt>
    <dgm:pt modelId="{593FC687-1171-614C-BE3C-8455BD379537}" type="parTrans" cxnId="{95E470AB-95B8-A847-8BB6-82D7970C528A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2A41FC0B-3B4B-1742-A177-19982FC42DDE}" type="sibTrans" cxnId="{95E470AB-95B8-A847-8BB6-82D7970C528A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AC9959D9-737E-1A45-8F01-49AE004AA7C4}">
      <dgm:prSet custT="1"/>
      <dgm:spPr/>
      <dgm:t>
        <a:bodyPr/>
        <a:lstStyle/>
        <a:p>
          <a:r>
            <a:rPr lang="es-ES_tradnl" sz="1400" b="1" noProof="0" dirty="0" err="1">
              <a:solidFill>
                <a:schemeClr val="accent6">
                  <a:lumMod val="50000"/>
                </a:schemeClr>
              </a:solidFill>
            </a:rPr>
            <a:t>Yr</a:t>
          </a:r>
          <a:r>
            <a:rPr lang="es-ES_tradnl" sz="1400" b="1" noProof="0" dirty="0">
              <a:solidFill>
                <a:schemeClr val="accent6">
                  <a:lumMod val="50000"/>
                </a:schemeClr>
              </a:solidFill>
            </a:rPr>
            <a:t> 6 </a:t>
          </a:r>
        </a:p>
        <a:p>
          <a:r>
            <a:rPr lang="es-ES_tradnl" sz="1400" b="1" noProof="0" dirty="0" err="1">
              <a:solidFill>
                <a:schemeClr val="accent6">
                  <a:lumMod val="50000"/>
                </a:schemeClr>
              </a:solidFill>
            </a:rPr>
            <a:t>Fallow</a:t>
          </a:r>
          <a:endParaRPr lang="es-ES_tradnl" sz="1400" b="1" noProof="0" dirty="0">
            <a:solidFill>
              <a:schemeClr val="accent6">
                <a:lumMod val="50000"/>
              </a:schemeClr>
            </a:solidFill>
          </a:endParaRPr>
        </a:p>
      </dgm:t>
    </dgm:pt>
    <dgm:pt modelId="{8A28C5F3-90D4-734E-A866-B6979BA3F956}" type="parTrans" cxnId="{99DEA4D6-C5E1-CA42-A216-71739389FA7B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039C0545-EB38-5247-9593-41ED6F4D6ECE}" type="sibTrans" cxnId="{99DEA4D6-C5E1-CA42-A216-71739389FA7B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C29F8CE1-3DC7-0E48-BE01-8B1343D62082}" type="pres">
      <dgm:prSet presAssocID="{D2C072CB-6BD5-5544-8CC8-C124ACE68EC7}" presName="cycle" presStyleCnt="0">
        <dgm:presLayoutVars>
          <dgm:dir/>
          <dgm:resizeHandles val="exact"/>
        </dgm:presLayoutVars>
      </dgm:prSet>
      <dgm:spPr/>
    </dgm:pt>
    <dgm:pt modelId="{E39CD5C3-F025-534B-AAB6-3DBB1BDF06A2}" type="pres">
      <dgm:prSet presAssocID="{DBC0DA0B-BCC2-EC48-AC55-4BC938114BB0}" presName="dummy" presStyleCnt="0"/>
      <dgm:spPr/>
    </dgm:pt>
    <dgm:pt modelId="{1EC1EB97-2733-D540-B5E2-0E65D17A3B6D}" type="pres">
      <dgm:prSet presAssocID="{DBC0DA0B-BCC2-EC48-AC55-4BC938114BB0}" presName="node" presStyleLbl="revTx" presStyleIdx="0" presStyleCnt="6">
        <dgm:presLayoutVars>
          <dgm:bulletEnabled val="1"/>
        </dgm:presLayoutVars>
      </dgm:prSet>
      <dgm:spPr/>
    </dgm:pt>
    <dgm:pt modelId="{2A7163AB-A830-774E-B68E-53552E682AEB}" type="pres">
      <dgm:prSet presAssocID="{D4884BFC-BE1B-774A-A1BD-5F5F5D9DFE1F}" presName="sibTrans" presStyleLbl="node1" presStyleIdx="0" presStyleCnt="6"/>
      <dgm:spPr/>
    </dgm:pt>
    <dgm:pt modelId="{82B29911-8EA2-2E4F-8ADA-77E205C6C906}" type="pres">
      <dgm:prSet presAssocID="{E85B45B0-81A0-4A4E-9C77-5C0B17E3D81C}" presName="dummy" presStyleCnt="0"/>
      <dgm:spPr/>
    </dgm:pt>
    <dgm:pt modelId="{8F40C9D8-0A56-D94A-8DD2-B68D365BE628}" type="pres">
      <dgm:prSet presAssocID="{E85B45B0-81A0-4A4E-9C77-5C0B17E3D81C}" presName="node" presStyleLbl="revTx" presStyleIdx="1" presStyleCnt="6">
        <dgm:presLayoutVars>
          <dgm:bulletEnabled val="1"/>
        </dgm:presLayoutVars>
      </dgm:prSet>
      <dgm:spPr/>
    </dgm:pt>
    <dgm:pt modelId="{C52AD6CB-FA9D-E649-8785-ED94FDC401F7}" type="pres">
      <dgm:prSet presAssocID="{026EB905-C5E9-8948-A2CC-CD01018B4E59}" presName="sibTrans" presStyleLbl="node1" presStyleIdx="1" presStyleCnt="6"/>
      <dgm:spPr/>
    </dgm:pt>
    <dgm:pt modelId="{0CC8DB1A-E8BF-6140-95CF-69BA92201E13}" type="pres">
      <dgm:prSet presAssocID="{919F2810-5AA6-394C-850D-B33AD85B1997}" presName="dummy" presStyleCnt="0"/>
      <dgm:spPr/>
    </dgm:pt>
    <dgm:pt modelId="{4CD55874-7FA3-7F48-B951-E54EA4377FFB}" type="pres">
      <dgm:prSet presAssocID="{919F2810-5AA6-394C-850D-B33AD85B1997}" presName="node" presStyleLbl="revTx" presStyleIdx="2" presStyleCnt="6" custScaleX="148085">
        <dgm:presLayoutVars>
          <dgm:bulletEnabled val="1"/>
        </dgm:presLayoutVars>
      </dgm:prSet>
      <dgm:spPr/>
    </dgm:pt>
    <dgm:pt modelId="{FD735D8A-8A59-1247-A8EB-2D56E3A804C3}" type="pres">
      <dgm:prSet presAssocID="{9D9C2DB0-BECA-F243-B445-93978C0E284F}" presName="sibTrans" presStyleLbl="node1" presStyleIdx="2" presStyleCnt="6" custScaleX="95081" custLinFactNeighborX="-975" custLinFactNeighborY="-650"/>
      <dgm:spPr/>
    </dgm:pt>
    <dgm:pt modelId="{5EDE8854-6B45-A042-894F-2B5F550BA3EE}" type="pres">
      <dgm:prSet presAssocID="{7B62D815-8F67-1E45-B3AF-4DB4C0405009}" presName="dummy" presStyleCnt="0"/>
      <dgm:spPr/>
    </dgm:pt>
    <dgm:pt modelId="{9CF98593-4E32-BC4A-9E93-A23FC245BA8A}" type="pres">
      <dgm:prSet presAssocID="{7B62D815-8F67-1E45-B3AF-4DB4C0405009}" presName="node" presStyleLbl="revTx" presStyleIdx="3" presStyleCnt="6" custScaleX="106595">
        <dgm:presLayoutVars>
          <dgm:bulletEnabled val="1"/>
        </dgm:presLayoutVars>
      </dgm:prSet>
      <dgm:spPr/>
    </dgm:pt>
    <dgm:pt modelId="{7FD11ED3-1594-FD47-B07F-F92BA2A7A58B}" type="pres">
      <dgm:prSet presAssocID="{EFB5B369-25F5-594F-B0BF-E16D2DAAB1E9}" presName="sibTrans" presStyleLbl="node1" presStyleIdx="3" presStyleCnt="6"/>
      <dgm:spPr/>
    </dgm:pt>
    <dgm:pt modelId="{518DE9AC-8882-8C4D-8E20-40EA7C69A098}" type="pres">
      <dgm:prSet presAssocID="{29B3458D-9998-E24E-8547-651031F768EF}" presName="dummy" presStyleCnt="0"/>
      <dgm:spPr/>
    </dgm:pt>
    <dgm:pt modelId="{7A88331B-F34A-5343-93C6-C9E3F8A9C7DF}" type="pres">
      <dgm:prSet presAssocID="{29B3458D-9998-E24E-8547-651031F768EF}" presName="node" presStyleLbl="revTx" presStyleIdx="4" presStyleCnt="6">
        <dgm:presLayoutVars>
          <dgm:bulletEnabled val="1"/>
        </dgm:presLayoutVars>
      </dgm:prSet>
      <dgm:spPr/>
    </dgm:pt>
    <dgm:pt modelId="{46DC9C27-03BC-6D46-BE45-B340DF4A7725}" type="pres">
      <dgm:prSet presAssocID="{2A41FC0B-3B4B-1742-A177-19982FC42DDE}" presName="sibTrans" presStyleLbl="node1" presStyleIdx="4" presStyleCnt="6"/>
      <dgm:spPr/>
    </dgm:pt>
    <dgm:pt modelId="{567B33A0-824E-9141-A95E-E6C11E1F153F}" type="pres">
      <dgm:prSet presAssocID="{AC9959D9-737E-1A45-8F01-49AE004AA7C4}" presName="dummy" presStyleCnt="0"/>
      <dgm:spPr/>
    </dgm:pt>
    <dgm:pt modelId="{1A6771E6-8B7B-5142-AB73-EB1C7F351C5D}" type="pres">
      <dgm:prSet presAssocID="{AC9959D9-737E-1A45-8F01-49AE004AA7C4}" presName="node" presStyleLbl="revTx" presStyleIdx="5" presStyleCnt="6">
        <dgm:presLayoutVars>
          <dgm:bulletEnabled val="1"/>
        </dgm:presLayoutVars>
      </dgm:prSet>
      <dgm:spPr/>
    </dgm:pt>
    <dgm:pt modelId="{236E55CC-2C1C-D84C-8EF7-FE226D9CE70A}" type="pres">
      <dgm:prSet presAssocID="{039C0545-EB38-5247-9593-41ED6F4D6ECE}" presName="sibTrans" presStyleLbl="node1" presStyleIdx="5" presStyleCnt="6"/>
      <dgm:spPr/>
    </dgm:pt>
  </dgm:ptLst>
  <dgm:cxnLst>
    <dgm:cxn modelId="{AEAF4B0B-3B7C-6A42-BE6C-DBEB8F90F8EB}" srcId="{D2C072CB-6BD5-5544-8CC8-C124ACE68EC7}" destId="{7B62D815-8F67-1E45-B3AF-4DB4C0405009}" srcOrd="3" destOrd="0" parTransId="{E4C4D309-DD75-BC44-8F96-CCEA5124EDD1}" sibTransId="{EFB5B369-25F5-594F-B0BF-E16D2DAAB1E9}"/>
    <dgm:cxn modelId="{A292C40C-4DE2-7D4C-8913-3CF353C11C12}" type="presOf" srcId="{9D9C2DB0-BECA-F243-B445-93978C0E284F}" destId="{FD735D8A-8A59-1247-A8EB-2D56E3A804C3}" srcOrd="0" destOrd="0" presId="urn:microsoft.com/office/officeart/2005/8/layout/cycle1"/>
    <dgm:cxn modelId="{2A4E8619-7B78-8E4F-ACC4-8A35ECC9C415}" type="presOf" srcId="{29B3458D-9998-E24E-8547-651031F768EF}" destId="{7A88331B-F34A-5343-93C6-C9E3F8A9C7DF}" srcOrd="0" destOrd="0" presId="urn:microsoft.com/office/officeart/2005/8/layout/cycle1"/>
    <dgm:cxn modelId="{9CE3A421-CDC4-444D-83B1-79BCD16F6112}" type="presOf" srcId="{D2C072CB-6BD5-5544-8CC8-C124ACE68EC7}" destId="{C29F8CE1-3DC7-0E48-BE01-8B1343D62082}" srcOrd="0" destOrd="0" presId="urn:microsoft.com/office/officeart/2005/8/layout/cycle1"/>
    <dgm:cxn modelId="{1B215E23-1BFE-804C-8086-B539F051A156}" type="presOf" srcId="{E85B45B0-81A0-4A4E-9C77-5C0B17E3D81C}" destId="{8F40C9D8-0A56-D94A-8DD2-B68D365BE628}" srcOrd="0" destOrd="0" presId="urn:microsoft.com/office/officeart/2005/8/layout/cycle1"/>
    <dgm:cxn modelId="{36F26D31-7CA1-E54B-B5B2-68CC79FDEF9C}" srcId="{D2C072CB-6BD5-5544-8CC8-C124ACE68EC7}" destId="{919F2810-5AA6-394C-850D-B33AD85B1997}" srcOrd="2" destOrd="0" parTransId="{3FD3A535-E663-6A41-A47E-26CADD688FEC}" sibTransId="{9D9C2DB0-BECA-F243-B445-93978C0E284F}"/>
    <dgm:cxn modelId="{0ADDB542-C919-C34F-A62C-4A82CD82E68D}" type="presOf" srcId="{7B62D815-8F67-1E45-B3AF-4DB4C0405009}" destId="{9CF98593-4E32-BC4A-9E93-A23FC245BA8A}" srcOrd="0" destOrd="0" presId="urn:microsoft.com/office/officeart/2005/8/layout/cycle1"/>
    <dgm:cxn modelId="{9A2A6167-FFB8-504C-A67B-50F06CF62F5A}" type="presOf" srcId="{919F2810-5AA6-394C-850D-B33AD85B1997}" destId="{4CD55874-7FA3-7F48-B951-E54EA4377FFB}" srcOrd="0" destOrd="0" presId="urn:microsoft.com/office/officeart/2005/8/layout/cycle1"/>
    <dgm:cxn modelId="{05AF0F6A-D254-1C46-B219-92A272DCFDC9}" type="presOf" srcId="{026EB905-C5E9-8948-A2CC-CD01018B4E59}" destId="{C52AD6CB-FA9D-E649-8785-ED94FDC401F7}" srcOrd="0" destOrd="0" presId="urn:microsoft.com/office/officeart/2005/8/layout/cycle1"/>
    <dgm:cxn modelId="{7A625072-9E35-334A-A835-799BAA3F2522}" type="presOf" srcId="{D4884BFC-BE1B-774A-A1BD-5F5F5D9DFE1F}" destId="{2A7163AB-A830-774E-B68E-53552E682AEB}" srcOrd="0" destOrd="0" presId="urn:microsoft.com/office/officeart/2005/8/layout/cycle1"/>
    <dgm:cxn modelId="{FB889880-FCC8-EB41-88DF-BCD82FCF97B9}" type="presOf" srcId="{039C0545-EB38-5247-9593-41ED6F4D6ECE}" destId="{236E55CC-2C1C-D84C-8EF7-FE226D9CE70A}" srcOrd="0" destOrd="0" presId="urn:microsoft.com/office/officeart/2005/8/layout/cycle1"/>
    <dgm:cxn modelId="{E9290286-C49C-A64A-BAA6-C4C670B1CCCE}" type="presOf" srcId="{EFB5B369-25F5-594F-B0BF-E16D2DAAB1E9}" destId="{7FD11ED3-1594-FD47-B07F-F92BA2A7A58B}" srcOrd="0" destOrd="0" presId="urn:microsoft.com/office/officeart/2005/8/layout/cycle1"/>
    <dgm:cxn modelId="{F7C559A0-B522-DD4C-B876-C60AB2768572}" type="presOf" srcId="{DBC0DA0B-BCC2-EC48-AC55-4BC938114BB0}" destId="{1EC1EB97-2733-D540-B5E2-0E65D17A3B6D}" srcOrd="0" destOrd="0" presId="urn:microsoft.com/office/officeart/2005/8/layout/cycle1"/>
    <dgm:cxn modelId="{087F3AA4-AE90-4744-9DA3-49E549CD4FB3}" type="presOf" srcId="{AC9959D9-737E-1A45-8F01-49AE004AA7C4}" destId="{1A6771E6-8B7B-5142-AB73-EB1C7F351C5D}" srcOrd="0" destOrd="0" presId="urn:microsoft.com/office/officeart/2005/8/layout/cycle1"/>
    <dgm:cxn modelId="{95E470AB-95B8-A847-8BB6-82D7970C528A}" srcId="{D2C072CB-6BD5-5544-8CC8-C124ACE68EC7}" destId="{29B3458D-9998-E24E-8547-651031F768EF}" srcOrd="4" destOrd="0" parTransId="{593FC687-1171-614C-BE3C-8455BD379537}" sibTransId="{2A41FC0B-3B4B-1742-A177-19982FC42DDE}"/>
    <dgm:cxn modelId="{99DEA4D6-C5E1-CA42-A216-71739389FA7B}" srcId="{D2C072CB-6BD5-5544-8CC8-C124ACE68EC7}" destId="{AC9959D9-737E-1A45-8F01-49AE004AA7C4}" srcOrd="5" destOrd="0" parTransId="{8A28C5F3-90D4-734E-A866-B6979BA3F956}" sibTransId="{039C0545-EB38-5247-9593-41ED6F4D6ECE}"/>
    <dgm:cxn modelId="{FC2AEFDD-C313-B847-9781-17A167719A6C}" srcId="{D2C072CB-6BD5-5544-8CC8-C124ACE68EC7}" destId="{E85B45B0-81A0-4A4E-9C77-5C0B17E3D81C}" srcOrd="1" destOrd="0" parTransId="{84A7DD09-2EE3-6E4F-A5D5-748EEB8A5324}" sibTransId="{026EB905-C5E9-8948-A2CC-CD01018B4E59}"/>
    <dgm:cxn modelId="{F3AB9DDE-23E7-8A42-8E10-930C0F9BAAA0}" type="presOf" srcId="{2A41FC0B-3B4B-1742-A177-19982FC42DDE}" destId="{46DC9C27-03BC-6D46-BE45-B340DF4A7725}" srcOrd="0" destOrd="0" presId="urn:microsoft.com/office/officeart/2005/8/layout/cycle1"/>
    <dgm:cxn modelId="{C32857E1-8409-DA4F-9916-5216344506B7}" srcId="{D2C072CB-6BD5-5544-8CC8-C124ACE68EC7}" destId="{DBC0DA0B-BCC2-EC48-AC55-4BC938114BB0}" srcOrd="0" destOrd="0" parTransId="{9678A957-06A6-6F45-B78B-ACEB11E4DB35}" sibTransId="{D4884BFC-BE1B-774A-A1BD-5F5F5D9DFE1F}"/>
    <dgm:cxn modelId="{35EBAE89-801F-F94E-BC2C-108E48078CB9}" type="presParOf" srcId="{C29F8CE1-3DC7-0E48-BE01-8B1343D62082}" destId="{E39CD5C3-F025-534B-AAB6-3DBB1BDF06A2}" srcOrd="0" destOrd="0" presId="urn:microsoft.com/office/officeart/2005/8/layout/cycle1"/>
    <dgm:cxn modelId="{98B8D112-3F71-2C46-BF40-3340272EE113}" type="presParOf" srcId="{C29F8CE1-3DC7-0E48-BE01-8B1343D62082}" destId="{1EC1EB97-2733-D540-B5E2-0E65D17A3B6D}" srcOrd="1" destOrd="0" presId="urn:microsoft.com/office/officeart/2005/8/layout/cycle1"/>
    <dgm:cxn modelId="{3943E202-401E-DC41-8F09-46C957F5B6F7}" type="presParOf" srcId="{C29F8CE1-3DC7-0E48-BE01-8B1343D62082}" destId="{2A7163AB-A830-774E-B68E-53552E682AEB}" srcOrd="2" destOrd="0" presId="urn:microsoft.com/office/officeart/2005/8/layout/cycle1"/>
    <dgm:cxn modelId="{95C4C162-DF47-CC47-9F82-9692D48AE171}" type="presParOf" srcId="{C29F8CE1-3DC7-0E48-BE01-8B1343D62082}" destId="{82B29911-8EA2-2E4F-8ADA-77E205C6C906}" srcOrd="3" destOrd="0" presId="urn:microsoft.com/office/officeart/2005/8/layout/cycle1"/>
    <dgm:cxn modelId="{CAF08964-C84E-904E-9C40-49BC181E801D}" type="presParOf" srcId="{C29F8CE1-3DC7-0E48-BE01-8B1343D62082}" destId="{8F40C9D8-0A56-D94A-8DD2-B68D365BE628}" srcOrd="4" destOrd="0" presId="urn:microsoft.com/office/officeart/2005/8/layout/cycle1"/>
    <dgm:cxn modelId="{3449FD47-7686-AB41-A4D4-33A99C0F2B3E}" type="presParOf" srcId="{C29F8CE1-3DC7-0E48-BE01-8B1343D62082}" destId="{C52AD6CB-FA9D-E649-8785-ED94FDC401F7}" srcOrd="5" destOrd="0" presId="urn:microsoft.com/office/officeart/2005/8/layout/cycle1"/>
    <dgm:cxn modelId="{8441DF9E-D77A-1C46-89C9-06770CFFE509}" type="presParOf" srcId="{C29F8CE1-3DC7-0E48-BE01-8B1343D62082}" destId="{0CC8DB1A-E8BF-6140-95CF-69BA92201E13}" srcOrd="6" destOrd="0" presId="urn:microsoft.com/office/officeart/2005/8/layout/cycle1"/>
    <dgm:cxn modelId="{F9B71440-6DE6-024D-9490-CEA9D88CCA5B}" type="presParOf" srcId="{C29F8CE1-3DC7-0E48-BE01-8B1343D62082}" destId="{4CD55874-7FA3-7F48-B951-E54EA4377FFB}" srcOrd="7" destOrd="0" presId="urn:microsoft.com/office/officeart/2005/8/layout/cycle1"/>
    <dgm:cxn modelId="{D484C847-C365-034D-955C-7B23C698A5DA}" type="presParOf" srcId="{C29F8CE1-3DC7-0E48-BE01-8B1343D62082}" destId="{FD735D8A-8A59-1247-A8EB-2D56E3A804C3}" srcOrd="8" destOrd="0" presId="urn:microsoft.com/office/officeart/2005/8/layout/cycle1"/>
    <dgm:cxn modelId="{F54A5C6B-973B-A749-A716-86FD2A93930E}" type="presParOf" srcId="{C29F8CE1-3DC7-0E48-BE01-8B1343D62082}" destId="{5EDE8854-6B45-A042-894F-2B5F550BA3EE}" srcOrd="9" destOrd="0" presId="urn:microsoft.com/office/officeart/2005/8/layout/cycle1"/>
    <dgm:cxn modelId="{C5576E12-6A3B-684E-9B44-E0747C650232}" type="presParOf" srcId="{C29F8CE1-3DC7-0E48-BE01-8B1343D62082}" destId="{9CF98593-4E32-BC4A-9E93-A23FC245BA8A}" srcOrd="10" destOrd="0" presId="urn:microsoft.com/office/officeart/2005/8/layout/cycle1"/>
    <dgm:cxn modelId="{8487EA25-3BD1-5C4A-A6C3-8A3CADA70362}" type="presParOf" srcId="{C29F8CE1-3DC7-0E48-BE01-8B1343D62082}" destId="{7FD11ED3-1594-FD47-B07F-F92BA2A7A58B}" srcOrd="11" destOrd="0" presId="urn:microsoft.com/office/officeart/2005/8/layout/cycle1"/>
    <dgm:cxn modelId="{723F49F3-6088-574E-A74A-2F718E98B893}" type="presParOf" srcId="{C29F8CE1-3DC7-0E48-BE01-8B1343D62082}" destId="{518DE9AC-8882-8C4D-8E20-40EA7C69A098}" srcOrd="12" destOrd="0" presId="urn:microsoft.com/office/officeart/2005/8/layout/cycle1"/>
    <dgm:cxn modelId="{5A14282F-D679-7642-B8CC-C25C42F350FA}" type="presParOf" srcId="{C29F8CE1-3DC7-0E48-BE01-8B1343D62082}" destId="{7A88331B-F34A-5343-93C6-C9E3F8A9C7DF}" srcOrd="13" destOrd="0" presId="urn:microsoft.com/office/officeart/2005/8/layout/cycle1"/>
    <dgm:cxn modelId="{2CCDA8CB-B9C7-D545-9166-E14698A9BD97}" type="presParOf" srcId="{C29F8CE1-3DC7-0E48-BE01-8B1343D62082}" destId="{46DC9C27-03BC-6D46-BE45-B340DF4A7725}" srcOrd="14" destOrd="0" presId="urn:microsoft.com/office/officeart/2005/8/layout/cycle1"/>
    <dgm:cxn modelId="{927F3CE0-0F8F-424E-8579-A90F04BDD32E}" type="presParOf" srcId="{C29F8CE1-3DC7-0E48-BE01-8B1343D62082}" destId="{567B33A0-824E-9141-A95E-E6C11E1F153F}" srcOrd="15" destOrd="0" presId="urn:microsoft.com/office/officeart/2005/8/layout/cycle1"/>
    <dgm:cxn modelId="{F0821A1D-7CD3-E54F-AB96-E08E3F458DA6}" type="presParOf" srcId="{C29F8CE1-3DC7-0E48-BE01-8B1343D62082}" destId="{1A6771E6-8B7B-5142-AB73-EB1C7F351C5D}" srcOrd="16" destOrd="0" presId="urn:microsoft.com/office/officeart/2005/8/layout/cycle1"/>
    <dgm:cxn modelId="{480E5DC3-41FA-5B41-9F4A-771FF4A421C2}" type="presParOf" srcId="{C29F8CE1-3DC7-0E48-BE01-8B1343D62082}" destId="{236E55CC-2C1C-D84C-8EF7-FE226D9CE70A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0F69076-6819-4C43-BB26-AA6105E47ED8}" type="doc">
      <dgm:prSet loTypeId="urn:microsoft.com/office/officeart/2011/layout/HexagonRadial" loCatId="cycle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es-ES"/>
        </a:p>
      </dgm:t>
    </dgm:pt>
    <dgm:pt modelId="{439C1193-B5A3-47BD-BA27-74507FA4F40F}">
      <dgm:prSet phldrT="[Text]" custT="1"/>
      <dgm:spPr/>
      <dgm:t>
        <a:bodyPr/>
        <a:lstStyle/>
        <a:p>
          <a:r>
            <a:rPr lang="es-ES_tradnl" sz="2400" b="1" noProof="0" dirty="0">
              <a:solidFill>
                <a:srgbClr val="002060"/>
              </a:solidFill>
            </a:rPr>
            <a:t>Descansos forrajes </a:t>
          </a:r>
          <a:r>
            <a:rPr lang="es-ES_tradnl" sz="1800" b="1" noProof="0" dirty="0">
              <a:solidFill>
                <a:srgbClr val="002060"/>
              </a:solidFill>
            </a:rPr>
            <a:t>multifuncionales</a:t>
          </a:r>
          <a:endParaRPr lang="es-ES_tradnl" sz="2400" b="1" noProof="0" dirty="0">
            <a:solidFill>
              <a:srgbClr val="002060"/>
            </a:solidFill>
          </a:endParaRPr>
        </a:p>
      </dgm:t>
    </dgm:pt>
    <dgm:pt modelId="{E00A5BC8-86D6-4515-9514-CEA483C9A784}" type="parTrans" cxnId="{6D2089D2-724C-4FEB-92AF-D376AB904C4C}">
      <dgm:prSet/>
      <dgm:spPr/>
      <dgm:t>
        <a:bodyPr/>
        <a:lstStyle/>
        <a:p>
          <a:endParaRPr lang="es-PE" noProof="0" dirty="0"/>
        </a:p>
      </dgm:t>
    </dgm:pt>
    <dgm:pt modelId="{F7B542FE-B3F2-4E28-B1D3-357273FC3463}" type="sibTrans" cxnId="{6D2089D2-724C-4FEB-92AF-D376AB904C4C}">
      <dgm:prSet/>
      <dgm:spPr/>
      <dgm:t>
        <a:bodyPr/>
        <a:lstStyle/>
        <a:p>
          <a:endParaRPr lang="es-PE" noProof="0" dirty="0"/>
        </a:p>
      </dgm:t>
    </dgm:pt>
    <dgm:pt modelId="{DCE983C3-35C7-458D-9D02-D3EA5AC57645}">
      <dgm:prSet phldrT="[Text]" custT="1"/>
      <dgm:spPr/>
      <dgm:t>
        <a:bodyPr/>
        <a:lstStyle/>
        <a:p>
          <a:r>
            <a:rPr lang="es-ES_tradnl" sz="2000" b="1" noProof="0" dirty="0">
              <a:solidFill>
                <a:srgbClr val="002060"/>
              </a:solidFill>
            </a:rPr>
            <a:t>Captura de Agua</a:t>
          </a:r>
        </a:p>
      </dgm:t>
    </dgm:pt>
    <dgm:pt modelId="{5E0D128C-37AF-4BFD-8DB3-201A67DEBB3E}" type="parTrans" cxnId="{90C52EE0-92B3-4350-9D52-366D66BEC1FD}">
      <dgm:prSet/>
      <dgm:spPr/>
      <dgm:t>
        <a:bodyPr/>
        <a:lstStyle/>
        <a:p>
          <a:endParaRPr lang="es-PE" noProof="0" dirty="0"/>
        </a:p>
      </dgm:t>
    </dgm:pt>
    <dgm:pt modelId="{87228E35-5D5F-4671-81C3-05837283957B}" type="sibTrans" cxnId="{90C52EE0-92B3-4350-9D52-366D66BEC1FD}">
      <dgm:prSet/>
      <dgm:spPr/>
      <dgm:t>
        <a:bodyPr/>
        <a:lstStyle/>
        <a:p>
          <a:endParaRPr lang="es-PE" noProof="0" dirty="0"/>
        </a:p>
      </dgm:t>
    </dgm:pt>
    <dgm:pt modelId="{E5C78E36-DF5C-4049-8DB0-D39439B6770C}">
      <dgm:prSet phldrT="[Text]" custT="1"/>
      <dgm:spPr/>
      <dgm:t>
        <a:bodyPr/>
        <a:lstStyle/>
        <a:p>
          <a:r>
            <a:rPr lang="es-ES_tradnl" sz="1800" b="1" noProof="0" dirty="0">
              <a:solidFill>
                <a:srgbClr val="002060"/>
              </a:solidFill>
            </a:rPr>
            <a:t>Producción de raíces que alimentan la materia orgánica del suelo</a:t>
          </a:r>
        </a:p>
      </dgm:t>
    </dgm:pt>
    <dgm:pt modelId="{7FA9DF30-C256-4BA3-8A3D-A7CE37D19DF9}" type="parTrans" cxnId="{1C212948-61FD-496C-90B6-59BCDF332F99}">
      <dgm:prSet/>
      <dgm:spPr/>
      <dgm:t>
        <a:bodyPr/>
        <a:lstStyle/>
        <a:p>
          <a:endParaRPr lang="es-PE" noProof="0" dirty="0"/>
        </a:p>
      </dgm:t>
    </dgm:pt>
    <dgm:pt modelId="{F343D929-EB73-41CD-8F1F-5C1E490008EA}" type="sibTrans" cxnId="{1C212948-61FD-496C-90B6-59BCDF332F99}">
      <dgm:prSet/>
      <dgm:spPr/>
      <dgm:t>
        <a:bodyPr/>
        <a:lstStyle/>
        <a:p>
          <a:endParaRPr lang="es-PE" noProof="0" dirty="0"/>
        </a:p>
      </dgm:t>
    </dgm:pt>
    <dgm:pt modelId="{B3F8DF3D-FDA1-486A-B440-F6545FBA408F}">
      <dgm:prSet phldrT="[Text]" custT="1"/>
      <dgm:spPr/>
      <dgm:t>
        <a:bodyPr/>
        <a:lstStyle/>
        <a:p>
          <a:r>
            <a:rPr lang="es-ES_tradnl" sz="2000" b="1" noProof="0" dirty="0">
              <a:solidFill>
                <a:srgbClr val="002060"/>
              </a:solidFill>
            </a:rPr>
            <a:t>Recuperación del suelo</a:t>
          </a:r>
        </a:p>
      </dgm:t>
    </dgm:pt>
    <dgm:pt modelId="{2120C74E-7311-460F-A56A-C160F0E50969}" type="parTrans" cxnId="{5E7B41D3-5316-4DE9-894A-48FA9485448D}">
      <dgm:prSet/>
      <dgm:spPr/>
      <dgm:t>
        <a:bodyPr/>
        <a:lstStyle/>
        <a:p>
          <a:endParaRPr lang="es-PE" noProof="0" dirty="0"/>
        </a:p>
      </dgm:t>
    </dgm:pt>
    <dgm:pt modelId="{DD259E22-F884-42A9-895F-3C4334710E38}" type="sibTrans" cxnId="{5E7B41D3-5316-4DE9-894A-48FA9485448D}">
      <dgm:prSet/>
      <dgm:spPr/>
      <dgm:t>
        <a:bodyPr/>
        <a:lstStyle/>
        <a:p>
          <a:endParaRPr lang="es-PE" noProof="0" dirty="0"/>
        </a:p>
      </dgm:t>
    </dgm:pt>
    <dgm:pt modelId="{677B3D20-0BC3-4F08-9772-DCA5CFBA515A}">
      <dgm:prSet phldrT="[Text]" custT="1"/>
      <dgm:spPr/>
      <dgm:t>
        <a:bodyPr/>
        <a:lstStyle/>
        <a:p>
          <a:r>
            <a:rPr lang="es-ES_tradnl" sz="2000" b="1" noProof="0" dirty="0">
              <a:solidFill>
                <a:srgbClr val="002060"/>
              </a:solidFill>
            </a:rPr>
            <a:t>Control de malezas</a:t>
          </a:r>
        </a:p>
      </dgm:t>
    </dgm:pt>
    <dgm:pt modelId="{96CBE565-B4D9-41B2-8FD4-AEE35817791A}" type="parTrans" cxnId="{45D1ECA4-F526-4BD2-B972-E4B91535D8E6}">
      <dgm:prSet/>
      <dgm:spPr/>
      <dgm:t>
        <a:bodyPr/>
        <a:lstStyle/>
        <a:p>
          <a:endParaRPr lang="es-PE" noProof="0" dirty="0"/>
        </a:p>
      </dgm:t>
    </dgm:pt>
    <dgm:pt modelId="{47041543-5F63-48B2-8BE6-FC44E05AA824}" type="sibTrans" cxnId="{45D1ECA4-F526-4BD2-B972-E4B91535D8E6}">
      <dgm:prSet/>
      <dgm:spPr/>
      <dgm:t>
        <a:bodyPr/>
        <a:lstStyle/>
        <a:p>
          <a:endParaRPr lang="es-PE" noProof="0" dirty="0"/>
        </a:p>
      </dgm:t>
    </dgm:pt>
    <dgm:pt modelId="{4CA01A87-3F90-498D-9DDE-FD8FF2A8FE73}">
      <dgm:prSet phldrT="[Text]" phldr="1"/>
      <dgm:spPr/>
      <dgm:t>
        <a:bodyPr/>
        <a:lstStyle/>
        <a:p>
          <a:endParaRPr lang="es-PE" noProof="0" dirty="0"/>
        </a:p>
      </dgm:t>
    </dgm:pt>
    <dgm:pt modelId="{EB32361C-A47F-4C82-94A3-0D6CD9D03F71}" type="parTrans" cxnId="{40C86AA0-537D-4548-B8E4-2AED01FB0D77}">
      <dgm:prSet/>
      <dgm:spPr/>
      <dgm:t>
        <a:bodyPr/>
        <a:lstStyle/>
        <a:p>
          <a:endParaRPr lang="es-PE" noProof="0" dirty="0"/>
        </a:p>
      </dgm:t>
    </dgm:pt>
    <dgm:pt modelId="{FF0D094A-01EA-41BB-9E98-D913A9916936}" type="sibTrans" cxnId="{40C86AA0-537D-4548-B8E4-2AED01FB0D77}">
      <dgm:prSet/>
      <dgm:spPr/>
      <dgm:t>
        <a:bodyPr/>
        <a:lstStyle/>
        <a:p>
          <a:endParaRPr lang="es-PE" noProof="0" dirty="0"/>
        </a:p>
      </dgm:t>
    </dgm:pt>
    <dgm:pt modelId="{1C983143-0DFB-469A-801C-2894D88AA4F3}">
      <dgm:prSet custT="1"/>
      <dgm:spPr/>
      <dgm:t>
        <a:bodyPr/>
        <a:lstStyle/>
        <a:p>
          <a:r>
            <a:rPr lang="es-ES_tradnl" sz="2000" b="1" noProof="0" dirty="0">
              <a:solidFill>
                <a:srgbClr val="002060"/>
              </a:solidFill>
            </a:rPr>
            <a:t>Control de erosión</a:t>
          </a:r>
        </a:p>
      </dgm:t>
    </dgm:pt>
    <dgm:pt modelId="{40DA2E9F-4728-4CFD-AD27-1BCFCBD05A3E}" type="parTrans" cxnId="{033C2DD7-8A44-4551-8AC3-FEDDAACCD3A3}">
      <dgm:prSet/>
      <dgm:spPr/>
      <dgm:t>
        <a:bodyPr/>
        <a:lstStyle/>
        <a:p>
          <a:endParaRPr lang="es-ES"/>
        </a:p>
      </dgm:t>
    </dgm:pt>
    <dgm:pt modelId="{471E4996-6893-47A5-812E-3F349E745002}" type="sibTrans" cxnId="{033C2DD7-8A44-4551-8AC3-FEDDAACCD3A3}">
      <dgm:prSet/>
      <dgm:spPr/>
      <dgm:t>
        <a:bodyPr/>
        <a:lstStyle/>
        <a:p>
          <a:endParaRPr lang="es-ES"/>
        </a:p>
      </dgm:t>
    </dgm:pt>
    <dgm:pt modelId="{765F5171-BFE9-4476-A6B4-A007D3BA5CA2}">
      <dgm:prSet phldrT="[Text]" custT="1"/>
      <dgm:spPr/>
      <dgm:t>
        <a:bodyPr/>
        <a:lstStyle/>
        <a:p>
          <a:r>
            <a:rPr lang="es-ES_tradnl" sz="1800" b="1" noProof="0" dirty="0">
              <a:solidFill>
                <a:srgbClr val="002060"/>
              </a:solidFill>
            </a:rPr>
            <a:t>Alta producción de forraje de buena calidad</a:t>
          </a:r>
          <a:endParaRPr lang="es-ES_tradnl" sz="1800" noProof="0" dirty="0">
            <a:solidFill>
              <a:srgbClr val="002060"/>
            </a:solidFill>
          </a:endParaRPr>
        </a:p>
      </dgm:t>
    </dgm:pt>
    <dgm:pt modelId="{98247164-8DE6-4AEB-A428-9DDC3F933251}" type="sibTrans" cxnId="{F458A76F-1587-4B07-A1E1-6A2FF83A8F1D}">
      <dgm:prSet/>
      <dgm:spPr/>
      <dgm:t>
        <a:bodyPr/>
        <a:lstStyle/>
        <a:p>
          <a:endParaRPr lang="es-PE" noProof="0" dirty="0"/>
        </a:p>
      </dgm:t>
    </dgm:pt>
    <dgm:pt modelId="{83B0B3C1-7193-4FAB-8CB1-3DADE76A7B89}" type="parTrans" cxnId="{F458A76F-1587-4B07-A1E1-6A2FF83A8F1D}">
      <dgm:prSet/>
      <dgm:spPr/>
      <dgm:t>
        <a:bodyPr/>
        <a:lstStyle/>
        <a:p>
          <a:endParaRPr lang="es-PE" noProof="0" dirty="0"/>
        </a:p>
      </dgm:t>
    </dgm:pt>
    <dgm:pt modelId="{5FF0D3E8-B6CE-49E6-B374-560BFF6472BD}" type="pres">
      <dgm:prSet presAssocID="{50F69076-6819-4C43-BB26-AA6105E47ED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54771793-4387-4982-A2AA-D59BCEC0F7DD}" type="pres">
      <dgm:prSet presAssocID="{439C1193-B5A3-47BD-BA27-74507FA4F40F}" presName="Parent" presStyleLbl="node0" presStyleIdx="0" presStyleCnt="1" custScaleX="111902">
        <dgm:presLayoutVars>
          <dgm:chMax val="6"/>
          <dgm:chPref val="6"/>
        </dgm:presLayoutVars>
      </dgm:prSet>
      <dgm:spPr/>
    </dgm:pt>
    <dgm:pt modelId="{86AC0F0F-2EBD-45C1-B30D-7B80C4B3570F}" type="pres">
      <dgm:prSet presAssocID="{765F5171-BFE9-4476-A6B4-A007D3BA5CA2}" presName="Accent1" presStyleCnt="0"/>
      <dgm:spPr/>
    </dgm:pt>
    <dgm:pt modelId="{07C6C190-E215-4B9D-A02A-8CD95BA92B8A}" type="pres">
      <dgm:prSet presAssocID="{765F5171-BFE9-4476-A6B4-A007D3BA5CA2}" presName="Accent" presStyleLbl="bgShp" presStyleIdx="0" presStyleCnt="6"/>
      <dgm:spPr/>
    </dgm:pt>
    <dgm:pt modelId="{EC509E7F-D4F8-48F7-BB99-AE55D800F52D}" type="pres">
      <dgm:prSet presAssocID="{765F5171-BFE9-4476-A6B4-A007D3BA5CA2}" presName="Child1" presStyleLbl="node1" presStyleIdx="0" presStyleCnt="6" custScaleX="115476" custScaleY="113367" custLinFactNeighborY="-967">
        <dgm:presLayoutVars>
          <dgm:chMax val="0"/>
          <dgm:chPref val="0"/>
          <dgm:bulletEnabled val="1"/>
        </dgm:presLayoutVars>
      </dgm:prSet>
      <dgm:spPr/>
    </dgm:pt>
    <dgm:pt modelId="{AE8FDAB0-0741-4258-B8E4-D1C94BE519B7}" type="pres">
      <dgm:prSet presAssocID="{1C983143-0DFB-469A-801C-2894D88AA4F3}" presName="Accent2" presStyleCnt="0"/>
      <dgm:spPr/>
    </dgm:pt>
    <dgm:pt modelId="{83F9B771-CBED-47E0-8493-F25109F1CA32}" type="pres">
      <dgm:prSet presAssocID="{1C983143-0DFB-469A-801C-2894D88AA4F3}" presName="Accent" presStyleLbl="bgShp" presStyleIdx="1" presStyleCnt="6"/>
      <dgm:spPr/>
    </dgm:pt>
    <dgm:pt modelId="{D2F31006-144E-48EF-9255-04BA2DA61111}" type="pres">
      <dgm:prSet presAssocID="{1C983143-0DFB-469A-801C-2894D88AA4F3}" presName="Child2" presStyleLbl="node1" presStyleIdx="1" presStyleCnt="6" custScaleX="110915" custScaleY="113486" custLinFactNeighborX="7533" custLinFactNeighborY="-1934">
        <dgm:presLayoutVars>
          <dgm:chMax val="0"/>
          <dgm:chPref val="0"/>
          <dgm:bulletEnabled val="1"/>
        </dgm:presLayoutVars>
      </dgm:prSet>
      <dgm:spPr/>
    </dgm:pt>
    <dgm:pt modelId="{6550E69E-5633-4134-9CB0-D12DD44EB761}" type="pres">
      <dgm:prSet presAssocID="{DCE983C3-35C7-458D-9D02-D3EA5AC57645}" presName="Accent3" presStyleCnt="0"/>
      <dgm:spPr/>
    </dgm:pt>
    <dgm:pt modelId="{707CD941-EB10-4026-8718-CFBDF09DBCD3}" type="pres">
      <dgm:prSet presAssocID="{DCE983C3-35C7-458D-9D02-D3EA5AC57645}" presName="Accent" presStyleLbl="bgShp" presStyleIdx="2" presStyleCnt="6"/>
      <dgm:spPr/>
    </dgm:pt>
    <dgm:pt modelId="{8FECDB8C-268E-4542-9E09-1BD95615D530}" type="pres">
      <dgm:prSet presAssocID="{DCE983C3-35C7-458D-9D02-D3EA5AC57645}" presName="Child3" presStyleLbl="node1" presStyleIdx="2" presStyleCnt="6" custScaleX="114756" custScaleY="112982" custLinFactNeighborX="9207" custLinFactNeighborY="1934">
        <dgm:presLayoutVars>
          <dgm:chMax val="0"/>
          <dgm:chPref val="0"/>
          <dgm:bulletEnabled val="1"/>
        </dgm:presLayoutVars>
      </dgm:prSet>
      <dgm:spPr/>
    </dgm:pt>
    <dgm:pt modelId="{E57824B0-DB0A-4EB5-A926-AEF9E17B7E70}" type="pres">
      <dgm:prSet presAssocID="{E5C78E36-DF5C-4049-8DB0-D39439B6770C}" presName="Accent4" presStyleCnt="0"/>
      <dgm:spPr/>
    </dgm:pt>
    <dgm:pt modelId="{22D32068-15A5-4CE5-91E6-F1DA2297AF91}" type="pres">
      <dgm:prSet presAssocID="{E5C78E36-DF5C-4049-8DB0-D39439B6770C}" presName="Accent" presStyleLbl="bgShp" presStyleIdx="3" presStyleCnt="6"/>
      <dgm:spPr/>
    </dgm:pt>
    <dgm:pt modelId="{96D8F838-150E-486B-8AD3-064E24679C28}" type="pres">
      <dgm:prSet presAssocID="{E5C78E36-DF5C-4049-8DB0-D39439B6770C}" presName="Child4" presStyleLbl="node1" presStyleIdx="3" presStyleCnt="6" custScaleX="119151" custScaleY="114047">
        <dgm:presLayoutVars>
          <dgm:chMax val="0"/>
          <dgm:chPref val="0"/>
          <dgm:bulletEnabled val="1"/>
        </dgm:presLayoutVars>
      </dgm:prSet>
      <dgm:spPr/>
    </dgm:pt>
    <dgm:pt modelId="{7D09F907-3BB5-4710-BAA6-8662C1CFB853}" type="pres">
      <dgm:prSet presAssocID="{B3F8DF3D-FDA1-486A-B440-F6545FBA408F}" presName="Accent5" presStyleCnt="0"/>
      <dgm:spPr/>
    </dgm:pt>
    <dgm:pt modelId="{B47FF7E8-1B67-4EBA-822D-571D7FC43851}" type="pres">
      <dgm:prSet presAssocID="{B3F8DF3D-FDA1-486A-B440-F6545FBA408F}" presName="Accent" presStyleLbl="bgShp" presStyleIdx="4" presStyleCnt="6"/>
      <dgm:spPr/>
    </dgm:pt>
    <dgm:pt modelId="{0A5D6097-1923-4D25-9667-BD4A515CF9FF}" type="pres">
      <dgm:prSet presAssocID="{B3F8DF3D-FDA1-486A-B440-F6545FBA408F}" presName="Child5" presStyleLbl="node1" presStyleIdx="4" presStyleCnt="6" custScaleX="124517" custScaleY="113120" custLinFactNeighborX="-15066" custLinFactNeighborY="1262">
        <dgm:presLayoutVars>
          <dgm:chMax val="0"/>
          <dgm:chPref val="0"/>
          <dgm:bulletEnabled val="1"/>
        </dgm:presLayoutVars>
      </dgm:prSet>
      <dgm:spPr/>
    </dgm:pt>
    <dgm:pt modelId="{105CDE1E-0012-4C12-B4F9-48B977B7989F}" type="pres">
      <dgm:prSet presAssocID="{677B3D20-0BC3-4F08-9772-DCA5CFBA515A}" presName="Accent6" presStyleCnt="0"/>
      <dgm:spPr/>
    </dgm:pt>
    <dgm:pt modelId="{79286D78-05C2-4FBD-A207-EE15C34F0849}" type="pres">
      <dgm:prSet presAssocID="{677B3D20-0BC3-4F08-9772-DCA5CFBA515A}" presName="Accent" presStyleLbl="bgShp" presStyleIdx="5" presStyleCnt="6"/>
      <dgm:spPr/>
    </dgm:pt>
    <dgm:pt modelId="{E8D5422C-384A-4D68-A31E-9E0E2EE059C3}" type="pres">
      <dgm:prSet presAssocID="{677B3D20-0BC3-4F08-9772-DCA5CFBA515A}" presName="Child6" presStyleLbl="node1" presStyleIdx="5" presStyleCnt="6" custScaleX="117316" custScaleY="114274" custLinFactNeighborX="-9207" custLinFactNeighborY="-2901">
        <dgm:presLayoutVars>
          <dgm:chMax val="0"/>
          <dgm:chPref val="0"/>
          <dgm:bulletEnabled val="1"/>
        </dgm:presLayoutVars>
      </dgm:prSet>
      <dgm:spPr/>
    </dgm:pt>
  </dgm:ptLst>
  <dgm:cxnLst>
    <dgm:cxn modelId="{1C212948-61FD-496C-90B6-59BCDF332F99}" srcId="{439C1193-B5A3-47BD-BA27-74507FA4F40F}" destId="{E5C78E36-DF5C-4049-8DB0-D39439B6770C}" srcOrd="3" destOrd="0" parTransId="{7FA9DF30-C256-4BA3-8A3D-A7CE37D19DF9}" sibTransId="{F343D929-EB73-41CD-8F1F-5C1E490008EA}"/>
    <dgm:cxn modelId="{44FA655F-8D77-4CE3-84C8-E92938169133}" type="presOf" srcId="{439C1193-B5A3-47BD-BA27-74507FA4F40F}" destId="{54771793-4387-4982-A2AA-D59BCEC0F7DD}" srcOrd="0" destOrd="0" presId="urn:microsoft.com/office/officeart/2011/layout/HexagonRadial"/>
    <dgm:cxn modelId="{ACB03260-1437-4ECD-BB25-310C81E7D3A6}" type="presOf" srcId="{1C983143-0DFB-469A-801C-2894D88AA4F3}" destId="{D2F31006-144E-48EF-9255-04BA2DA61111}" srcOrd="0" destOrd="0" presId="urn:microsoft.com/office/officeart/2011/layout/HexagonRadial"/>
    <dgm:cxn modelId="{FC67656F-0F72-4B18-AD27-5E52C0EC09A1}" type="presOf" srcId="{DCE983C3-35C7-458D-9D02-D3EA5AC57645}" destId="{8FECDB8C-268E-4542-9E09-1BD95615D530}" srcOrd="0" destOrd="0" presId="urn:microsoft.com/office/officeart/2011/layout/HexagonRadial"/>
    <dgm:cxn modelId="{F458A76F-1587-4B07-A1E1-6A2FF83A8F1D}" srcId="{439C1193-B5A3-47BD-BA27-74507FA4F40F}" destId="{765F5171-BFE9-4476-A6B4-A007D3BA5CA2}" srcOrd="0" destOrd="0" parTransId="{83B0B3C1-7193-4FAB-8CB1-3DADE76A7B89}" sibTransId="{98247164-8DE6-4AEB-A428-9DDC3F933251}"/>
    <dgm:cxn modelId="{CCE0A089-D4B7-4807-BCC5-77652583FBA7}" type="presOf" srcId="{E5C78E36-DF5C-4049-8DB0-D39439B6770C}" destId="{96D8F838-150E-486B-8AD3-064E24679C28}" srcOrd="0" destOrd="0" presId="urn:microsoft.com/office/officeart/2011/layout/HexagonRadial"/>
    <dgm:cxn modelId="{BB9DF48E-9F86-46FE-A4F4-A1AB8562D755}" type="presOf" srcId="{765F5171-BFE9-4476-A6B4-A007D3BA5CA2}" destId="{EC509E7F-D4F8-48F7-BB99-AE55D800F52D}" srcOrd="0" destOrd="0" presId="urn:microsoft.com/office/officeart/2011/layout/HexagonRadial"/>
    <dgm:cxn modelId="{40C86AA0-537D-4548-B8E4-2AED01FB0D77}" srcId="{439C1193-B5A3-47BD-BA27-74507FA4F40F}" destId="{4CA01A87-3F90-498D-9DDE-FD8FF2A8FE73}" srcOrd="6" destOrd="0" parTransId="{EB32361C-A47F-4C82-94A3-0D6CD9D03F71}" sibTransId="{FF0D094A-01EA-41BB-9E98-D913A9916936}"/>
    <dgm:cxn modelId="{45D1ECA4-F526-4BD2-B972-E4B91535D8E6}" srcId="{439C1193-B5A3-47BD-BA27-74507FA4F40F}" destId="{677B3D20-0BC3-4F08-9772-DCA5CFBA515A}" srcOrd="5" destOrd="0" parTransId="{96CBE565-B4D9-41B2-8FD4-AEE35817791A}" sibTransId="{47041543-5F63-48B2-8BE6-FC44E05AA824}"/>
    <dgm:cxn modelId="{1FB3A9B6-BCDA-46CD-8CB3-3E880B4204BB}" type="presOf" srcId="{50F69076-6819-4C43-BB26-AA6105E47ED8}" destId="{5FF0D3E8-B6CE-49E6-B374-560BFF6472BD}" srcOrd="0" destOrd="0" presId="urn:microsoft.com/office/officeart/2011/layout/HexagonRadial"/>
    <dgm:cxn modelId="{80B080CB-0A13-403F-A47A-31CDE391AFC9}" type="presOf" srcId="{B3F8DF3D-FDA1-486A-B440-F6545FBA408F}" destId="{0A5D6097-1923-4D25-9667-BD4A515CF9FF}" srcOrd="0" destOrd="0" presId="urn:microsoft.com/office/officeart/2011/layout/HexagonRadial"/>
    <dgm:cxn modelId="{6D2089D2-724C-4FEB-92AF-D376AB904C4C}" srcId="{50F69076-6819-4C43-BB26-AA6105E47ED8}" destId="{439C1193-B5A3-47BD-BA27-74507FA4F40F}" srcOrd="0" destOrd="0" parTransId="{E00A5BC8-86D6-4515-9514-CEA483C9A784}" sibTransId="{F7B542FE-B3F2-4E28-B1D3-357273FC3463}"/>
    <dgm:cxn modelId="{5E7B41D3-5316-4DE9-894A-48FA9485448D}" srcId="{439C1193-B5A3-47BD-BA27-74507FA4F40F}" destId="{B3F8DF3D-FDA1-486A-B440-F6545FBA408F}" srcOrd="4" destOrd="0" parTransId="{2120C74E-7311-460F-A56A-C160F0E50969}" sibTransId="{DD259E22-F884-42A9-895F-3C4334710E38}"/>
    <dgm:cxn modelId="{033C2DD7-8A44-4551-8AC3-FEDDAACCD3A3}" srcId="{439C1193-B5A3-47BD-BA27-74507FA4F40F}" destId="{1C983143-0DFB-469A-801C-2894D88AA4F3}" srcOrd="1" destOrd="0" parTransId="{40DA2E9F-4728-4CFD-AD27-1BCFCBD05A3E}" sibTransId="{471E4996-6893-47A5-812E-3F349E745002}"/>
    <dgm:cxn modelId="{E2F3E8D9-728D-42C8-AB05-CEC5ECB2B0F5}" type="presOf" srcId="{677B3D20-0BC3-4F08-9772-DCA5CFBA515A}" destId="{E8D5422C-384A-4D68-A31E-9E0E2EE059C3}" srcOrd="0" destOrd="0" presId="urn:microsoft.com/office/officeart/2011/layout/HexagonRadial"/>
    <dgm:cxn modelId="{90C52EE0-92B3-4350-9D52-366D66BEC1FD}" srcId="{439C1193-B5A3-47BD-BA27-74507FA4F40F}" destId="{DCE983C3-35C7-458D-9D02-D3EA5AC57645}" srcOrd="2" destOrd="0" parTransId="{5E0D128C-37AF-4BFD-8DB3-201A67DEBB3E}" sibTransId="{87228E35-5D5F-4671-81C3-05837283957B}"/>
    <dgm:cxn modelId="{4BB7CAF9-A24E-4933-9BC4-568F566FFDD9}" type="presParOf" srcId="{5FF0D3E8-B6CE-49E6-B374-560BFF6472BD}" destId="{54771793-4387-4982-A2AA-D59BCEC0F7DD}" srcOrd="0" destOrd="0" presId="urn:microsoft.com/office/officeart/2011/layout/HexagonRadial"/>
    <dgm:cxn modelId="{91FBB9EC-90C2-4D4C-A705-FDB07D83A413}" type="presParOf" srcId="{5FF0D3E8-B6CE-49E6-B374-560BFF6472BD}" destId="{86AC0F0F-2EBD-45C1-B30D-7B80C4B3570F}" srcOrd="1" destOrd="0" presId="urn:microsoft.com/office/officeart/2011/layout/HexagonRadial"/>
    <dgm:cxn modelId="{DD95DEE8-AE1A-4559-BE4A-3C4FC4E428A2}" type="presParOf" srcId="{86AC0F0F-2EBD-45C1-B30D-7B80C4B3570F}" destId="{07C6C190-E215-4B9D-A02A-8CD95BA92B8A}" srcOrd="0" destOrd="0" presId="urn:microsoft.com/office/officeart/2011/layout/HexagonRadial"/>
    <dgm:cxn modelId="{4D093A92-4FB7-49A9-8BE5-B7C8232FEC98}" type="presParOf" srcId="{5FF0D3E8-B6CE-49E6-B374-560BFF6472BD}" destId="{EC509E7F-D4F8-48F7-BB99-AE55D800F52D}" srcOrd="2" destOrd="0" presId="urn:microsoft.com/office/officeart/2011/layout/HexagonRadial"/>
    <dgm:cxn modelId="{16BFF11A-9710-4242-8542-5612388B0649}" type="presParOf" srcId="{5FF0D3E8-B6CE-49E6-B374-560BFF6472BD}" destId="{AE8FDAB0-0741-4258-B8E4-D1C94BE519B7}" srcOrd="3" destOrd="0" presId="urn:microsoft.com/office/officeart/2011/layout/HexagonRadial"/>
    <dgm:cxn modelId="{5EAC6E51-3097-4E5F-AED9-E7AB2464F535}" type="presParOf" srcId="{AE8FDAB0-0741-4258-B8E4-D1C94BE519B7}" destId="{83F9B771-CBED-47E0-8493-F25109F1CA32}" srcOrd="0" destOrd="0" presId="urn:microsoft.com/office/officeart/2011/layout/HexagonRadial"/>
    <dgm:cxn modelId="{B2A39C53-34B0-4596-9A3E-7886343B907A}" type="presParOf" srcId="{5FF0D3E8-B6CE-49E6-B374-560BFF6472BD}" destId="{D2F31006-144E-48EF-9255-04BA2DA61111}" srcOrd="4" destOrd="0" presId="urn:microsoft.com/office/officeart/2011/layout/HexagonRadial"/>
    <dgm:cxn modelId="{9652020E-DAC4-4EE7-9670-04D407850A02}" type="presParOf" srcId="{5FF0D3E8-B6CE-49E6-B374-560BFF6472BD}" destId="{6550E69E-5633-4134-9CB0-D12DD44EB761}" srcOrd="5" destOrd="0" presId="urn:microsoft.com/office/officeart/2011/layout/HexagonRadial"/>
    <dgm:cxn modelId="{9212B82D-D274-4C69-B6C2-9DCD7E613E1C}" type="presParOf" srcId="{6550E69E-5633-4134-9CB0-D12DD44EB761}" destId="{707CD941-EB10-4026-8718-CFBDF09DBCD3}" srcOrd="0" destOrd="0" presId="urn:microsoft.com/office/officeart/2011/layout/HexagonRadial"/>
    <dgm:cxn modelId="{37289324-A3A4-40FB-95BB-A583D8412112}" type="presParOf" srcId="{5FF0D3E8-B6CE-49E6-B374-560BFF6472BD}" destId="{8FECDB8C-268E-4542-9E09-1BD95615D530}" srcOrd="6" destOrd="0" presId="urn:microsoft.com/office/officeart/2011/layout/HexagonRadial"/>
    <dgm:cxn modelId="{5D93DDBC-FCB6-498E-B239-6213B96779E9}" type="presParOf" srcId="{5FF0D3E8-B6CE-49E6-B374-560BFF6472BD}" destId="{E57824B0-DB0A-4EB5-A926-AEF9E17B7E70}" srcOrd="7" destOrd="0" presId="urn:microsoft.com/office/officeart/2011/layout/HexagonRadial"/>
    <dgm:cxn modelId="{9CE6444C-59D0-4554-87AB-612D3807A491}" type="presParOf" srcId="{E57824B0-DB0A-4EB5-A926-AEF9E17B7E70}" destId="{22D32068-15A5-4CE5-91E6-F1DA2297AF91}" srcOrd="0" destOrd="0" presId="urn:microsoft.com/office/officeart/2011/layout/HexagonRadial"/>
    <dgm:cxn modelId="{07935A9D-EAA3-484A-A9B9-810FA7BAAAB0}" type="presParOf" srcId="{5FF0D3E8-B6CE-49E6-B374-560BFF6472BD}" destId="{96D8F838-150E-486B-8AD3-064E24679C28}" srcOrd="8" destOrd="0" presId="urn:microsoft.com/office/officeart/2011/layout/HexagonRadial"/>
    <dgm:cxn modelId="{3643F062-25C4-42F8-90E8-23D6B072A0E6}" type="presParOf" srcId="{5FF0D3E8-B6CE-49E6-B374-560BFF6472BD}" destId="{7D09F907-3BB5-4710-BAA6-8662C1CFB853}" srcOrd="9" destOrd="0" presId="urn:microsoft.com/office/officeart/2011/layout/HexagonRadial"/>
    <dgm:cxn modelId="{7FD74E25-38C1-4C99-B2E4-6A09E862D483}" type="presParOf" srcId="{7D09F907-3BB5-4710-BAA6-8662C1CFB853}" destId="{B47FF7E8-1B67-4EBA-822D-571D7FC43851}" srcOrd="0" destOrd="0" presId="urn:microsoft.com/office/officeart/2011/layout/HexagonRadial"/>
    <dgm:cxn modelId="{79B21C69-B153-439C-A524-8819375F6F0C}" type="presParOf" srcId="{5FF0D3E8-B6CE-49E6-B374-560BFF6472BD}" destId="{0A5D6097-1923-4D25-9667-BD4A515CF9FF}" srcOrd="10" destOrd="0" presId="urn:microsoft.com/office/officeart/2011/layout/HexagonRadial"/>
    <dgm:cxn modelId="{E03F1329-9DD4-4C18-8EE8-EB1AF3169B6E}" type="presParOf" srcId="{5FF0D3E8-B6CE-49E6-B374-560BFF6472BD}" destId="{105CDE1E-0012-4C12-B4F9-48B977B7989F}" srcOrd="11" destOrd="0" presId="urn:microsoft.com/office/officeart/2011/layout/HexagonRadial"/>
    <dgm:cxn modelId="{276863BC-F7F9-4877-9C08-29914BEE4F30}" type="presParOf" srcId="{105CDE1E-0012-4C12-B4F9-48B977B7989F}" destId="{79286D78-05C2-4FBD-A207-EE15C34F0849}" srcOrd="0" destOrd="0" presId="urn:microsoft.com/office/officeart/2011/layout/HexagonRadial"/>
    <dgm:cxn modelId="{5523601F-0C37-4CCE-AB1C-DC935A10E379}" type="presParOf" srcId="{5FF0D3E8-B6CE-49E6-B374-560BFF6472BD}" destId="{E8D5422C-384A-4D68-A31E-9E0E2EE059C3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C1EB97-2733-D540-B5E2-0E65D17A3B6D}">
      <dsp:nvSpPr>
        <dsp:cNvPr id="0" name=""/>
        <dsp:cNvSpPr/>
      </dsp:nvSpPr>
      <dsp:spPr>
        <a:xfrm>
          <a:off x="3090191" y="8945"/>
          <a:ext cx="764584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rgbClr val="A10309"/>
              </a:solidFill>
            </a:rPr>
            <a:t>Año 1 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rgbClr val="A10309"/>
              </a:solidFill>
            </a:rPr>
            <a:t>Papa</a:t>
          </a:r>
        </a:p>
      </dsp:txBody>
      <dsp:txXfrm>
        <a:off x="3090191" y="8945"/>
        <a:ext cx="764584" cy="764584"/>
      </dsp:txXfrm>
    </dsp:sp>
    <dsp:sp modelId="{2A7163AB-A830-774E-B68E-53552E682AEB}">
      <dsp:nvSpPr>
        <dsp:cNvPr id="0" name=""/>
        <dsp:cNvSpPr/>
      </dsp:nvSpPr>
      <dsp:spPr>
        <a:xfrm>
          <a:off x="749041" y="896"/>
          <a:ext cx="3738934" cy="3738934"/>
        </a:xfrm>
        <a:prstGeom prst="circularArrow">
          <a:avLst>
            <a:gd name="adj1" fmla="val 3988"/>
            <a:gd name="adj2" fmla="val 250134"/>
            <a:gd name="adj3" fmla="val 20573816"/>
            <a:gd name="adj4" fmla="val 18982302"/>
            <a:gd name="adj5" fmla="val 46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40C9D8-0A56-D94A-8DD2-B68D365BE628}">
      <dsp:nvSpPr>
        <dsp:cNvPr id="0" name=""/>
        <dsp:cNvSpPr/>
      </dsp:nvSpPr>
      <dsp:spPr>
        <a:xfrm>
          <a:off x="3944165" y="1488071"/>
          <a:ext cx="764584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rgbClr val="A10309"/>
              </a:solidFill>
            </a:rPr>
            <a:t>A2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 err="1">
              <a:solidFill>
                <a:srgbClr val="A10309"/>
              </a:solidFill>
            </a:rPr>
            <a:t>Maize</a:t>
          </a:r>
          <a:endParaRPr lang="es-ES_tradnl" sz="1400" b="1" kern="1200" noProof="0" dirty="0">
            <a:solidFill>
              <a:srgbClr val="A10309"/>
            </a:solidFill>
          </a:endParaRPr>
        </a:p>
      </dsp:txBody>
      <dsp:txXfrm>
        <a:off x="3944165" y="1488071"/>
        <a:ext cx="764584" cy="764584"/>
      </dsp:txXfrm>
    </dsp:sp>
    <dsp:sp modelId="{C52AD6CB-FA9D-E649-8785-ED94FDC401F7}">
      <dsp:nvSpPr>
        <dsp:cNvPr id="0" name=""/>
        <dsp:cNvSpPr/>
      </dsp:nvSpPr>
      <dsp:spPr>
        <a:xfrm>
          <a:off x="749041" y="896"/>
          <a:ext cx="3738934" cy="3738934"/>
        </a:xfrm>
        <a:prstGeom prst="circularArrow">
          <a:avLst>
            <a:gd name="adj1" fmla="val 3988"/>
            <a:gd name="adj2" fmla="val 250134"/>
            <a:gd name="adj3" fmla="val 2147204"/>
            <a:gd name="adj4" fmla="val 776049"/>
            <a:gd name="adj5" fmla="val 46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D55874-7FA3-7F48-B951-E54EA4377FFB}">
      <dsp:nvSpPr>
        <dsp:cNvPr id="0" name=""/>
        <dsp:cNvSpPr/>
      </dsp:nvSpPr>
      <dsp:spPr>
        <a:xfrm>
          <a:off x="2906366" y="2967198"/>
          <a:ext cx="1132234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rgbClr val="880208"/>
              </a:solidFill>
            </a:rPr>
            <a:t>A3 </a:t>
          </a:r>
          <a:r>
            <a:rPr lang="es-ES_tradnl" sz="1400" b="1" kern="1200" noProof="0" dirty="0">
              <a:solidFill>
                <a:srgbClr val="A10309"/>
              </a:solidFill>
            </a:rPr>
            <a:t>Cebada</a:t>
          </a:r>
          <a:r>
            <a:rPr lang="es-ES_tradnl" sz="1400" b="1" kern="1200" noProof="0" dirty="0">
              <a:solidFill>
                <a:srgbClr val="880208"/>
              </a:solidFill>
            </a:rPr>
            <a:t>/oca</a:t>
          </a:r>
        </a:p>
      </dsp:txBody>
      <dsp:txXfrm>
        <a:off x="2906366" y="2967198"/>
        <a:ext cx="1132234" cy="764584"/>
      </dsp:txXfrm>
    </dsp:sp>
    <dsp:sp modelId="{FD735D8A-8A59-1247-A8EB-2D56E3A804C3}">
      <dsp:nvSpPr>
        <dsp:cNvPr id="0" name=""/>
        <dsp:cNvSpPr/>
      </dsp:nvSpPr>
      <dsp:spPr>
        <a:xfrm>
          <a:off x="804546" y="-23406"/>
          <a:ext cx="3555015" cy="3738934"/>
        </a:xfrm>
        <a:prstGeom prst="circularArrow">
          <a:avLst>
            <a:gd name="adj1" fmla="val 3988"/>
            <a:gd name="adj2" fmla="val 250134"/>
            <a:gd name="adj3" fmla="val 6059080"/>
            <a:gd name="adj4" fmla="val 4817825"/>
            <a:gd name="adj5" fmla="val 46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F98593-4E32-BC4A-9E93-A23FC245BA8A}">
      <dsp:nvSpPr>
        <dsp:cNvPr id="0" name=""/>
        <dsp:cNvSpPr/>
      </dsp:nvSpPr>
      <dsp:spPr>
        <a:xfrm>
          <a:off x="1357030" y="2967198"/>
          <a:ext cx="815008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rgbClr val="A10309"/>
              </a:solidFill>
            </a:rPr>
            <a:t>A4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rgbClr val="A10309"/>
              </a:solidFill>
            </a:rPr>
            <a:t>Haba</a:t>
          </a:r>
        </a:p>
      </dsp:txBody>
      <dsp:txXfrm>
        <a:off x="1357030" y="2967198"/>
        <a:ext cx="815008" cy="764584"/>
      </dsp:txXfrm>
    </dsp:sp>
    <dsp:sp modelId="{7FD11ED3-1594-FD47-B07F-F92BA2A7A58B}">
      <dsp:nvSpPr>
        <dsp:cNvPr id="0" name=""/>
        <dsp:cNvSpPr/>
      </dsp:nvSpPr>
      <dsp:spPr>
        <a:xfrm>
          <a:off x="749041" y="896"/>
          <a:ext cx="3738934" cy="3738934"/>
        </a:xfrm>
        <a:prstGeom prst="circularArrow">
          <a:avLst>
            <a:gd name="adj1" fmla="val 3988"/>
            <a:gd name="adj2" fmla="val 250134"/>
            <a:gd name="adj3" fmla="val 9773816"/>
            <a:gd name="adj4" fmla="val 8256701"/>
            <a:gd name="adj5" fmla="val 46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88331B-F34A-5343-93C6-C9E3F8A9C7DF}">
      <dsp:nvSpPr>
        <dsp:cNvPr id="0" name=""/>
        <dsp:cNvSpPr/>
      </dsp:nvSpPr>
      <dsp:spPr>
        <a:xfrm>
          <a:off x="528268" y="1488071"/>
          <a:ext cx="764584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chemeClr val="accent6">
                  <a:lumMod val="50000"/>
                </a:schemeClr>
              </a:solidFill>
            </a:rPr>
            <a:t>A5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chemeClr val="accent6">
                  <a:lumMod val="50000"/>
                </a:schemeClr>
              </a:solidFill>
            </a:rPr>
            <a:t>Descanso</a:t>
          </a:r>
        </a:p>
      </dsp:txBody>
      <dsp:txXfrm>
        <a:off x="528268" y="1488071"/>
        <a:ext cx="764584" cy="764584"/>
      </dsp:txXfrm>
    </dsp:sp>
    <dsp:sp modelId="{46DC9C27-03BC-6D46-BE45-B340DF4A7725}">
      <dsp:nvSpPr>
        <dsp:cNvPr id="0" name=""/>
        <dsp:cNvSpPr/>
      </dsp:nvSpPr>
      <dsp:spPr>
        <a:xfrm>
          <a:off x="749041" y="896"/>
          <a:ext cx="3738934" cy="3738934"/>
        </a:xfrm>
        <a:prstGeom prst="circularArrow">
          <a:avLst>
            <a:gd name="adj1" fmla="val 3988"/>
            <a:gd name="adj2" fmla="val 250134"/>
            <a:gd name="adj3" fmla="val 12947204"/>
            <a:gd name="adj4" fmla="val 11576049"/>
            <a:gd name="adj5" fmla="val 46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6771E6-8B7B-5142-AB73-EB1C7F351C5D}">
      <dsp:nvSpPr>
        <dsp:cNvPr id="0" name=""/>
        <dsp:cNvSpPr/>
      </dsp:nvSpPr>
      <dsp:spPr>
        <a:xfrm>
          <a:off x="1221366" y="8945"/>
          <a:ext cx="1086336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chemeClr val="accent6">
                  <a:lumMod val="50000"/>
                </a:schemeClr>
              </a:solidFill>
            </a:rPr>
            <a:t>A6    Descanso con pastoreo</a:t>
          </a:r>
        </a:p>
      </dsp:txBody>
      <dsp:txXfrm>
        <a:off x="1221366" y="8945"/>
        <a:ext cx="1086336" cy="764584"/>
      </dsp:txXfrm>
    </dsp:sp>
    <dsp:sp modelId="{236E55CC-2C1C-D84C-8EF7-FE226D9CE70A}">
      <dsp:nvSpPr>
        <dsp:cNvPr id="0" name=""/>
        <dsp:cNvSpPr/>
      </dsp:nvSpPr>
      <dsp:spPr>
        <a:xfrm>
          <a:off x="749041" y="896"/>
          <a:ext cx="3738934" cy="3738934"/>
        </a:xfrm>
        <a:prstGeom prst="circularArrow">
          <a:avLst>
            <a:gd name="adj1" fmla="val 3988"/>
            <a:gd name="adj2" fmla="val 250134"/>
            <a:gd name="adj3" fmla="val 16911767"/>
            <a:gd name="adj4" fmla="val 15570906"/>
            <a:gd name="adj5" fmla="val 46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C1EB97-2733-D540-B5E2-0E65D17A3B6D}">
      <dsp:nvSpPr>
        <dsp:cNvPr id="0" name=""/>
        <dsp:cNvSpPr/>
      </dsp:nvSpPr>
      <dsp:spPr>
        <a:xfrm>
          <a:off x="4216383" y="93"/>
          <a:ext cx="707576" cy="707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rgbClr val="C00000"/>
              </a:solidFill>
              <a:latin typeface="+mn-lt"/>
            </a:rPr>
            <a:t>Año 1 Papa</a:t>
          </a:r>
        </a:p>
      </dsp:txBody>
      <dsp:txXfrm>
        <a:off x="4216383" y="93"/>
        <a:ext cx="707576" cy="707576"/>
      </dsp:txXfrm>
    </dsp:sp>
    <dsp:sp modelId="{2A7163AB-A830-774E-B68E-53552E682AEB}">
      <dsp:nvSpPr>
        <dsp:cNvPr id="0" name=""/>
        <dsp:cNvSpPr/>
      </dsp:nvSpPr>
      <dsp:spPr>
        <a:xfrm>
          <a:off x="1472550" y="71923"/>
          <a:ext cx="4692545" cy="4692545"/>
        </a:xfrm>
        <a:prstGeom prst="circularArrow">
          <a:avLst>
            <a:gd name="adj1" fmla="val 2940"/>
            <a:gd name="adj2" fmla="val 179953"/>
            <a:gd name="adj3" fmla="val 18937259"/>
            <a:gd name="adj4" fmla="val 18012189"/>
            <a:gd name="adj5" fmla="val 343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40C9D8-0A56-D94A-8DD2-B68D365BE628}">
      <dsp:nvSpPr>
        <dsp:cNvPr id="0" name=""/>
        <dsp:cNvSpPr/>
      </dsp:nvSpPr>
      <dsp:spPr>
        <a:xfrm>
          <a:off x="5367517" y="966009"/>
          <a:ext cx="707576" cy="707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rgbClr val="C00000"/>
              </a:solidFill>
              <a:latin typeface="+mn-lt"/>
            </a:rPr>
            <a:t>A2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 err="1">
              <a:solidFill>
                <a:srgbClr val="C00000"/>
              </a:solidFill>
              <a:latin typeface="+mn-lt"/>
            </a:rPr>
            <a:t>Maiz</a:t>
          </a:r>
          <a:endParaRPr lang="es-ES_tradnl" sz="1400" b="1" kern="1200" noProof="0" dirty="0">
            <a:solidFill>
              <a:srgbClr val="C00000"/>
            </a:solidFill>
            <a:latin typeface="+mn-lt"/>
          </a:endParaRPr>
        </a:p>
      </dsp:txBody>
      <dsp:txXfrm>
        <a:off x="5367517" y="966009"/>
        <a:ext cx="707576" cy="707576"/>
      </dsp:txXfrm>
    </dsp:sp>
    <dsp:sp modelId="{C52AD6CB-FA9D-E649-8785-ED94FDC401F7}">
      <dsp:nvSpPr>
        <dsp:cNvPr id="0" name=""/>
        <dsp:cNvSpPr/>
      </dsp:nvSpPr>
      <dsp:spPr>
        <a:xfrm>
          <a:off x="1472550" y="71923"/>
          <a:ext cx="4692545" cy="4692545"/>
        </a:xfrm>
        <a:prstGeom prst="circularArrow">
          <a:avLst>
            <a:gd name="adj1" fmla="val 2940"/>
            <a:gd name="adj2" fmla="val 179953"/>
            <a:gd name="adj3" fmla="val 21463367"/>
            <a:gd name="adj4" fmla="val 20411215"/>
            <a:gd name="adj5" fmla="val 343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D55874-7FA3-7F48-B951-E54EA4377FFB}">
      <dsp:nvSpPr>
        <dsp:cNvPr id="0" name=""/>
        <dsp:cNvSpPr/>
      </dsp:nvSpPr>
      <dsp:spPr>
        <a:xfrm>
          <a:off x="5371296" y="2445877"/>
          <a:ext cx="1221899" cy="707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rgbClr val="C00000"/>
              </a:solidFill>
              <a:latin typeface="+mn-lt"/>
            </a:rPr>
            <a:t>A3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rgbClr val="C00000"/>
              </a:solidFill>
              <a:latin typeface="+mn-lt"/>
            </a:rPr>
            <a:t>Cebada/oca</a:t>
          </a:r>
        </a:p>
      </dsp:txBody>
      <dsp:txXfrm>
        <a:off x="5371296" y="2445877"/>
        <a:ext cx="1221899" cy="707576"/>
      </dsp:txXfrm>
    </dsp:sp>
    <dsp:sp modelId="{FD735D8A-8A59-1247-A8EB-2D56E3A804C3}">
      <dsp:nvSpPr>
        <dsp:cNvPr id="0" name=""/>
        <dsp:cNvSpPr/>
      </dsp:nvSpPr>
      <dsp:spPr>
        <a:xfrm>
          <a:off x="1542210" y="41421"/>
          <a:ext cx="4461719" cy="4692545"/>
        </a:xfrm>
        <a:prstGeom prst="circularArrow">
          <a:avLst>
            <a:gd name="adj1" fmla="val 2940"/>
            <a:gd name="adj2" fmla="val 179953"/>
            <a:gd name="adj3" fmla="val 2053765"/>
            <a:gd name="adj4" fmla="val 1173241"/>
            <a:gd name="adj5" fmla="val 343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F98593-4E32-BC4A-9E93-A23FC245BA8A}">
      <dsp:nvSpPr>
        <dsp:cNvPr id="0" name=""/>
        <dsp:cNvSpPr/>
      </dsp:nvSpPr>
      <dsp:spPr>
        <a:xfrm>
          <a:off x="4853776" y="3747252"/>
          <a:ext cx="754240" cy="707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rgbClr val="C00000"/>
              </a:solidFill>
              <a:latin typeface="+mn-lt"/>
            </a:rPr>
            <a:t>A5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rgbClr val="C00000"/>
              </a:solidFill>
              <a:latin typeface="+mn-lt"/>
            </a:rPr>
            <a:t>Haba</a:t>
          </a:r>
        </a:p>
      </dsp:txBody>
      <dsp:txXfrm>
        <a:off x="4853776" y="3747252"/>
        <a:ext cx="754240" cy="707576"/>
      </dsp:txXfrm>
    </dsp:sp>
    <dsp:sp modelId="{7FD11ED3-1594-FD47-B07F-F92BA2A7A58B}">
      <dsp:nvSpPr>
        <dsp:cNvPr id="0" name=""/>
        <dsp:cNvSpPr/>
      </dsp:nvSpPr>
      <dsp:spPr>
        <a:xfrm>
          <a:off x="1472550" y="71923"/>
          <a:ext cx="4692545" cy="4692545"/>
        </a:xfrm>
        <a:prstGeom prst="circularArrow">
          <a:avLst>
            <a:gd name="adj1" fmla="val 2940"/>
            <a:gd name="adj2" fmla="val 179953"/>
            <a:gd name="adj3" fmla="val 4474357"/>
            <a:gd name="adj4" fmla="val 3713581"/>
            <a:gd name="adj5" fmla="val 343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88331B-F34A-5343-93C6-C9E3F8A9C7DF}">
      <dsp:nvSpPr>
        <dsp:cNvPr id="0" name=""/>
        <dsp:cNvSpPr/>
      </dsp:nvSpPr>
      <dsp:spPr>
        <a:xfrm>
          <a:off x="3346038" y="4261205"/>
          <a:ext cx="945569" cy="707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chemeClr val="accent6">
                  <a:lumMod val="50000"/>
                </a:schemeClr>
              </a:solidFill>
              <a:latin typeface="+mn-lt"/>
            </a:rPr>
            <a:t>A5 Descanso</a:t>
          </a:r>
        </a:p>
      </dsp:txBody>
      <dsp:txXfrm>
        <a:off x="3346038" y="4261205"/>
        <a:ext cx="945569" cy="707576"/>
      </dsp:txXfrm>
    </dsp:sp>
    <dsp:sp modelId="{46DC9C27-03BC-6D46-BE45-B340DF4A7725}">
      <dsp:nvSpPr>
        <dsp:cNvPr id="0" name=""/>
        <dsp:cNvSpPr/>
      </dsp:nvSpPr>
      <dsp:spPr>
        <a:xfrm>
          <a:off x="1472550" y="71923"/>
          <a:ext cx="4692545" cy="4692545"/>
        </a:xfrm>
        <a:prstGeom prst="circularArrow">
          <a:avLst>
            <a:gd name="adj1" fmla="val 2940"/>
            <a:gd name="adj2" fmla="val 179953"/>
            <a:gd name="adj3" fmla="val 6540893"/>
            <a:gd name="adj4" fmla="val 6145690"/>
            <a:gd name="adj5" fmla="val 343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6771E6-8B7B-5142-AB73-EB1C7F351C5D}">
      <dsp:nvSpPr>
        <dsp:cNvPr id="0" name=""/>
        <dsp:cNvSpPr/>
      </dsp:nvSpPr>
      <dsp:spPr>
        <a:xfrm>
          <a:off x="1734141" y="3747252"/>
          <a:ext cx="1345215" cy="707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chemeClr val="accent6">
                  <a:lumMod val="50000"/>
                </a:schemeClr>
              </a:solidFill>
              <a:latin typeface="+mn-lt"/>
            </a:rPr>
            <a:t>A6 Descanso con pastoreo</a:t>
          </a:r>
        </a:p>
      </dsp:txBody>
      <dsp:txXfrm>
        <a:off x="1734141" y="3747252"/>
        <a:ext cx="1345215" cy="707576"/>
      </dsp:txXfrm>
    </dsp:sp>
    <dsp:sp modelId="{236E55CC-2C1C-D84C-8EF7-FE226D9CE70A}">
      <dsp:nvSpPr>
        <dsp:cNvPr id="0" name=""/>
        <dsp:cNvSpPr/>
      </dsp:nvSpPr>
      <dsp:spPr>
        <a:xfrm>
          <a:off x="1472550" y="71923"/>
          <a:ext cx="4692545" cy="4692545"/>
        </a:xfrm>
        <a:prstGeom prst="circularArrow">
          <a:avLst>
            <a:gd name="adj1" fmla="val 2940"/>
            <a:gd name="adj2" fmla="val 179953"/>
            <a:gd name="adj3" fmla="val 9446806"/>
            <a:gd name="adj4" fmla="val 8566281"/>
            <a:gd name="adj5" fmla="val 343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E38AA9-AD2A-BB42-B2A8-3DBD3B1D23AA}">
      <dsp:nvSpPr>
        <dsp:cNvPr id="0" name=""/>
        <dsp:cNvSpPr/>
      </dsp:nvSpPr>
      <dsp:spPr>
        <a:xfrm>
          <a:off x="1033730" y="2445877"/>
          <a:ext cx="1243338" cy="707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chemeClr val="accent6">
                  <a:lumMod val="50000"/>
                </a:schemeClr>
              </a:solidFill>
              <a:latin typeface="+mn-lt"/>
            </a:rPr>
            <a:t>A7 Descanso con pastoreo</a:t>
          </a:r>
        </a:p>
      </dsp:txBody>
      <dsp:txXfrm>
        <a:off x="1033730" y="2445877"/>
        <a:ext cx="1243338" cy="707576"/>
      </dsp:txXfrm>
    </dsp:sp>
    <dsp:sp modelId="{6303545E-57BD-5A48-8888-3EF6B0CDB299}">
      <dsp:nvSpPr>
        <dsp:cNvPr id="0" name=""/>
        <dsp:cNvSpPr/>
      </dsp:nvSpPr>
      <dsp:spPr>
        <a:xfrm>
          <a:off x="1472550" y="71923"/>
          <a:ext cx="4692545" cy="4692545"/>
        </a:xfrm>
        <a:prstGeom prst="circularArrow">
          <a:avLst>
            <a:gd name="adj1" fmla="val 2940"/>
            <a:gd name="adj2" fmla="val 179953"/>
            <a:gd name="adj3" fmla="val 11808832"/>
            <a:gd name="adj4" fmla="val 10756680"/>
            <a:gd name="adj5" fmla="val 343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B33332-7A49-FA4B-A6B7-3C5713995E29}">
      <dsp:nvSpPr>
        <dsp:cNvPr id="0" name=""/>
        <dsp:cNvSpPr/>
      </dsp:nvSpPr>
      <dsp:spPr>
        <a:xfrm>
          <a:off x="1228728" y="966009"/>
          <a:ext cx="1375223" cy="707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chemeClr val="accent6">
                  <a:lumMod val="50000"/>
                </a:schemeClr>
              </a:solidFill>
              <a:latin typeface="+mn-lt"/>
            </a:rPr>
            <a:t>A8 Descanso con pastoreo</a:t>
          </a:r>
        </a:p>
      </dsp:txBody>
      <dsp:txXfrm>
        <a:off x="1228728" y="966009"/>
        <a:ext cx="1375223" cy="707576"/>
      </dsp:txXfrm>
    </dsp:sp>
    <dsp:sp modelId="{EB710D95-470B-7C4A-9686-3D93DE1333A9}">
      <dsp:nvSpPr>
        <dsp:cNvPr id="0" name=""/>
        <dsp:cNvSpPr/>
      </dsp:nvSpPr>
      <dsp:spPr>
        <a:xfrm>
          <a:off x="1472550" y="71923"/>
          <a:ext cx="4692545" cy="4692545"/>
        </a:xfrm>
        <a:prstGeom prst="circularArrow">
          <a:avLst>
            <a:gd name="adj1" fmla="val 2940"/>
            <a:gd name="adj2" fmla="val 179953"/>
            <a:gd name="adj3" fmla="val 13818636"/>
            <a:gd name="adj4" fmla="val 13282787"/>
            <a:gd name="adj5" fmla="val 343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3F5B94-6B72-5B4C-BBDE-DD9E1AC79C7E}">
      <dsp:nvSpPr>
        <dsp:cNvPr id="0" name=""/>
        <dsp:cNvSpPr/>
      </dsp:nvSpPr>
      <dsp:spPr>
        <a:xfrm>
          <a:off x="2400303" y="51131"/>
          <a:ext cx="1334340" cy="605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chemeClr val="accent6">
                  <a:lumMod val="50000"/>
                </a:schemeClr>
              </a:solidFill>
              <a:latin typeface="+mn-lt"/>
            </a:rPr>
            <a:t>A9 Descanso con pastoreo</a:t>
          </a:r>
        </a:p>
      </dsp:txBody>
      <dsp:txXfrm>
        <a:off x="2400303" y="51131"/>
        <a:ext cx="1334340" cy="605501"/>
      </dsp:txXfrm>
    </dsp:sp>
    <dsp:sp modelId="{C58DAB7B-12C1-6946-9544-B917DAE825BE}">
      <dsp:nvSpPr>
        <dsp:cNvPr id="0" name=""/>
        <dsp:cNvSpPr/>
      </dsp:nvSpPr>
      <dsp:spPr>
        <a:xfrm>
          <a:off x="1472550" y="71923"/>
          <a:ext cx="4692545" cy="4692545"/>
        </a:xfrm>
        <a:prstGeom prst="circularArrow">
          <a:avLst>
            <a:gd name="adj1" fmla="val 2940"/>
            <a:gd name="adj2" fmla="val 179953"/>
            <a:gd name="adj3" fmla="val 16645633"/>
            <a:gd name="adj4" fmla="val 16068237"/>
            <a:gd name="adj5" fmla="val 343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C1EB97-2733-D540-B5E2-0E65D17A3B6D}">
      <dsp:nvSpPr>
        <dsp:cNvPr id="0" name=""/>
        <dsp:cNvSpPr/>
      </dsp:nvSpPr>
      <dsp:spPr>
        <a:xfrm>
          <a:off x="3199975" y="8945"/>
          <a:ext cx="764584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rgbClr val="A10309"/>
              </a:solidFill>
            </a:rPr>
            <a:t>Año 1 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rgbClr val="A10309"/>
              </a:solidFill>
            </a:rPr>
            <a:t>Papa</a:t>
          </a:r>
        </a:p>
      </dsp:txBody>
      <dsp:txXfrm>
        <a:off x="3199975" y="8945"/>
        <a:ext cx="764584" cy="764584"/>
      </dsp:txXfrm>
    </dsp:sp>
    <dsp:sp modelId="{2A7163AB-A830-774E-B68E-53552E682AEB}">
      <dsp:nvSpPr>
        <dsp:cNvPr id="0" name=""/>
        <dsp:cNvSpPr/>
      </dsp:nvSpPr>
      <dsp:spPr>
        <a:xfrm>
          <a:off x="858826" y="896"/>
          <a:ext cx="3738934" cy="3738934"/>
        </a:xfrm>
        <a:prstGeom prst="circularArrow">
          <a:avLst>
            <a:gd name="adj1" fmla="val 3988"/>
            <a:gd name="adj2" fmla="val 250134"/>
            <a:gd name="adj3" fmla="val 20573816"/>
            <a:gd name="adj4" fmla="val 18982302"/>
            <a:gd name="adj5" fmla="val 46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40C9D8-0A56-D94A-8DD2-B68D365BE628}">
      <dsp:nvSpPr>
        <dsp:cNvPr id="0" name=""/>
        <dsp:cNvSpPr/>
      </dsp:nvSpPr>
      <dsp:spPr>
        <a:xfrm>
          <a:off x="4053950" y="1488071"/>
          <a:ext cx="764584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rgbClr val="A10309"/>
              </a:solidFill>
            </a:rPr>
            <a:t>A2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 err="1">
              <a:solidFill>
                <a:srgbClr val="A10309"/>
              </a:solidFill>
            </a:rPr>
            <a:t>Maize</a:t>
          </a:r>
          <a:endParaRPr lang="es-ES_tradnl" sz="1400" b="1" kern="1200" noProof="0" dirty="0">
            <a:solidFill>
              <a:srgbClr val="A10309"/>
            </a:solidFill>
          </a:endParaRPr>
        </a:p>
      </dsp:txBody>
      <dsp:txXfrm>
        <a:off x="4053950" y="1488071"/>
        <a:ext cx="764584" cy="764584"/>
      </dsp:txXfrm>
    </dsp:sp>
    <dsp:sp modelId="{C52AD6CB-FA9D-E649-8785-ED94FDC401F7}">
      <dsp:nvSpPr>
        <dsp:cNvPr id="0" name=""/>
        <dsp:cNvSpPr/>
      </dsp:nvSpPr>
      <dsp:spPr>
        <a:xfrm>
          <a:off x="858826" y="896"/>
          <a:ext cx="3738934" cy="3738934"/>
        </a:xfrm>
        <a:prstGeom prst="circularArrow">
          <a:avLst>
            <a:gd name="adj1" fmla="val 3988"/>
            <a:gd name="adj2" fmla="val 250134"/>
            <a:gd name="adj3" fmla="val 2147204"/>
            <a:gd name="adj4" fmla="val 776049"/>
            <a:gd name="adj5" fmla="val 46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D55874-7FA3-7F48-B951-E54EA4377FFB}">
      <dsp:nvSpPr>
        <dsp:cNvPr id="0" name=""/>
        <dsp:cNvSpPr/>
      </dsp:nvSpPr>
      <dsp:spPr>
        <a:xfrm>
          <a:off x="3016150" y="2967198"/>
          <a:ext cx="1132234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rgbClr val="880208"/>
              </a:solidFill>
            </a:rPr>
            <a:t>A3 </a:t>
          </a:r>
          <a:r>
            <a:rPr lang="es-ES_tradnl" sz="1400" b="1" kern="1200" noProof="0" dirty="0">
              <a:solidFill>
                <a:srgbClr val="A10309"/>
              </a:solidFill>
            </a:rPr>
            <a:t>Cebada</a:t>
          </a:r>
          <a:r>
            <a:rPr lang="es-ES_tradnl" sz="1400" b="1" kern="1200" noProof="0" dirty="0">
              <a:solidFill>
                <a:srgbClr val="880208"/>
              </a:solidFill>
            </a:rPr>
            <a:t>/oca</a:t>
          </a:r>
        </a:p>
      </dsp:txBody>
      <dsp:txXfrm>
        <a:off x="3016150" y="2967198"/>
        <a:ext cx="1132234" cy="764584"/>
      </dsp:txXfrm>
    </dsp:sp>
    <dsp:sp modelId="{FD735D8A-8A59-1247-A8EB-2D56E3A804C3}">
      <dsp:nvSpPr>
        <dsp:cNvPr id="0" name=""/>
        <dsp:cNvSpPr/>
      </dsp:nvSpPr>
      <dsp:spPr>
        <a:xfrm>
          <a:off x="914331" y="-23406"/>
          <a:ext cx="3555015" cy="3738934"/>
        </a:xfrm>
        <a:prstGeom prst="circularArrow">
          <a:avLst>
            <a:gd name="adj1" fmla="val 3988"/>
            <a:gd name="adj2" fmla="val 250134"/>
            <a:gd name="adj3" fmla="val 6059080"/>
            <a:gd name="adj4" fmla="val 4817825"/>
            <a:gd name="adj5" fmla="val 46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F98593-4E32-BC4A-9E93-A23FC245BA8A}">
      <dsp:nvSpPr>
        <dsp:cNvPr id="0" name=""/>
        <dsp:cNvSpPr/>
      </dsp:nvSpPr>
      <dsp:spPr>
        <a:xfrm>
          <a:off x="1466815" y="2967198"/>
          <a:ext cx="815008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chemeClr val="accent6">
                  <a:lumMod val="75000"/>
                </a:schemeClr>
              </a:solidFill>
            </a:rPr>
            <a:t>A4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chemeClr val="accent6">
                  <a:lumMod val="75000"/>
                </a:schemeClr>
              </a:solidFill>
            </a:rPr>
            <a:t>Descanso</a:t>
          </a:r>
        </a:p>
      </dsp:txBody>
      <dsp:txXfrm>
        <a:off x="1466815" y="2967198"/>
        <a:ext cx="815008" cy="764584"/>
      </dsp:txXfrm>
    </dsp:sp>
    <dsp:sp modelId="{7FD11ED3-1594-FD47-B07F-F92BA2A7A58B}">
      <dsp:nvSpPr>
        <dsp:cNvPr id="0" name=""/>
        <dsp:cNvSpPr/>
      </dsp:nvSpPr>
      <dsp:spPr>
        <a:xfrm>
          <a:off x="858826" y="896"/>
          <a:ext cx="3738934" cy="3738934"/>
        </a:xfrm>
        <a:prstGeom prst="circularArrow">
          <a:avLst>
            <a:gd name="adj1" fmla="val 3988"/>
            <a:gd name="adj2" fmla="val 250134"/>
            <a:gd name="adj3" fmla="val 9773816"/>
            <a:gd name="adj4" fmla="val 8256701"/>
            <a:gd name="adj5" fmla="val 46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88331B-F34A-5343-93C6-C9E3F8A9C7DF}">
      <dsp:nvSpPr>
        <dsp:cNvPr id="0" name=""/>
        <dsp:cNvSpPr/>
      </dsp:nvSpPr>
      <dsp:spPr>
        <a:xfrm>
          <a:off x="418483" y="1488071"/>
          <a:ext cx="1203723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chemeClr val="accent6">
                  <a:lumMod val="75000"/>
                </a:schemeClr>
              </a:solidFill>
            </a:rPr>
            <a:t>A5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chemeClr val="accent6">
                  <a:lumMod val="75000"/>
                </a:schemeClr>
              </a:solidFill>
            </a:rPr>
            <a:t>Descanso con pastoreo</a:t>
          </a:r>
        </a:p>
      </dsp:txBody>
      <dsp:txXfrm>
        <a:off x="418483" y="1488071"/>
        <a:ext cx="1203723" cy="764584"/>
      </dsp:txXfrm>
    </dsp:sp>
    <dsp:sp modelId="{46DC9C27-03BC-6D46-BE45-B340DF4A7725}">
      <dsp:nvSpPr>
        <dsp:cNvPr id="0" name=""/>
        <dsp:cNvSpPr/>
      </dsp:nvSpPr>
      <dsp:spPr>
        <a:xfrm>
          <a:off x="858826" y="896"/>
          <a:ext cx="3738934" cy="3738934"/>
        </a:xfrm>
        <a:prstGeom prst="circularArrow">
          <a:avLst>
            <a:gd name="adj1" fmla="val 3988"/>
            <a:gd name="adj2" fmla="val 250134"/>
            <a:gd name="adj3" fmla="val 12947204"/>
            <a:gd name="adj4" fmla="val 11576049"/>
            <a:gd name="adj5" fmla="val 46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6771E6-8B7B-5142-AB73-EB1C7F351C5D}">
      <dsp:nvSpPr>
        <dsp:cNvPr id="0" name=""/>
        <dsp:cNvSpPr/>
      </dsp:nvSpPr>
      <dsp:spPr>
        <a:xfrm>
          <a:off x="1294149" y="8945"/>
          <a:ext cx="1160340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chemeClr val="accent6">
                  <a:lumMod val="75000"/>
                </a:schemeClr>
              </a:solidFill>
            </a:rPr>
            <a:t>A6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>
              <a:solidFill>
                <a:schemeClr val="accent6">
                  <a:lumMod val="75000"/>
                </a:schemeClr>
              </a:solidFill>
            </a:rPr>
            <a:t>Descanso con pastoreo</a:t>
          </a:r>
        </a:p>
      </dsp:txBody>
      <dsp:txXfrm>
        <a:off x="1294149" y="8945"/>
        <a:ext cx="1160340" cy="764584"/>
      </dsp:txXfrm>
    </dsp:sp>
    <dsp:sp modelId="{236E55CC-2C1C-D84C-8EF7-FE226D9CE70A}">
      <dsp:nvSpPr>
        <dsp:cNvPr id="0" name=""/>
        <dsp:cNvSpPr/>
      </dsp:nvSpPr>
      <dsp:spPr>
        <a:xfrm>
          <a:off x="858826" y="896"/>
          <a:ext cx="3738934" cy="3738934"/>
        </a:xfrm>
        <a:prstGeom prst="circularArrow">
          <a:avLst>
            <a:gd name="adj1" fmla="val 3988"/>
            <a:gd name="adj2" fmla="val 250134"/>
            <a:gd name="adj3" fmla="val 16911767"/>
            <a:gd name="adj4" fmla="val 15646501"/>
            <a:gd name="adj5" fmla="val 46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C1EB97-2733-D540-B5E2-0E65D17A3B6D}">
      <dsp:nvSpPr>
        <dsp:cNvPr id="0" name=""/>
        <dsp:cNvSpPr/>
      </dsp:nvSpPr>
      <dsp:spPr>
        <a:xfrm>
          <a:off x="3090191" y="8945"/>
          <a:ext cx="764584" cy="764584"/>
        </a:xfrm>
        <a:prstGeom prst="rect">
          <a:avLst/>
        </a:prstGeom>
        <a:noFill/>
        <a:ln w="25400">
          <a:solidFill>
            <a:srgbClr val="FF0000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noProof="0" dirty="0" err="1">
              <a:solidFill>
                <a:srgbClr val="A10309"/>
              </a:solidFill>
            </a:rPr>
            <a:t>Yr</a:t>
          </a:r>
          <a:r>
            <a:rPr lang="es-ES_tradnl" sz="1800" b="1" kern="1200" noProof="0" dirty="0">
              <a:solidFill>
                <a:srgbClr val="A10309"/>
              </a:solidFill>
            </a:rPr>
            <a:t> 1 </a:t>
          </a:r>
        </a:p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noProof="0" dirty="0">
              <a:solidFill>
                <a:srgbClr val="A10309"/>
              </a:solidFill>
            </a:rPr>
            <a:t>Potato</a:t>
          </a:r>
        </a:p>
      </dsp:txBody>
      <dsp:txXfrm>
        <a:off x="3090191" y="8945"/>
        <a:ext cx="764584" cy="764584"/>
      </dsp:txXfrm>
    </dsp:sp>
    <dsp:sp modelId="{2A7163AB-A830-774E-B68E-53552E682AEB}">
      <dsp:nvSpPr>
        <dsp:cNvPr id="0" name=""/>
        <dsp:cNvSpPr/>
      </dsp:nvSpPr>
      <dsp:spPr>
        <a:xfrm>
          <a:off x="749041" y="896"/>
          <a:ext cx="3738934" cy="3738934"/>
        </a:xfrm>
        <a:prstGeom prst="circularArrow">
          <a:avLst>
            <a:gd name="adj1" fmla="val 3988"/>
            <a:gd name="adj2" fmla="val 250134"/>
            <a:gd name="adj3" fmla="val 20573816"/>
            <a:gd name="adj4" fmla="val 18982302"/>
            <a:gd name="adj5" fmla="val 46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40C9D8-0A56-D94A-8DD2-B68D365BE628}">
      <dsp:nvSpPr>
        <dsp:cNvPr id="0" name=""/>
        <dsp:cNvSpPr/>
      </dsp:nvSpPr>
      <dsp:spPr>
        <a:xfrm>
          <a:off x="3944165" y="1488071"/>
          <a:ext cx="764584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 err="1">
              <a:solidFill>
                <a:srgbClr val="A10309"/>
              </a:solidFill>
            </a:rPr>
            <a:t>Yr</a:t>
          </a:r>
          <a:r>
            <a:rPr lang="es-ES_tradnl" sz="1400" b="1" kern="1200" noProof="0" dirty="0">
              <a:solidFill>
                <a:srgbClr val="A10309"/>
              </a:solidFill>
            </a:rPr>
            <a:t> 2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 err="1">
              <a:solidFill>
                <a:srgbClr val="A10309"/>
              </a:solidFill>
            </a:rPr>
            <a:t>Maize</a:t>
          </a:r>
          <a:endParaRPr lang="es-ES_tradnl" sz="1400" b="1" kern="1200" noProof="0" dirty="0">
            <a:solidFill>
              <a:srgbClr val="A10309"/>
            </a:solidFill>
          </a:endParaRPr>
        </a:p>
      </dsp:txBody>
      <dsp:txXfrm>
        <a:off x="3944165" y="1488071"/>
        <a:ext cx="764584" cy="764584"/>
      </dsp:txXfrm>
    </dsp:sp>
    <dsp:sp modelId="{C52AD6CB-FA9D-E649-8785-ED94FDC401F7}">
      <dsp:nvSpPr>
        <dsp:cNvPr id="0" name=""/>
        <dsp:cNvSpPr/>
      </dsp:nvSpPr>
      <dsp:spPr>
        <a:xfrm>
          <a:off x="749041" y="896"/>
          <a:ext cx="3738934" cy="3738934"/>
        </a:xfrm>
        <a:prstGeom prst="circularArrow">
          <a:avLst>
            <a:gd name="adj1" fmla="val 3988"/>
            <a:gd name="adj2" fmla="val 250134"/>
            <a:gd name="adj3" fmla="val 2147204"/>
            <a:gd name="adj4" fmla="val 776049"/>
            <a:gd name="adj5" fmla="val 46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D55874-7FA3-7F48-B951-E54EA4377FFB}">
      <dsp:nvSpPr>
        <dsp:cNvPr id="0" name=""/>
        <dsp:cNvSpPr/>
      </dsp:nvSpPr>
      <dsp:spPr>
        <a:xfrm>
          <a:off x="2906366" y="2967198"/>
          <a:ext cx="1132234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 err="1">
              <a:solidFill>
                <a:srgbClr val="880208"/>
              </a:solidFill>
            </a:rPr>
            <a:t>Yr</a:t>
          </a:r>
          <a:r>
            <a:rPr lang="es-ES_tradnl" sz="1400" b="1" kern="1200" noProof="0" dirty="0">
              <a:solidFill>
                <a:srgbClr val="880208"/>
              </a:solidFill>
            </a:rPr>
            <a:t> 3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 err="1">
              <a:solidFill>
                <a:srgbClr val="A10309"/>
              </a:solidFill>
            </a:rPr>
            <a:t>Fava</a:t>
          </a:r>
          <a:r>
            <a:rPr lang="es-ES_tradnl" sz="1400" b="1" kern="1200" noProof="0" dirty="0">
              <a:solidFill>
                <a:srgbClr val="880208"/>
              </a:solidFill>
            </a:rPr>
            <a:t>/oca</a:t>
          </a:r>
        </a:p>
      </dsp:txBody>
      <dsp:txXfrm>
        <a:off x="2906366" y="2967198"/>
        <a:ext cx="1132234" cy="764584"/>
      </dsp:txXfrm>
    </dsp:sp>
    <dsp:sp modelId="{FD735D8A-8A59-1247-A8EB-2D56E3A804C3}">
      <dsp:nvSpPr>
        <dsp:cNvPr id="0" name=""/>
        <dsp:cNvSpPr/>
      </dsp:nvSpPr>
      <dsp:spPr>
        <a:xfrm>
          <a:off x="804546" y="-23406"/>
          <a:ext cx="3555015" cy="3738934"/>
        </a:xfrm>
        <a:prstGeom prst="circularArrow">
          <a:avLst>
            <a:gd name="adj1" fmla="val 3988"/>
            <a:gd name="adj2" fmla="val 250134"/>
            <a:gd name="adj3" fmla="val 6059080"/>
            <a:gd name="adj4" fmla="val 4817825"/>
            <a:gd name="adj5" fmla="val 46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F98593-4E32-BC4A-9E93-A23FC245BA8A}">
      <dsp:nvSpPr>
        <dsp:cNvPr id="0" name=""/>
        <dsp:cNvSpPr/>
      </dsp:nvSpPr>
      <dsp:spPr>
        <a:xfrm>
          <a:off x="1357030" y="2967198"/>
          <a:ext cx="815008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 err="1">
              <a:solidFill>
                <a:schemeClr val="accent6">
                  <a:lumMod val="50000"/>
                </a:schemeClr>
              </a:solidFill>
            </a:rPr>
            <a:t>Yr</a:t>
          </a:r>
          <a:r>
            <a:rPr lang="es-ES_tradnl" sz="1400" b="1" kern="1200" noProof="0" dirty="0">
              <a:solidFill>
                <a:schemeClr val="accent6">
                  <a:lumMod val="50000"/>
                </a:schemeClr>
              </a:solidFill>
            </a:rPr>
            <a:t> 4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 err="1">
              <a:solidFill>
                <a:schemeClr val="accent6">
                  <a:lumMod val="50000"/>
                </a:schemeClr>
              </a:solidFill>
            </a:rPr>
            <a:t>Fallow</a:t>
          </a:r>
          <a:endParaRPr lang="es-ES_tradnl" sz="1400" b="1" kern="1200" noProof="0" dirty="0">
            <a:solidFill>
              <a:schemeClr val="accent6">
                <a:lumMod val="50000"/>
              </a:schemeClr>
            </a:solidFill>
          </a:endParaRPr>
        </a:p>
      </dsp:txBody>
      <dsp:txXfrm>
        <a:off x="1357030" y="2967198"/>
        <a:ext cx="815008" cy="764584"/>
      </dsp:txXfrm>
    </dsp:sp>
    <dsp:sp modelId="{7FD11ED3-1594-FD47-B07F-F92BA2A7A58B}">
      <dsp:nvSpPr>
        <dsp:cNvPr id="0" name=""/>
        <dsp:cNvSpPr/>
      </dsp:nvSpPr>
      <dsp:spPr>
        <a:xfrm>
          <a:off x="749041" y="896"/>
          <a:ext cx="3738934" cy="3738934"/>
        </a:xfrm>
        <a:prstGeom prst="circularArrow">
          <a:avLst>
            <a:gd name="adj1" fmla="val 3988"/>
            <a:gd name="adj2" fmla="val 250134"/>
            <a:gd name="adj3" fmla="val 9773816"/>
            <a:gd name="adj4" fmla="val 8256701"/>
            <a:gd name="adj5" fmla="val 46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88331B-F34A-5343-93C6-C9E3F8A9C7DF}">
      <dsp:nvSpPr>
        <dsp:cNvPr id="0" name=""/>
        <dsp:cNvSpPr/>
      </dsp:nvSpPr>
      <dsp:spPr>
        <a:xfrm>
          <a:off x="528268" y="1488071"/>
          <a:ext cx="764584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 err="1">
              <a:solidFill>
                <a:schemeClr val="accent6">
                  <a:lumMod val="50000"/>
                </a:schemeClr>
              </a:solidFill>
            </a:rPr>
            <a:t>Yr</a:t>
          </a:r>
          <a:r>
            <a:rPr lang="es-ES_tradnl" sz="1400" b="1" kern="1200" noProof="0" dirty="0">
              <a:solidFill>
                <a:schemeClr val="accent6">
                  <a:lumMod val="50000"/>
                </a:schemeClr>
              </a:solidFill>
            </a:rPr>
            <a:t> 5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 err="1">
              <a:solidFill>
                <a:schemeClr val="accent6">
                  <a:lumMod val="50000"/>
                </a:schemeClr>
              </a:solidFill>
            </a:rPr>
            <a:t>Fallow</a:t>
          </a:r>
          <a:endParaRPr lang="es-ES_tradnl" sz="1400" b="1" kern="1200" noProof="0" dirty="0">
            <a:solidFill>
              <a:schemeClr val="accent6">
                <a:lumMod val="50000"/>
              </a:schemeClr>
            </a:solidFill>
          </a:endParaRPr>
        </a:p>
      </dsp:txBody>
      <dsp:txXfrm>
        <a:off x="528268" y="1488071"/>
        <a:ext cx="764584" cy="764584"/>
      </dsp:txXfrm>
    </dsp:sp>
    <dsp:sp modelId="{46DC9C27-03BC-6D46-BE45-B340DF4A7725}">
      <dsp:nvSpPr>
        <dsp:cNvPr id="0" name=""/>
        <dsp:cNvSpPr/>
      </dsp:nvSpPr>
      <dsp:spPr>
        <a:xfrm>
          <a:off x="749041" y="896"/>
          <a:ext cx="3738934" cy="3738934"/>
        </a:xfrm>
        <a:prstGeom prst="circularArrow">
          <a:avLst>
            <a:gd name="adj1" fmla="val 3988"/>
            <a:gd name="adj2" fmla="val 250134"/>
            <a:gd name="adj3" fmla="val 13167564"/>
            <a:gd name="adj4" fmla="val 11576049"/>
            <a:gd name="adj5" fmla="val 46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6771E6-8B7B-5142-AB73-EB1C7F351C5D}">
      <dsp:nvSpPr>
        <dsp:cNvPr id="0" name=""/>
        <dsp:cNvSpPr/>
      </dsp:nvSpPr>
      <dsp:spPr>
        <a:xfrm>
          <a:off x="1382242" y="8945"/>
          <a:ext cx="764584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 err="1">
              <a:solidFill>
                <a:schemeClr val="accent6">
                  <a:lumMod val="50000"/>
                </a:schemeClr>
              </a:solidFill>
            </a:rPr>
            <a:t>Yr</a:t>
          </a:r>
          <a:r>
            <a:rPr lang="es-ES_tradnl" sz="1400" b="1" kern="1200" noProof="0" dirty="0">
              <a:solidFill>
                <a:schemeClr val="accent6">
                  <a:lumMod val="50000"/>
                </a:schemeClr>
              </a:solidFill>
            </a:rPr>
            <a:t> 6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noProof="0" dirty="0" err="1">
              <a:solidFill>
                <a:schemeClr val="accent6">
                  <a:lumMod val="50000"/>
                </a:schemeClr>
              </a:solidFill>
            </a:rPr>
            <a:t>Fallow</a:t>
          </a:r>
          <a:endParaRPr lang="es-ES_tradnl" sz="1400" b="1" kern="1200" noProof="0" dirty="0">
            <a:solidFill>
              <a:schemeClr val="accent6">
                <a:lumMod val="50000"/>
              </a:schemeClr>
            </a:solidFill>
          </a:endParaRPr>
        </a:p>
      </dsp:txBody>
      <dsp:txXfrm>
        <a:off x="1382242" y="8945"/>
        <a:ext cx="764584" cy="764584"/>
      </dsp:txXfrm>
    </dsp:sp>
    <dsp:sp modelId="{236E55CC-2C1C-D84C-8EF7-FE226D9CE70A}">
      <dsp:nvSpPr>
        <dsp:cNvPr id="0" name=""/>
        <dsp:cNvSpPr/>
      </dsp:nvSpPr>
      <dsp:spPr>
        <a:xfrm>
          <a:off x="749041" y="896"/>
          <a:ext cx="3738934" cy="3738934"/>
        </a:xfrm>
        <a:prstGeom prst="circularArrow">
          <a:avLst>
            <a:gd name="adj1" fmla="val 3988"/>
            <a:gd name="adj2" fmla="val 250134"/>
            <a:gd name="adj3" fmla="val 16911767"/>
            <a:gd name="adj4" fmla="val 15238099"/>
            <a:gd name="adj5" fmla="val 46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771793-4387-4982-A2AA-D59BCEC0F7DD}">
      <dsp:nvSpPr>
        <dsp:cNvPr id="0" name=""/>
        <dsp:cNvSpPr/>
      </dsp:nvSpPr>
      <dsp:spPr>
        <a:xfrm>
          <a:off x="2671979" y="1745384"/>
          <a:ext cx="2486308" cy="1922001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b="1" kern="1200" noProof="0" dirty="0">
              <a:solidFill>
                <a:srgbClr val="002060"/>
              </a:solidFill>
            </a:rPr>
            <a:t>Descansos forrajes </a:t>
          </a:r>
          <a:r>
            <a:rPr lang="es-ES_tradnl" sz="1800" b="1" kern="1200" noProof="0" dirty="0">
              <a:solidFill>
                <a:srgbClr val="002060"/>
              </a:solidFill>
            </a:rPr>
            <a:t>multifuncionales</a:t>
          </a:r>
          <a:endParaRPr lang="es-ES_tradnl" sz="2400" b="1" kern="1200" noProof="0" dirty="0">
            <a:solidFill>
              <a:srgbClr val="002060"/>
            </a:solidFill>
          </a:endParaRPr>
        </a:p>
      </dsp:txBody>
      <dsp:txXfrm>
        <a:off x="3062210" y="2047046"/>
        <a:ext cx="1705846" cy="1318677"/>
      </dsp:txXfrm>
    </dsp:sp>
    <dsp:sp modelId="{83F9B771-CBED-47E0-8493-F25109F1CA32}">
      <dsp:nvSpPr>
        <dsp:cNvPr id="0" name=""/>
        <dsp:cNvSpPr/>
      </dsp:nvSpPr>
      <dsp:spPr>
        <a:xfrm>
          <a:off x="4195515" y="825836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509E7F-D4F8-48F7-BB99-AE55D800F52D}">
      <dsp:nvSpPr>
        <dsp:cNvPr id="0" name=""/>
        <dsp:cNvSpPr/>
      </dsp:nvSpPr>
      <dsp:spPr>
        <a:xfrm>
          <a:off x="2867974" y="-107956"/>
          <a:ext cx="2102587" cy="1785764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noProof="0" dirty="0">
              <a:solidFill>
                <a:srgbClr val="002060"/>
              </a:solidFill>
            </a:rPr>
            <a:t>Alta producción de forraje de buena calidad</a:t>
          </a:r>
          <a:endParaRPr lang="es-ES_tradnl" sz="1800" kern="1200" noProof="0" dirty="0">
            <a:solidFill>
              <a:srgbClr val="002060"/>
            </a:solidFill>
          </a:endParaRPr>
        </a:p>
      </dsp:txBody>
      <dsp:txXfrm>
        <a:off x="3213254" y="185296"/>
        <a:ext cx="1412027" cy="1199260"/>
      </dsp:txXfrm>
    </dsp:sp>
    <dsp:sp modelId="{707CD941-EB10-4026-8718-CFBDF09DBCD3}">
      <dsp:nvSpPr>
        <dsp:cNvPr id="0" name=""/>
        <dsp:cNvSpPr/>
      </dsp:nvSpPr>
      <dsp:spPr>
        <a:xfrm>
          <a:off x="5173879" y="2176168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F31006-144E-48EF-9255-04BA2DA61111}">
      <dsp:nvSpPr>
        <dsp:cNvPr id="0" name=""/>
        <dsp:cNvSpPr/>
      </dsp:nvSpPr>
      <dsp:spPr>
        <a:xfrm>
          <a:off x="4716544" y="829499"/>
          <a:ext cx="2019541" cy="1787638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shade val="80000"/>
            <a:hueOff val="64256"/>
            <a:satOff val="-2582"/>
            <a:lumOff val="55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kern="1200" noProof="0" dirty="0">
              <a:solidFill>
                <a:srgbClr val="002060"/>
              </a:solidFill>
            </a:rPr>
            <a:t>Control de erosión</a:t>
          </a:r>
        </a:p>
      </dsp:txBody>
      <dsp:txXfrm>
        <a:off x="5056056" y="1130025"/>
        <a:ext cx="1340517" cy="1186586"/>
      </dsp:txXfrm>
    </dsp:sp>
    <dsp:sp modelId="{22D32068-15A5-4CE5-91E6-F1DA2297AF91}">
      <dsp:nvSpPr>
        <dsp:cNvPr id="0" name=""/>
        <dsp:cNvSpPr/>
      </dsp:nvSpPr>
      <dsp:spPr>
        <a:xfrm>
          <a:off x="4494244" y="3700439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ECDB8C-268E-4542-9E09-1BD95615D530}">
      <dsp:nvSpPr>
        <dsp:cNvPr id="0" name=""/>
        <dsp:cNvSpPr/>
      </dsp:nvSpPr>
      <dsp:spPr>
        <a:xfrm>
          <a:off x="4712056" y="2799059"/>
          <a:ext cx="2089478" cy="177969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shade val="80000"/>
            <a:hueOff val="128512"/>
            <a:satOff val="-5164"/>
            <a:lumOff val="110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kern="1200" noProof="0" dirty="0">
              <a:solidFill>
                <a:srgbClr val="002060"/>
              </a:solidFill>
            </a:rPr>
            <a:t>Captura de Agua</a:t>
          </a:r>
        </a:p>
      </dsp:txBody>
      <dsp:txXfrm>
        <a:off x="5055666" y="3091726"/>
        <a:ext cx="1402258" cy="1194365"/>
      </dsp:txXfrm>
    </dsp:sp>
    <dsp:sp modelId="{B47FF7E8-1B67-4EBA-822D-571D7FC43851}">
      <dsp:nvSpPr>
        <dsp:cNvPr id="0" name=""/>
        <dsp:cNvSpPr/>
      </dsp:nvSpPr>
      <dsp:spPr>
        <a:xfrm>
          <a:off x="2808337" y="3858664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D8F838-150E-486B-8AD3-064E24679C28}">
      <dsp:nvSpPr>
        <dsp:cNvPr id="0" name=""/>
        <dsp:cNvSpPr/>
      </dsp:nvSpPr>
      <dsp:spPr>
        <a:xfrm>
          <a:off x="2834517" y="3730148"/>
          <a:ext cx="2169502" cy="1796475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shade val="80000"/>
            <a:hueOff val="192768"/>
            <a:satOff val="-7745"/>
            <a:lumOff val="165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noProof="0" dirty="0">
              <a:solidFill>
                <a:srgbClr val="002060"/>
              </a:solidFill>
            </a:rPr>
            <a:t>Producción de raíces que alimentan la materia orgánica del suelo</a:t>
          </a:r>
        </a:p>
      </dsp:txBody>
      <dsp:txXfrm>
        <a:off x="3186393" y="4021522"/>
        <a:ext cx="1465750" cy="1213727"/>
      </dsp:txXfrm>
    </dsp:sp>
    <dsp:sp modelId="{79286D78-05C2-4FBD-A207-EE15C34F0849}">
      <dsp:nvSpPr>
        <dsp:cNvPr id="0" name=""/>
        <dsp:cNvSpPr/>
      </dsp:nvSpPr>
      <dsp:spPr>
        <a:xfrm>
          <a:off x="1813951" y="2508874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5D6097-1923-4D25-9667-BD4A515CF9FF}">
      <dsp:nvSpPr>
        <dsp:cNvPr id="0" name=""/>
        <dsp:cNvSpPr/>
      </dsp:nvSpPr>
      <dsp:spPr>
        <a:xfrm>
          <a:off x="833705" y="2788470"/>
          <a:ext cx="2267206" cy="1781873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shade val="80000"/>
            <a:hueOff val="257024"/>
            <a:satOff val="-10327"/>
            <a:lumOff val="221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kern="1200" noProof="0" dirty="0">
              <a:solidFill>
                <a:srgbClr val="002060"/>
              </a:solidFill>
            </a:rPr>
            <a:t>Recuperación del suelo</a:t>
          </a:r>
        </a:p>
      </dsp:txBody>
      <dsp:txXfrm>
        <a:off x="1192333" y="3070327"/>
        <a:ext cx="1549950" cy="1218159"/>
      </dsp:txXfrm>
    </dsp:sp>
    <dsp:sp modelId="{E8D5422C-384A-4D68-A31E-9E0E2EE059C3}">
      <dsp:nvSpPr>
        <dsp:cNvPr id="0" name=""/>
        <dsp:cNvSpPr/>
      </dsp:nvSpPr>
      <dsp:spPr>
        <a:xfrm>
          <a:off x="1005944" y="805893"/>
          <a:ext cx="2136090" cy="1800051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shade val="80000"/>
            <a:hueOff val="321280"/>
            <a:satOff val="-12909"/>
            <a:lumOff val="27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kern="1200" noProof="0" dirty="0">
              <a:solidFill>
                <a:srgbClr val="002060"/>
              </a:solidFill>
            </a:rPr>
            <a:t>Control de malezas</a:t>
          </a:r>
        </a:p>
      </dsp:txBody>
      <dsp:txXfrm>
        <a:off x="1355376" y="1100354"/>
        <a:ext cx="1437226" cy="12111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7DB339-174B-914E-AA23-746232E65F28}" type="datetimeFigureOut">
              <a:rPr lang="en-US" smtClean="0"/>
              <a:t>6/9/25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B46E87-1D73-ED4C-AD12-6FCB4B0F0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796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17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702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McKnight </a:t>
            </a:r>
            <a:r>
              <a:rPr lang="en-US" err="1"/>
              <a:t>nos</a:t>
            </a:r>
            <a:r>
              <a:rPr lang="en-US"/>
              <a:t> </a:t>
            </a:r>
            <a:r>
              <a:rPr lang="en-US" err="1"/>
              <a:t>financieron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solo 1 </a:t>
            </a:r>
            <a:r>
              <a:rPr lang="en-US" err="1"/>
              <a:t>año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264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229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464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Esto</a:t>
            </a:r>
            <a:r>
              <a:rPr lang="en-US"/>
              <a:t> es un </a:t>
            </a:r>
            <a:r>
              <a:rPr lang="en-US" err="1"/>
              <a:t>ejemplo</a:t>
            </a:r>
            <a:r>
              <a:rPr lang="en-US"/>
              <a:t> de la </a:t>
            </a:r>
            <a:r>
              <a:rPr lang="en-US" err="1"/>
              <a:t>fase</a:t>
            </a:r>
            <a:r>
              <a:rPr lang="en-US"/>
              <a:t> </a:t>
            </a:r>
            <a:r>
              <a:rPr lang="en-US" err="1"/>
              <a:t>incial</a:t>
            </a:r>
            <a:r>
              <a:rPr lang="en-US"/>
              <a:t> de </a:t>
            </a:r>
            <a:r>
              <a:rPr lang="en-US" err="1"/>
              <a:t>una</a:t>
            </a:r>
            <a:r>
              <a:rPr lang="en-US"/>
              <a:t> </a:t>
            </a:r>
            <a:r>
              <a:rPr lang="en-US" err="1"/>
              <a:t>comundidad</a:t>
            </a:r>
            <a:r>
              <a:rPr lang="en-US"/>
              <a:t>, </a:t>
            </a:r>
            <a:r>
              <a:rPr lang="en-US" err="1"/>
              <a:t>pero</a:t>
            </a:r>
            <a:r>
              <a:rPr lang="en-US"/>
              <a:t> </a:t>
            </a:r>
            <a:r>
              <a:rPr lang="en-US" err="1"/>
              <a:t>cada</a:t>
            </a:r>
            <a:r>
              <a:rPr lang="en-US"/>
              <a:t> </a:t>
            </a:r>
            <a:r>
              <a:rPr lang="en-US" err="1"/>
              <a:t>comunidad</a:t>
            </a:r>
            <a:r>
              <a:rPr lang="en-US"/>
              <a:t> se </a:t>
            </a:r>
            <a:r>
              <a:rPr lang="en-US" err="1"/>
              <a:t>desarrola</a:t>
            </a:r>
            <a:r>
              <a:rPr lang="en-US"/>
              <a:t> sus </a:t>
            </a:r>
            <a:r>
              <a:rPr lang="en-US" err="1"/>
              <a:t>propias</a:t>
            </a:r>
            <a:r>
              <a:rPr lang="en-US"/>
              <a:t> </a:t>
            </a:r>
            <a:r>
              <a:rPr lang="en-US" err="1"/>
              <a:t>mezclas</a:t>
            </a:r>
            <a:r>
              <a:rPr lang="en-US"/>
              <a:t> </a:t>
            </a:r>
            <a:r>
              <a:rPr lang="en-US" err="1"/>
              <a:t>segun</a:t>
            </a:r>
            <a:r>
              <a:rPr lang="en-US"/>
              <a:t> </a:t>
            </a:r>
            <a:r>
              <a:rPr lang="en-US" err="1"/>
              <a:t>su</a:t>
            </a:r>
            <a:r>
              <a:rPr lang="en-US"/>
              <a:t> </a:t>
            </a:r>
            <a:r>
              <a:rPr lang="en-US" err="1"/>
              <a:t>interes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980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897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979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368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Medimos</a:t>
            </a:r>
            <a:r>
              <a:rPr lang="en-US"/>
              <a:t> </a:t>
            </a:r>
            <a:r>
              <a:rPr lang="en-US" err="1"/>
              <a:t>muchas</a:t>
            </a:r>
            <a:r>
              <a:rPr lang="en-US"/>
              <a:t> </a:t>
            </a:r>
            <a:r>
              <a:rPr lang="en-US" err="1"/>
              <a:t>propiedaded</a:t>
            </a:r>
            <a:r>
              <a:rPr lang="en-US"/>
              <a:t> del </a:t>
            </a:r>
            <a:r>
              <a:rPr lang="en-US" err="1"/>
              <a:t>suelo</a:t>
            </a:r>
            <a:endParaRPr lang="en-US"/>
          </a:p>
          <a:p>
            <a:r>
              <a:rPr lang="en-US" err="1"/>
              <a:t>notamos</a:t>
            </a:r>
            <a:r>
              <a:rPr lang="en-US"/>
              <a:t> </a:t>
            </a:r>
            <a:r>
              <a:rPr lang="en-US" err="1"/>
              <a:t>tendencias</a:t>
            </a:r>
            <a:r>
              <a:rPr lang="en-US"/>
              <a:t>, </a:t>
            </a:r>
            <a:r>
              <a:rPr lang="en-US" err="1"/>
              <a:t>pero</a:t>
            </a:r>
            <a:r>
              <a:rPr lang="en-US"/>
              <a:t> nada </a:t>
            </a:r>
            <a:r>
              <a:rPr lang="en-US" err="1"/>
              <a:t>significativo</a:t>
            </a:r>
            <a:r>
              <a:rPr lang="en-US"/>
              <a:t> – las MOS </a:t>
            </a:r>
            <a:r>
              <a:rPr lang="en-US" err="1"/>
              <a:t>toma</a:t>
            </a:r>
            <a:r>
              <a:rPr lang="en-US"/>
              <a:t> </a:t>
            </a:r>
            <a:r>
              <a:rPr lang="en-US" err="1"/>
              <a:t>tiempo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cambiar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27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Es </a:t>
            </a:r>
            <a:r>
              <a:rPr lang="en-US" err="1"/>
              <a:t>necesario</a:t>
            </a:r>
            <a:r>
              <a:rPr lang="en-US"/>
              <a:t> </a:t>
            </a:r>
            <a:r>
              <a:rPr lang="en-US" err="1"/>
              <a:t>promover</a:t>
            </a:r>
            <a:r>
              <a:rPr lang="en-US"/>
              <a:t> </a:t>
            </a:r>
            <a:r>
              <a:rPr lang="en-US" err="1"/>
              <a:t>estudios</a:t>
            </a:r>
            <a:r>
              <a:rPr lang="en-US"/>
              <a:t> de largo </a:t>
            </a:r>
            <a:r>
              <a:rPr lang="en-US" err="1"/>
              <a:t>plazo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541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512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5136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/>
              <a:t>Entrevistas de seguimiento – muchas tenían </a:t>
            </a:r>
            <a:r>
              <a:rPr lang="es-ES_tradnl" err="1"/>
              <a:t>interes</a:t>
            </a:r>
            <a:r>
              <a:rPr lang="es-ES_tradnl"/>
              <a:t>, pero no recursos</a:t>
            </a:r>
          </a:p>
          <a:p>
            <a:r>
              <a:rPr lang="es-ES_tradnl" err="1"/>
              <a:t>Tambien</a:t>
            </a:r>
            <a:r>
              <a:rPr lang="es-ES_tradnl"/>
              <a:t> notamos un </a:t>
            </a:r>
            <a:r>
              <a:rPr lang="es-ES_tradnl" err="1"/>
              <a:t>fuert</a:t>
            </a:r>
            <a:r>
              <a:rPr lang="es-ES_tradnl"/>
              <a:t> efecto de ciclos de vida – </a:t>
            </a:r>
            <a:r>
              <a:rPr lang="es-ES_tradnl" err="1"/>
              <a:t>agriculturos</a:t>
            </a:r>
            <a:r>
              <a:rPr lang="es-ES_tradnl"/>
              <a:t> viejos o con niños chiquitos no participaron</a:t>
            </a:r>
          </a:p>
          <a:p>
            <a:r>
              <a:rPr lang="es-ES_tradnl"/>
              <a:t>Lo bueno es que siguen </a:t>
            </a:r>
            <a:r>
              <a:rPr lang="es-ES_tradnl" err="1"/>
              <a:t>interado</a:t>
            </a:r>
            <a:r>
              <a:rPr lang="es-ES_tradnl"/>
              <a:t>/interesado y van a beneficiar del </a:t>
            </a:r>
            <a:r>
              <a:rPr lang="es-ES_tradnl" err="1"/>
              <a:t>esutdio</a:t>
            </a:r>
            <a:endParaRPr lang="es-ES_tradnl"/>
          </a:p>
          <a:p>
            <a:r>
              <a:rPr lang="es-ES_tradnl"/>
              <a:t>En el futuro tenemos que dar voz no solo a los participantes, pero a todos que vienen a las reuniones y buscar otras opciones para participar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3166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3107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217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7577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61CF4-0210-37B0-3155-8CA6A19B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6C5796-C7C1-0579-D724-75AB7E36CB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1CCD41-3483-57B9-A08D-89F3BBF3A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E8704D-F8D6-F9E2-AECC-08D65B7391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46E87-1D73-ED4C-AD12-6FCB4B0F02C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985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58C03-426D-8B7A-FBD9-1DF9A2784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2AD4B8-767D-7018-C7A1-46F3F4F2FD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E1EA40-CB17-BDBC-87C6-65CBFCE122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endParaRPr lang="es-BO" sz="1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0AB66E-73D4-F941-8567-DADF58E0FC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FD13A3-37E3-4B3C-AF2A-F320BE0C323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52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8C149-B6D5-6040-9919-2932303CDA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4913A9-46B9-5F47-812C-3C521FDF03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31D7D3-5A1F-2244-8F00-907A3DDA4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8597-995A-D149-9C84-212C33AA5385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ADBAB-E756-A34E-8C03-E74360AED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12D32-10CA-1949-B76E-02C3EDEB1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EBA3-84B0-9648-AF38-92BBB983E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462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2A417-F044-C649-B05F-64817B79E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6A187-5ED4-3040-9DC5-7C9CCEC696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E5676-E393-634F-AAEA-28499D7B1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8597-995A-D149-9C84-212C33AA5385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68195-FCA7-AA4D-AE14-2DCA9516C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FE654-901F-8A47-BADC-D892EE79E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EBA3-84B0-9648-AF38-92BBB983E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318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4FC8A-FAF9-4349-B2EC-B4013340E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0FDDF6-8D93-584B-8C18-91BA49D7E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C6856-9CE2-A045-833B-12A5BA116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8597-995A-D149-9C84-212C33AA5385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1607B-E50A-9D4A-BDD3-28586EBDA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FE2DC-1933-2C40-AEE7-DDFBD6896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EBA3-84B0-9648-AF38-92BBB983E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2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6673B-9E75-A441-B137-A565547B1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DD3F8-CED5-3047-B7A5-DFBC199E54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F23F8C-FF7F-BA4B-8F6E-270EA4808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693E3-870E-0840-8D86-6882CB901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8597-995A-D149-9C84-212C33AA5385}" type="datetimeFigureOut">
              <a:rPr lang="en-US" smtClean="0"/>
              <a:t>6/9/25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782A60-B895-2D4F-9E14-716526891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D81ED5-37A0-5643-8ECB-8E4EDDDC6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EBA3-84B0-9648-AF38-92BBB983E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277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FD0A4-3DAB-1845-98A9-4CE5861E3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58BC22-6454-9240-B536-5A25873A7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F83469-AC25-4645-97A6-741D0CCE7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3F433B-2FDF-ED42-AACE-09A9BCF678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6A19AC-EE9E-684C-AFAE-B0A6038638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BD6E8E-68E9-EF48-B2BA-1C0921EA4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8597-995A-D149-9C84-212C33AA5385}" type="datetimeFigureOut">
              <a:rPr lang="en-US" smtClean="0"/>
              <a:t>6/9/25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D9BB93-F433-8246-B7CC-ED393C2CC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335955-4BB0-1647-BBF5-00C8EBD70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EBA3-84B0-9648-AF38-92BBB983E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716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19DF3-5336-C746-9E46-5B78F4BA7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805D6B-B318-E64F-A58B-5E7C8868E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8597-995A-D149-9C84-212C33AA5385}" type="datetimeFigureOut">
              <a:rPr lang="en-US" smtClean="0"/>
              <a:t>6/9/25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29B36D-BCB4-C143-8664-1F9B01028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837302-470A-7C4B-8E7F-4BB07B154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EBA3-84B0-9648-AF38-92BBB983E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875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25489A-EA25-1E4E-8007-3ED4EB17E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8597-995A-D149-9C84-212C33AA5385}" type="datetimeFigureOut">
              <a:rPr lang="en-US" smtClean="0"/>
              <a:t>6/9/25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08BE32-E8C7-E240-B35D-1EC60FB5B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B44A7-58DE-544E-9AD3-D0B8389AD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EBA3-84B0-9648-AF38-92BBB983E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577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95381-45ED-E04A-860E-6BCE0FA7B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DBC91-2856-7044-A257-2507E7038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838B3-E076-6746-B180-86EBF5357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1835F1-C8C5-1B48-B406-8EA41C972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8597-995A-D149-9C84-212C33AA5385}" type="datetimeFigureOut">
              <a:rPr lang="en-US" smtClean="0"/>
              <a:t>6/9/25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B469E-6C89-0D43-9820-F7C39F514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F078FE-2E82-654D-B20A-C561AFD84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EBA3-84B0-9648-AF38-92BBB983E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05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D0723-727C-D043-9A4F-83CA65791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19E6C9-C21A-ED49-B474-29B0781ADE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A33B43-552B-6446-9E07-E66F43FEE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F1BF8F-DAE5-AF4E-BAF1-09DC5F7AE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8597-995A-D149-9C84-212C33AA5385}" type="datetimeFigureOut">
              <a:rPr lang="en-US" smtClean="0"/>
              <a:t>6/9/25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AAB5B5-0DB2-5144-AE99-BDDAAFCD9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769399-1C4F-9644-9217-9E711B2C7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EBA3-84B0-9648-AF38-92BBB983E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951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C1BC4-072E-1445-8784-1BE16B0A2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B9D0FD-4CCB-F641-BEF3-80BFA53B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B3AF3-B251-A44D-A348-99B0BFB19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8597-995A-D149-9C84-212C33AA5385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B8D70-772D-BD47-A31D-C01875907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505A3-D93F-434F-920E-88FA2D982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EBA3-84B0-9648-AF38-92BBB983E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061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2E3240-DDE6-6844-B426-2B6D388A89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DD4BE7-A19A-5643-BD25-BD5ACEF64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545F2-E0B8-444E-992B-F2D4A5DA8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8597-995A-D149-9C84-212C33AA5385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35641-F5A1-AA49-9A29-48AD61B55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7EA7B-AFC0-C641-AB9C-CEBA6BA98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EBA3-84B0-9648-AF38-92BBB983E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8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89CF23-40EF-FE47-ACDD-4070B2FC7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3631F-A4BD-444D-BDB6-1A181B01F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AAC7D-7A13-8047-9513-75FF087407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48597-995A-D149-9C84-212C33AA5385}" type="datetimeFigureOut">
              <a:rPr lang="en-US" smtClean="0"/>
              <a:t>6/9/25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35903-ACD2-8941-9C27-560D817D05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2A41A-6E58-604A-B34C-68C23836BE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CEBA3-84B0-9648-AF38-92BBB983E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6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tif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tiff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tif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rgbClr val="BDBDBD"/>
            </a:gs>
            <a:gs pos="0">
              <a:schemeClr val="accent3">
                <a:lumMod val="5000"/>
                <a:lumOff val="95000"/>
              </a:schemeClr>
            </a:gs>
            <a:gs pos="82000">
              <a:schemeClr val="accent3">
                <a:lumMod val="45000"/>
                <a:lumOff val="55000"/>
              </a:schemeClr>
            </a:gs>
            <a:gs pos="100000">
              <a:schemeClr val="bg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90350" y="165642"/>
            <a:ext cx="1102436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8383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96767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45150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93533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41916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90299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138683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87066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3600" b="1" noProof="0" dirty="0"/>
              <a:t>Escalamiento Participativo de los Descansos Forrajeros para Impulsar la Transición Agroecológica en los Agroecosistemas Altoandinos</a:t>
            </a:r>
            <a:endParaRPr lang="es-ES_tradnl" sz="3600" noProof="0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551055" y="5482067"/>
            <a:ext cx="7330134" cy="137593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2800" b="1" noProof="0" dirty="0" err="1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Jhon</a:t>
            </a:r>
            <a:r>
              <a:rPr lang="es-ES_tradnl" sz="2800" b="1" noProof="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 Huaraca, </a:t>
            </a:r>
            <a:r>
              <a:rPr lang="es-ES_tradnl" sz="2800" b="1" noProof="0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Katherin</a:t>
            </a:r>
            <a:r>
              <a:rPr lang="es-ES_tradnl" sz="2800" b="1" noProof="0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Meza</a:t>
            </a:r>
            <a:r>
              <a:rPr lang="es-ES_tradnl" sz="2800" b="1" noProof="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, y Steve Fonte</a:t>
            </a:r>
          </a:p>
          <a:p>
            <a:r>
              <a:rPr lang="es-ES_tradnl" sz="2000" b="1" noProof="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E. Olivera, J. Mendoza, M. </a:t>
            </a:r>
            <a:r>
              <a:rPr lang="es-ES_tradnl" sz="2000" b="1" noProof="0" dirty="0" err="1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Scurrah</a:t>
            </a:r>
            <a:r>
              <a:rPr lang="es-ES_tradnl" sz="2000" b="1" noProof="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, R. </a:t>
            </a:r>
            <a:r>
              <a:rPr lang="es-ES_tradnl" sz="2000" b="1" noProof="0" dirty="0" err="1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Ccanto</a:t>
            </a:r>
            <a:r>
              <a:rPr lang="es-ES_tradnl" sz="2000" b="1" noProof="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, J. Loayza, </a:t>
            </a:r>
          </a:p>
          <a:p>
            <a:r>
              <a:rPr lang="es-ES_tradnl" sz="2000" b="1" noProof="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S. Palomino, y S. </a:t>
            </a:r>
            <a:r>
              <a:rPr lang="es-ES_tradnl" sz="2000" b="1" noProof="0" dirty="0" err="1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Vanek</a:t>
            </a:r>
            <a:endParaRPr lang="es-ES_tradnl" sz="2000" b="1" noProof="0" dirty="0">
              <a:solidFill>
                <a:schemeClr val="accent5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3395035-3E60-CC40-AFA8-721C19A397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842" y="1789434"/>
            <a:ext cx="2055407" cy="37640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A person holding a metal object in a field&#10;&#10;Description automatically generated">
            <a:extLst>
              <a:ext uri="{FF2B5EF4-FFF2-40B4-BE49-F238E27FC236}">
                <a16:creationId xmlns:a16="http://schemas.microsoft.com/office/drawing/2014/main" id="{85F86ACE-C5DB-0697-A0F6-4C3D822DCDB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09323" y="1752090"/>
            <a:ext cx="2075799" cy="3801417"/>
          </a:xfrm>
          <a:prstGeom prst="rect">
            <a:avLst/>
          </a:prstGeom>
          <a:effectLst>
            <a:outerShdw blurRad="40629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40112B-68D1-986B-2B1B-2C48233D30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783" y="5696591"/>
            <a:ext cx="957883" cy="9578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157A75-C231-BA25-277C-D8E250CFE2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5596" y="6024786"/>
            <a:ext cx="1025330" cy="6675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2" descr="World Neighbours (Vecinos Mundiales) | Corporate NGO partnerships">
            <a:extLst>
              <a:ext uri="{FF2B5EF4-FFF2-40B4-BE49-F238E27FC236}">
                <a16:creationId xmlns:a16="http://schemas.microsoft.com/office/drawing/2014/main" id="{9576642A-EF3F-9565-24DD-75DD80880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88831" y="5696591"/>
            <a:ext cx="972335" cy="6930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group of people walking on a mountain&#10;&#10;AI-generated content may be incorrect.">
            <a:extLst>
              <a:ext uri="{FF2B5EF4-FFF2-40B4-BE49-F238E27FC236}">
                <a16:creationId xmlns:a16="http://schemas.microsoft.com/office/drawing/2014/main" id="{CC84E385-17DA-53D4-EB5A-445F049103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7149" y="1995706"/>
            <a:ext cx="4457702" cy="334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4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A1BB30-602E-D3D1-8FAF-C00C3BEA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4150" y="532496"/>
            <a:ext cx="6002110" cy="819152"/>
          </a:xfrm>
        </p:spPr>
        <p:txBody>
          <a:bodyPr>
            <a:normAutofit/>
          </a:bodyPr>
          <a:lstStyle/>
          <a:p>
            <a:pPr algn="ctr"/>
            <a:r>
              <a:rPr lang="es-ES_tradnl" sz="3600" b="1" noProof="0" dirty="0">
                <a:latin typeface="+mn-lt"/>
              </a:rPr>
              <a:t>   Resumen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3A3E9-A63C-5C81-070C-6DBD798B8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86" y="1650224"/>
            <a:ext cx="5049942" cy="3120405"/>
          </a:xfrm>
        </p:spPr>
        <p:txBody>
          <a:bodyPr>
            <a:normAutofit/>
          </a:bodyPr>
          <a:lstStyle/>
          <a:p>
            <a:r>
              <a:rPr lang="es-ES_tradnl" noProof="0" dirty="0"/>
              <a:t>Historia/Inicio del proyecto</a:t>
            </a:r>
          </a:p>
          <a:p>
            <a:r>
              <a:rPr lang="es-ES_tradnl" noProof="0" dirty="0"/>
              <a:t>Descubrimiento y Evidencia sobre los Descansos Forrajeros</a:t>
            </a:r>
          </a:p>
          <a:p>
            <a:r>
              <a:rPr lang="es-ES_tradnl" noProof="0" dirty="0"/>
              <a:t>Estrategias de Escalamiento</a:t>
            </a:r>
          </a:p>
          <a:p>
            <a:r>
              <a:rPr lang="es-ES_tradnl" noProof="0" dirty="0"/>
              <a:t>Conclusiones</a:t>
            </a:r>
          </a:p>
          <a:p>
            <a:endParaRPr lang="es-ES_tradnl" noProof="0" dirty="0"/>
          </a:p>
          <a:p>
            <a:endParaRPr lang="es-ES_tradnl" noProof="0" dirty="0"/>
          </a:p>
          <a:p>
            <a:endParaRPr lang="es-ES_tradnl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D27254-C932-1FB1-0BFB-5E3EFA9C9A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88" r="31964"/>
          <a:stretch/>
        </p:blipFill>
        <p:spPr>
          <a:xfrm>
            <a:off x="6580548" y="-7009"/>
            <a:ext cx="5642552" cy="690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824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6CF38-9158-37D8-151A-63ABBC0E8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7E915E-CF28-285F-9A9B-C574339716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3576" y="1491650"/>
            <a:ext cx="7100047" cy="724366"/>
          </a:xfrm>
          <a:noFill/>
        </p:spPr>
        <p:txBody>
          <a:bodyPr>
            <a:noAutofit/>
          </a:bodyPr>
          <a:lstStyle/>
          <a:p>
            <a:r>
              <a:rPr lang="es-ES_tradnl" sz="4800" b="1" noProof="0" dirty="0"/>
              <a:t>Historia del proyecto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68D1DE-BCBF-6510-F881-10C2E3DB07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912" y="2871337"/>
            <a:ext cx="4171088" cy="3128316"/>
          </a:xfrm>
          <a:prstGeom prst="rect">
            <a:avLst/>
          </a:prstGeom>
          <a:effectLst>
            <a:softEdge rad="117493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60A9AA-9E9F-D1F6-7364-E4108680FB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7034" y="3215640"/>
            <a:ext cx="3665014" cy="2748761"/>
          </a:xfrm>
          <a:prstGeom prst="rect">
            <a:avLst/>
          </a:prstGeom>
          <a:effectLst>
            <a:softEdge rad="117493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C04113-0286-512B-6D8D-EAE1601A2E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36935" y="3494078"/>
            <a:ext cx="2354027" cy="2505575"/>
          </a:xfrm>
          <a:prstGeom prst="rect">
            <a:avLst/>
          </a:prstGeom>
          <a:effectLst>
            <a:softEdge rad="117493"/>
          </a:effectLst>
        </p:spPr>
      </p:pic>
    </p:spTree>
    <p:extLst>
      <p:ext uri="{BB962C8B-B14F-4D97-AF65-F5344CB8AC3E}">
        <p14:creationId xmlns:p14="http://schemas.microsoft.com/office/powerpoint/2010/main" val="1010856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F9540EE-4C2F-E247-88E4-908ABBAF2C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8723851"/>
              </p:ext>
            </p:extLst>
          </p:nvPr>
        </p:nvGraphicFramePr>
        <p:xfrm>
          <a:off x="6393871" y="1653162"/>
          <a:ext cx="5237018" cy="3740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87925EA8-29FA-1F4E-8210-659DBE63BE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2942043"/>
              </p:ext>
            </p:extLst>
          </p:nvPr>
        </p:nvGraphicFramePr>
        <p:xfrm>
          <a:off x="-228602" y="1039089"/>
          <a:ext cx="7626926" cy="4968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AA4BED23-E48B-B345-8D92-E73E53A4116B}"/>
              </a:ext>
            </a:extLst>
          </p:cNvPr>
          <p:cNvSpPr/>
          <p:nvPr/>
        </p:nvSpPr>
        <p:spPr>
          <a:xfrm>
            <a:off x="258506" y="340954"/>
            <a:ext cx="116841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200" b="1" noProof="0" dirty="0"/>
              <a:t>Rotaciones Alta-Andinas</a:t>
            </a:r>
            <a:endParaRPr lang="es-ES_tradnl" sz="3200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931288-9F58-6140-B74E-07CD2B952290}"/>
              </a:ext>
            </a:extLst>
          </p:cNvPr>
          <p:cNvSpPr txBox="1"/>
          <p:nvPr/>
        </p:nvSpPr>
        <p:spPr>
          <a:xfrm>
            <a:off x="2493814" y="2987940"/>
            <a:ext cx="1808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noProof="0" dirty="0">
                <a:solidFill>
                  <a:schemeClr val="accent5">
                    <a:lumMod val="50000"/>
                  </a:schemeClr>
                </a:solidFill>
              </a:rPr>
              <a:t>Rotación</a:t>
            </a:r>
          </a:p>
          <a:p>
            <a:pPr algn="ctr"/>
            <a:r>
              <a:rPr lang="es-ES_tradnl" sz="2400" b="1" noProof="0" dirty="0">
                <a:solidFill>
                  <a:schemeClr val="accent5">
                    <a:lumMod val="50000"/>
                  </a:schemeClr>
                </a:solidFill>
              </a:rPr>
              <a:t>Tradicional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E5F5C3-08A4-9A4C-914F-01F50F9D217A}"/>
              </a:ext>
            </a:extLst>
          </p:cNvPr>
          <p:cNvSpPr txBox="1"/>
          <p:nvPr/>
        </p:nvSpPr>
        <p:spPr>
          <a:xfrm>
            <a:off x="8108370" y="3108027"/>
            <a:ext cx="1808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noProof="0" dirty="0">
                <a:solidFill>
                  <a:schemeClr val="accent5">
                    <a:lumMod val="50000"/>
                  </a:schemeClr>
                </a:solidFill>
              </a:rPr>
              <a:t>Rotación</a:t>
            </a:r>
          </a:p>
          <a:p>
            <a:pPr algn="ctr"/>
            <a:r>
              <a:rPr lang="es-ES_tradnl" sz="2400" b="1" noProof="0" dirty="0">
                <a:solidFill>
                  <a:schemeClr val="accent5">
                    <a:lumMod val="50000"/>
                  </a:schemeClr>
                </a:solidFill>
              </a:rPr>
              <a:t>Intensificada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0183BC-601E-0A4B-9D59-F4BF67CA890A}"/>
              </a:ext>
            </a:extLst>
          </p:cNvPr>
          <p:cNvSpPr txBox="1"/>
          <p:nvPr/>
        </p:nvSpPr>
        <p:spPr>
          <a:xfrm>
            <a:off x="422595" y="6053391"/>
            <a:ext cx="11346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2"/>
            <a:r>
              <a:rPr lang="es-ES_tradnl" sz="2800" noProof="0" dirty="0">
                <a:solidFill>
                  <a:schemeClr val="accent5">
                    <a:lumMod val="50000"/>
                  </a:schemeClr>
                </a:solidFill>
              </a:rPr>
              <a:t>Descansos más cortos resultan en la degradación de suelos y menos forraje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EB02BD-0DA6-8558-6544-EF419C90CDC0}"/>
              </a:ext>
            </a:extLst>
          </p:cNvPr>
          <p:cNvCxnSpPr/>
          <p:nvPr/>
        </p:nvCxnSpPr>
        <p:spPr>
          <a:xfrm>
            <a:off x="3584861" y="1039089"/>
            <a:ext cx="0" cy="44874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2E25FC7-F4A7-34A7-EFA2-1F23C01EACE6}"/>
              </a:ext>
            </a:extLst>
          </p:cNvPr>
          <p:cNvCxnSpPr/>
          <p:nvPr/>
        </p:nvCxnSpPr>
        <p:spPr>
          <a:xfrm>
            <a:off x="3675269" y="1113999"/>
            <a:ext cx="0" cy="44874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A0EAD1-B382-7716-3200-9F1C4179B7B3}"/>
              </a:ext>
            </a:extLst>
          </p:cNvPr>
          <p:cNvCxnSpPr/>
          <p:nvPr/>
        </p:nvCxnSpPr>
        <p:spPr>
          <a:xfrm>
            <a:off x="3765677" y="1095921"/>
            <a:ext cx="0" cy="44874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31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0674C3B-B0DB-184B-A698-C0BB82095A1F}"/>
              </a:ext>
            </a:extLst>
          </p:cNvPr>
          <p:cNvSpPr/>
          <p:nvPr/>
        </p:nvSpPr>
        <p:spPr>
          <a:xfrm>
            <a:off x="253944" y="99970"/>
            <a:ext cx="116841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200" b="1" noProof="0" dirty="0"/>
              <a:t>Fase Inicial del Estudio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74AD14-B680-9FF4-9D20-80F679804A8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7824" y="799258"/>
            <a:ext cx="4095246" cy="2941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" descr="C:\Users\Steve\Pictures\General Pictures\2013-1-31\P1000909.JPG">
            <a:extLst>
              <a:ext uri="{FF2B5EF4-FFF2-40B4-BE49-F238E27FC236}">
                <a16:creationId xmlns:a16="http://schemas.microsoft.com/office/drawing/2014/main" id="{8B9C69D5-DFCE-50F5-4FEE-A6CC65765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135151" y="4102999"/>
            <a:ext cx="4095247" cy="2581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B082EB-414A-5BCF-7B19-C708D6AC148E}"/>
              </a:ext>
            </a:extLst>
          </p:cNvPr>
          <p:cNvSpPr txBox="1"/>
          <p:nvPr/>
        </p:nvSpPr>
        <p:spPr>
          <a:xfrm rot="16200000">
            <a:off x="6647412" y="2051089"/>
            <a:ext cx="1533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b="1" noProof="0" dirty="0"/>
              <a:t>Ovejas por familia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798FD0-7A05-B815-27AC-EDE05EE58E8E}"/>
              </a:ext>
            </a:extLst>
          </p:cNvPr>
          <p:cNvSpPr txBox="1"/>
          <p:nvPr/>
        </p:nvSpPr>
        <p:spPr>
          <a:xfrm>
            <a:off x="8992152" y="3631440"/>
            <a:ext cx="1200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b="1" noProof="0" dirty="0"/>
              <a:t>Comunidades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5D05AE2B-A73A-96CB-500A-76D1565DCD5A}"/>
              </a:ext>
            </a:extLst>
          </p:cNvPr>
          <p:cNvSpPr txBox="1">
            <a:spLocks/>
          </p:cNvSpPr>
          <p:nvPr/>
        </p:nvSpPr>
        <p:spPr>
          <a:xfrm>
            <a:off x="305303" y="1057149"/>
            <a:ext cx="6538410" cy="28114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31775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sz="2800" noProof="0" dirty="0">
                <a:latin typeface="+mn-lt"/>
              </a:rPr>
              <a:t>Encuesta breve para entender contextos en las diferentes comunidades</a:t>
            </a:r>
          </a:p>
          <a:p>
            <a:pPr marL="231775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sz="2800" noProof="0" dirty="0">
                <a:latin typeface="+mn-lt"/>
              </a:rPr>
              <a:t>Caminar transectos con actores claves</a:t>
            </a:r>
          </a:p>
          <a:p>
            <a:pPr marL="231775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sz="2800" noProof="0" dirty="0">
                <a:latin typeface="+mn-lt"/>
              </a:rPr>
              <a:t>Discusiones sobre: ciclos de cultivos, rol de genero, visión para el futuro + desafíos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FD1C05-D9B8-EB13-0674-B0FFCB69919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14659" y="4240995"/>
            <a:ext cx="3325605" cy="2205512"/>
          </a:xfrm>
          <a:prstGeom prst="rect">
            <a:avLst/>
          </a:prstGeom>
          <a:effectLst>
            <a:outerShdw blurRad="186187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63DBC40-E67F-5C38-B888-E2FDC208C7AC}"/>
              </a:ext>
            </a:extLst>
          </p:cNvPr>
          <p:cNvSpPr txBox="1"/>
          <p:nvPr/>
        </p:nvSpPr>
        <p:spPr>
          <a:xfrm>
            <a:off x="8643246" y="799258"/>
            <a:ext cx="2239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600" b="1" noProof="0" dirty="0"/>
              <a:t>Importancia del Ganado</a:t>
            </a:r>
          </a:p>
        </p:txBody>
      </p:sp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0EC6E01F-E88B-B1B2-20D1-BF261FA8669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03" y="3945711"/>
            <a:ext cx="3672704" cy="2067596"/>
          </a:xfrm>
          <a:prstGeom prst="rect">
            <a:avLst/>
          </a:prstGeom>
          <a:ln>
            <a:noFill/>
          </a:ln>
          <a:effectLst>
            <a:outerShdw blurRad="2667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8778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0674C3B-B0DB-184B-A698-C0BB82095A1F}"/>
              </a:ext>
            </a:extLst>
          </p:cNvPr>
          <p:cNvSpPr/>
          <p:nvPr/>
        </p:nvSpPr>
        <p:spPr>
          <a:xfrm>
            <a:off x="253944" y="191762"/>
            <a:ext cx="116841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200" b="1" noProof="0" dirty="0"/>
              <a:t>Inicio del Estudio</a:t>
            </a:r>
          </a:p>
        </p:txBody>
      </p:sp>
      <p:pic>
        <p:nvPicPr>
          <p:cNvPr id="10" name="Picture 3" descr="C:\Users\Steve\Pictures\General Pictures\2013-1-31\P1000808.JPG">
            <a:extLst>
              <a:ext uri="{FF2B5EF4-FFF2-40B4-BE49-F238E27FC236}">
                <a16:creationId xmlns:a16="http://schemas.microsoft.com/office/drawing/2014/main" id="{A8EF5439-A949-334B-9B98-D064D8F9B2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4130" y="3429000"/>
            <a:ext cx="4519963" cy="3169045"/>
          </a:xfrm>
          <a:prstGeom prst="rect">
            <a:avLst/>
          </a:prstGeom>
          <a:ln>
            <a:noFill/>
          </a:ln>
          <a:effectLst>
            <a:outerShdw blurRad="2667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E2785375-062F-2D40-BFA2-68153CEABB77}"/>
              </a:ext>
            </a:extLst>
          </p:cNvPr>
          <p:cNvSpPr txBox="1">
            <a:spLocks/>
          </p:cNvSpPr>
          <p:nvPr/>
        </p:nvSpPr>
        <p:spPr>
          <a:xfrm>
            <a:off x="510259" y="963511"/>
            <a:ext cx="6138510" cy="246221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63550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sz="2800" b="1" noProof="0" dirty="0"/>
              <a:t>Talleres para elegir tecnologías y opciones para experimentar</a:t>
            </a:r>
            <a:endParaRPr lang="es-ES_tradnl" sz="2800" noProof="0" dirty="0"/>
          </a:p>
          <a:p>
            <a:pPr marL="463550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sz="2800" noProof="0" dirty="0">
                <a:latin typeface="+mn-lt"/>
              </a:rPr>
              <a:t>Votación - separada por genero</a:t>
            </a:r>
          </a:p>
          <a:p>
            <a:pPr marL="231775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s-ES_tradnl" sz="900" noProof="0" dirty="0">
              <a:latin typeface="+mn-lt"/>
            </a:endParaRPr>
          </a:p>
          <a:p>
            <a:pPr marL="635000" indent="-635000">
              <a:spcAft>
                <a:spcPts val="1200"/>
              </a:spcAft>
            </a:pPr>
            <a:r>
              <a:rPr lang="es-ES_tradnl" sz="2800" noProof="0" dirty="0">
                <a:latin typeface="+mn-lt"/>
              </a:rPr>
              <a:t>   </a:t>
            </a:r>
            <a:r>
              <a:rPr lang="es-ES_tradnl" sz="2800" noProof="0" dirty="0">
                <a:solidFill>
                  <a:srgbClr val="0070C0"/>
                </a:solidFill>
                <a:latin typeface="+mn-lt"/>
              </a:rPr>
              <a:t>=&gt; Enfoque en forrajes perennes para </a:t>
            </a:r>
            <a:r>
              <a:rPr lang="es-ES_tradnl" sz="2800" noProof="0" dirty="0" err="1">
                <a:solidFill>
                  <a:srgbClr val="0070C0"/>
                </a:solidFill>
                <a:latin typeface="+mn-lt"/>
              </a:rPr>
              <a:t>reemplacer</a:t>
            </a:r>
            <a:r>
              <a:rPr lang="es-ES_tradnl" sz="2800" noProof="0" dirty="0">
                <a:solidFill>
                  <a:srgbClr val="0070C0"/>
                </a:solidFill>
                <a:latin typeface="+mn-lt"/>
              </a:rPr>
              <a:t> los descansos tradicionales</a:t>
            </a:r>
          </a:p>
          <a:p>
            <a:pPr marL="231775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s-ES_tradnl" sz="2800" noProof="0" dirty="0"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31CA38-11BB-DEB3-C1DA-901D98F8790E}"/>
              </a:ext>
            </a:extLst>
          </p:cNvPr>
          <p:cNvSpPr/>
          <p:nvPr/>
        </p:nvSpPr>
        <p:spPr>
          <a:xfrm>
            <a:off x="6785116" y="1521014"/>
            <a:ext cx="5152939" cy="4382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BDA8A3-C21E-E748-2992-69F787D73BE5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048"/>
          <a:stretch>
            <a:fillRect/>
          </a:stretch>
        </p:blipFill>
        <p:spPr bwMode="auto">
          <a:xfrm>
            <a:off x="8138567" y="1555463"/>
            <a:ext cx="3799489" cy="426109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2">
            <a:extLst>
              <a:ext uri="{FF2B5EF4-FFF2-40B4-BE49-F238E27FC236}">
                <a16:creationId xmlns:a16="http://schemas.microsoft.com/office/drawing/2014/main" id="{B5534322-7A94-B4CA-B5A0-91CA09C8B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5117" y="1869254"/>
            <a:ext cx="1353451" cy="3814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s-ES_tradnl" sz="11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Descansos y Forrajes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es-ES_tradnl" sz="700" b="1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lang="es-ES_tradnl" sz="700" b="1" noProof="0" dirty="0"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es-ES_tradnl" sz="700" b="1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es-ES_tradnl" sz="1100" b="1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es-ES_tradnl" sz="100" b="1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s-ES_tradnl" sz="1100" b="1" noProof="0" dirty="0">
                <a:latin typeface="Arial" pitchFamily="34" charset="0"/>
                <a:cs typeface="Arial" pitchFamily="34" charset="0"/>
              </a:rPr>
              <a:t>Policultivos</a:t>
            </a:r>
            <a:endParaRPr kumimoji="0" lang="es-ES_tradnl" sz="1100" b="1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es-ES_tradnl" sz="1100" b="1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lang="es-ES_tradnl" sz="1400" b="1" noProof="0" dirty="0"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es-ES_tradnl" sz="400" b="1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r" fontAlgn="base">
              <a:spcBef>
                <a:spcPct val="0"/>
              </a:spcBef>
            </a:pPr>
            <a:r>
              <a:rPr lang="es-ES_tradnl" sz="1100" b="1" noProof="0" dirty="0">
                <a:latin typeface="Arial" pitchFamily="34" charset="0"/>
                <a:cs typeface="Arial" pitchFamily="34" charset="0"/>
              </a:rPr>
              <a:t>Manejo de bordes con arboles/arbustos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es-ES_tradnl" sz="100" b="1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es-ES_tradnl" sz="1100" b="1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es-ES_tradnl" sz="200" b="1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lang="es-ES_tradnl" sz="1100" b="1" noProof="0" dirty="0">
              <a:latin typeface="Arial" pitchFamily="34" charset="0"/>
              <a:cs typeface="Arial" pitchFamily="34" charset="0"/>
            </a:endParaRPr>
          </a:p>
          <a:p>
            <a:pPr algn="r" fontAlgn="base">
              <a:spcBef>
                <a:spcPct val="0"/>
              </a:spcBef>
            </a:pPr>
            <a:r>
              <a:rPr kumimoji="0" lang="es-ES_tradnl" sz="11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Agroforestería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lang="es-ES_tradnl" sz="1100" b="1" noProof="0" dirty="0"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lang="es-ES_tradnl" sz="1200" b="1" noProof="0" dirty="0"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lang="es-ES_tradnl" sz="700" b="1" noProof="0" dirty="0"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s-ES_tradnl" sz="11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Uso de </a:t>
            </a:r>
            <a:r>
              <a:rPr kumimoji="0" lang="es-ES_tradnl" sz="1100" b="1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bioinsumos</a:t>
            </a:r>
            <a:r>
              <a:rPr kumimoji="0" lang="es-ES_tradnl" sz="11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o fertilizantes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es-ES_tradnl" sz="100" b="1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s-ES_tradnl" sz="100" b="1" noProof="0" dirty="0">
                <a:latin typeface="Arial" pitchFamily="34" charset="0"/>
                <a:cs typeface="Arial" pitchFamily="34" charset="0"/>
              </a:rPr>
              <a:t>Uso</a:t>
            </a:r>
            <a:endParaRPr kumimoji="0" lang="es-ES_tradnl" sz="100" b="1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lang="es-ES_tradnl" sz="100" b="1" noProof="0" dirty="0"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s-ES_tradnl" sz="100" b="1" noProof="0" dirty="0">
                <a:latin typeface="Arial" pitchFamily="34" charset="0"/>
                <a:cs typeface="Arial" pitchFamily="34" charset="0"/>
              </a:rPr>
              <a:t>U</a:t>
            </a:r>
            <a:endParaRPr kumimoji="0" lang="es-ES_tradnl" sz="1100" b="1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CE6CEF-558A-3647-B14E-7B90BFF40052}"/>
              </a:ext>
            </a:extLst>
          </p:cNvPr>
          <p:cNvSpPr/>
          <p:nvPr/>
        </p:nvSpPr>
        <p:spPr>
          <a:xfrm>
            <a:off x="7100761" y="1697475"/>
            <a:ext cx="4628825" cy="74092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3765D2-B1FE-8332-B715-112F8BA48B76}"/>
              </a:ext>
            </a:extLst>
          </p:cNvPr>
          <p:cNvSpPr txBox="1"/>
          <p:nvPr/>
        </p:nvSpPr>
        <p:spPr>
          <a:xfrm>
            <a:off x="8112452" y="1736645"/>
            <a:ext cx="34176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sz="1400" b="1" noProof="0" dirty="0"/>
              <a:t>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DE2AF6-7866-5CC7-EA39-18AD8E9AFBB6}"/>
              </a:ext>
            </a:extLst>
          </p:cNvPr>
          <p:cNvSpPr txBox="1"/>
          <p:nvPr/>
        </p:nvSpPr>
        <p:spPr>
          <a:xfrm>
            <a:off x="8134092" y="2087522"/>
            <a:ext cx="29848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sz="1400" b="1" noProof="0" dirty="0"/>
              <a:t>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44B543-DCCE-9097-0763-3D8C1BD930CB}"/>
              </a:ext>
            </a:extLst>
          </p:cNvPr>
          <p:cNvSpPr txBox="1"/>
          <p:nvPr/>
        </p:nvSpPr>
        <p:spPr>
          <a:xfrm>
            <a:off x="8112452" y="2499918"/>
            <a:ext cx="34176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sz="1400" b="1" noProof="0" dirty="0"/>
              <a:t>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A9B02C-9731-23C5-EEE7-EC9D7E626B24}"/>
              </a:ext>
            </a:extLst>
          </p:cNvPr>
          <p:cNvSpPr txBox="1"/>
          <p:nvPr/>
        </p:nvSpPr>
        <p:spPr>
          <a:xfrm>
            <a:off x="8134092" y="2874120"/>
            <a:ext cx="29848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sz="1400" b="1" noProof="0" dirty="0"/>
              <a:t>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021ED6-CA0E-7488-2035-AE80182B22A9}"/>
              </a:ext>
            </a:extLst>
          </p:cNvPr>
          <p:cNvSpPr txBox="1"/>
          <p:nvPr/>
        </p:nvSpPr>
        <p:spPr>
          <a:xfrm>
            <a:off x="8112452" y="3271836"/>
            <a:ext cx="34176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sz="1400" b="1" noProof="0" dirty="0"/>
              <a:t>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66B346-2C49-370C-4917-4546956C2CC5}"/>
              </a:ext>
            </a:extLst>
          </p:cNvPr>
          <p:cNvSpPr txBox="1"/>
          <p:nvPr/>
        </p:nvSpPr>
        <p:spPr>
          <a:xfrm>
            <a:off x="8134092" y="3622713"/>
            <a:ext cx="29848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sz="1400" b="1" noProof="0" dirty="0"/>
              <a:t>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6B5019-3BD6-1266-DCDF-EA5B6169A311}"/>
              </a:ext>
            </a:extLst>
          </p:cNvPr>
          <p:cNvSpPr txBox="1"/>
          <p:nvPr/>
        </p:nvSpPr>
        <p:spPr>
          <a:xfrm>
            <a:off x="8103870" y="4017881"/>
            <a:ext cx="34176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sz="1400" b="1" noProof="0" dirty="0"/>
              <a:t>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E8CE4C-BDEB-343A-569E-13B5C410BCBA}"/>
              </a:ext>
            </a:extLst>
          </p:cNvPr>
          <p:cNvSpPr txBox="1"/>
          <p:nvPr/>
        </p:nvSpPr>
        <p:spPr>
          <a:xfrm>
            <a:off x="8125510" y="4368758"/>
            <a:ext cx="29848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sz="1400" b="1" noProof="0" dirty="0"/>
              <a:t>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886927-5BC9-7064-2615-1AE5FC9E8E4E}"/>
              </a:ext>
            </a:extLst>
          </p:cNvPr>
          <p:cNvSpPr txBox="1"/>
          <p:nvPr/>
        </p:nvSpPr>
        <p:spPr>
          <a:xfrm>
            <a:off x="8112452" y="4764304"/>
            <a:ext cx="34176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sz="1400" b="1" noProof="0" dirty="0"/>
              <a:t>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71ADF8-8A1A-8133-95A2-945D5E987252}"/>
              </a:ext>
            </a:extLst>
          </p:cNvPr>
          <p:cNvSpPr txBox="1"/>
          <p:nvPr/>
        </p:nvSpPr>
        <p:spPr>
          <a:xfrm>
            <a:off x="8134092" y="5143983"/>
            <a:ext cx="29848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sz="1400" b="1" noProof="0" dirty="0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166875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F9540EE-4C2F-E247-88E4-908ABBAF2C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0572758"/>
              </p:ext>
            </p:extLst>
          </p:nvPr>
        </p:nvGraphicFramePr>
        <p:xfrm>
          <a:off x="3477491" y="1558636"/>
          <a:ext cx="5237018" cy="3740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AA4BED23-E48B-B345-8D92-E73E53A4116B}"/>
              </a:ext>
            </a:extLst>
          </p:cNvPr>
          <p:cNvSpPr/>
          <p:nvPr/>
        </p:nvSpPr>
        <p:spPr>
          <a:xfrm>
            <a:off x="258506" y="340954"/>
            <a:ext cx="116841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200" b="1" noProof="0" dirty="0"/>
              <a:t>Descansos Forrajeros</a:t>
            </a:r>
            <a:endParaRPr lang="es-ES_tradnl" sz="3200" noProof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E5F5C3-08A4-9A4C-914F-01F50F9D217A}"/>
              </a:ext>
            </a:extLst>
          </p:cNvPr>
          <p:cNvSpPr txBox="1"/>
          <p:nvPr/>
        </p:nvSpPr>
        <p:spPr>
          <a:xfrm>
            <a:off x="5223626" y="3007274"/>
            <a:ext cx="1808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noProof="0" dirty="0">
                <a:solidFill>
                  <a:schemeClr val="accent5">
                    <a:lumMod val="50000"/>
                  </a:schemeClr>
                </a:solidFill>
              </a:rPr>
              <a:t>Rotación</a:t>
            </a:r>
          </a:p>
          <a:p>
            <a:pPr algn="ctr"/>
            <a:r>
              <a:rPr lang="es-ES_tradnl" sz="2400" b="1" noProof="0" dirty="0">
                <a:solidFill>
                  <a:schemeClr val="accent5">
                    <a:lumMod val="50000"/>
                  </a:schemeClr>
                </a:solidFill>
              </a:rPr>
              <a:t>Intensificada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0183BC-601E-0A4B-9D59-F4BF67CA890A}"/>
              </a:ext>
            </a:extLst>
          </p:cNvPr>
          <p:cNvSpPr txBox="1"/>
          <p:nvPr/>
        </p:nvSpPr>
        <p:spPr>
          <a:xfrm>
            <a:off x="458532" y="4951092"/>
            <a:ext cx="36848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2" algn="ctr"/>
            <a:r>
              <a:rPr lang="es-ES_tradnl" sz="2400" noProof="0" dirty="0"/>
              <a:t>Siembra de mezclas de especias anuales + perennes productivas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C7B54CD-4D8A-A058-A0C2-7A0A08F11CED}"/>
              </a:ext>
            </a:extLst>
          </p:cNvPr>
          <p:cNvSpPr/>
          <p:nvPr/>
        </p:nvSpPr>
        <p:spPr>
          <a:xfrm>
            <a:off x="4771639" y="4583108"/>
            <a:ext cx="1086236" cy="703801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B2AC31-3B02-5486-5532-E44664404951}"/>
              </a:ext>
            </a:extLst>
          </p:cNvPr>
          <p:cNvCxnSpPr>
            <a:cxnSpLocks/>
          </p:cNvCxnSpPr>
          <p:nvPr/>
        </p:nvCxnSpPr>
        <p:spPr>
          <a:xfrm flipV="1">
            <a:off x="4143375" y="5221573"/>
            <a:ext cx="628264" cy="295199"/>
          </a:xfrm>
          <a:prstGeom prst="line">
            <a:avLst/>
          </a:prstGeom>
          <a:ln w="3492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75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318004D-AB7F-5F23-0527-911002DD4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765" y="133111"/>
            <a:ext cx="9846469" cy="659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724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0674C3B-B0DB-184B-A698-C0BB82095A1F}"/>
              </a:ext>
            </a:extLst>
          </p:cNvPr>
          <p:cNvSpPr/>
          <p:nvPr/>
        </p:nvSpPr>
        <p:spPr>
          <a:xfrm>
            <a:off x="258506" y="340954"/>
            <a:ext cx="116841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200" b="1" noProof="0" dirty="0"/>
              <a:t>Experimentación Participativa con </a:t>
            </a:r>
            <a:r>
              <a:rPr lang="es-ES_tradnl" sz="3200" b="1" noProof="0" dirty="0" err="1"/>
              <a:t>Descanos</a:t>
            </a:r>
            <a:r>
              <a:rPr lang="es-ES_tradnl" sz="3200" b="1" noProof="0" dirty="0"/>
              <a:t> Forrajeros</a:t>
            </a:r>
            <a:endParaRPr lang="es-ES_tradnl" sz="3200" noProof="0" dirty="0"/>
          </a:p>
        </p:txBody>
      </p:sp>
      <p:pic>
        <p:nvPicPr>
          <p:cNvPr id="7" name="Picture 6" descr="F:\Pictures.Apr 22.2014\General Pictures\2014-3-9\P1000531.JPG">
            <a:extLst>
              <a:ext uri="{FF2B5EF4-FFF2-40B4-BE49-F238E27FC236}">
                <a16:creationId xmlns:a16="http://schemas.microsoft.com/office/drawing/2014/main" id="{E4CAB5F0-F87A-194E-A0DF-10B7B2DB4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6525" y="1123811"/>
            <a:ext cx="4597229" cy="3449181"/>
          </a:xfrm>
          <a:prstGeom prst="rect">
            <a:avLst/>
          </a:prstGeom>
          <a:noFill/>
          <a:effectLst>
            <a:outerShdw blurRad="3429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23403E7-DED1-2641-819B-ECC0B18FEA46}"/>
              </a:ext>
            </a:extLst>
          </p:cNvPr>
          <p:cNvSpPr txBox="1"/>
          <p:nvPr/>
        </p:nvSpPr>
        <p:spPr>
          <a:xfrm>
            <a:off x="5091733" y="473803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noProof="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A3D44F0-F24B-844E-B6C5-F82AE80E70D1}"/>
              </a:ext>
            </a:extLst>
          </p:cNvPr>
          <p:cNvGrpSpPr/>
          <p:nvPr/>
        </p:nvGrpSpPr>
        <p:grpSpPr>
          <a:xfrm>
            <a:off x="534348" y="4686831"/>
            <a:ext cx="5711587" cy="1982473"/>
            <a:chOff x="277545" y="4133090"/>
            <a:chExt cx="6276774" cy="245039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4B7C5E1-CE86-C94D-AF1F-40BDEF92824C}"/>
                </a:ext>
              </a:extLst>
            </p:cNvPr>
            <p:cNvSpPr/>
            <p:nvPr/>
          </p:nvSpPr>
          <p:spPr>
            <a:xfrm>
              <a:off x="656544" y="4528338"/>
              <a:ext cx="840509" cy="163668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600" noProof="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D2A459D-650D-9E4F-AF4C-2690B470A529}"/>
                </a:ext>
              </a:extLst>
            </p:cNvPr>
            <p:cNvSpPr/>
            <p:nvPr/>
          </p:nvSpPr>
          <p:spPr>
            <a:xfrm>
              <a:off x="1617126" y="4528338"/>
              <a:ext cx="865230" cy="16366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600" noProof="0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5EBA516-FB07-EC43-AE6D-F1D46A0F39DC}"/>
                </a:ext>
              </a:extLst>
            </p:cNvPr>
            <p:cNvSpPr/>
            <p:nvPr/>
          </p:nvSpPr>
          <p:spPr>
            <a:xfrm>
              <a:off x="3568308" y="4544898"/>
              <a:ext cx="840509" cy="163668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600" noProof="0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80CC7A5-38A8-8B4D-A0CE-305E8B139A11}"/>
                </a:ext>
              </a:extLst>
            </p:cNvPr>
            <p:cNvSpPr/>
            <p:nvPr/>
          </p:nvSpPr>
          <p:spPr>
            <a:xfrm>
              <a:off x="2591356" y="4531250"/>
              <a:ext cx="865230" cy="163668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600" noProof="0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EA4DC56-B600-9344-8BC6-1C1D3BCE3325}"/>
                </a:ext>
              </a:extLst>
            </p:cNvPr>
            <p:cNvSpPr/>
            <p:nvPr/>
          </p:nvSpPr>
          <p:spPr>
            <a:xfrm>
              <a:off x="4544744" y="4535748"/>
              <a:ext cx="840509" cy="1636686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600" noProof="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4BF692D-E521-FC42-8A19-180039B0EB97}"/>
                </a:ext>
              </a:extLst>
            </p:cNvPr>
            <p:cNvSpPr txBox="1"/>
            <p:nvPr/>
          </p:nvSpPr>
          <p:spPr>
            <a:xfrm>
              <a:off x="686356" y="4148208"/>
              <a:ext cx="930770" cy="418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1600" b="1" noProof="0" dirty="0" err="1"/>
                <a:t>Trt</a:t>
              </a:r>
              <a:r>
                <a:rPr lang="es-ES_tradnl" sz="1600" b="1" noProof="0" dirty="0"/>
                <a:t> 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E54E208-26BA-5E43-A52F-47B2606119CB}"/>
                </a:ext>
              </a:extLst>
            </p:cNvPr>
            <p:cNvSpPr txBox="1"/>
            <p:nvPr/>
          </p:nvSpPr>
          <p:spPr>
            <a:xfrm>
              <a:off x="1632775" y="4148208"/>
              <a:ext cx="930770" cy="418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1600" b="1" noProof="0" dirty="0"/>
                <a:t>Testigo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7081F31-CC24-D348-B530-30BF808CEB2D}"/>
                </a:ext>
              </a:extLst>
            </p:cNvPr>
            <p:cNvSpPr txBox="1"/>
            <p:nvPr/>
          </p:nvSpPr>
          <p:spPr>
            <a:xfrm>
              <a:off x="2691226" y="4136540"/>
              <a:ext cx="930770" cy="418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1600" b="1" noProof="0" dirty="0" err="1"/>
                <a:t>Trt</a:t>
              </a:r>
              <a:r>
                <a:rPr lang="es-ES_tradnl" sz="1600" b="1" noProof="0" dirty="0"/>
                <a:t> 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342481B-1ACE-A549-83B8-45F5E2F61556}"/>
                </a:ext>
              </a:extLst>
            </p:cNvPr>
            <p:cNvSpPr txBox="1"/>
            <p:nvPr/>
          </p:nvSpPr>
          <p:spPr>
            <a:xfrm>
              <a:off x="3659334" y="4136540"/>
              <a:ext cx="930770" cy="418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1600" b="1" noProof="0" dirty="0" err="1"/>
                <a:t>Trt</a:t>
              </a:r>
              <a:r>
                <a:rPr lang="es-ES_tradnl" sz="1600" b="1" noProof="0" dirty="0"/>
                <a:t> 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79EE0B-3CBE-BA48-A307-DFEF7C76ED4E}"/>
                </a:ext>
              </a:extLst>
            </p:cNvPr>
            <p:cNvSpPr txBox="1"/>
            <p:nvPr/>
          </p:nvSpPr>
          <p:spPr>
            <a:xfrm>
              <a:off x="4604574" y="4136540"/>
              <a:ext cx="930770" cy="418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1600" b="1" noProof="0" dirty="0" err="1"/>
                <a:t>Trt</a:t>
              </a:r>
              <a:r>
                <a:rPr lang="es-ES_tradnl" sz="1600" b="1" noProof="0" dirty="0"/>
                <a:t> 4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4090DDA-B654-E844-83A9-CADF8FFB1285}"/>
                </a:ext>
              </a:extLst>
            </p:cNvPr>
            <p:cNvSpPr txBox="1"/>
            <p:nvPr/>
          </p:nvSpPr>
          <p:spPr>
            <a:xfrm rot="16200000">
              <a:off x="43111" y="5132974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noProof="0" dirty="0"/>
                <a:t>10 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713EC87-6A84-004E-A7CA-C9BDCE5DA9A5}"/>
                </a:ext>
              </a:extLst>
            </p:cNvPr>
            <p:cNvSpPr txBox="1"/>
            <p:nvPr/>
          </p:nvSpPr>
          <p:spPr>
            <a:xfrm>
              <a:off x="658545" y="6165024"/>
              <a:ext cx="838200" cy="418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noProof="0" dirty="0"/>
                <a:t>5 m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6723854-2AAB-0F46-9B53-F1DB9BB25F53}"/>
                </a:ext>
              </a:extLst>
            </p:cNvPr>
            <p:cNvSpPr/>
            <p:nvPr/>
          </p:nvSpPr>
          <p:spPr>
            <a:xfrm>
              <a:off x="650304" y="5350883"/>
              <a:ext cx="838200" cy="8183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200" b="1" noProof="0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F56A11B-625C-9045-BF5F-16F926C24599}"/>
                </a:ext>
              </a:extLst>
            </p:cNvPr>
            <p:cNvSpPr/>
            <p:nvPr/>
          </p:nvSpPr>
          <p:spPr>
            <a:xfrm>
              <a:off x="5530621" y="4534256"/>
              <a:ext cx="840509" cy="163668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600" noProof="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E6A3E80-7107-6B4F-9F0A-0A4CB7AB093E}"/>
                </a:ext>
              </a:extLst>
            </p:cNvPr>
            <p:cNvSpPr txBox="1"/>
            <p:nvPr/>
          </p:nvSpPr>
          <p:spPr>
            <a:xfrm>
              <a:off x="5623549" y="4133090"/>
              <a:ext cx="930770" cy="418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1600" b="1" noProof="0" dirty="0" err="1"/>
                <a:t>Trt</a:t>
              </a:r>
              <a:r>
                <a:rPr lang="es-ES_tradnl" sz="1600" b="1" noProof="0" dirty="0"/>
                <a:t> 6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A5DB17E-27A2-7EE9-D97C-011D60A2580C}"/>
              </a:ext>
            </a:extLst>
          </p:cNvPr>
          <p:cNvSpPr txBox="1"/>
          <p:nvPr/>
        </p:nvSpPr>
        <p:spPr>
          <a:xfrm>
            <a:off x="657508" y="1769473"/>
            <a:ext cx="5421733" cy="246221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2200" b="1" noProof="0" dirty="0"/>
              <a:t>Tratamientos (</a:t>
            </a:r>
            <a:r>
              <a:rPr lang="es-ES_tradnl" sz="2200" b="1" noProof="0" dirty="0" err="1"/>
              <a:t>Quilcas</a:t>
            </a:r>
            <a:r>
              <a:rPr lang="es-ES_tradnl" sz="2200" b="1" noProof="0" dirty="0"/>
              <a:t>):</a:t>
            </a:r>
          </a:p>
          <a:p>
            <a:pPr marL="350838" indent="-350838">
              <a:buFont typeface="+mj-lt"/>
              <a:buAutoNum type="arabicParenR"/>
            </a:pPr>
            <a:r>
              <a:rPr lang="es-ES_tradnl" sz="2200" noProof="0" dirty="0">
                <a:solidFill>
                  <a:schemeClr val="accent1">
                    <a:lumMod val="75000"/>
                  </a:schemeClr>
                </a:solidFill>
              </a:rPr>
              <a:t>Testigo (descanso tradicional)</a:t>
            </a:r>
          </a:p>
          <a:p>
            <a:pPr marL="350838" indent="-350838">
              <a:buFont typeface="+mj-lt"/>
              <a:buAutoNum type="arabicParenR"/>
            </a:pPr>
            <a:r>
              <a:rPr lang="es-ES_tradnl" sz="2200" noProof="0" dirty="0">
                <a:solidFill>
                  <a:schemeClr val="accent1">
                    <a:lumMod val="75000"/>
                  </a:schemeClr>
                </a:solidFill>
              </a:rPr>
              <a:t>Vicia + avena (Testigo 2)</a:t>
            </a:r>
          </a:p>
          <a:p>
            <a:pPr marL="350838" indent="-350838">
              <a:buFont typeface="+mj-lt"/>
              <a:buAutoNum type="arabicParenR"/>
            </a:pPr>
            <a:r>
              <a:rPr lang="es-ES_tradnl" sz="2200" noProof="0" dirty="0"/>
              <a:t>Vicia, avena, raigrás + trébol</a:t>
            </a:r>
          </a:p>
          <a:p>
            <a:pPr marL="350838" indent="-350838">
              <a:buFont typeface="+mj-lt"/>
              <a:buAutoNum type="arabicParenR"/>
            </a:pPr>
            <a:r>
              <a:rPr lang="es-ES_tradnl" sz="2200" noProof="0" dirty="0" err="1"/>
              <a:t>Tarwi</a:t>
            </a:r>
            <a:r>
              <a:rPr lang="es-ES_tradnl" sz="2200" noProof="0" dirty="0"/>
              <a:t> (lupino andino), raigrás + trébol</a:t>
            </a:r>
          </a:p>
          <a:p>
            <a:pPr marL="350838" indent="-350838">
              <a:buFont typeface="+mj-lt"/>
              <a:buAutoNum type="arabicParenR"/>
            </a:pPr>
            <a:r>
              <a:rPr lang="es-ES_tradnl" sz="2200" noProof="0" dirty="0" err="1"/>
              <a:t>Tarwi</a:t>
            </a:r>
            <a:r>
              <a:rPr lang="es-ES_tradnl" sz="2200" noProof="0" dirty="0"/>
              <a:t>, raigrás, trébol + roca fosfórica</a:t>
            </a:r>
          </a:p>
          <a:p>
            <a:pPr marL="350838" indent="-350838">
              <a:buFont typeface="+mj-lt"/>
              <a:buAutoNum type="arabicParenR"/>
            </a:pPr>
            <a:r>
              <a:rPr lang="es-ES_tradnl" sz="2200" noProof="0" dirty="0"/>
              <a:t>Alfalfa + cal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752B83-8B3D-C698-2347-4A250CB3E7DD}"/>
              </a:ext>
            </a:extLst>
          </p:cNvPr>
          <p:cNvSpPr txBox="1"/>
          <p:nvPr/>
        </p:nvSpPr>
        <p:spPr>
          <a:xfrm>
            <a:off x="168373" y="1060861"/>
            <a:ext cx="6340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2"/>
            <a:r>
              <a:rPr lang="es-ES_tradnl" sz="2400" b="1" noProof="0" dirty="0"/>
              <a:t>Ronda 1</a:t>
            </a:r>
            <a:r>
              <a:rPr lang="es-ES_tradnl" sz="2400" noProof="0" dirty="0"/>
              <a:t>: 3 comunidades (~50 agricultores total) </a:t>
            </a:r>
          </a:p>
        </p:txBody>
      </p:sp>
      <p:pic>
        <p:nvPicPr>
          <p:cNvPr id="5" name="Picture 1" descr="F:\Pictures.Apr 22.2014\General Pictures\2014-3-9\P1000625.JPG">
            <a:extLst>
              <a:ext uri="{FF2B5EF4-FFF2-40B4-BE49-F238E27FC236}">
                <a16:creationId xmlns:a16="http://schemas.microsoft.com/office/drawing/2014/main" id="{304ADBA5-E51A-B1A4-11BB-EB3887A188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14816" y="4236240"/>
            <a:ext cx="3840144" cy="2450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902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18277-4D41-398B-096B-D0868BCD8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C108DE-FE69-1EF7-2DE0-91E28E3333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3025" y="963930"/>
            <a:ext cx="9505950" cy="150495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s-ES_tradnl" sz="4800" b="1" noProof="0" dirty="0"/>
              <a:t>Descubrimiento y Evidencia sobre los Descansos Forrajeros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B990E6-0D27-E43A-6225-E377A27728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3025" y="3026812"/>
            <a:ext cx="4145280" cy="2724617"/>
          </a:xfrm>
          <a:prstGeom prst="rect">
            <a:avLst/>
          </a:prstGeom>
          <a:effectLst>
            <a:outerShdw blurRad="391205" dist="38100" dir="2700000" algn="tl" rotWithShape="0">
              <a:prstClr val="black">
                <a:alpha val="40000"/>
              </a:prstClr>
            </a:outerShdw>
            <a:softEdge rad="132693"/>
          </a:effectLst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EB608DC2-6E0C-41B1-858D-DC7C03E63E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437" r="15534"/>
          <a:stretch/>
        </p:blipFill>
        <p:spPr bwMode="auto">
          <a:xfrm>
            <a:off x="7101842" y="2803693"/>
            <a:ext cx="3000939" cy="3687948"/>
          </a:xfrm>
          <a:prstGeom prst="rect">
            <a:avLst/>
          </a:prstGeom>
          <a:noFill/>
          <a:ln>
            <a:noFill/>
          </a:ln>
          <a:effectLst>
            <a:softEdge rad="129389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592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EF9914B0-877F-5510-77F0-4230E7520AEC}"/>
              </a:ext>
            </a:extLst>
          </p:cNvPr>
          <p:cNvSpPr txBox="1"/>
          <p:nvPr/>
        </p:nvSpPr>
        <p:spPr>
          <a:xfrm>
            <a:off x="385011" y="368968"/>
            <a:ext cx="4753918" cy="481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noProof="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3D31DC-1003-4DCD-26C6-C6272020584F}"/>
              </a:ext>
            </a:extLst>
          </p:cNvPr>
          <p:cNvSpPr txBox="1"/>
          <p:nvPr/>
        </p:nvSpPr>
        <p:spPr>
          <a:xfrm>
            <a:off x="1373757" y="1263225"/>
            <a:ext cx="48478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Producción Forraje Cumulativo (3 años)</a:t>
            </a:r>
            <a:endParaRPr lang="es-ES_tradnl" sz="2000" b="1" noProof="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ED4B088-C30A-411E-52DA-4C4FA86ECEDC}"/>
              </a:ext>
            </a:extLst>
          </p:cNvPr>
          <p:cNvSpPr txBox="1"/>
          <p:nvPr/>
        </p:nvSpPr>
        <p:spPr>
          <a:xfrm>
            <a:off x="380425" y="222112"/>
            <a:ext cx="68854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5738" indent="-185738"/>
            <a:r>
              <a:rPr lang="es-ES_tradnl" sz="2400" noProof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descansos forrajeros son 2-3 más productivos que los descansos tradicionales</a:t>
            </a:r>
            <a:endParaRPr lang="es-ES_tradnl" sz="2400" noProof="0" dirty="0">
              <a:solidFill>
                <a:srgbClr val="0070C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D0BAA2-BBF7-1EEC-9C37-B58B3CF0559E}"/>
              </a:ext>
            </a:extLst>
          </p:cNvPr>
          <p:cNvSpPr txBox="1">
            <a:spLocks/>
          </p:cNvSpPr>
          <p:nvPr/>
        </p:nvSpPr>
        <p:spPr>
          <a:xfrm>
            <a:off x="4259852" y="6207996"/>
            <a:ext cx="3189767" cy="6745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1600" b="1" noProof="0" dirty="0">
                <a:solidFill>
                  <a:srgbClr val="0000FF"/>
                </a:solidFill>
                <a:latin typeface="+mn-lt"/>
              </a:rPr>
              <a:t>Meza et al. (</a:t>
            </a:r>
            <a:r>
              <a:rPr lang="es-ES_tradnl" sz="1600" b="1" i="1" noProof="0" dirty="0">
                <a:solidFill>
                  <a:srgbClr val="0000FF"/>
                </a:solidFill>
                <a:latin typeface="+mn-lt"/>
              </a:rPr>
              <a:t>in </a:t>
            </a:r>
            <a:r>
              <a:rPr lang="es-ES_tradnl" sz="1600" b="1" i="1" noProof="0" dirty="0" err="1">
                <a:solidFill>
                  <a:srgbClr val="0000FF"/>
                </a:solidFill>
                <a:latin typeface="+mn-lt"/>
              </a:rPr>
              <a:t>revision</a:t>
            </a:r>
            <a:r>
              <a:rPr lang="es-ES_tradnl" sz="1600" b="1" noProof="0" dirty="0">
                <a:solidFill>
                  <a:srgbClr val="0000FF"/>
                </a:solidFill>
                <a:latin typeface="+mn-lt"/>
              </a:rPr>
              <a:t>)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9381328-A14A-EBA7-5631-6CDDFC489D18}"/>
              </a:ext>
            </a:extLst>
          </p:cNvPr>
          <p:cNvGrpSpPr/>
          <p:nvPr/>
        </p:nvGrpSpPr>
        <p:grpSpPr>
          <a:xfrm>
            <a:off x="206530" y="1777486"/>
            <a:ext cx="6480680" cy="4246854"/>
            <a:chOff x="229829" y="1892833"/>
            <a:chExt cx="6823243" cy="3521512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DD65C150-7F29-F923-B14F-D4567F7B53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9829" y="1892833"/>
              <a:ext cx="6823243" cy="3521512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F41BE56-FB79-A13D-8FC7-C405F8C455DD}"/>
                </a:ext>
              </a:extLst>
            </p:cNvPr>
            <p:cNvSpPr txBox="1"/>
            <p:nvPr/>
          </p:nvSpPr>
          <p:spPr>
            <a:xfrm>
              <a:off x="6270682" y="2324804"/>
              <a:ext cx="524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1600" noProof="0" dirty="0"/>
                <a:t>CD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DC60A79-87BC-AE7E-6D3C-C320736DC247}"/>
                </a:ext>
              </a:extLst>
            </p:cNvPr>
            <p:cNvSpPr txBox="1"/>
            <p:nvPr/>
          </p:nvSpPr>
          <p:spPr>
            <a:xfrm>
              <a:off x="1014553" y="3700212"/>
              <a:ext cx="524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1600" noProof="0" dirty="0"/>
                <a:t>A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5E88F24-B8B6-546D-FB25-9AFBBB6F7D18}"/>
                </a:ext>
              </a:extLst>
            </p:cNvPr>
            <p:cNvSpPr txBox="1"/>
            <p:nvPr/>
          </p:nvSpPr>
          <p:spPr>
            <a:xfrm>
              <a:off x="1845973" y="3538877"/>
              <a:ext cx="524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1600" noProof="0" dirty="0"/>
                <a:t>AB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58C019F-8D9B-EE8C-E9ED-D7CCF2BB0FC4}"/>
                </a:ext>
              </a:extLst>
            </p:cNvPr>
            <p:cNvSpPr txBox="1"/>
            <p:nvPr/>
          </p:nvSpPr>
          <p:spPr>
            <a:xfrm>
              <a:off x="5290123" y="1995028"/>
              <a:ext cx="524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1600" noProof="0" dirty="0"/>
                <a:t>D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CEE1874-0695-5B60-291D-2B6D9CCA9C7C}"/>
                </a:ext>
              </a:extLst>
            </p:cNvPr>
            <p:cNvSpPr txBox="1"/>
            <p:nvPr/>
          </p:nvSpPr>
          <p:spPr>
            <a:xfrm>
              <a:off x="3623360" y="2860393"/>
              <a:ext cx="524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1600" noProof="0" dirty="0"/>
                <a:t>BC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BC190FF-7301-E464-991D-9DF497F1969D}"/>
                </a:ext>
              </a:extLst>
            </p:cNvPr>
            <p:cNvSpPr txBox="1"/>
            <p:nvPr/>
          </p:nvSpPr>
          <p:spPr>
            <a:xfrm>
              <a:off x="2756269" y="2495950"/>
              <a:ext cx="524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1600" noProof="0" dirty="0"/>
                <a:t>C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3AB0E83-143E-9021-E82A-BAA2B13E96B2}"/>
                </a:ext>
              </a:extLst>
            </p:cNvPr>
            <p:cNvSpPr txBox="1"/>
            <p:nvPr/>
          </p:nvSpPr>
          <p:spPr>
            <a:xfrm>
              <a:off x="4535437" y="2812408"/>
              <a:ext cx="524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1600" noProof="0" dirty="0"/>
                <a:t>C</a:t>
              </a:r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C8D5224A-22C2-1C9F-E240-AE73B8DE8B4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9241" y="3917729"/>
            <a:ext cx="4715855" cy="2652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38" name="Chart 37">
            <a:extLst>
              <a:ext uri="{FF2B5EF4-FFF2-40B4-BE49-F238E27FC236}">
                <a16:creationId xmlns:a16="http://schemas.microsoft.com/office/drawing/2014/main" id="{F5B634FF-A028-ED25-F6C4-A8259E5EA3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1874337"/>
              </p:ext>
            </p:extLst>
          </p:nvPr>
        </p:nvGraphicFramePr>
        <p:xfrm>
          <a:off x="7449619" y="762621"/>
          <a:ext cx="4115101" cy="2137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C0CE4213-9EEC-0198-8F31-A62A80367C6A}"/>
              </a:ext>
            </a:extLst>
          </p:cNvPr>
          <p:cNvSpPr txBox="1"/>
          <p:nvPr/>
        </p:nvSpPr>
        <p:spPr>
          <a:xfrm>
            <a:off x="7887253" y="2862710"/>
            <a:ext cx="610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00" b="1" noProof="0" dirty="0"/>
              <a:t>Testigo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7E7905D-7259-7001-84CD-BB0460A12977}"/>
              </a:ext>
            </a:extLst>
          </p:cNvPr>
          <p:cNvCxnSpPr/>
          <p:nvPr/>
        </p:nvCxnSpPr>
        <p:spPr>
          <a:xfrm>
            <a:off x="7908036" y="2740456"/>
            <a:ext cx="348747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05331FF-73A4-FFB1-B247-36CB591C3C15}"/>
              </a:ext>
            </a:extLst>
          </p:cNvPr>
          <p:cNvSpPr txBox="1"/>
          <p:nvPr/>
        </p:nvSpPr>
        <p:spPr>
          <a:xfrm>
            <a:off x="8507936" y="2843133"/>
            <a:ext cx="510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00" b="1" noProof="0" dirty="0"/>
              <a:t>Vicia/avena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F29C659-61C5-C04A-FF8A-FD90C8974E63}"/>
              </a:ext>
            </a:extLst>
          </p:cNvPr>
          <p:cNvSpPr txBox="1"/>
          <p:nvPr/>
        </p:nvSpPr>
        <p:spPr>
          <a:xfrm>
            <a:off x="8998735" y="2843132"/>
            <a:ext cx="791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b="1" noProof="0" dirty="0"/>
              <a:t>Vicia/avena + </a:t>
            </a:r>
            <a:r>
              <a:rPr lang="es-ES_tradnl" sz="900" b="1" noProof="0" dirty="0" err="1"/>
              <a:t>perrenes</a:t>
            </a:r>
            <a:endParaRPr lang="es-ES_tradnl" sz="900" b="1" noProof="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B0EF586-0442-1824-E516-0BD7CA43125B}"/>
              </a:ext>
            </a:extLst>
          </p:cNvPr>
          <p:cNvSpPr txBox="1"/>
          <p:nvPr/>
        </p:nvSpPr>
        <p:spPr>
          <a:xfrm>
            <a:off x="9555620" y="2862710"/>
            <a:ext cx="791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00" b="1" noProof="0" dirty="0"/>
              <a:t>Alfalfa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C0E44D6-8777-4AA9-FC1A-2123C7283549}"/>
              </a:ext>
            </a:extLst>
          </p:cNvPr>
          <p:cNvSpPr txBox="1"/>
          <p:nvPr/>
        </p:nvSpPr>
        <p:spPr>
          <a:xfrm>
            <a:off x="10217934" y="2843132"/>
            <a:ext cx="638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b="1" noProof="0" dirty="0" err="1"/>
              <a:t>Tarwi</a:t>
            </a:r>
            <a:r>
              <a:rPr lang="es-ES_tradnl" sz="900" b="1" noProof="0" dirty="0"/>
              <a:t> + </a:t>
            </a:r>
            <a:r>
              <a:rPr lang="es-ES_tradnl" sz="900" b="1" noProof="0" dirty="0" err="1"/>
              <a:t>perrenes</a:t>
            </a:r>
            <a:endParaRPr lang="es-ES_tradnl" sz="900" b="1" noProof="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2A27E7B-5438-38E5-158B-29EF51125369}"/>
              </a:ext>
            </a:extLst>
          </p:cNvPr>
          <p:cNvSpPr txBox="1"/>
          <p:nvPr/>
        </p:nvSpPr>
        <p:spPr>
          <a:xfrm>
            <a:off x="10774819" y="2857816"/>
            <a:ext cx="791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00" b="1" noProof="0" dirty="0" err="1"/>
              <a:t>Tarwi</a:t>
            </a:r>
            <a:r>
              <a:rPr lang="es-ES_tradnl" sz="1000" b="1" noProof="0" dirty="0"/>
              <a:t> + </a:t>
            </a:r>
            <a:r>
              <a:rPr lang="es-ES_tradnl" sz="1000" b="1" noProof="0" dirty="0" err="1"/>
              <a:t>perrenes</a:t>
            </a:r>
            <a:r>
              <a:rPr lang="es-ES_tradnl" sz="1000" b="1" noProof="0" dirty="0"/>
              <a:t> + RP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547544D-393B-F670-629B-000F5C3AFC05}"/>
              </a:ext>
            </a:extLst>
          </p:cNvPr>
          <p:cNvSpPr txBox="1"/>
          <p:nvPr/>
        </p:nvSpPr>
        <p:spPr>
          <a:xfrm>
            <a:off x="8023073" y="610772"/>
            <a:ext cx="3372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noProof="0" dirty="0"/>
              <a:t>Cobertura del Suelo (45 días)</a:t>
            </a: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784DDCE1-6DE1-97F6-4F88-FB3D005BA4E9}"/>
              </a:ext>
            </a:extLst>
          </p:cNvPr>
          <p:cNvSpPr txBox="1">
            <a:spLocks/>
          </p:cNvSpPr>
          <p:nvPr/>
        </p:nvSpPr>
        <p:spPr>
          <a:xfrm>
            <a:off x="8384369" y="3430840"/>
            <a:ext cx="3902058" cy="526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1600" b="1" noProof="0" dirty="0" err="1">
                <a:solidFill>
                  <a:srgbClr val="0000FF"/>
                </a:solidFill>
                <a:latin typeface="+mn-lt"/>
              </a:rPr>
              <a:t>Vanek</a:t>
            </a:r>
            <a:r>
              <a:rPr lang="es-ES_tradnl" sz="1600" b="1" noProof="0" dirty="0">
                <a:solidFill>
                  <a:srgbClr val="0000FF"/>
                </a:solidFill>
                <a:latin typeface="+mn-lt"/>
              </a:rPr>
              <a:t> et al. (2020) Ag., Eco. &amp; </a:t>
            </a:r>
            <a:r>
              <a:rPr lang="es-ES_tradnl" sz="1600" b="1" noProof="0" dirty="0" err="1">
                <a:solidFill>
                  <a:srgbClr val="0000FF"/>
                </a:solidFill>
                <a:latin typeface="+mn-lt"/>
              </a:rPr>
              <a:t>Environ</a:t>
            </a:r>
            <a:r>
              <a:rPr lang="es-ES_tradnl" sz="1600" b="1" noProof="0" dirty="0">
                <a:solidFill>
                  <a:srgbClr val="0000FF"/>
                </a:solidFill>
                <a:latin typeface="+mn-lt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4B35EA-77E5-CF7C-42FA-C3EF2919916A}"/>
              </a:ext>
            </a:extLst>
          </p:cNvPr>
          <p:cNvSpPr txBox="1"/>
          <p:nvPr/>
        </p:nvSpPr>
        <p:spPr>
          <a:xfrm>
            <a:off x="702382" y="5270273"/>
            <a:ext cx="800055" cy="830997"/>
          </a:xfrm>
          <a:prstGeom prst="rect">
            <a:avLst/>
          </a:prstGeom>
          <a:solidFill>
            <a:schemeClr val="accent2">
              <a:lumMod val="20000"/>
              <a:lumOff val="80000"/>
              <a:alpha val="41077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ES_tradnl" sz="1200" b="1" noProof="0" dirty="0"/>
          </a:p>
          <a:p>
            <a:endParaRPr lang="es-ES_tradnl" sz="1200" b="1" noProof="0" dirty="0"/>
          </a:p>
          <a:p>
            <a:endParaRPr lang="es-ES_tradnl" sz="1200" b="1" noProof="0" dirty="0"/>
          </a:p>
          <a:p>
            <a:pPr algn="ctr"/>
            <a:r>
              <a:rPr lang="es-ES_tradnl" sz="1200" b="1" noProof="0" dirty="0">
                <a:solidFill>
                  <a:srgbClr val="C00000"/>
                </a:solidFill>
              </a:rPr>
              <a:t>Testigo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F95CA3-58DB-3EF3-C13C-E47316DE16AC}"/>
              </a:ext>
            </a:extLst>
          </p:cNvPr>
          <p:cNvSpPr txBox="1"/>
          <p:nvPr/>
        </p:nvSpPr>
        <p:spPr>
          <a:xfrm>
            <a:off x="2374668" y="5238057"/>
            <a:ext cx="4198241" cy="830997"/>
          </a:xfrm>
          <a:prstGeom prst="rect">
            <a:avLst/>
          </a:prstGeom>
          <a:solidFill>
            <a:schemeClr val="accent6">
              <a:lumMod val="20000"/>
              <a:lumOff val="80000"/>
              <a:alpha val="41077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ES_tradnl" sz="1200" b="1" noProof="0" dirty="0"/>
          </a:p>
          <a:p>
            <a:pPr algn="ctr"/>
            <a:endParaRPr lang="es-ES_tradnl" sz="1200" b="1" noProof="0" dirty="0"/>
          </a:p>
          <a:p>
            <a:pPr algn="ctr"/>
            <a:endParaRPr lang="es-ES_tradnl" sz="1200" b="1" noProof="0" dirty="0"/>
          </a:p>
          <a:p>
            <a:pPr algn="ctr"/>
            <a:r>
              <a:rPr lang="es-ES_tradnl" sz="1200" b="1" noProof="0" dirty="0">
                <a:solidFill>
                  <a:srgbClr val="C00000"/>
                </a:solidFill>
              </a:rPr>
              <a:t>Descansos forrajeros (con perenes)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F36F10-C6A9-3A7B-9BBC-42714D44C3E8}"/>
              </a:ext>
            </a:extLst>
          </p:cNvPr>
          <p:cNvSpPr txBox="1"/>
          <p:nvPr/>
        </p:nvSpPr>
        <p:spPr>
          <a:xfrm>
            <a:off x="7738392" y="2818808"/>
            <a:ext cx="800055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3465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ES_tradnl" sz="1200" b="1" noProof="0" dirty="0"/>
          </a:p>
          <a:p>
            <a:endParaRPr lang="es-ES_tradnl" sz="1200" b="1" noProof="0" dirty="0"/>
          </a:p>
          <a:p>
            <a:endParaRPr lang="es-ES_tradnl" sz="1200" b="1" noProof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B735B5-E485-7F06-1795-5E98885B587F}"/>
              </a:ext>
            </a:extLst>
          </p:cNvPr>
          <p:cNvSpPr txBox="1"/>
          <p:nvPr/>
        </p:nvSpPr>
        <p:spPr>
          <a:xfrm>
            <a:off x="9054188" y="2823452"/>
            <a:ext cx="2510532" cy="646331"/>
          </a:xfrm>
          <a:prstGeom prst="rect">
            <a:avLst/>
          </a:prstGeom>
          <a:solidFill>
            <a:schemeClr val="accent6">
              <a:lumMod val="20000"/>
              <a:lumOff val="80000"/>
              <a:alpha val="38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ES_tradnl" sz="1200" b="1" noProof="0" dirty="0"/>
          </a:p>
          <a:p>
            <a:pPr algn="ctr"/>
            <a:endParaRPr lang="es-ES_tradnl" sz="1200" b="1" noProof="0" dirty="0"/>
          </a:p>
          <a:p>
            <a:pPr algn="ctr"/>
            <a:endParaRPr lang="es-ES_tradnl" sz="1200" b="1" noProof="0" dirty="0"/>
          </a:p>
        </p:txBody>
      </p:sp>
    </p:spTree>
    <p:extLst>
      <p:ext uri="{BB962C8B-B14F-4D97-AF65-F5344CB8AC3E}">
        <p14:creationId xmlns:p14="http://schemas.microsoft.com/office/powerpoint/2010/main" val="21451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Graphic spid="38" grpId="0">
        <p:bldAsOne/>
      </p:bldGraphic>
      <p:bldP spid="39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750CE-E400-85BA-11F3-8B4D37AF7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2">
            <a:extLst>
              <a:ext uri="{FF2B5EF4-FFF2-40B4-BE49-F238E27FC236}">
                <a16:creationId xmlns:a16="http://schemas.microsoft.com/office/drawing/2014/main" id="{A4C5DCF5-DB3A-AC32-7C9B-928587A124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0369286"/>
              </p:ext>
            </p:extLst>
          </p:nvPr>
        </p:nvGraphicFramePr>
        <p:xfrm>
          <a:off x="285812" y="1388525"/>
          <a:ext cx="4225364" cy="3976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áfico 1">
            <a:extLst>
              <a:ext uri="{FF2B5EF4-FFF2-40B4-BE49-F238E27FC236}">
                <a16:creationId xmlns:a16="http://schemas.microsoft.com/office/drawing/2014/main" id="{2697FD5A-AFC2-8D43-6A61-1E21277D9F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3742671"/>
              </p:ext>
            </p:extLst>
          </p:nvPr>
        </p:nvGraphicFramePr>
        <p:xfrm>
          <a:off x="4534818" y="1388525"/>
          <a:ext cx="4218655" cy="3976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21C012F-B66B-86CA-2B74-F785BBFBE8E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5386" y="0"/>
            <a:ext cx="315468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3C7E9B-35FC-2C40-A42B-650C9E280FA3}"/>
              </a:ext>
            </a:extLst>
          </p:cNvPr>
          <p:cNvSpPr txBox="1"/>
          <p:nvPr/>
        </p:nvSpPr>
        <p:spPr>
          <a:xfrm>
            <a:off x="1170236" y="5284809"/>
            <a:ext cx="84920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b="1" noProof="0" dirty="0"/>
              <a:t>Testigo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066C89-1266-D2F5-6BED-D1188F2E7D95}"/>
              </a:ext>
            </a:extLst>
          </p:cNvPr>
          <p:cNvSpPr txBox="1"/>
          <p:nvPr/>
        </p:nvSpPr>
        <p:spPr>
          <a:xfrm>
            <a:off x="2043085" y="5215460"/>
            <a:ext cx="1137106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b="1" noProof="0" dirty="0"/>
              <a:t>Descanso </a:t>
            </a:r>
          </a:p>
          <a:p>
            <a:r>
              <a:rPr lang="es-ES_tradnl" b="1" noProof="0" dirty="0"/>
              <a:t>Forrajero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EB9A78-CBB6-C11F-FDE6-527DB1BE14BE}"/>
              </a:ext>
            </a:extLst>
          </p:cNvPr>
          <p:cNvSpPr txBox="1"/>
          <p:nvPr/>
        </p:nvSpPr>
        <p:spPr>
          <a:xfrm>
            <a:off x="3103668" y="5215460"/>
            <a:ext cx="123835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b="1" noProof="0" dirty="0"/>
              <a:t>Descanso </a:t>
            </a:r>
          </a:p>
          <a:p>
            <a:r>
              <a:rPr lang="es-ES_tradnl" b="1" noProof="0" dirty="0"/>
              <a:t>Forrajero.2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679A75-C572-DFBE-71F3-AB4A75880406}"/>
              </a:ext>
            </a:extLst>
          </p:cNvPr>
          <p:cNvSpPr txBox="1"/>
          <p:nvPr/>
        </p:nvSpPr>
        <p:spPr>
          <a:xfrm>
            <a:off x="5588692" y="5320093"/>
            <a:ext cx="84920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b="1" noProof="0" dirty="0"/>
              <a:t>Testigo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0D2FB5-FF9D-39A3-521D-660F529445FB}"/>
              </a:ext>
            </a:extLst>
          </p:cNvPr>
          <p:cNvSpPr txBox="1"/>
          <p:nvPr/>
        </p:nvSpPr>
        <p:spPr>
          <a:xfrm>
            <a:off x="6539976" y="5234510"/>
            <a:ext cx="123835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b="1" noProof="0" dirty="0"/>
              <a:t>Descanso </a:t>
            </a:r>
          </a:p>
          <a:p>
            <a:r>
              <a:rPr lang="es-ES_tradnl" b="1" noProof="0" dirty="0"/>
              <a:t>Forrajero.1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16FCBC-992D-212E-DE3E-77E021F70339}"/>
              </a:ext>
            </a:extLst>
          </p:cNvPr>
          <p:cNvSpPr txBox="1"/>
          <p:nvPr/>
        </p:nvSpPr>
        <p:spPr>
          <a:xfrm>
            <a:off x="7657709" y="5215460"/>
            <a:ext cx="123835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b="1" noProof="0" dirty="0"/>
              <a:t>Descanso </a:t>
            </a:r>
          </a:p>
          <a:p>
            <a:r>
              <a:rPr lang="es-ES_tradnl" b="1" noProof="0" dirty="0"/>
              <a:t>Forrajero.2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0D19A0B-C887-BF4D-C253-E86DA254E07D}"/>
              </a:ext>
            </a:extLst>
          </p:cNvPr>
          <p:cNvCxnSpPr/>
          <p:nvPr/>
        </p:nvCxnSpPr>
        <p:spPr>
          <a:xfrm>
            <a:off x="1034651" y="5215460"/>
            <a:ext cx="330736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8AD207B-8F14-CCF8-D4B1-A057B7DC46E0}"/>
              </a:ext>
            </a:extLst>
          </p:cNvPr>
          <p:cNvCxnSpPr/>
          <p:nvPr/>
        </p:nvCxnSpPr>
        <p:spPr>
          <a:xfrm>
            <a:off x="5446104" y="5215460"/>
            <a:ext cx="330736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608BD10-A2F2-C496-6F4E-A62ADA0A33E2}"/>
              </a:ext>
            </a:extLst>
          </p:cNvPr>
          <p:cNvSpPr txBox="1"/>
          <p:nvPr/>
        </p:nvSpPr>
        <p:spPr>
          <a:xfrm>
            <a:off x="3065457" y="404230"/>
            <a:ext cx="3372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noProof="0" dirty="0"/>
              <a:t>Erosión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73A1F3B-582D-181B-4201-42829F675E3F}"/>
              </a:ext>
            </a:extLst>
          </p:cNvPr>
          <p:cNvSpPr txBox="1">
            <a:spLocks/>
          </p:cNvSpPr>
          <p:nvPr/>
        </p:nvSpPr>
        <p:spPr>
          <a:xfrm>
            <a:off x="6274575" y="6083288"/>
            <a:ext cx="2547937" cy="5224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1600" b="1" noProof="0" dirty="0">
                <a:solidFill>
                  <a:srgbClr val="0000FF"/>
                </a:solidFill>
                <a:latin typeface="+mn-lt"/>
              </a:rPr>
              <a:t>Huaraca et al. (</a:t>
            </a:r>
            <a:r>
              <a:rPr lang="es-ES_tradnl" sz="1600" b="1" i="1" noProof="0" dirty="0">
                <a:solidFill>
                  <a:srgbClr val="0000FF"/>
                </a:solidFill>
                <a:latin typeface="+mn-lt"/>
              </a:rPr>
              <a:t>in </a:t>
            </a:r>
            <a:r>
              <a:rPr lang="es-ES_tradnl" sz="1600" b="1" i="1" noProof="0" dirty="0" err="1">
                <a:solidFill>
                  <a:srgbClr val="0000FF"/>
                </a:solidFill>
                <a:latin typeface="+mn-lt"/>
              </a:rPr>
              <a:t>prep</a:t>
            </a:r>
            <a:r>
              <a:rPr lang="es-ES_tradnl" sz="1600" b="1" noProof="0" dirty="0">
                <a:solidFill>
                  <a:srgbClr val="0000FF"/>
                </a:solidFill>
                <a:latin typeface="+mn-lt"/>
              </a:rPr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6195F5-F762-72E2-2102-45E8BC14D0C9}"/>
              </a:ext>
            </a:extLst>
          </p:cNvPr>
          <p:cNvSpPr txBox="1"/>
          <p:nvPr/>
        </p:nvSpPr>
        <p:spPr>
          <a:xfrm>
            <a:off x="9588105" y="2775135"/>
            <a:ext cx="2429241" cy="400110"/>
          </a:xfrm>
          <a:prstGeom prst="rect">
            <a:avLst/>
          </a:prstGeom>
          <a:solidFill>
            <a:schemeClr val="bg1">
              <a:alpha val="4481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noProof="0" dirty="0"/>
              <a:t>Simulador de Lluvia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CCE59C-401E-CDFA-B852-80AFE8947563}"/>
              </a:ext>
            </a:extLst>
          </p:cNvPr>
          <p:cNvSpPr txBox="1"/>
          <p:nvPr/>
        </p:nvSpPr>
        <p:spPr>
          <a:xfrm>
            <a:off x="1138841" y="5259362"/>
            <a:ext cx="800055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3465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ES_tradnl" sz="1200" b="1" noProof="0" dirty="0"/>
          </a:p>
          <a:p>
            <a:endParaRPr lang="es-ES_tradnl" sz="1200" b="1" noProof="0" dirty="0"/>
          </a:p>
          <a:p>
            <a:endParaRPr lang="es-ES_tradnl" sz="1200" b="1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63A28F-1DA9-5BD7-9BBE-7E381FF9A463}"/>
              </a:ext>
            </a:extLst>
          </p:cNvPr>
          <p:cNvSpPr txBox="1"/>
          <p:nvPr/>
        </p:nvSpPr>
        <p:spPr>
          <a:xfrm>
            <a:off x="2043085" y="5264184"/>
            <a:ext cx="2332506" cy="646331"/>
          </a:xfrm>
          <a:prstGeom prst="rect">
            <a:avLst/>
          </a:prstGeom>
          <a:solidFill>
            <a:schemeClr val="accent6">
              <a:lumMod val="20000"/>
              <a:lumOff val="80000"/>
              <a:alpha val="38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ES_tradnl" sz="1200" b="1" noProof="0" dirty="0"/>
          </a:p>
          <a:p>
            <a:pPr algn="ctr"/>
            <a:endParaRPr lang="es-ES_tradnl" sz="1200" b="1" noProof="0" dirty="0"/>
          </a:p>
          <a:p>
            <a:pPr algn="ctr"/>
            <a:endParaRPr lang="es-ES_tradnl" sz="1200" b="1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8009BC-F5CC-9297-C491-4BAFB17A033F}"/>
              </a:ext>
            </a:extLst>
          </p:cNvPr>
          <p:cNvSpPr txBox="1"/>
          <p:nvPr/>
        </p:nvSpPr>
        <p:spPr>
          <a:xfrm>
            <a:off x="5605308" y="5274091"/>
            <a:ext cx="800055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3465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ES_tradnl" sz="1200" b="1" noProof="0" dirty="0"/>
          </a:p>
          <a:p>
            <a:endParaRPr lang="es-ES_tradnl" sz="1200" b="1" noProof="0" dirty="0"/>
          </a:p>
          <a:p>
            <a:endParaRPr lang="es-ES_tradnl" sz="1200" b="1" noProof="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0B0474-4C11-703A-2A0C-AB6A257C5853}"/>
              </a:ext>
            </a:extLst>
          </p:cNvPr>
          <p:cNvSpPr txBox="1"/>
          <p:nvPr/>
        </p:nvSpPr>
        <p:spPr>
          <a:xfrm>
            <a:off x="6520926" y="5279063"/>
            <a:ext cx="2332506" cy="646331"/>
          </a:xfrm>
          <a:prstGeom prst="rect">
            <a:avLst/>
          </a:prstGeom>
          <a:solidFill>
            <a:schemeClr val="accent6">
              <a:lumMod val="20000"/>
              <a:lumOff val="80000"/>
              <a:alpha val="38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ES_tradnl" sz="1200" b="1" noProof="0" dirty="0"/>
          </a:p>
          <a:p>
            <a:pPr algn="ctr"/>
            <a:endParaRPr lang="es-ES_tradnl" sz="1200" b="1" noProof="0" dirty="0"/>
          </a:p>
          <a:p>
            <a:pPr algn="ctr"/>
            <a:endParaRPr lang="es-ES_tradnl" sz="1200" b="1" noProof="0" dirty="0"/>
          </a:p>
        </p:txBody>
      </p:sp>
    </p:spTree>
    <p:extLst>
      <p:ext uri="{BB962C8B-B14F-4D97-AF65-F5344CB8AC3E}">
        <p14:creationId xmlns:p14="http://schemas.microsoft.com/office/powerpoint/2010/main" val="153041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33F9A3D-9DD0-F930-2635-C6F4545C06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429" y="3446547"/>
            <a:ext cx="5661046" cy="3047480"/>
          </a:xfrm>
          <a:prstGeom prst="rect">
            <a:avLst/>
          </a:prstGeom>
          <a:effectLst>
            <a:outerShdw blurRad="178948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8981F0-D36B-DB66-B23C-BFD9342328AE}"/>
              </a:ext>
            </a:extLst>
          </p:cNvPr>
          <p:cNvSpPr/>
          <p:nvPr/>
        </p:nvSpPr>
        <p:spPr>
          <a:xfrm>
            <a:off x="507888" y="184700"/>
            <a:ext cx="116841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200" b="1" noProof="0" dirty="0"/>
              <a:t>Evaluación Participativa (talleres + días de campo)</a:t>
            </a:r>
            <a:endParaRPr lang="es-ES_tradnl" sz="3200" noProof="0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D70143D6-A4E9-06BF-7951-A601F406D5B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606" y="891789"/>
            <a:ext cx="4855709" cy="2432444"/>
          </a:xfrm>
          <a:prstGeom prst="rect">
            <a:avLst/>
          </a:prstGeom>
          <a:effectLst>
            <a:outerShdw blurRad="178948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0" name="Picture 2" descr="Rumex acetosella HUNDASÚRA / Sheep's Sorrel | Per Arvid Åsen | Flickr">
            <a:extLst>
              <a:ext uri="{FF2B5EF4-FFF2-40B4-BE49-F238E27FC236}">
                <a16:creationId xmlns:a16="http://schemas.microsoft.com/office/drawing/2014/main" id="{DAAB8E30-099B-55F2-3F38-404B2CF4F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88179" y="4911415"/>
            <a:ext cx="2070791" cy="1439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B5A43B7-537C-7C12-0A46-8BBF4A5481CA}"/>
              </a:ext>
            </a:extLst>
          </p:cNvPr>
          <p:cNvSpPr txBox="1"/>
          <p:nvPr/>
        </p:nvSpPr>
        <p:spPr>
          <a:xfrm>
            <a:off x="9276159" y="6352646"/>
            <a:ext cx="1820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i="1" noProof="0" dirty="0" err="1"/>
              <a:t>Rumex</a:t>
            </a:r>
            <a:r>
              <a:rPr lang="es-ES_tradnl" i="1" noProof="0" dirty="0"/>
              <a:t> </a:t>
            </a:r>
            <a:r>
              <a:rPr lang="es-ES_tradnl" i="1" noProof="0" dirty="0" err="1"/>
              <a:t>acetosella</a:t>
            </a:r>
            <a:endParaRPr lang="es-ES_tradnl" i="1" noProof="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A68E807-EE45-FA46-C576-539476FEF662}"/>
              </a:ext>
            </a:extLst>
          </p:cNvPr>
          <p:cNvGrpSpPr/>
          <p:nvPr/>
        </p:nvGrpSpPr>
        <p:grpSpPr>
          <a:xfrm>
            <a:off x="7272603" y="858785"/>
            <a:ext cx="4407230" cy="3870332"/>
            <a:chOff x="7948477" y="948941"/>
            <a:chExt cx="4407230" cy="387033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02F6658-1508-9234-9D19-1A9601070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48477" y="1295529"/>
              <a:ext cx="3219941" cy="2836870"/>
            </a:xfrm>
            <a:prstGeom prst="rect">
              <a:avLst/>
            </a:prstGeom>
          </p:spPr>
        </p:pic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7E8ACCA5-9D6D-20DD-E7F5-F6377A744611}"/>
                </a:ext>
              </a:extLst>
            </p:cNvPr>
            <p:cNvSpPr txBox="1">
              <a:spLocks/>
            </p:cNvSpPr>
            <p:nvPr/>
          </p:nvSpPr>
          <p:spPr>
            <a:xfrm>
              <a:off x="8316715" y="4296861"/>
              <a:ext cx="4038992" cy="52241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s-ES_tradnl" sz="1600" b="1" noProof="0" dirty="0" err="1">
                  <a:solidFill>
                    <a:srgbClr val="0000FF"/>
                  </a:solidFill>
                  <a:latin typeface="+mn-lt"/>
                </a:rPr>
                <a:t>Visscher</a:t>
              </a:r>
              <a:r>
                <a:rPr lang="es-ES_tradnl" sz="1600" b="1" noProof="0" dirty="0">
                  <a:solidFill>
                    <a:srgbClr val="0000FF"/>
                  </a:solidFill>
                  <a:latin typeface="+mn-lt"/>
                </a:rPr>
                <a:t> et al. (2023a) Ag., Eco. &amp; </a:t>
              </a:r>
              <a:r>
                <a:rPr lang="es-ES_tradnl" sz="1600" b="1" noProof="0" dirty="0" err="1">
                  <a:solidFill>
                    <a:srgbClr val="0000FF"/>
                  </a:solidFill>
                  <a:latin typeface="+mn-lt"/>
                </a:rPr>
                <a:t>Environ</a:t>
              </a:r>
              <a:r>
                <a:rPr lang="es-ES_tradnl" sz="1600" b="1" noProof="0" dirty="0">
                  <a:solidFill>
                    <a:srgbClr val="0000FF"/>
                  </a:solidFill>
                  <a:latin typeface="+mn-lt"/>
                </a:rPr>
                <a:t>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69BD17-9E85-1A7B-E6AD-52015DA09537}"/>
                </a:ext>
              </a:extLst>
            </p:cNvPr>
            <p:cNvSpPr txBox="1"/>
            <p:nvPr/>
          </p:nvSpPr>
          <p:spPr>
            <a:xfrm>
              <a:off x="8092721" y="948941"/>
              <a:ext cx="33724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000" b="1" noProof="0" dirty="0"/>
                <a:t>Crecimiento de </a:t>
              </a:r>
              <a:r>
                <a:rPr lang="es-ES_tradnl" sz="2000" b="1" i="1" noProof="0" dirty="0"/>
                <a:t>R. </a:t>
              </a:r>
              <a:r>
                <a:rPr lang="es-ES_tradnl" sz="2000" b="1" i="1" noProof="0" dirty="0" err="1"/>
                <a:t>acetosella</a:t>
              </a:r>
              <a:endParaRPr lang="es-ES_tradnl" sz="2000" b="1" i="1" noProof="0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2A4428D-3595-AADB-770D-7783B104874E}"/>
                </a:ext>
              </a:extLst>
            </p:cNvPr>
            <p:cNvSpPr txBox="1"/>
            <p:nvPr/>
          </p:nvSpPr>
          <p:spPr>
            <a:xfrm>
              <a:off x="8544431" y="3867969"/>
              <a:ext cx="113710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400" b="1" noProof="0" dirty="0"/>
                <a:t>Descanso Tradicional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414F197-1FE7-C278-EADA-B74C5DEA1813}"/>
                </a:ext>
              </a:extLst>
            </p:cNvPr>
            <p:cNvSpPr txBox="1"/>
            <p:nvPr/>
          </p:nvSpPr>
          <p:spPr>
            <a:xfrm>
              <a:off x="9988354" y="3871896"/>
              <a:ext cx="927433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ES_tradnl" sz="1400" b="1" noProof="0" dirty="0"/>
                <a:t>Descanso </a:t>
              </a:r>
            </a:p>
            <a:p>
              <a:r>
                <a:rPr lang="es-ES_tradnl" sz="1400" b="1" noProof="0" dirty="0"/>
                <a:t>Forrajero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567004F-2047-F108-F11D-687C4131DDC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7946" y="4862083"/>
            <a:ext cx="3219941" cy="18112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088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ECDF890A-65E6-7741-8FEA-286476A0CC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2042865"/>
              </p:ext>
            </p:extLst>
          </p:nvPr>
        </p:nvGraphicFramePr>
        <p:xfrm>
          <a:off x="6393871" y="1653162"/>
          <a:ext cx="5237018" cy="3740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A0EC3263-1C48-2447-91FC-DB5B114CF6B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010" y="2322272"/>
            <a:ext cx="5277387" cy="35010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6E4E88-C5BA-0341-91B8-4AC6C607F714}"/>
              </a:ext>
            </a:extLst>
          </p:cNvPr>
          <p:cNvSpPr txBox="1"/>
          <p:nvPr/>
        </p:nvSpPr>
        <p:spPr>
          <a:xfrm>
            <a:off x="1195966" y="1622041"/>
            <a:ext cx="432990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2800" b="1" noProof="0" dirty="0"/>
              <a:t>Producción de Papa – Año 3</a:t>
            </a:r>
          </a:p>
          <a:p>
            <a:pPr algn="ctr"/>
            <a:r>
              <a:rPr lang="es-ES_tradnl" sz="2400" b="1" noProof="0" dirty="0"/>
              <a:t>(Indicador de fertilidad)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6E0A6A-D166-4C45-8566-0B55D7037787}"/>
              </a:ext>
            </a:extLst>
          </p:cNvPr>
          <p:cNvSpPr/>
          <p:nvPr/>
        </p:nvSpPr>
        <p:spPr>
          <a:xfrm>
            <a:off x="1436686" y="2845492"/>
            <a:ext cx="1024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noProof="0" dirty="0">
                <a:latin typeface="Helvetica" pitchFamily="2" charset="0"/>
              </a:rPr>
              <a:t>p = 0.03</a:t>
            </a:r>
            <a:endParaRPr lang="es-ES_tradnl" noProof="0" dirty="0">
              <a:effectLst/>
              <a:latin typeface="Helvetica" pitchFamily="2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C78DFC9-2854-4A4A-BB0E-77FCDD2E931E}"/>
              </a:ext>
            </a:extLst>
          </p:cNvPr>
          <p:cNvSpPr txBox="1">
            <a:spLocks/>
          </p:cNvSpPr>
          <p:nvPr/>
        </p:nvSpPr>
        <p:spPr>
          <a:xfrm>
            <a:off x="2461325" y="5928057"/>
            <a:ext cx="3824337" cy="526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1600" b="1" noProof="0" dirty="0" err="1">
                <a:solidFill>
                  <a:srgbClr val="0000FF"/>
                </a:solidFill>
                <a:latin typeface="+mn-lt"/>
              </a:rPr>
              <a:t>Vanek</a:t>
            </a:r>
            <a:r>
              <a:rPr lang="es-ES_tradnl" sz="1600" b="1" noProof="0" dirty="0">
                <a:solidFill>
                  <a:srgbClr val="0000FF"/>
                </a:solidFill>
                <a:latin typeface="+mn-lt"/>
              </a:rPr>
              <a:t> et al. (2020) Ag., Eco. &amp; </a:t>
            </a:r>
            <a:r>
              <a:rPr lang="es-ES_tradnl" sz="1600" b="1" noProof="0" dirty="0" err="1">
                <a:solidFill>
                  <a:srgbClr val="0000FF"/>
                </a:solidFill>
                <a:latin typeface="+mn-lt"/>
              </a:rPr>
              <a:t>Environ</a:t>
            </a:r>
            <a:r>
              <a:rPr lang="es-ES_tradnl" sz="1600" b="1" noProof="0" dirty="0">
                <a:solidFill>
                  <a:srgbClr val="0000FF"/>
                </a:solidFill>
                <a:latin typeface="+mn-lt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20BE05-D7C6-4D82-8776-ED9ADF6CBDC5}"/>
              </a:ext>
            </a:extLst>
          </p:cNvPr>
          <p:cNvSpPr/>
          <p:nvPr/>
        </p:nvSpPr>
        <p:spPr>
          <a:xfrm>
            <a:off x="253944" y="394763"/>
            <a:ext cx="116841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200" b="1" noProof="0" dirty="0"/>
              <a:t>Impactos Sobre Fertilidad del Suelo</a:t>
            </a:r>
            <a:endParaRPr lang="es-ES_tradnl" sz="3200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08E012-3B94-0DF3-4F73-8299A44312E4}"/>
              </a:ext>
            </a:extLst>
          </p:cNvPr>
          <p:cNvSpPr txBox="1"/>
          <p:nvPr/>
        </p:nvSpPr>
        <p:spPr>
          <a:xfrm>
            <a:off x="957767" y="5132280"/>
            <a:ext cx="113710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sz="1000" b="1" i="1" noProof="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Traditional</a:t>
            </a:r>
            <a:endParaRPr lang="es-ES_tradnl" sz="1000" b="1" i="1" noProof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s-ES_tradnl" sz="1000" b="1" i="1" noProof="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Fallow</a:t>
            </a:r>
            <a:endParaRPr lang="es-ES_tradnl" sz="1000" b="1" i="1" noProof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DBF111-43E1-D3EC-E2B3-DAE133E4F1DD}"/>
              </a:ext>
            </a:extLst>
          </p:cNvPr>
          <p:cNvSpPr txBox="1"/>
          <p:nvPr/>
        </p:nvSpPr>
        <p:spPr>
          <a:xfrm>
            <a:off x="1144047" y="5123880"/>
            <a:ext cx="800055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3465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ES_tradnl" sz="1200" b="1" noProof="0" dirty="0"/>
          </a:p>
          <a:p>
            <a:endParaRPr lang="es-ES_tradnl" sz="1200" b="1" noProof="0" dirty="0"/>
          </a:p>
          <a:p>
            <a:endParaRPr lang="es-ES_tradnl" sz="1200" b="1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234519-7AE7-B6DF-2AF6-6D520859F8FF}"/>
              </a:ext>
            </a:extLst>
          </p:cNvPr>
          <p:cNvSpPr txBox="1"/>
          <p:nvPr/>
        </p:nvSpPr>
        <p:spPr>
          <a:xfrm>
            <a:off x="2674341" y="5139166"/>
            <a:ext cx="2954695" cy="646331"/>
          </a:xfrm>
          <a:prstGeom prst="rect">
            <a:avLst/>
          </a:prstGeom>
          <a:solidFill>
            <a:schemeClr val="accent6">
              <a:lumMod val="20000"/>
              <a:lumOff val="80000"/>
              <a:alpha val="38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ES_tradnl" sz="1200" b="1" noProof="0" dirty="0"/>
          </a:p>
          <a:p>
            <a:pPr algn="ctr"/>
            <a:endParaRPr lang="es-ES_tradnl" sz="1200" b="1" noProof="0" dirty="0"/>
          </a:p>
          <a:p>
            <a:pPr algn="ctr"/>
            <a:endParaRPr lang="es-ES_tradnl" sz="1200" b="1" noProof="0" dirty="0"/>
          </a:p>
        </p:txBody>
      </p:sp>
    </p:spTree>
    <p:extLst>
      <p:ext uri="{BB962C8B-B14F-4D97-AF65-F5344CB8AC3E}">
        <p14:creationId xmlns:p14="http://schemas.microsoft.com/office/powerpoint/2010/main" val="1587391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4BED23-E48B-B345-8D92-E73E53A4116B}"/>
              </a:ext>
            </a:extLst>
          </p:cNvPr>
          <p:cNvSpPr/>
          <p:nvPr/>
        </p:nvSpPr>
        <p:spPr>
          <a:xfrm>
            <a:off x="358518" y="203227"/>
            <a:ext cx="116841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200" b="1" noProof="0" dirty="0"/>
              <a:t>Balance de Carbono en el Suelo</a:t>
            </a:r>
            <a:endParaRPr lang="es-ES_tradnl" sz="3200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D951B6F-E9CB-3A49-B8A6-93D9964041C0}"/>
              </a:ext>
            </a:extLst>
          </p:cNvPr>
          <p:cNvSpPr txBox="1">
            <a:spLocks/>
          </p:cNvSpPr>
          <p:nvPr/>
        </p:nvSpPr>
        <p:spPr>
          <a:xfrm>
            <a:off x="9167258" y="6322749"/>
            <a:ext cx="3189767" cy="526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1600" b="1" noProof="0" dirty="0">
                <a:solidFill>
                  <a:srgbClr val="0000FF"/>
                </a:solidFill>
                <a:latin typeface="+mn-lt"/>
              </a:rPr>
              <a:t>Meza et al. (</a:t>
            </a:r>
            <a:r>
              <a:rPr lang="es-ES_tradnl" sz="1600" b="1" i="1" noProof="0" dirty="0">
                <a:solidFill>
                  <a:srgbClr val="0000FF"/>
                </a:solidFill>
                <a:latin typeface="+mn-lt"/>
              </a:rPr>
              <a:t>in </a:t>
            </a:r>
            <a:r>
              <a:rPr lang="es-ES_tradnl" sz="1600" b="1" i="1" noProof="0" dirty="0" err="1">
                <a:solidFill>
                  <a:srgbClr val="0000FF"/>
                </a:solidFill>
                <a:latin typeface="+mn-lt"/>
              </a:rPr>
              <a:t>revision</a:t>
            </a:r>
            <a:r>
              <a:rPr lang="es-ES_tradnl" sz="1600" b="1" noProof="0" dirty="0">
                <a:solidFill>
                  <a:srgbClr val="0000FF"/>
                </a:solidFill>
                <a:latin typeface="+mn-lt"/>
              </a:rPr>
              <a:t>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A35146E-5151-4A62-7261-56E09C077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_tradnl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221700-3B5F-E721-FABD-A12500705550}"/>
              </a:ext>
            </a:extLst>
          </p:cNvPr>
          <p:cNvSpPr txBox="1"/>
          <p:nvPr/>
        </p:nvSpPr>
        <p:spPr>
          <a:xfrm>
            <a:off x="358518" y="578051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2750" indent="-295275"/>
            <a:r>
              <a:rPr lang="es-ES_tradnl" sz="2800" noProof="0" dirty="0">
                <a:solidFill>
                  <a:schemeClr val="accent5">
                    <a:lumMod val="50000"/>
                  </a:schemeClr>
                </a:solidFill>
              </a:rPr>
              <a:t>Tratamientos con perennes tienen mayor capacidad de aumentar C en el suelo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3BB26D-ED1F-01B6-5290-8ECAFCB466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680"/>
          <a:stretch>
            <a:fillRect/>
          </a:stretch>
        </p:blipFill>
        <p:spPr bwMode="auto">
          <a:xfrm>
            <a:off x="2124075" y="937295"/>
            <a:ext cx="7943849" cy="4716745"/>
          </a:xfrm>
          <a:prstGeom prst="rect">
            <a:avLst/>
          </a:prstGeom>
          <a:noFill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FBEF355-4E0B-AE9B-E691-1E6D255E4A65}"/>
              </a:ext>
            </a:extLst>
          </p:cNvPr>
          <p:cNvSpPr txBox="1"/>
          <p:nvPr/>
        </p:nvSpPr>
        <p:spPr>
          <a:xfrm>
            <a:off x="3281362" y="3203434"/>
            <a:ext cx="6129337" cy="400110"/>
          </a:xfrm>
          <a:prstGeom prst="rect">
            <a:avLst/>
          </a:prstGeom>
          <a:solidFill>
            <a:schemeClr val="bg1">
              <a:alpha val="61667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2000" b="1" noProof="0" dirty="0"/>
              <a:t>Resultados de </a:t>
            </a:r>
            <a:r>
              <a:rPr lang="es-ES_tradnl" sz="2000" b="1" noProof="0" dirty="0" err="1"/>
              <a:t>DayCENT</a:t>
            </a:r>
            <a:r>
              <a:rPr lang="es-ES_tradnl" sz="2000" b="1" noProof="0" dirty="0"/>
              <a:t> - Modelo ecosistémico de C y N</a:t>
            </a:r>
            <a:endParaRPr lang="es-ES_tradnl" sz="200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5B769D-1444-D564-6387-3FCC85B1C9F7}"/>
              </a:ext>
            </a:extLst>
          </p:cNvPr>
          <p:cNvSpPr/>
          <p:nvPr/>
        </p:nvSpPr>
        <p:spPr>
          <a:xfrm>
            <a:off x="8149327" y="3982997"/>
            <a:ext cx="1604273" cy="400110"/>
          </a:xfrm>
          <a:prstGeom prst="rect">
            <a:avLst/>
          </a:prstGeom>
          <a:solidFill>
            <a:schemeClr val="accent6">
              <a:lumMod val="20000"/>
              <a:lumOff val="80000"/>
              <a:alpha val="25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5F1FDA-E53C-59B0-0742-A9776B58EDCF}"/>
              </a:ext>
            </a:extLst>
          </p:cNvPr>
          <p:cNvSpPr/>
          <p:nvPr/>
        </p:nvSpPr>
        <p:spPr>
          <a:xfrm>
            <a:off x="8149327" y="4386646"/>
            <a:ext cx="1604273" cy="375913"/>
          </a:xfrm>
          <a:prstGeom prst="rect">
            <a:avLst/>
          </a:prstGeom>
          <a:solidFill>
            <a:schemeClr val="accent2">
              <a:lumMod val="20000"/>
              <a:lumOff val="80000"/>
              <a:alpha val="25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BE0204-5EB2-5B52-71F2-A71D762FCBED}"/>
              </a:ext>
            </a:extLst>
          </p:cNvPr>
          <p:cNvSpPr txBox="1"/>
          <p:nvPr/>
        </p:nvSpPr>
        <p:spPr>
          <a:xfrm>
            <a:off x="9598952" y="1588626"/>
            <a:ext cx="2007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noProof="0" dirty="0">
                <a:solidFill>
                  <a:schemeClr val="accent6">
                    <a:lumMod val="75000"/>
                  </a:schemeClr>
                </a:solidFill>
              </a:rPr>
              <a:t>Descansos con Perennes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1AFBD6-C557-134D-1622-7982C4A48E6F}"/>
              </a:ext>
            </a:extLst>
          </p:cNvPr>
          <p:cNvSpPr txBox="1"/>
          <p:nvPr/>
        </p:nvSpPr>
        <p:spPr>
          <a:xfrm>
            <a:off x="9395229" y="2635246"/>
            <a:ext cx="2007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noProof="0" dirty="0">
                <a:solidFill>
                  <a:schemeClr val="accent2">
                    <a:lumMod val="75000"/>
                  </a:schemeClr>
                </a:solidFill>
              </a:rPr>
              <a:t>Testigos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C34B60-CA6F-DED4-5389-3078D6447888}"/>
              </a:ext>
            </a:extLst>
          </p:cNvPr>
          <p:cNvSpPr txBox="1"/>
          <p:nvPr/>
        </p:nvSpPr>
        <p:spPr>
          <a:xfrm>
            <a:off x="2534524" y="4896612"/>
            <a:ext cx="72343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_tradnl" noProof="0" dirty="0"/>
              <a:t>   0                              10       		20		30	</a:t>
            </a:r>
          </a:p>
        </p:txBody>
      </p:sp>
    </p:spTree>
    <p:extLst>
      <p:ext uri="{BB962C8B-B14F-4D97-AF65-F5344CB8AC3E}">
        <p14:creationId xmlns:p14="http://schemas.microsoft.com/office/powerpoint/2010/main" val="840174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61D2943B-22F0-8CB7-875D-F7E006468CA7}"/>
              </a:ext>
            </a:extLst>
          </p:cNvPr>
          <p:cNvSpPr txBox="1">
            <a:spLocks/>
          </p:cNvSpPr>
          <p:nvPr/>
        </p:nvSpPr>
        <p:spPr>
          <a:xfrm>
            <a:off x="-2" y="-13346"/>
            <a:ext cx="12192000" cy="1013268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3700"/>
            <a:endParaRPr lang="es-ES_tradnl" sz="3500" b="1" noProof="0" dirty="0">
              <a:latin typeface="Calibri" panose="020F0502020204030204" pitchFamily="34" charset="0"/>
              <a:ea typeface="+mn-ea"/>
              <a:cs typeface="Times New Roman" panose="02020603050405020304" pitchFamily="18" charset="0"/>
            </a:endParaRPr>
          </a:p>
          <a:p>
            <a:pPr marL="393700"/>
            <a:endParaRPr lang="es-ES_tradnl" sz="2800" b="1" noProof="0" dirty="0">
              <a:latin typeface="Calibri" panose="020F0502020204030204" pitchFamily="34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26" name="Diagram 25">
            <a:extLst>
              <a:ext uri="{FF2B5EF4-FFF2-40B4-BE49-F238E27FC236}">
                <a16:creationId xmlns:a16="http://schemas.microsoft.com/office/drawing/2014/main" id="{0E63B043-6E7A-900F-20D0-BCA90B7295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1421739"/>
              </p:ext>
            </p:extLst>
          </p:nvPr>
        </p:nvGraphicFramePr>
        <p:xfrm>
          <a:off x="-2" y="1192867"/>
          <a:ext cx="774192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BB5C160A-C36A-A0D9-03D4-1A28224B63DA}"/>
              </a:ext>
            </a:extLst>
          </p:cNvPr>
          <p:cNvSpPr txBox="1"/>
          <p:nvPr/>
        </p:nvSpPr>
        <p:spPr>
          <a:xfrm>
            <a:off x="409887" y="160190"/>
            <a:ext cx="113722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3200" b="1" noProof="0" dirty="0">
                <a:solidFill>
                  <a:srgbClr val="002060"/>
                </a:solidFill>
              </a:rPr>
              <a:t>Descansos Forrajeros – una Práctica Multifuncional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F5CACA-9A40-8C36-F18E-B27B82A1683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0584" r="16427"/>
          <a:stretch/>
        </p:blipFill>
        <p:spPr>
          <a:xfrm>
            <a:off x="8099522" y="994606"/>
            <a:ext cx="4092477" cy="586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375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E30EAA1-7AF3-682A-7D38-59E8D090845A}"/>
              </a:ext>
            </a:extLst>
          </p:cNvPr>
          <p:cNvSpPr/>
          <p:nvPr/>
        </p:nvSpPr>
        <p:spPr>
          <a:xfrm>
            <a:off x="253944" y="260062"/>
            <a:ext cx="116841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200" b="1" noProof="0" dirty="0"/>
              <a:t>Expansión del Proyecto y Descansos Forrajeros</a:t>
            </a:r>
            <a:endParaRPr lang="es-ES_tradnl" sz="3200" noProof="0" dirty="0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104EE440-ED35-D33D-EBD8-FD5FF087EFAE}"/>
              </a:ext>
            </a:extLst>
          </p:cNvPr>
          <p:cNvSpPr txBox="1">
            <a:spLocks/>
          </p:cNvSpPr>
          <p:nvPr/>
        </p:nvSpPr>
        <p:spPr>
          <a:xfrm>
            <a:off x="576719" y="1539240"/>
            <a:ext cx="7117347" cy="41605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31775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sz="2800" noProof="0" dirty="0">
                <a:latin typeface="+mn-lt"/>
              </a:rPr>
              <a:t>Investigación participativa con 9 comunidades</a:t>
            </a:r>
          </a:p>
          <a:p>
            <a:pPr marL="231775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sz="2800" noProof="0" dirty="0">
                <a:latin typeface="+mn-lt"/>
              </a:rPr>
              <a:t>Ensayos con más de 120 participantes (contextos diversos)</a:t>
            </a:r>
          </a:p>
          <a:p>
            <a:pPr marL="231775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sz="2800" noProof="0" dirty="0">
                <a:latin typeface="+mn-lt"/>
              </a:rPr>
              <a:t>Ensayos para afinar el manejo</a:t>
            </a:r>
          </a:p>
          <a:p>
            <a:pPr marL="688975" lvl="1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sz="2400" noProof="0" dirty="0">
                <a:latin typeface="+mn-lt"/>
              </a:rPr>
              <a:t>Enmiendas</a:t>
            </a:r>
          </a:p>
          <a:p>
            <a:pPr marL="688975" lvl="1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sz="2400" noProof="0" dirty="0">
                <a:latin typeface="+mn-lt"/>
              </a:rPr>
              <a:t>Intensidad de corte</a:t>
            </a:r>
          </a:p>
          <a:p>
            <a:pPr marL="688975" lvl="1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sz="2400" noProof="0" dirty="0">
                <a:latin typeface="+mn-lt"/>
              </a:rPr>
              <a:t>Densidad de semilla</a:t>
            </a:r>
          </a:p>
          <a:p>
            <a:pPr marL="231775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sz="2800" noProof="0" dirty="0">
                <a:latin typeface="+mn-lt"/>
              </a:rPr>
              <a:t>Apoyo de experimentación por agricultores</a:t>
            </a:r>
          </a:p>
        </p:txBody>
      </p:sp>
      <p:pic>
        <p:nvPicPr>
          <p:cNvPr id="10" name="Picture 9" descr="A group of people in a classroom&#10;&#10;Description automatically generated with medium confidence">
            <a:extLst>
              <a:ext uri="{FF2B5EF4-FFF2-40B4-BE49-F238E27FC236}">
                <a16:creationId xmlns:a16="http://schemas.microsoft.com/office/drawing/2014/main" id="{0ED1B343-F202-D31C-D5B3-3EDB8B9A60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971" y="1213283"/>
            <a:ext cx="3233390" cy="2324479"/>
          </a:xfrm>
          <a:prstGeom prst="rect">
            <a:avLst/>
          </a:prstGeom>
          <a:effectLst>
            <a:outerShdw blurRad="391205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BB78B9-FABF-78F7-BED3-6AA115FC05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891" y="3906209"/>
            <a:ext cx="3233390" cy="2425043"/>
          </a:xfrm>
          <a:prstGeom prst="rect">
            <a:avLst/>
          </a:prstGeom>
          <a:effectLst>
            <a:outerShdw blurRad="3175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7662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C5DBF49-4367-D21E-07F6-C817E025C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1" y="753130"/>
            <a:ext cx="10560235" cy="59470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F1F166-6C6C-7BCC-66F1-9477EB99261F}"/>
              </a:ext>
            </a:extLst>
          </p:cNvPr>
          <p:cNvSpPr txBox="1"/>
          <p:nvPr/>
        </p:nvSpPr>
        <p:spPr>
          <a:xfrm>
            <a:off x="754311" y="76915"/>
            <a:ext cx="106833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ES_tradnl" sz="3200" b="1" noProof="0" dirty="0">
                <a:latin typeface="+mn-lt"/>
              </a:rPr>
              <a:t>Monitoreo de los Impactos de la Investigación Participativa</a:t>
            </a:r>
            <a:endParaRPr lang="es-ES_tradnl" sz="3200" b="1" noProof="0" dirty="0">
              <a:latin typeface="+mn-lt"/>
              <a:sym typeface="Wingdings" pitchFamily="2" charset="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8826FE-033B-8262-73EA-70D47743D0E2}"/>
              </a:ext>
            </a:extLst>
          </p:cNvPr>
          <p:cNvSpPr txBox="1"/>
          <p:nvPr/>
        </p:nvSpPr>
        <p:spPr>
          <a:xfrm>
            <a:off x="3017520" y="1066800"/>
            <a:ext cx="1405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noProof="0" dirty="0">
                <a:solidFill>
                  <a:srgbClr val="C00000"/>
                </a:solidFill>
              </a:rPr>
              <a:t>Ingreso Total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6E909B-4E14-F724-9303-DF37F311EF01}"/>
              </a:ext>
            </a:extLst>
          </p:cNvPr>
          <p:cNvSpPr txBox="1"/>
          <p:nvPr/>
        </p:nvSpPr>
        <p:spPr>
          <a:xfrm>
            <a:off x="3017519" y="1889760"/>
            <a:ext cx="1664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noProof="0" dirty="0">
                <a:solidFill>
                  <a:srgbClr val="C00000"/>
                </a:solidFill>
              </a:rPr>
              <a:t>Numero de Cuy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289E37-6E97-D5BE-1243-34DE46DB4A48}"/>
              </a:ext>
            </a:extLst>
          </p:cNvPr>
          <p:cNvSpPr txBox="1"/>
          <p:nvPr/>
        </p:nvSpPr>
        <p:spPr>
          <a:xfrm>
            <a:off x="3017518" y="2130140"/>
            <a:ext cx="1847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noProof="0" dirty="0">
                <a:solidFill>
                  <a:srgbClr val="C00000"/>
                </a:solidFill>
              </a:rPr>
              <a:t>Numero de Vacas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DC6426-A11F-E858-9298-8F9941DA17DF}"/>
              </a:ext>
            </a:extLst>
          </p:cNvPr>
          <p:cNvSpPr/>
          <p:nvPr/>
        </p:nvSpPr>
        <p:spPr>
          <a:xfrm>
            <a:off x="7559040" y="1019949"/>
            <a:ext cx="3017520" cy="369333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1C8255-F02D-EAA8-AAE0-62E453FB7D38}"/>
              </a:ext>
            </a:extLst>
          </p:cNvPr>
          <p:cNvSpPr/>
          <p:nvPr/>
        </p:nvSpPr>
        <p:spPr>
          <a:xfrm>
            <a:off x="6581114" y="2011792"/>
            <a:ext cx="3017520" cy="369333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881872-71A1-D3A6-75C1-B165D2376068}"/>
              </a:ext>
            </a:extLst>
          </p:cNvPr>
          <p:cNvSpPr txBox="1"/>
          <p:nvPr/>
        </p:nvSpPr>
        <p:spPr>
          <a:xfrm>
            <a:off x="9222971" y="6422336"/>
            <a:ext cx="2152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noProof="0" dirty="0">
                <a:solidFill>
                  <a:srgbClr val="0432FF"/>
                </a:solidFill>
              </a:rPr>
              <a:t>Meza et al. (</a:t>
            </a:r>
            <a:r>
              <a:rPr lang="es-ES_tradnl" b="1" i="1" noProof="0" dirty="0">
                <a:solidFill>
                  <a:srgbClr val="0432FF"/>
                </a:solidFill>
              </a:rPr>
              <a:t>in </a:t>
            </a:r>
            <a:r>
              <a:rPr lang="es-ES_tradnl" b="1" i="1" noProof="0" dirty="0" err="1">
                <a:solidFill>
                  <a:srgbClr val="0432FF"/>
                </a:solidFill>
              </a:rPr>
              <a:t>prep</a:t>
            </a:r>
            <a:r>
              <a:rPr lang="es-ES_tradnl" b="1" noProof="0" dirty="0">
                <a:solidFill>
                  <a:srgbClr val="0432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9409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D24487-AA16-012C-B090-023B309B7B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9264" y="1195388"/>
            <a:ext cx="6453186" cy="40767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833421-7F59-E3AF-5F83-21EEEBF65AE3}"/>
              </a:ext>
            </a:extLst>
          </p:cNvPr>
          <p:cNvSpPr txBox="1"/>
          <p:nvPr/>
        </p:nvSpPr>
        <p:spPr>
          <a:xfrm>
            <a:off x="8079971" y="5351256"/>
            <a:ext cx="3902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noProof="0" dirty="0">
                <a:solidFill>
                  <a:srgbClr val="0432FF"/>
                </a:solidFill>
              </a:rPr>
              <a:t>Caulfield et al. (2022) Experimental Ag.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3803814E-848D-43EA-E9B1-958920F0DBB7}"/>
              </a:ext>
            </a:extLst>
          </p:cNvPr>
          <p:cNvSpPr txBox="1">
            <a:spLocks/>
          </p:cNvSpPr>
          <p:nvPr/>
        </p:nvSpPr>
        <p:spPr>
          <a:xfrm>
            <a:off x="209550" y="1195387"/>
            <a:ext cx="4975920" cy="38766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31775" indent="-23177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_tradnl" sz="2800" b="1" noProof="0" dirty="0"/>
              <a:t>Consideramos 4 grupos de participación:</a:t>
            </a:r>
          </a:p>
          <a:p>
            <a:pPr marL="577850" indent="-577850">
              <a:spcAft>
                <a:spcPts val="600"/>
              </a:spcAft>
            </a:pPr>
            <a:r>
              <a:rPr lang="es-ES_tradnl" sz="2400" b="1" noProof="0" dirty="0">
                <a:latin typeface="+mn-lt"/>
              </a:rPr>
              <a:t> </a:t>
            </a:r>
            <a:r>
              <a:rPr lang="es-ES_tradnl" sz="2400" noProof="0" dirty="0">
                <a:latin typeface="+mn-lt"/>
              </a:rPr>
              <a:t> 1) participantes hasta el final del estudio (P)</a:t>
            </a:r>
          </a:p>
          <a:p>
            <a:pPr marL="577850" indent="-577850">
              <a:spcAft>
                <a:spcPts val="600"/>
              </a:spcAft>
            </a:pPr>
            <a:r>
              <a:rPr lang="es-ES_tradnl" sz="2400" noProof="0" dirty="0">
                <a:latin typeface="+mn-lt"/>
              </a:rPr>
              <a:t>  2) participantes que dejaron el estudio (D)</a:t>
            </a:r>
          </a:p>
          <a:p>
            <a:pPr marL="577850" indent="-577850">
              <a:spcAft>
                <a:spcPts val="600"/>
              </a:spcAft>
            </a:pPr>
            <a:r>
              <a:rPr lang="es-ES_tradnl" sz="2400" noProof="0" dirty="0">
                <a:latin typeface="+mn-lt"/>
              </a:rPr>
              <a:t>  3) llegar a las reuniones, pero no participaron (O)</a:t>
            </a:r>
          </a:p>
          <a:p>
            <a:pPr marL="577850" indent="-577850">
              <a:spcAft>
                <a:spcPts val="600"/>
              </a:spcAft>
            </a:pPr>
            <a:r>
              <a:rPr lang="es-ES_tradnl" sz="2400" noProof="0" dirty="0">
                <a:latin typeface="+mn-lt"/>
              </a:rPr>
              <a:t>  4) no llegaron a ninguna actividad (N)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35ED26-BC2F-3F96-3CA0-2AFB0251D9BC}"/>
              </a:ext>
            </a:extLst>
          </p:cNvPr>
          <p:cNvSpPr txBox="1"/>
          <p:nvPr/>
        </p:nvSpPr>
        <p:spPr>
          <a:xfrm>
            <a:off x="1143000" y="318200"/>
            <a:ext cx="101449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s-ES_tradnl" sz="3200" b="1" noProof="0" dirty="0">
                <a:latin typeface="+mn-lt"/>
              </a:rPr>
              <a:t> ¿Quiénes se benefician de la investigación participativa?</a:t>
            </a:r>
            <a:endParaRPr lang="es-ES_tradnl" sz="3200" b="1" noProof="0" dirty="0">
              <a:latin typeface="+mn-lt"/>
              <a:sym typeface="Wingdings" pitchFamily="2" charset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095333-919D-7CFB-7B72-D8C311B53CAE}"/>
              </a:ext>
            </a:extLst>
          </p:cNvPr>
          <p:cNvSpPr txBox="1"/>
          <p:nvPr/>
        </p:nvSpPr>
        <p:spPr>
          <a:xfrm>
            <a:off x="1070675" y="5692981"/>
            <a:ext cx="106188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9900" indent="-352425" algn="ctr"/>
            <a:r>
              <a:rPr lang="es-ES_tradnl" sz="2800" noProof="0" dirty="0">
                <a:solidFill>
                  <a:schemeClr val="accent5">
                    <a:lumMod val="50000"/>
                  </a:schemeClr>
                </a:solidFill>
              </a:rPr>
              <a:t>Los que participaron hasta el final generalmente tienen un mayor nivel de educación formal y más ganado de los que abandonaron</a:t>
            </a:r>
          </a:p>
        </p:txBody>
      </p:sp>
    </p:spTree>
    <p:extLst>
      <p:ext uri="{BB962C8B-B14F-4D97-AF65-F5344CB8AC3E}">
        <p14:creationId xmlns:p14="http://schemas.microsoft.com/office/powerpoint/2010/main" val="1117808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27F186-D2F9-5EE8-2679-7A0D9EEC71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6146" y="1378497"/>
            <a:ext cx="7979708" cy="724366"/>
          </a:xfrm>
          <a:noFill/>
        </p:spPr>
        <p:txBody>
          <a:bodyPr>
            <a:noAutofit/>
          </a:bodyPr>
          <a:lstStyle/>
          <a:p>
            <a:r>
              <a:rPr lang="es-ES_tradnl" sz="4800" b="1" noProof="0" dirty="0"/>
              <a:t>Estrategias de Escalamiento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3102B07-3DFA-1B96-7EF6-970FE0CA1E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3495" y="3136460"/>
            <a:ext cx="4691834" cy="2457896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04F361F2-E6DE-E8D1-FED3-9005C0EB3C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09"/>
          <a:stretch/>
        </p:blipFill>
        <p:spPr>
          <a:xfrm>
            <a:off x="9690226" y="2378198"/>
            <a:ext cx="2037155" cy="3974420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0EFD74A-0499-96B0-73DE-1FEBC26093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619" y="2701517"/>
            <a:ext cx="3703981" cy="2777986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984520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FFF6C36C-FA42-EFB8-223C-89F736E45B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368177"/>
              </p:ext>
            </p:extLst>
          </p:nvPr>
        </p:nvGraphicFramePr>
        <p:xfrm>
          <a:off x="1402080" y="1463922"/>
          <a:ext cx="9878208" cy="44949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65120">
                  <a:extLst>
                    <a:ext uri="{9D8B030D-6E8A-4147-A177-3AD203B41FA5}">
                      <a16:colId xmlns:a16="http://schemas.microsoft.com/office/drawing/2014/main" val="1515495181"/>
                    </a:ext>
                  </a:extLst>
                </a:gridCol>
                <a:gridCol w="3301135">
                  <a:extLst>
                    <a:ext uri="{9D8B030D-6E8A-4147-A177-3AD203B41FA5}">
                      <a16:colId xmlns:a16="http://schemas.microsoft.com/office/drawing/2014/main" val="2562025873"/>
                    </a:ext>
                  </a:extLst>
                </a:gridCol>
                <a:gridCol w="3711953">
                  <a:extLst>
                    <a:ext uri="{9D8B030D-6E8A-4147-A177-3AD203B41FA5}">
                      <a16:colId xmlns:a16="http://schemas.microsoft.com/office/drawing/2014/main" val="1868791791"/>
                    </a:ext>
                  </a:extLst>
                </a:gridCol>
              </a:tblGrid>
              <a:tr h="1071865">
                <a:tc>
                  <a:txBody>
                    <a:bodyPr/>
                    <a:lstStyle/>
                    <a:p>
                      <a:pPr algn="ctr"/>
                      <a:r>
                        <a:rPr lang="es-ES_tradnl" sz="2800" b="1" noProof="0" dirty="0"/>
                        <a:t>Escalamiento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800" b="1" noProof="0" dirty="0"/>
                        <a:t>Que se expande o transforma?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800" b="1" noProof="0" dirty="0"/>
                        <a:t>Ejemplo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621089"/>
                  </a:ext>
                </a:extLst>
              </a:tr>
              <a:tr h="1141017">
                <a:tc>
                  <a:txBody>
                    <a:bodyPr/>
                    <a:lstStyle/>
                    <a:p>
                      <a:r>
                        <a:rPr lang="es-ES_tradnl" sz="2000" b="1" noProof="0" dirty="0"/>
                        <a:t>Horizontal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2000" noProof="0" dirty="0"/>
                        <a:t>Numero de agricultores o comunidades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2000" noProof="0" dirty="0"/>
                        <a:t>La </a:t>
                      </a:r>
                      <a:r>
                        <a:rPr lang="es-ES_tradnl" sz="2000" noProof="0" dirty="0" err="1"/>
                        <a:t>agroecológia</a:t>
                      </a:r>
                      <a:r>
                        <a:rPr lang="es-ES_tradnl" sz="2000" noProof="0" dirty="0"/>
                        <a:t> llega a nuevos agricultores y nuevas comunidades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622228"/>
                  </a:ext>
                </a:extLst>
              </a:tr>
              <a:tr h="1141017">
                <a:tc>
                  <a:txBody>
                    <a:bodyPr/>
                    <a:lstStyle/>
                    <a:p>
                      <a:r>
                        <a:rPr lang="es-ES_tradnl" sz="2000" b="1" noProof="0" dirty="0"/>
                        <a:t>Vertical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2000" noProof="0" dirty="0"/>
                        <a:t>Instituciones, políticas y leyes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2000" noProof="0" dirty="0"/>
                        <a:t>El gobierno apoya la agroecología con reconocimiento de las practicas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675735"/>
                  </a:ext>
                </a:extLst>
              </a:tr>
              <a:tr h="1141017">
                <a:tc>
                  <a:txBody>
                    <a:bodyPr/>
                    <a:lstStyle/>
                    <a:p>
                      <a:r>
                        <a:rPr lang="es-ES_tradnl" sz="2000" b="1" noProof="0" dirty="0"/>
                        <a:t>De Profundidad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2000" noProof="0" dirty="0"/>
                        <a:t>Valores, conocimientos, cultura y organización 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2000" noProof="0" dirty="0"/>
                        <a:t>Una comunidad internaliza la agroecología como forma de vida.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176927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DC0E3942-27F7-CF59-FC67-5F8702E8CDD5}"/>
              </a:ext>
            </a:extLst>
          </p:cNvPr>
          <p:cNvSpPr txBox="1"/>
          <p:nvPr/>
        </p:nvSpPr>
        <p:spPr>
          <a:xfrm>
            <a:off x="3679170" y="431083"/>
            <a:ext cx="4833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noProof="0" dirty="0"/>
              <a:t>Tipos de Escalamiento</a:t>
            </a:r>
          </a:p>
        </p:txBody>
      </p:sp>
    </p:spTree>
    <p:extLst>
      <p:ext uri="{BB962C8B-B14F-4D97-AF65-F5344CB8AC3E}">
        <p14:creationId xmlns:p14="http://schemas.microsoft.com/office/powerpoint/2010/main" val="945654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5B930CDA-29AC-8F81-B600-8FAE2BE312AF}"/>
              </a:ext>
            </a:extLst>
          </p:cNvPr>
          <p:cNvSpPr/>
          <p:nvPr/>
        </p:nvSpPr>
        <p:spPr>
          <a:xfrm>
            <a:off x="1275222" y="791036"/>
            <a:ext cx="9742401" cy="9982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27A7249-9B66-484E-F3A9-B13A2E001748}"/>
              </a:ext>
            </a:extLst>
          </p:cNvPr>
          <p:cNvSpPr txBox="1"/>
          <p:nvPr/>
        </p:nvSpPr>
        <p:spPr>
          <a:xfrm>
            <a:off x="4671730" y="95803"/>
            <a:ext cx="2920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noProof="0" dirty="0"/>
              <a:t>Horizontal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8D48498-EEB8-AAF6-BBF2-ADF656FBB59E}"/>
              </a:ext>
            </a:extLst>
          </p:cNvPr>
          <p:cNvSpPr txBox="1"/>
          <p:nvPr/>
        </p:nvSpPr>
        <p:spPr>
          <a:xfrm>
            <a:off x="4121407" y="2015477"/>
            <a:ext cx="2658265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_tradnl" sz="2000" b="1" noProof="0" dirty="0"/>
              <a:t>AGRICULTOR EXPERTO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EB6F56F-3270-87B0-B8B1-7AC3209CADC4}"/>
              </a:ext>
            </a:extLst>
          </p:cNvPr>
          <p:cNvSpPr txBox="1"/>
          <p:nvPr/>
        </p:nvSpPr>
        <p:spPr>
          <a:xfrm>
            <a:off x="4634636" y="2536685"/>
            <a:ext cx="1631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noProof="0" dirty="0"/>
              <a:t>¿Quien es?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B2F5823-0269-1320-DCE4-AD315C67A951}"/>
              </a:ext>
            </a:extLst>
          </p:cNvPr>
          <p:cNvSpPr txBox="1"/>
          <p:nvPr/>
        </p:nvSpPr>
        <p:spPr>
          <a:xfrm>
            <a:off x="870461" y="3047252"/>
            <a:ext cx="9950824" cy="2657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_tradnl" sz="2000" b="1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Un(a) agricultor(a) experto(a) </a:t>
            </a:r>
            <a:r>
              <a:rPr lang="es-ES_tradnl" sz="2000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aquella persona de una comunidad que está vinculada a realizar </a:t>
            </a:r>
            <a:r>
              <a:rPr lang="es-ES_tradnl" sz="2000" b="1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actividades voluntarias</a:t>
            </a:r>
            <a:r>
              <a:rPr lang="es-ES_tradnl" sz="2000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beneficio de la población local</a:t>
            </a:r>
          </a:p>
          <a:p>
            <a:pPr marL="342900" indent="-34290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_tradnl" sz="2000" b="1" noProof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Receptivo(a) </a:t>
            </a:r>
            <a:r>
              <a:rPr lang="es-ES_tradnl" sz="2000" noProof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nuevos conocimientos y practicas de manejo agroecológico</a:t>
            </a:r>
            <a:endParaRPr lang="es-ES_tradnl" sz="2000" noProof="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_tradnl" sz="2000" b="1" noProof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S_tradnl" sz="2000" b="1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stablece confianza y credibilidad </a:t>
            </a:r>
            <a:r>
              <a:rPr lang="es-ES_tradnl" sz="2000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conociendo la realidad local </a:t>
            </a:r>
          </a:p>
          <a:p>
            <a:pPr marL="342900" indent="-34290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_tradnl" sz="2000" b="1" noProof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Comparte</a:t>
            </a:r>
            <a:r>
              <a:rPr lang="es-ES_tradnl" sz="2000" noProof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sus experiencias y aprendizajes con nuevos agricultores</a:t>
            </a:r>
          </a:p>
          <a:p>
            <a:pPr marL="342900" indent="-34290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_tradnl" sz="2000" noProof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S_tradnl" sz="2000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una </a:t>
            </a:r>
            <a:r>
              <a:rPr lang="es-ES_tradnl" sz="2000" b="1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pieza clave </a:t>
            </a:r>
            <a:r>
              <a:rPr lang="es-ES_tradnl" sz="2000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lograr el </a:t>
            </a:r>
            <a:r>
              <a:rPr lang="es-ES_tradnl" sz="2000" b="1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efecto multiplicador </a:t>
            </a:r>
            <a:r>
              <a:rPr lang="es-ES_tradnl" sz="2000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transferencia de </a:t>
            </a:r>
            <a:r>
              <a:rPr lang="es-ES_tradnl" sz="2000" b="1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Practicas Agroecológicas</a:t>
            </a:r>
            <a:endParaRPr lang="es-ES_tradnl" sz="2000" b="1" noProof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A4A2CFA-DA29-678E-6CEF-D87B40F46467}"/>
              </a:ext>
            </a:extLst>
          </p:cNvPr>
          <p:cNvSpPr txBox="1"/>
          <p:nvPr/>
        </p:nvSpPr>
        <p:spPr>
          <a:xfrm>
            <a:off x="1463924" y="836756"/>
            <a:ext cx="93098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noProof="0" dirty="0"/>
              <a:t>Es el intercambio de saberes campesino campesino entre agricultores de una misma comunidad u otras comunidades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D1037F6-9E17-EAB2-BA4E-DB558EA2B3EF}"/>
              </a:ext>
            </a:extLst>
          </p:cNvPr>
          <p:cNvSpPr txBox="1"/>
          <p:nvPr/>
        </p:nvSpPr>
        <p:spPr>
          <a:xfrm>
            <a:off x="7422776" y="2015477"/>
            <a:ext cx="3594847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_tradnl" noProof="0" dirty="0"/>
              <a:t>Estas características se establecieron con los agricultores en una plenaria</a:t>
            </a:r>
          </a:p>
        </p:txBody>
      </p:sp>
    </p:spTree>
    <p:extLst>
      <p:ext uri="{BB962C8B-B14F-4D97-AF65-F5344CB8AC3E}">
        <p14:creationId xmlns:p14="http://schemas.microsoft.com/office/powerpoint/2010/main" val="29907371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DF9759B-B6CB-3112-9BCE-63CB5CE7AF8A}"/>
              </a:ext>
            </a:extLst>
          </p:cNvPr>
          <p:cNvSpPr txBox="1"/>
          <p:nvPr/>
        </p:nvSpPr>
        <p:spPr>
          <a:xfrm>
            <a:off x="2963484" y="2340038"/>
            <a:ext cx="3451412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noProof="0" dirty="0"/>
              <a:t>Agricultores Expertos/as en Descansos </a:t>
            </a:r>
            <a:r>
              <a:rPr lang="es-ES_tradnl" sz="2400" b="1" dirty="0"/>
              <a:t>M</a:t>
            </a:r>
            <a:r>
              <a:rPr lang="es-ES_tradnl" sz="2400" b="1" noProof="0" dirty="0" err="1"/>
              <a:t>ejorados</a:t>
            </a:r>
            <a:endParaRPr lang="es-ES_tradnl" sz="2400" b="1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76DD26A-1160-7C6F-6A4B-2E7F9903CA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935" y="3898694"/>
            <a:ext cx="3264424" cy="244831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2402D99-D617-29FE-37DD-9FA0B5FDE2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9543" y="3517293"/>
            <a:ext cx="2039216" cy="265626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6B46E77-9978-6716-33D7-179F28EEE59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4110" y="3774113"/>
            <a:ext cx="1690739" cy="261097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A695B77-B66C-31E4-E9EE-8C75FB63D04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2651" y="184079"/>
            <a:ext cx="2375084" cy="260273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3642B763-ED86-0D85-0E7F-4A95142012A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386" y="706927"/>
            <a:ext cx="2511344" cy="260424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D106A29-BB6D-1BF7-2E1B-28A79AAC9B9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8967" y="335455"/>
            <a:ext cx="1900963" cy="303053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C535679-0FF1-59A4-0531-8F139A0FA2D4}"/>
              </a:ext>
            </a:extLst>
          </p:cNvPr>
          <p:cNvSpPr txBox="1"/>
          <p:nvPr/>
        </p:nvSpPr>
        <p:spPr>
          <a:xfrm>
            <a:off x="7279655" y="2786814"/>
            <a:ext cx="981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noProof="0" dirty="0">
                <a:latin typeface="Algerian" panose="04020705040A02060702" pitchFamily="82" charset="0"/>
              </a:rPr>
              <a:t>LUCIA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29E0C4A-1653-6853-B9BC-385FC377B995}"/>
              </a:ext>
            </a:extLst>
          </p:cNvPr>
          <p:cNvSpPr txBox="1"/>
          <p:nvPr/>
        </p:nvSpPr>
        <p:spPr>
          <a:xfrm>
            <a:off x="997383" y="3352700"/>
            <a:ext cx="981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noProof="0" dirty="0">
                <a:latin typeface="Algerian" panose="04020705040A02060702" pitchFamily="82" charset="0"/>
              </a:rPr>
              <a:t>ROQUE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E6104BB-06F3-7F27-63B4-357A2DBF637A}"/>
              </a:ext>
            </a:extLst>
          </p:cNvPr>
          <p:cNvSpPr txBox="1"/>
          <p:nvPr/>
        </p:nvSpPr>
        <p:spPr>
          <a:xfrm>
            <a:off x="9707930" y="3358489"/>
            <a:ext cx="1414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noProof="0" dirty="0">
                <a:latin typeface="Algerian" panose="04020705040A02060702" pitchFamily="82" charset="0"/>
              </a:rPr>
              <a:t>HERMINIO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7A166C5-7426-1D0A-99C7-3B478DA48EF9}"/>
              </a:ext>
            </a:extLst>
          </p:cNvPr>
          <p:cNvSpPr txBox="1"/>
          <p:nvPr/>
        </p:nvSpPr>
        <p:spPr>
          <a:xfrm>
            <a:off x="10312098" y="6391723"/>
            <a:ext cx="1216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noProof="0" dirty="0" err="1">
                <a:latin typeface="Algerian" panose="04020705040A02060702" pitchFamily="82" charset="0"/>
              </a:rPr>
              <a:t>Zosimo</a:t>
            </a:r>
            <a:endParaRPr lang="es-ES_tradnl" b="1" noProof="0" dirty="0">
              <a:latin typeface="Algerian" panose="04020705040A02060702" pitchFamily="82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A6B6B6E-C8BE-C3C9-8EF5-B6884CCC0A76}"/>
              </a:ext>
            </a:extLst>
          </p:cNvPr>
          <p:cNvSpPr txBox="1"/>
          <p:nvPr/>
        </p:nvSpPr>
        <p:spPr>
          <a:xfrm>
            <a:off x="4715962" y="6150483"/>
            <a:ext cx="1338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noProof="0" dirty="0">
                <a:latin typeface="Algerian" panose="04020705040A02060702" pitchFamily="82" charset="0"/>
              </a:rPr>
              <a:t>OSWALDO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E73F3FE3-0ECA-A6CC-4AAE-E6C8F80C7581}"/>
              </a:ext>
            </a:extLst>
          </p:cNvPr>
          <p:cNvSpPr txBox="1"/>
          <p:nvPr/>
        </p:nvSpPr>
        <p:spPr>
          <a:xfrm>
            <a:off x="1164515" y="6369078"/>
            <a:ext cx="1627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noProof="0" dirty="0">
                <a:latin typeface="Algerian" panose="04020705040A02060702" pitchFamily="82" charset="0"/>
              </a:rPr>
              <a:t>ALEJANDRA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AD6D3B01-C6E2-95BD-E195-7F6408E457D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20943" y="3195593"/>
            <a:ext cx="1783769" cy="3229635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0BD1C97F-22DE-312C-0644-54DB15B6250A}"/>
              </a:ext>
            </a:extLst>
          </p:cNvPr>
          <p:cNvSpPr txBox="1"/>
          <p:nvPr/>
        </p:nvSpPr>
        <p:spPr>
          <a:xfrm>
            <a:off x="7501701" y="6425228"/>
            <a:ext cx="1203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noProof="0" dirty="0">
                <a:latin typeface="Algerian" panose="04020705040A02060702" pitchFamily="82" charset="0"/>
              </a:rPr>
              <a:t>LORENZO</a:t>
            </a:r>
          </a:p>
        </p:txBody>
      </p:sp>
    </p:spTree>
    <p:extLst>
      <p:ext uri="{BB962C8B-B14F-4D97-AF65-F5344CB8AC3E}">
        <p14:creationId xmlns:p14="http://schemas.microsoft.com/office/powerpoint/2010/main" val="4015474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1EDCC5A-9E95-DE13-0FDE-9B25DB57B4D2}"/>
              </a:ext>
            </a:extLst>
          </p:cNvPr>
          <p:cNvSpPr txBox="1"/>
          <p:nvPr/>
        </p:nvSpPr>
        <p:spPr>
          <a:xfrm>
            <a:off x="2580043" y="187797"/>
            <a:ext cx="6472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noProof="0" dirty="0"/>
              <a:t>¿Que Estamos Haciendo?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86AA3AE-FFF3-CA8F-E9CA-42C0EB5997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9130" y="4111099"/>
            <a:ext cx="1484844" cy="257341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966177D-2CDC-11CB-156F-904B63498A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87062" y="4159453"/>
            <a:ext cx="3385220" cy="2510750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4063C1C3-BD3D-739B-E752-520349DF8E70}"/>
              </a:ext>
            </a:extLst>
          </p:cNvPr>
          <p:cNvGrpSpPr/>
          <p:nvPr/>
        </p:nvGrpSpPr>
        <p:grpSpPr>
          <a:xfrm>
            <a:off x="735671" y="877797"/>
            <a:ext cx="11060089" cy="5746309"/>
            <a:chOff x="685184" y="1047460"/>
            <a:chExt cx="11060089" cy="5746309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C129D148-8544-017B-74E5-300FB54D3203}"/>
                </a:ext>
              </a:extLst>
            </p:cNvPr>
            <p:cNvSpPr txBox="1"/>
            <p:nvPr/>
          </p:nvSpPr>
          <p:spPr>
            <a:xfrm>
              <a:off x="685184" y="1047460"/>
              <a:ext cx="11060089" cy="39703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_tradnl" sz="2200" noProof="0" dirty="0"/>
                <a:t>Conformación de grupos de agricultores expertos en cada Región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_tradnl" sz="2200" noProof="0" dirty="0"/>
                <a:t>Reunión con expertos (trimestral)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_tradnl" sz="2200" noProof="0" dirty="0"/>
                <a:t>Talleres en comunidades u organizaciones nuevas (</a:t>
              </a:r>
              <a:r>
                <a:rPr lang="es-ES_tradnl" sz="2200" noProof="0" dirty="0" err="1"/>
                <a:t>Ccasapata</a:t>
              </a:r>
              <a:r>
                <a:rPr lang="es-ES_tradnl" sz="2200" noProof="0" dirty="0"/>
                <a:t>, </a:t>
              </a:r>
              <a:r>
                <a:rPr lang="es-ES_tradnl" sz="2200" noProof="0" dirty="0" err="1"/>
                <a:t>Vacahuasi</a:t>
              </a:r>
              <a:r>
                <a:rPr lang="es-ES_tradnl" sz="2200" noProof="0" dirty="0"/>
                <a:t>, </a:t>
              </a:r>
              <a:r>
                <a:rPr lang="es-ES_tradnl" sz="2200" noProof="0" dirty="0" err="1"/>
                <a:t>Casacancha</a:t>
              </a:r>
              <a:r>
                <a:rPr lang="es-ES_tradnl" sz="2200" noProof="0" dirty="0"/>
                <a:t>, </a:t>
              </a:r>
              <a:r>
                <a:rPr lang="es-ES_tradnl" sz="2200" noProof="0" dirty="0" err="1"/>
                <a:t>Cceraocro</a:t>
              </a:r>
              <a:r>
                <a:rPr lang="es-ES_tradnl" sz="2200" noProof="0" dirty="0"/>
                <a:t>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_tradnl" sz="2200" noProof="0" dirty="0"/>
                <a:t>Elaboración de materiales de difusión (trípticos, afiches y videos de descansos mejorados)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_tradnl" sz="2200" noProof="0" dirty="0"/>
                <a:t>Participación en ferias agroecológicas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_tradnl" sz="2200" noProof="0" dirty="0"/>
                <a:t>Parcelas demostrativas en cada región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_tradnl" sz="2200" noProof="0" dirty="0"/>
                <a:t>Instalación de 70 parcelas con nuevos agricultores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_tradnl" sz="2200" noProof="0" dirty="0"/>
                <a:t>Días de campo con agricultores nuevos en la finca del experto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s-ES_tradnl" sz="1800" noProof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s-ES_tradnl" sz="1800" noProof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s-ES_tradnl" noProof="0" dirty="0"/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F443EA0E-EA68-DB22-9514-57950E7191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5184" y="4329116"/>
              <a:ext cx="4404543" cy="24646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84702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BC8CC31-A5B8-02DF-4DB3-578B1500B4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9592" y="901183"/>
            <a:ext cx="3392785" cy="252781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0D58488-3D0E-F1CA-4380-3892034B09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333221" y="3525495"/>
            <a:ext cx="3465525" cy="252781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A1BD019-79DE-F5EC-E227-7A171D19D2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37606" y="802589"/>
            <a:ext cx="3782140" cy="525072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52E9FEF-A387-52B2-949D-FE6FAD78F4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38039" y="1771650"/>
            <a:ext cx="4226543" cy="28869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4EEEB0-6AD4-42EA-A3C8-2B27725DEC53}"/>
              </a:ext>
            </a:extLst>
          </p:cNvPr>
          <p:cNvSpPr txBox="1"/>
          <p:nvPr/>
        </p:nvSpPr>
        <p:spPr>
          <a:xfrm>
            <a:off x="4321784" y="341994"/>
            <a:ext cx="33927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/>
              <a:t>Materiales de Difusión </a:t>
            </a:r>
          </a:p>
        </p:txBody>
      </p:sp>
    </p:spTree>
    <p:extLst>
      <p:ext uri="{BB962C8B-B14F-4D97-AF65-F5344CB8AC3E}">
        <p14:creationId xmlns:p14="http://schemas.microsoft.com/office/powerpoint/2010/main" val="32994438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C6FD6353-C52E-4B01-5B9A-CDAE5E419900}"/>
              </a:ext>
            </a:extLst>
          </p:cNvPr>
          <p:cNvSpPr/>
          <p:nvPr/>
        </p:nvSpPr>
        <p:spPr>
          <a:xfrm>
            <a:off x="497080" y="1398494"/>
            <a:ext cx="4853056" cy="203050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9F1ABA2-C567-094A-A51B-11B85F978E30}"/>
              </a:ext>
            </a:extLst>
          </p:cNvPr>
          <p:cNvSpPr txBox="1"/>
          <p:nvPr/>
        </p:nvSpPr>
        <p:spPr>
          <a:xfrm>
            <a:off x="589878" y="1444251"/>
            <a:ext cx="47602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noProof="0" dirty="0"/>
              <a:t>Es el proceso por el cual las practicas agroecológicas se consolidan y fortalecen, cambiando las formas de pensar producir y relacionarse con la naturaleza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ED97C03-33C3-C10C-654F-14B9DACDA470}"/>
              </a:ext>
            </a:extLst>
          </p:cNvPr>
          <p:cNvSpPr txBox="1"/>
          <p:nvPr/>
        </p:nvSpPr>
        <p:spPr>
          <a:xfrm>
            <a:off x="589878" y="3905014"/>
            <a:ext cx="1114492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sz="2400" noProof="0" dirty="0"/>
              <a:t>Reuniones de agricultores expertos de las 3 regiones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sz="2400" noProof="0" dirty="0"/>
              <a:t>Vinculación de los descansos mejorados con crianzas de animales, con ello lograr un reciclaje de nutrientes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sz="2400" noProof="0" dirty="0"/>
              <a:t>Enfoque en salud de suelo, paisajes, y visión más holística de la finca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sz="2400" noProof="0" dirty="0"/>
              <a:t>Apoyar que agricultores y otros actores se organicen en grupos de forma voluntaria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BA4C422-BAC2-49EF-C460-7EC0BA91AA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1650" y="449113"/>
            <a:ext cx="6021830" cy="3155614"/>
          </a:xfrm>
          <a:prstGeom prst="rect">
            <a:avLst/>
          </a:prstGeom>
        </p:spPr>
      </p:pic>
      <p:sp>
        <p:nvSpPr>
          <p:cNvPr id="5" name="CuadroTexto 1">
            <a:extLst>
              <a:ext uri="{FF2B5EF4-FFF2-40B4-BE49-F238E27FC236}">
                <a16:creationId xmlns:a16="http://schemas.microsoft.com/office/drawing/2014/main" id="{9A273EDD-5ACC-FD22-4912-FBD440AE2231}"/>
              </a:ext>
            </a:extLst>
          </p:cNvPr>
          <p:cNvSpPr txBox="1"/>
          <p:nvPr/>
        </p:nvSpPr>
        <p:spPr>
          <a:xfrm>
            <a:off x="377067" y="451876"/>
            <a:ext cx="4309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noProof="0" dirty="0"/>
              <a:t>De Profundidad</a:t>
            </a:r>
          </a:p>
        </p:txBody>
      </p:sp>
    </p:spTree>
    <p:extLst>
      <p:ext uri="{BB962C8B-B14F-4D97-AF65-F5344CB8AC3E}">
        <p14:creationId xmlns:p14="http://schemas.microsoft.com/office/powerpoint/2010/main" val="42308586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F31C64B-63FA-7D16-685E-3470B826EA4E}"/>
              </a:ext>
            </a:extLst>
          </p:cNvPr>
          <p:cNvSpPr txBox="1"/>
          <p:nvPr/>
        </p:nvSpPr>
        <p:spPr>
          <a:xfrm>
            <a:off x="342192" y="2163992"/>
            <a:ext cx="6206069" cy="4496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es-ES_tradnl" sz="2400" kern="100" noProof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Incidencia en INIA: </a:t>
            </a:r>
          </a:p>
          <a:p>
            <a:pPr marL="577850" lvl="0" indent="-282575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_tradnl" sz="2200" kern="100" noProof="0" dirty="0"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es-ES_tradnl" sz="2200" kern="100" noProof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olaboración para un ensayo de largo plazo para suelos  </a:t>
            </a:r>
          </a:p>
          <a:p>
            <a:pPr marL="577850" lvl="0" indent="-282575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_tradnl" sz="2200" kern="100" noProof="0" dirty="0">
                <a:ea typeface="Aptos" panose="020B0004020202020204" pitchFamily="34" charset="0"/>
                <a:cs typeface="Times New Roman" panose="02020603050405020304" pitchFamily="18" charset="0"/>
              </a:rPr>
              <a:t>Consejos y presentaciones a nivel nacional</a:t>
            </a:r>
          </a:p>
          <a:p>
            <a:pPr marL="577850" lvl="0" indent="-282575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_tradnl" sz="2200" kern="100" noProof="0" dirty="0">
                <a:ea typeface="Aptos" panose="020B0004020202020204" pitchFamily="34" charset="0"/>
                <a:cs typeface="Times New Roman" panose="02020603050405020304" pitchFamily="18" charset="0"/>
              </a:rPr>
              <a:t>Lecciones sobre las instituciones y la necesidad de acomodar a sus formas de trabajo e inestabilidad laboral</a:t>
            </a:r>
          </a:p>
          <a:p>
            <a:pPr lvl="0" algn="just">
              <a:lnSpc>
                <a:spcPct val="115000"/>
              </a:lnSpc>
            </a:pPr>
            <a:endParaRPr lang="es-ES_tradnl" sz="1100" kern="100" noProof="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95275" indent="-295275">
              <a:lnSpc>
                <a:spcPct val="115000"/>
              </a:lnSpc>
            </a:pPr>
            <a:r>
              <a:rPr lang="es-ES_tradnl" sz="2400" kern="100" noProof="0" dirty="0">
                <a:ea typeface="Aptos" panose="020B0004020202020204" pitchFamily="34" charset="0"/>
                <a:cs typeface="Times New Roman" panose="02020603050405020304" pitchFamily="18" charset="0"/>
              </a:rPr>
              <a:t>Convenios con municipalidades u otras instituciones</a:t>
            </a:r>
          </a:p>
          <a:p>
            <a:pPr marL="295275" lvl="0" indent="-295275">
              <a:lnSpc>
                <a:spcPct val="115000"/>
              </a:lnSpc>
            </a:pPr>
            <a:r>
              <a:rPr lang="es-ES_tradnl" sz="2400" kern="100" noProof="0" dirty="0">
                <a:ea typeface="Aptos" panose="020B0004020202020204" pitchFamily="34" charset="0"/>
                <a:cs typeface="Times New Roman" panose="02020603050405020304" pitchFamily="18" charset="0"/>
              </a:rPr>
              <a:t>Colaboración</a:t>
            </a:r>
            <a:r>
              <a:rPr lang="es-ES_tradnl" sz="2400" kern="100" noProof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con universidades en las regiones</a:t>
            </a:r>
          </a:p>
          <a:p>
            <a:pPr marL="295275" lvl="0" indent="-295275">
              <a:lnSpc>
                <a:spcPct val="115000"/>
              </a:lnSpc>
            </a:pPr>
            <a:endParaRPr lang="es-ES_tradnl" sz="1050" kern="100" noProof="0" dirty="0"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3A33A7F2-F552-A4E8-8552-5363CF056CF1}"/>
              </a:ext>
            </a:extLst>
          </p:cNvPr>
          <p:cNvGrpSpPr/>
          <p:nvPr/>
        </p:nvGrpSpPr>
        <p:grpSpPr>
          <a:xfrm>
            <a:off x="813101" y="825828"/>
            <a:ext cx="5058054" cy="1194610"/>
            <a:chOff x="1122827" y="1561184"/>
            <a:chExt cx="3628293" cy="1443317"/>
          </a:xfrm>
        </p:grpSpPr>
        <p:sp>
          <p:nvSpPr>
            <p:cNvPr id="8" name="Rectángulo: esquinas redondeadas 7">
              <a:extLst>
                <a:ext uri="{FF2B5EF4-FFF2-40B4-BE49-F238E27FC236}">
                  <a16:creationId xmlns:a16="http://schemas.microsoft.com/office/drawing/2014/main" id="{22A9DF60-C751-C510-C55E-30E5A9BAB5DC}"/>
                </a:ext>
              </a:extLst>
            </p:cNvPr>
            <p:cNvSpPr/>
            <p:nvPr/>
          </p:nvSpPr>
          <p:spPr>
            <a:xfrm>
              <a:off x="1122827" y="1561184"/>
              <a:ext cx="3628293" cy="144331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2000" noProof="0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DBAD5E5F-49B7-120D-BF05-D4700051BE0E}"/>
                </a:ext>
              </a:extLst>
            </p:cNvPr>
            <p:cNvSpPr txBox="1"/>
            <p:nvPr/>
          </p:nvSpPr>
          <p:spPr>
            <a:xfrm>
              <a:off x="1241608" y="1665244"/>
              <a:ext cx="3422055" cy="1227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2000" noProof="0" dirty="0"/>
                <a:t>Es la integración de practicas agroecológicas en políticas publicas, normas institucionales y marcos legales</a:t>
              </a:r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2D1AE7C7-1D46-B87B-943A-DDB8BFEE51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7806"/>
          <a:stretch>
            <a:fillRect/>
          </a:stretch>
        </p:blipFill>
        <p:spPr>
          <a:xfrm>
            <a:off x="6693634" y="845751"/>
            <a:ext cx="3506986" cy="370032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714DC20-FE99-00B2-71A6-653E0CD119F8}"/>
              </a:ext>
            </a:extLst>
          </p:cNvPr>
          <p:cNvSpPr txBox="1"/>
          <p:nvPr/>
        </p:nvSpPr>
        <p:spPr>
          <a:xfrm>
            <a:off x="6693634" y="4770625"/>
            <a:ext cx="50202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noProof="0" dirty="0"/>
              <a:t>Instituciones con quien queremos colaborar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noProof="0" dirty="0"/>
              <a:t>SERNAMP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noProof="0" dirty="0"/>
              <a:t>Municipalidades locales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noProof="0" dirty="0"/>
              <a:t>Agro Rural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noProof="0" dirty="0"/>
              <a:t>SENASA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86B686-0205-6302-9BFE-A28F4B2EA3F2}"/>
              </a:ext>
            </a:extLst>
          </p:cNvPr>
          <p:cNvSpPr txBox="1"/>
          <p:nvPr/>
        </p:nvSpPr>
        <p:spPr>
          <a:xfrm>
            <a:off x="6854247" y="784538"/>
            <a:ext cx="350698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b="1" noProof="0" dirty="0"/>
              <a:t>Diseño del estudio en planificación</a:t>
            </a:r>
          </a:p>
        </p:txBody>
      </p:sp>
      <p:sp>
        <p:nvSpPr>
          <p:cNvPr id="13" name="CuadroTexto 1">
            <a:extLst>
              <a:ext uri="{FF2B5EF4-FFF2-40B4-BE49-F238E27FC236}">
                <a16:creationId xmlns:a16="http://schemas.microsoft.com/office/drawing/2014/main" id="{1A11A28F-52B7-2370-33E8-60E212EDDDDF}"/>
              </a:ext>
            </a:extLst>
          </p:cNvPr>
          <p:cNvSpPr txBox="1"/>
          <p:nvPr/>
        </p:nvSpPr>
        <p:spPr>
          <a:xfrm>
            <a:off x="797861" y="115025"/>
            <a:ext cx="4309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noProof="0" dirty="0"/>
              <a:t>Vertical</a:t>
            </a:r>
          </a:p>
        </p:txBody>
      </p:sp>
      <p:pic>
        <p:nvPicPr>
          <p:cNvPr id="14" name="Imagen 9">
            <a:extLst>
              <a:ext uri="{FF2B5EF4-FFF2-40B4-BE49-F238E27FC236}">
                <a16:creationId xmlns:a16="http://schemas.microsoft.com/office/drawing/2014/main" id="{F20BFB9F-22B3-D845-BB50-56EF9C5A15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042" b="27958"/>
          <a:stretch>
            <a:fillRect/>
          </a:stretch>
        </p:blipFill>
        <p:spPr>
          <a:xfrm>
            <a:off x="9893845" y="1215083"/>
            <a:ext cx="1971203" cy="266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211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92066C9-A22F-DFA6-7122-1703383EEA70}"/>
              </a:ext>
            </a:extLst>
          </p:cNvPr>
          <p:cNvSpPr txBox="1"/>
          <p:nvPr/>
        </p:nvSpPr>
        <p:spPr>
          <a:xfrm>
            <a:off x="540604" y="286942"/>
            <a:ext cx="75592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663" indent="-347663"/>
            <a:r>
              <a:rPr lang="es-ES_tradnl" sz="2400" b="1" noProof="0" dirty="0"/>
              <a:t>Institutos </a:t>
            </a:r>
            <a:r>
              <a:rPr lang="es-ES_tradnl" sz="2400" b="1" noProof="0" dirty="0" err="1"/>
              <a:t>Tecnicos</a:t>
            </a:r>
            <a:r>
              <a:rPr lang="es-ES_tradnl" sz="2400" b="1" noProof="0" dirty="0"/>
              <a:t> y Universidades (Cambiando Normas de Investigación)</a:t>
            </a:r>
          </a:p>
          <a:p>
            <a:endParaRPr lang="es-ES_tradnl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noProof="0" dirty="0"/>
              <a:t>Interés por parte de jóvenes por aprender métodos agroecológicos.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noProof="0" dirty="0"/>
              <a:t>Contacto con otros actores de investigación en agroecología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noProof="0" dirty="0"/>
              <a:t>Talleres de metodologías para evaluar salud de suelo, como entrada para practicas de regeneración de suelos (descansos forrajeros)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A5A52B2-9C6C-9B3B-3D8A-E9938572DE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9612" y="117538"/>
            <a:ext cx="2957849" cy="178101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12DFDB8-021A-DB19-4F73-D183D32371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90132" y="4556097"/>
            <a:ext cx="3296561" cy="185070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5C759BF-F941-D538-8FC8-322ADF083C5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615" y="4584580"/>
            <a:ext cx="2665190" cy="180604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E7AB127-B0DE-0AAD-3B5B-537BC5651C2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2797" y="4581886"/>
            <a:ext cx="3074894" cy="182851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9134207-AE2F-12A1-C85D-C2FCB7D01D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3768" y="2179768"/>
            <a:ext cx="3442446" cy="193796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E7C61E1-44C2-340E-F4BC-837E0E13DB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1575" y="4487069"/>
            <a:ext cx="2559645" cy="191973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8778358-79DF-5ACA-BBD4-A4EFA9D84455}"/>
              </a:ext>
            </a:extLst>
          </p:cNvPr>
          <p:cNvSpPr txBox="1"/>
          <p:nvPr/>
        </p:nvSpPr>
        <p:spPr>
          <a:xfrm>
            <a:off x="234422" y="6406802"/>
            <a:ext cx="2393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noProof="0" dirty="0"/>
              <a:t>Universidad de Huanta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DC2DBDB-9223-7E32-4D79-B821FAB08A2B}"/>
              </a:ext>
            </a:extLst>
          </p:cNvPr>
          <p:cNvSpPr txBox="1"/>
          <p:nvPr/>
        </p:nvSpPr>
        <p:spPr>
          <a:xfrm>
            <a:off x="2763805" y="6419926"/>
            <a:ext cx="2937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noProof="0" dirty="0"/>
              <a:t>Universidad de Huancavelica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6D243D8-F2C0-77CC-C047-BCA10AAC4CE4}"/>
              </a:ext>
            </a:extLst>
          </p:cNvPr>
          <p:cNvSpPr txBox="1"/>
          <p:nvPr/>
        </p:nvSpPr>
        <p:spPr>
          <a:xfrm>
            <a:off x="6716592" y="6416333"/>
            <a:ext cx="1643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noProof="0" dirty="0"/>
              <a:t>INIA Pucallpa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D4AF0BA-649C-568D-454E-99438FA414E0}"/>
              </a:ext>
            </a:extLst>
          </p:cNvPr>
          <p:cNvSpPr txBox="1"/>
          <p:nvPr/>
        </p:nvSpPr>
        <p:spPr>
          <a:xfrm>
            <a:off x="9506716" y="1898557"/>
            <a:ext cx="1643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noProof="0" dirty="0"/>
              <a:t>CBC - Cuzco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72A32B7-0E44-7FC0-ED4C-B25C7327CBE6}"/>
              </a:ext>
            </a:extLst>
          </p:cNvPr>
          <p:cNvSpPr txBox="1"/>
          <p:nvPr/>
        </p:nvSpPr>
        <p:spPr>
          <a:xfrm>
            <a:off x="9186693" y="4080677"/>
            <a:ext cx="1963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noProof="0" dirty="0"/>
              <a:t>Instituto Huapaya</a:t>
            </a:r>
          </a:p>
        </p:txBody>
      </p:sp>
      <p:sp>
        <p:nvSpPr>
          <p:cNvPr id="13" name="CuadroTexto 8">
            <a:extLst>
              <a:ext uri="{FF2B5EF4-FFF2-40B4-BE49-F238E27FC236}">
                <a16:creationId xmlns:a16="http://schemas.microsoft.com/office/drawing/2014/main" id="{F973274C-5F82-D4E8-4DD5-5BB12AA94E46}"/>
              </a:ext>
            </a:extLst>
          </p:cNvPr>
          <p:cNvSpPr txBox="1"/>
          <p:nvPr/>
        </p:nvSpPr>
        <p:spPr>
          <a:xfrm>
            <a:off x="9308985" y="6416333"/>
            <a:ext cx="2559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noProof="0" dirty="0"/>
              <a:t>Instituto </a:t>
            </a:r>
            <a:r>
              <a:rPr lang="es-ES_tradnl" noProof="0" dirty="0" err="1"/>
              <a:t>Vilcashuaman</a:t>
            </a:r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3950973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1E88A-2AB9-BEAD-C454-F4A0AD6E5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985DC2-A3FF-B14B-B68E-E7EBF54AAD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66F871-6A70-C1F6-FE4A-B4C766A2BEBB}"/>
              </a:ext>
            </a:extLst>
          </p:cNvPr>
          <p:cNvSpPr txBox="1"/>
          <p:nvPr/>
        </p:nvSpPr>
        <p:spPr>
          <a:xfrm>
            <a:off x="448056" y="59246"/>
            <a:ext cx="4832802" cy="891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sz="3400" b="1" kern="1200" noProof="0" dirty="0">
                <a:solidFill>
                  <a:schemeClr val="tx1"/>
                </a:solidFill>
                <a:ea typeface="+mj-ea"/>
                <a:cs typeface="+mj-cs"/>
              </a:rPr>
              <a:t>    Conclusiones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7F1C3B-5A46-FDF1-CC8D-D84FAE9C6AE5}"/>
              </a:ext>
            </a:extLst>
          </p:cNvPr>
          <p:cNvSpPr txBox="1"/>
          <p:nvPr/>
        </p:nvSpPr>
        <p:spPr>
          <a:xfrm>
            <a:off x="448056" y="1152144"/>
            <a:ext cx="5057156" cy="516779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230188" indent="-2286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sz="2800" noProof="0" dirty="0"/>
              <a:t>Los descansos forrajeros muestran mucho potencial como una práctica agroecológica y multifuncional en los sistemas mixtos de los Andes.</a:t>
            </a:r>
          </a:p>
          <a:p>
            <a:pPr marL="230188" indent="-2286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sz="2800" noProof="0" dirty="0"/>
              <a:t>Entender con quien estamos trabajando y sus dinámicos de comunicación nos ayuda a escalar las innovaciones.</a:t>
            </a:r>
          </a:p>
          <a:p>
            <a:pPr marL="230188" indent="-2286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_tradnl" sz="2800" noProof="0" dirty="0"/>
              <a:t>Escalamiento es un proceso complejo y es importante trabajar en los tres ejes para fomentar cambio a varios niveles.</a:t>
            </a:r>
          </a:p>
          <a:p>
            <a:pPr marL="230188" indent="-2286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s-ES_tradnl" sz="2800" noProof="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3BEDD9-3CDD-D5EA-1EA8-9E85445CE3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3908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5683-2AB6-D81C-3999-CBAF577A0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Pictures.Aug.2014\General Pictures\2013-1-31\P1000836.JPG">
            <a:extLst>
              <a:ext uri="{FF2B5EF4-FFF2-40B4-BE49-F238E27FC236}">
                <a16:creationId xmlns:a16="http://schemas.microsoft.com/office/drawing/2014/main" id="{00478F26-70F6-9BB4-BEF7-CFE605BDC4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3697AE16-8245-71A6-A7A1-362C758A52B0}"/>
              </a:ext>
            </a:extLst>
          </p:cNvPr>
          <p:cNvSpPr/>
          <p:nvPr/>
        </p:nvSpPr>
        <p:spPr>
          <a:xfrm>
            <a:off x="3510884" y="260855"/>
            <a:ext cx="48326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noProof="0" dirty="0">
                <a:solidFill>
                  <a:srgbClr val="002060"/>
                </a:solidFill>
              </a:rPr>
              <a:t>Agradecimientos</a:t>
            </a:r>
            <a:endParaRPr lang="es-ES_tradnl" sz="4000" b="1" noProof="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8C775B-4FAB-A575-03BC-6FC438DFC4C8}"/>
              </a:ext>
            </a:extLst>
          </p:cNvPr>
          <p:cNvSpPr txBox="1"/>
          <p:nvPr/>
        </p:nvSpPr>
        <p:spPr>
          <a:xfrm>
            <a:off x="333539" y="5275209"/>
            <a:ext cx="7872792" cy="1091966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23838" indent="-223838">
              <a:lnSpc>
                <a:spcPct val="120000"/>
              </a:lnSpc>
              <a:buFont typeface="Arial"/>
              <a:buChar char="•"/>
            </a:pPr>
            <a:r>
              <a:rPr lang="es-ES_tradnl" sz="2800" b="1" noProof="0" dirty="0">
                <a:solidFill>
                  <a:srgbClr val="0432FF"/>
                </a:solidFill>
              </a:rPr>
              <a:t>Comunidades de Ayacucho, Huancavelica y Junín </a:t>
            </a:r>
          </a:p>
          <a:p>
            <a:pPr marL="223838" indent="-223838">
              <a:lnSpc>
                <a:spcPct val="120000"/>
              </a:lnSpc>
              <a:buFont typeface="Arial"/>
              <a:buChar char="•"/>
            </a:pPr>
            <a:r>
              <a:rPr lang="es-ES_tradnl" sz="2800" b="1" noProof="0" dirty="0">
                <a:solidFill>
                  <a:srgbClr val="0432FF"/>
                </a:solidFill>
              </a:rPr>
              <a:t>Universidades locales y otros institutos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B0427D-77C9-2D4D-AAEA-2743C20897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0629" y="5532121"/>
            <a:ext cx="3023847" cy="61449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674648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42798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CBC52-E910-BD1B-5A4E-0EF6030FF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793" y="214312"/>
            <a:ext cx="10920413" cy="6429375"/>
          </a:xfrm>
        </p:spPr>
        <p:txBody>
          <a:bodyPr>
            <a:normAutofit fontScale="775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s-ES_tradnl" sz="2900" b="1" noProof="0" dirty="0">
                <a:effectLst/>
                <a:ea typeface="Times New Roman" panose="02020603050405020304" pitchFamily="18" charset="0"/>
              </a:rPr>
              <a:t>Literatura Citada/Relevante</a:t>
            </a:r>
            <a:r>
              <a:rPr lang="es-ES_tradnl" sz="2600" b="1" noProof="0" dirty="0">
                <a:effectLst/>
                <a:ea typeface="Times New Roman" panose="02020603050405020304" pitchFamily="18" charset="0"/>
              </a:rPr>
              <a:t>:</a:t>
            </a:r>
          </a:p>
          <a:p>
            <a:pPr marL="239713" indent="-239713">
              <a:spcBef>
                <a:spcPts val="1200"/>
              </a:spcBef>
              <a:spcAft>
                <a:spcPts val="600"/>
              </a:spcAft>
              <a:buNone/>
            </a:pPr>
            <a:r>
              <a:rPr lang="es-ES_tradnl" sz="2100" noProof="0" dirty="0">
                <a:effectLst/>
                <a:ea typeface="Times New Roman" panose="02020603050405020304" pitchFamily="18" charset="0"/>
              </a:rPr>
              <a:t>Caulfield, M., J.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Bouniol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, S.J. Fonte, and A. Kessler (2019)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How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rural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out-migrations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drive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changes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to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farm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and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land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management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: A case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study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from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the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rural Andes.</a:t>
            </a:r>
            <a:r>
              <a:rPr lang="es-ES_tradnl" sz="2100" i="1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b="1" noProof="0" dirty="0" err="1">
                <a:effectLst/>
                <a:ea typeface="Times New Roman" panose="02020603050405020304" pitchFamily="18" charset="0"/>
              </a:rPr>
              <a:t>Land</a:t>
            </a:r>
            <a:r>
              <a:rPr lang="es-ES_tradnl" sz="2100" b="1" noProof="0" dirty="0">
                <a:effectLst/>
                <a:ea typeface="Times New Roman" panose="02020603050405020304" pitchFamily="18" charset="0"/>
              </a:rPr>
              <a:t> Use </a:t>
            </a:r>
            <a:r>
              <a:rPr lang="es-ES_tradnl" sz="2100" b="1" noProof="0" dirty="0" err="1">
                <a:effectLst/>
                <a:ea typeface="Times New Roman" panose="02020603050405020304" pitchFamily="18" charset="0"/>
              </a:rPr>
              <a:t>Policy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81: 594-603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.  </a:t>
            </a:r>
          </a:p>
          <a:p>
            <a:pPr marL="239713" indent="-239713">
              <a:spcBef>
                <a:spcPts val="0"/>
              </a:spcBef>
              <a:spcAft>
                <a:spcPts val="600"/>
              </a:spcAft>
              <a:buNone/>
            </a:pP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Caulfield, M., J. Groot, S.J. Fonte, S. Sherwood; P. Oyarzun, R. Borja, S.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Dumble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and P.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Tittonell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(2020) Live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barriers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and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associated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organic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amendments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mitigate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land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degradation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and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improve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crop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productivity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in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hillside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agricultural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systems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of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the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Ecuadorian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Andes. </a:t>
            </a:r>
            <a:r>
              <a:rPr lang="es-ES_tradnl" sz="2100" b="1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Land</a:t>
            </a:r>
            <a:r>
              <a:rPr lang="es-ES_tradnl" sz="2100" b="1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b="1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Degradation</a:t>
            </a:r>
            <a:r>
              <a:rPr lang="es-ES_tradnl" sz="2100" b="1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and </a:t>
            </a:r>
            <a:r>
              <a:rPr lang="es-ES_tradnl" sz="2100" b="1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Development</a:t>
            </a:r>
            <a:r>
              <a:rPr lang="es-ES_tradnl" sz="2100" i="1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31: 1650–1661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.</a:t>
            </a:r>
            <a:endParaRPr lang="es-ES_tradnl" sz="2100" noProof="0" dirty="0">
              <a:effectLst/>
              <a:ea typeface="Times New Roman" panose="02020603050405020304" pitchFamily="18" charset="0"/>
            </a:endParaRPr>
          </a:p>
          <a:p>
            <a:pPr marL="239713" indent="-239713">
              <a:spcBef>
                <a:spcPts val="0"/>
              </a:spcBef>
              <a:spcAft>
                <a:spcPts val="600"/>
              </a:spcAft>
              <a:buNone/>
            </a:pP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Caulfield, M., S.J.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Vanek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K. Meza, J. Huaraca, J.L. Loayza, S. Palomino, E. Olivera, R.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Ccanto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L.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Vigil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and S.J. Fonte (2022) Drivers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of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farmer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involvement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in experimental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forage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trials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in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the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Peruvian Andes and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implications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for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participatory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research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design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. </a:t>
            </a:r>
            <a:r>
              <a:rPr lang="es-ES_tradnl" sz="2100" b="1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Experimental </a:t>
            </a:r>
            <a:r>
              <a:rPr lang="es-ES_tradnl" sz="2100" b="1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Agriculture</a:t>
            </a:r>
            <a:r>
              <a:rPr lang="es-ES_tradnl" sz="2100" i="1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58: e39 1-19.</a:t>
            </a:r>
          </a:p>
          <a:p>
            <a:pPr marL="239713" indent="-239713">
              <a:spcBef>
                <a:spcPts val="0"/>
              </a:spcBef>
              <a:spcAft>
                <a:spcPts val="600"/>
              </a:spcAft>
              <a:buNone/>
            </a:pPr>
            <a:r>
              <a:rPr lang="es-ES_tradnl" sz="2100" noProof="0" dirty="0">
                <a:effectLst/>
                <a:ea typeface="Times New Roman" panose="02020603050405020304" pitchFamily="18" charset="0"/>
              </a:rPr>
              <a:t>de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Valença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, A.W., S.J.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Vanek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, K. Meza, R.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Ccanto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, E. Olivera, M.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Scurrah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, E.A.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Lantinga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and S.J. Fonte (2017)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Land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use as a driver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of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soil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fertility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and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biodiversity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across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an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agricultural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landscape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in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the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Central Peruvian Andes. </a:t>
            </a:r>
            <a:r>
              <a:rPr lang="es-ES_tradnl" sz="2100" b="1" noProof="0" dirty="0" err="1">
                <a:effectLst/>
                <a:ea typeface="Times New Roman" panose="02020603050405020304" pitchFamily="18" charset="0"/>
              </a:rPr>
              <a:t>Ecological</a:t>
            </a:r>
            <a:r>
              <a:rPr lang="es-ES_tradnl" sz="2100" b="1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b="1" noProof="0" dirty="0" err="1">
                <a:effectLst/>
                <a:ea typeface="Times New Roman" panose="02020603050405020304" pitchFamily="18" charset="0"/>
              </a:rPr>
              <a:t>Applications</a:t>
            </a:r>
            <a:r>
              <a:rPr lang="es-ES_tradnl" sz="2100" b="1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27: 1138-1154</a:t>
            </a:r>
          </a:p>
          <a:p>
            <a:pPr marL="239713" indent="-239713">
              <a:spcBef>
                <a:spcPts val="0"/>
              </a:spcBef>
              <a:spcAft>
                <a:spcPts val="600"/>
              </a:spcAft>
              <a:buNone/>
            </a:pPr>
            <a:r>
              <a:rPr lang="es-ES_tradnl" sz="2100" noProof="0" dirty="0">
                <a:effectLst/>
                <a:ea typeface="Times New Roman" panose="02020603050405020304" pitchFamily="18" charset="0"/>
              </a:rPr>
              <a:t>Fonte, S.J., S.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Vanek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, P. Oyarzun, S.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Parsa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, I. Rao, D.C. Quintero, and P.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Lavelle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(2012)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Pathways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to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agroecological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intensification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of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soil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fertility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management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by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smallholder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farmers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in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the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Andean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highlands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. </a:t>
            </a:r>
            <a:r>
              <a:rPr lang="es-ES_tradnl" sz="2100" b="1" noProof="0" dirty="0" err="1">
                <a:effectLst/>
                <a:ea typeface="Times New Roman" panose="02020603050405020304" pitchFamily="18" charset="0"/>
              </a:rPr>
              <a:t>Advances</a:t>
            </a:r>
            <a:r>
              <a:rPr lang="es-ES_tradnl" sz="2100" b="1" noProof="0" dirty="0">
                <a:effectLst/>
                <a:ea typeface="Times New Roman" panose="02020603050405020304" pitchFamily="18" charset="0"/>
              </a:rPr>
              <a:t> in </a:t>
            </a:r>
            <a:r>
              <a:rPr lang="es-ES_tradnl" sz="2100" b="1" noProof="0" dirty="0" err="1">
                <a:effectLst/>
                <a:ea typeface="Times New Roman" panose="02020603050405020304" pitchFamily="18" charset="0"/>
              </a:rPr>
              <a:t>Agronomy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116: 125-184</a:t>
            </a:r>
            <a:r>
              <a:rPr lang="es-ES_tradnl" sz="2100" noProof="0" dirty="0">
                <a:effectLst/>
              </a:rPr>
              <a:t> </a:t>
            </a:r>
            <a:endParaRPr lang="es-ES_tradnl" sz="2100" noProof="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239713" indent="-239713">
              <a:spcBef>
                <a:spcPts val="0"/>
              </a:spcBef>
              <a:spcAft>
                <a:spcPts val="600"/>
              </a:spcAft>
              <a:buNone/>
            </a:pP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Meza, K., S.J.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Vanek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Y. Samudio, E. Olivera, R.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Ccanto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M.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Scurrah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S.J. Fonte (2022) Grass-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legume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mixtures show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potential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to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increase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above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and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belowground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biomass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production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for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Andean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forage-based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fallows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. </a:t>
            </a:r>
            <a:r>
              <a:rPr lang="es-ES_tradnl" sz="2100" b="1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Agronomy</a:t>
            </a:r>
            <a:r>
              <a:rPr lang="es-ES_tradnl" sz="2100" i="1" noProof="0" dirty="0">
                <a:solidFill>
                  <a:srgbClr val="0432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12: 142.</a:t>
            </a:r>
            <a:endParaRPr lang="es-ES_tradnl" sz="2100" noProof="0" dirty="0">
              <a:effectLst/>
              <a:ea typeface="Times New Roman" panose="02020603050405020304" pitchFamily="18" charset="0"/>
            </a:endParaRPr>
          </a:p>
          <a:p>
            <a:pPr marL="239713" indent="-239713">
              <a:spcBef>
                <a:spcPts val="0"/>
              </a:spcBef>
              <a:spcAft>
                <a:spcPts val="600"/>
              </a:spcAft>
              <a:buNone/>
            </a:pP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Vanek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S.J., K. Meza, R.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Ccanto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E. Olivera, M.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Scurrah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and S.J. Fonte (2020)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Participatory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design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of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improved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forage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/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fallow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options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across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soil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gradients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with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farmers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of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the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Central Peruvian Andes. </a:t>
            </a:r>
            <a:r>
              <a:rPr lang="es-ES_tradnl" sz="2100" b="1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Agriculture</a:t>
            </a:r>
            <a:r>
              <a:rPr lang="es-ES_tradnl" sz="2100" b="1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es-ES_tradnl" sz="2100" b="1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Ecosystems</a:t>
            </a:r>
            <a:r>
              <a:rPr lang="es-ES_tradnl" sz="2100" b="1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and </a:t>
            </a:r>
            <a:r>
              <a:rPr lang="es-ES_tradnl" sz="2100" b="1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Environment</a:t>
            </a:r>
            <a:r>
              <a:rPr lang="es-ES_tradnl" sz="2100" i="1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300: 106933</a:t>
            </a:r>
            <a:r>
              <a:rPr lang="es-ES_tradnl" sz="2100" i="1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marL="239713" indent="-239713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</a:pPr>
            <a:r>
              <a:rPr lang="es-ES_tradnl" sz="2100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Visscher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, A., C. </a:t>
            </a:r>
            <a:r>
              <a:rPr lang="es-ES_tradnl" sz="2100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Wellstein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, S. </a:t>
            </a:r>
            <a:r>
              <a:rPr lang="es-ES_tradnl" sz="2100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Vanek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, A. </a:t>
            </a:r>
            <a:r>
              <a:rPr lang="es-ES_tradnl" sz="2100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Bricca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, K. Meza, J. Huaraca, R. </a:t>
            </a:r>
            <a:r>
              <a:rPr lang="es-ES_tradnl" sz="2100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Ccanto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, E. Olivera. J. Loayza, L. </a:t>
            </a:r>
            <a:r>
              <a:rPr lang="es-ES_tradnl" sz="2100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Vigil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, S. Palomino, M. </a:t>
            </a:r>
            <a:r>
              <a:rPr lang="es-ES_tradnl" sz="2100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Scurrah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, S. </a:t>
            </a:r>
            <a:r>
              <a:rPr lang="es-ES_tradnl" sz="2100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Zerbe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. G. </a:t>
            </a:r>
            <a:r>
              <a:rPr lang="es-ES_tradnl" sz="2100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Bonari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, and S.J. Fonte (2023a) Drivers </a:t>
            </a:r>
            <a:r>
              <a:rPr lang="es-ES_tradnl" sz="2100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of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growth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 and establishment </a:t>
            </a:r>
            <a:r>
              <a:rPr lang="es-ES_tradnl" sz="2100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of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the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 invasive </a:t>
            </a:r>
            <a:r>
              <a:rPr lang="es-ES_tradnl" sz="2100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plant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es-ES_tradnl" sz="2100" i="1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Rumex</a:t>
            </a:r>
            <a:r>
              <a:rPr lang="es-ES_tradnl" sz="2100" i="1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es-ES_tradnl" sz="2100" i="1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acetosella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within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Andean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fallow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systems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. </a:t>
            </a:r>
            <a:r>
              <a:rPr lang="es-ES_tradnl" sz="2100" b="1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Agriculture</a:t>
            </a:r>
            <a:r>
              <a:rPr lang="es-ES_tradnl" sz="2100" b="1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, </a:t>
            </a:r>
            <a:r>
              <a:rPr lang="es-ES_tradnl" sz="2100" b="1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Ecosystem</a:t>
            </a:r>
            <a:r>
              <a:rPr lang="es-ES_tradnl" sz="2100" b="1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 and </a:t>
            </a:r>
            <a:r>
              <a:rPr lang="es-ES_tradnl" sz="2100" b="1" noProof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Environment</a:t>
            </a:r>
            <a:r>
              <a:rPr lang="es-ES_tradnl" sz="2100" b="1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es-ES_tradnl" sz="2100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351: 108446</a:t>
            </a:r>
            <a:r>
              <a:rPr lang="es-ES_tradnl" sz="1800" noProof="0" dirty="0"/>
              <a:t> </a:t>
            </a:r>
            <a:r>
              <a:rPr lang="es-ES_tradnl" sz="2100" i="1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  <a:endParaRPr lang="es-ES_tradnl" sz="2100" noProof="0" dirty="0">
              <a:ea typeface="Times New Roman" panose="02020603050405020304" pitchFamily="18" charset="0"/>
            </a:endParaRPr>
          </a:p>
          <a:p>
            <a:pPr marL="239713" indent="-239713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</a:pP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Visscher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A., S.J.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Vanek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K. Meza, C.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Wellstein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S.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Zerbe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R.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Ccanto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E. Olivera, M.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Scurrah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and S.J. Fonte (2023b)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Tree-based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land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uses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enhance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the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provision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of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ecosystem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services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in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agricultural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landscapes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of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the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Peruvian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highlands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. </a:t>
            </a:r>
            <a:r>
              <a:rPr lang="es-ES_tradnl" sz="2100" b="1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Agriculture</a:t>
            </a:r>
            <a:r>
              <a:rPr lang="es-ES_tradnl" sz="2100" b="1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es-ES_tradnl" sz="2100" b="1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Ecosystems</a:t>
            </a:r>
            <a:r>
              <a:rPr lang="es-ES_tradnl" sz="2100" b="1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and </a:t>
            </a:r>
            <a:r>
              <a:rPr lang="es-ES_tradnl" sz="2100" b="1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Environment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342: 108213</a:t>
            </a:r>
            <a:r>
              <a:rPr lang="es-ES_tradnl" sz="2100" i="1" noProof="0" dirty="0">
                <a:effectLst/>
                <a:ea typeface="Times New Roman" panose="02020603050405020304" pitchFamily="18" charset="0"/>
              </a:rPr>
              <a:t>.</a:t>
            </a:r>
            <a:endParaRPr lang="es-ES_tradnl" sz="2100" noProof="0" dirty="0">
              <a:effectLst/>
              <a:ea typeface="Times New Roman" panose="02020603050405020304" pitchFamily="18" charset="0"/>
            </a:endParaRPr>
          </a:p>
          <a:p>
            <a:pPr marL="239713" indent="-239713">
              <a:spcBef>
                <a:spcPts val="0"/>
              </a:spcBef>
              <a:spcAft>
                <a:spcPts val="600"/>
              </a:spcAft>
              <a:buNone/>
            </a:pP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Visscher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, A.M., S.J.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Vanek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, K. Meza, R.G.M de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Goede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, A.A. Valverde, R.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Ccanto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, E. Olivera, M.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Scurrah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, and S.J. Fonte (2020)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Eucalyptus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and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alder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field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margins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differ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in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their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impact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on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ecosystem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services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and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biodiversity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within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cropping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fields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of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effectLst/>
                <a:ea typeface="Times New Roman" panose="02020603050405020304" pitchFamily="18" charset="0"/>
              </a:rPr>
              <a:t>the</a:t>
            </a:r>
            <a:r>
              <a:rPr lang="es-ES_tradnl" sz="2100" noProof="0" dirty="0">
                <a:effectLst/>
                <a:ea typeface="Times New Roman" panose="02020603050405020304" pitchFamily="18" charset="0"/>
              </a:rPr>
              <a:t> Peruvian Andes. </a:t>
            </a:r>
            <a:r>
              <a:rPr lang="es-ES_tradnl" sz="2100" b="1" noProof="0" dirty="0" err="1">
                <a:effectLst/>
                <a:ea typeface="Times New Roman" panose="02020603050405020304" pitchFamily="18" charset="0"/>
              </a:rPr>
              <a:t>Agriculture</a:t>
            </a:r>
            <a:r>
              <a:rPr lang="es-ES_tradnl" sz="2100" b="1" noProof="0" dirty="0">
                <a:effectLst/>
                <a:ea typeface="Times New Roman" panose="02020603050405020304" pitchFamily="18" charset="0"/>
              </a:rPr>
              <a:t>, </a:t>
            </a:r>
            <a:r>
              <a:rPr lang="es-ES_tradnl" sz="2100" b="1" noProof="0" dirty="0" err="1">
                <a:effectLst/>
                <a:ea typeface="Times New Roman" panose="02020603050405020304" pitchFamily="18" charset="0"/>
              </a:rPr>
              <a:t>Ecosystems</a:t>
            </a:r>
            <a:r>
              <a:rPr lang="es-ES_tradnl" sz="2100" b="1" noProof="0" dirty="0">
                <a:effectLst/>
                <a:ea typeface="Times New Roman" panose="02020603050405020304" pitchFamily="18" charset="0"/>
              </a:rPr>
              <a:t> and </a:t>
            </a:r>
            <a:r>
              <a:rPr lang="es-ES_tradnl" sz="2100" b="1" noProof="0" dirty="0" err="1">
                <a:effectLst/>
                <a:ea typeface="Times New Roman" panose="02020603050405020304" pitchFamily="18" charset="0"/>
              </a:rPr>
              <a:t>Environment</a:t>
            </a:r>
            <a:r>
              <a:rPr lang="es-ES_tradnl" sz="2100" i="1" noProof="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i="0" noProof="0" dirty="0">
                <a:effectLst/>
                <a:ea typeface="Times New Roman" panose="02020603050405020304" pitchFamily="18" charset="0"/>
              </a:rPr>
              <a:t>303: 107017</a:t>
            </a:r>
            <a:r>
              <a:rPr lang="es-ES_tradnl" sz="2100" i="1" noProof="0" dirty="0">
                <a:effectLst/>
                <a:ea typeface="Times New Roman" panose="02020603050405020304" pitchFamily="18" charset="0"/>
              </a:rPr>
              <a:t>.</a:t>
            </a:r>
          </a:p>
          <a:p>
            <a:pPr marL="239713" indent="-239713">
              <a:spcBef>
                <a:spcPts val="0"/>
              </a:spcBef>
              <a:spcAft>
                <a:spcPts val="600"/>
              </a:spcAft>
              <a:buNone/>
            </a:pP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Visscher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A.M., S.J.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Vanek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J. Huaraca, R.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Ccanto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K. Meza, E. Olivera, M.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Scurrah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C.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Wellstein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G.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Bonari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and S.J. Fonte (2024)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Traditional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soil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fertility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management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ameliorates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climate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change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impacts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on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traditional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Andean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crops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. </a:t>
            </a:r>
            <a:r>
              <a:rPr lang="es-ES_tradnl" sz="2100" b="1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Science</a:t>
            </a:r>
            <a:r>
              <a:rPr lang="es-ES_tradnl" sz="2100" b="1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b="1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of</a:t>
            </a:r>
            <a:r>
              <a:rPr lang="es-ES_tradnl" sz="2100" b="1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b="1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the</a:t>
            </a:r>
            <a:r>
              <a:rPr lang="es-ES_tradnl" sz="2100" b="1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Total </a:t>
            </a:r>
            <a:r>
              <a:rPr lang="es-ES_tradnl" sz="2100" b="1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Environment</a:t>
            </a:r>
            <a:r>
              <a:rPr lang="es-ES_tradnl" sz="2100" i="1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_tradnl" sz="2100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912: 168725</a:t>
            </a:r>
            <a:endParaRPr lang="es-ES_tradnl" sz="2100" noProof="0" dirty="0">
              <a:effectLst/>
              <a:ea typeface="Times New Roman" panose="02020603050405020304" pitchFamily="18" charset="0"/>
            </a:endParaRP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20718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31898</TotalTime>
  <Words>2249</Words>
  <Application>Microsoft Macintosh PowerPoint</Application>
  <PresentationFormat>Widescreen</PresentationFormat>
  <Paragraphs>353</Paragraphs>
  <Slides>32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Algerian</vt:lpstr>
      <vt:lpstr>Aptos</vt:lpstr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  <vt:lpstr>   Resumen</vt:lpstr>
      <vt:lpstr>Historia del proyecto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Descubrimiento y Evidencia sobre los Descansos Forrajeros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Estrategias de Escalamiento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Fonte,Steven</dc:creator>
  <cp:lastModifiedBy>Fonte,Steven</cp:lastModifiedBy>
  <cp:revision>250</cp:revision>
  <dcterms:created xsi:type="dcterms:W3CDTF">2019-05-21T17:07:00Z</dcterms:created>
  <dcterms:modified xsi:type="dcterms:W3CDTF">2025-06-10T15:40:31Z</dcterms:modified>
</cp:coreProperties>
</file>