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263" r:id="rId3"/>
    <p:sldId id="290" r:id="rId4"/>
    <p:sldId id="295" r:id="rId5"/>
    <p:sldId id="296" r:id="rId6"/>
    <p:sldId id="258" r:id="rId7"/>
    <p:sldId id="291" r:id="rId8"/>
    <p:sldId id="299" r:id="rId9"/>
    <p:sldId id="302" r:id="rId10"/>
    <p:sldId id="317" r:id="rId11"/>
    <p:sldId id="298" r:id="rId12"/>
    <p:sldId id="311" r:id="rId13"/>
    <p:sldId id="312" r:id="rId14"/>
    <p:sldId id="313" r:id="rId15"/>
    <p:sldId id="315" r:id="rId16"/>
    <p:sldId id="314" r:id="rId17"/>
    <p:sldId id="300" r:id="rId18"/>
    <p:sldId id="297" r:id="rId19"/>
    <p:sldId id="292" r:id="rId20"/>
    <p:sldId id="303" r:id="rId21"/>
    <p:sldId id="281" r:id="rId22"/>
    <p:sldId id="305" r:id="rId23"/>
    <p:sldId id="306" r:id="rId24"/>
    <p:sldId id="309" r:id="rId25"/>
    <p:sldId id="310" r:id="rId26"/>
    <p:sldId id="259" r:id="rId27"/>
    <p:sldId id="272" r:id="rId28"/>
    <p:sldId id="318" r:id="rId29"/>
  </p:sldIdLst>
  <p:sldSz cx="20104100" cy="11309350"/>
  <p:notesSz cx="20104100" cy="11309350"/>
  <p:embeddedFontLst>
    <p:embeddedFont>
      <p:font typeface="Abadi Extra Light" panose="020B0204020104020204" pitchFamily="34" charset="0"/>
      <p:regular r:id="rId31"/>
    </p:embeddedFont>
    <p:embeddedFont>
      <p:font typeface="Aptos" panose="020B0004020202020204" pitchFamily="34" charset="0"/>
      <p:regular r:id="rId32"/>
      <p:bold r:id="rId33"/>
      <p:italic r:id="rId34"/>
      <p:boldItalic r:id="rId35"/>
    </p:embeddedFont>
    <p:embeddedFont>
      <p:font typeface="Calibri" panose="020F0502020204030204" pitchFamily="34" charset="0"/>
      <p:regular r:id="rId36"/>
      <p:bold r:id="rId37"/>
      <p:italic r:id="rId38"/>
      <p:boldItalic r:id="rId39"/>
    </p:embeddedFont>
    <p:embeddedFont>
      <p:font typeface="Rethink Sans" panose="020B0604020202020204" charset="0"/>
      <p:regular r:id="rId40"/>
      <p:bold r:id="rId41"/>
      <p:italic r:id="rId42"/>
      <p:boldItalic r:id="rId43"/>
    </p:embeddedFont>
    <p:embeddedFont>
      <p:font typeface="Tahoma" panose="020B0604030504040204" pitchFamily="34" charset="0"/>
      <p:regular r:id="rId44"/>
      <p:bold r:id="rId4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9" roundtripDataSignature="AMtx7mgOXnu4XrRWibwAI+a8mo84s49CP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3447" autoAdjust="0"/>
  </p:normalViewPr>
  <p:slideViewPr>
    <p:cSldViewPr snapToGrid="0">
      <p:cViewPr varScale="1">
        <p:scale>
          <a:sx n="36" d="100"/>
          <a:sy n="36" d="100"/>
        </p:scale>
        <p:origin x="868" y="7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9.fntdata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font" Target="fonts/font15.fntdata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49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4" Type="http://schemas.openxmlformats.org/officeDocument/2006/relationships/font" Target="fonts/font14.fntdata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font" Target="fonts/font13.fntdata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20" Type="http://schemas.openxmlformats.org/officeDocument/2006/relationships/slide" Target="slides/slide19.xml"/><Relationship Id="rId41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AC38BC-9E98-466C-9707-2EE9873E8C72}" type="doc">
      <dgm:prSet loTypeId="urn:microsoft.com/office/officeart/2005/8/layout/process4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72FA833-3EAB-4F7D-996F-FDF14BBE559D}">
      <dgm:prSet/>
      <dgm:spPr/>
      <dgm:t>
        <a:bodyPr/>
        <a:lstStyle/>
        <a:p>
          <a:r>
            <a:rPr lang="es-ES" b="1" dirty="0">
              <a:latin typeface="Times New Roman" panose="02020603050405020304" pitchFamily="18" charset="0"/>
              <a:cs typeface="Times New Roman" panose="02020603050405020304" pitchFamily="18" charset="0"/>
            </a:rPr>
            <a:t>Objetivo general: </a:t>
          </a:r>
        </a:p>
        <a:p>
          <a:r>
            <a:rPr lang="es-ES" dirty="0">
              <a:latin typeface="Times New Roman" panose="02020603050405020304" pitchFamily="18" charset="0"/>
              <a:cs typeface="Times New Roman" panose="02020603050405020304" pitchFamily="18" charset="0"/>
            </a:rPr>
            <a:t>Fortalecer la oferta de alimentos saludables. 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696B0E7-D828-4F71-9512-AEB23F7263F6}" type="parTrans" cxnId="{35ACBCF6-1079-4D09-B9BD-E0D5C8891765}">
      <dgm:prSet/>
      <dgm:spPr/>
      <dgm:t>
        <a:bodyPr/>
        <a:lstStyle/>
        <a:p>
          <a:endParaRPr lang="en-US"/>
        </a:p>
      </dgm:t>
    </dgm:pt>
    <dgm:pt modelId="{7346183A-A2DD-4E96-8CD9-ABA91CC35DDD}" type="sibTrans" cxnId="{35ACBCF6-1079-4D09-B9BD-E0D5C8891765}">
      <dgm:prSet/>
      <dgm:spPr/>
      <dgm:t>
        <a:bodyPr/>
        <a:lstStyle/>
        <a:p>
          <a:endParaRPr lang="en-US"/>
        </a:p>
      </dgm:t>
    </dgm:pt>
    <dgm:pt modelId="{FE5EFEB6-D882-46BF-BF40-42A87F2EC73B}">
      <dgm:prSet/>
      <dgm:spPr/>
      <dgm:t>
        <a:bodyPr/>
        <a:lstStyle/>
        <a:p>
          <a:r>
            <a:rPr lang="es-ES" b="1" dirty="0">
              <a:latin typeface="Times New Roman" panose="02020603050405020304" pitchFamily="18" charset="0"/>
              <a:cs typeface="Times New Roman" panose="02020603050405020304" pitchFamily="18" charset="0"/>
            </a:rPr>
            <a:t>Objetivos específicos: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35DD781-2569-482D-B9CC-D8C5CF65162A}" type="parTrans" cxnId="{D4C71CE5-7DEF-49C1-949B-DAF61C1EA608}">
      <dgm:prSet/>
      <dgm:spPr/>
      <dgm:t>
        <a:bodyPr/>
        <a:lstStyle/>
        <a:p>
          <a:endParaRPr lang="en-US"/>
        </a:p>
      </dgm:t>
    </dgm:pt>
    <dgm:pt modelId="{C0954B66-1689-4161-A2A0-8121589AC20F}" type="sibTrans" cxnId="{D4C71CE5-7DEF-49C1-949B-DAF61C1EA608}">
      <dgm:prSet/>
      <dgm:spPr/>
      <dgm:t>
        <a:bodyPr/>
        <a:lstStyle/>
        <a:p>
          <a:endParaRPr lang="en-US"/>
        </a:p>
      </dgm:t>
    </dgm:pt>
    <dgm:pt modelId="{DE0C0D22-4F1D-4563-A834-31F9A76C675A}">
      <dgm:prSet custT="1"/>
      <dgm:spPr/>
      <dgm:t>
        <a:bodyPr/>
        <a:lstStyle/>
        <a:p>
          <a:r>
            <a:rPr lang="es-ES" sz="3000" dirty="0">
              <a:latin typeface="Times New Roman" panose="02020603050405020304" pitchFamily="18" charset="0"/>
              <a:cs typeface="Times New Roman" panose="02020603050405020304" pitchFamily="18" charset="0"/>
            </a:rPr>
            <a:t>Aprender del proceso de establecer sinergias con y entre productores convencionales, intermediarios y los otros actores para el fortalecimiento de la oferta de alimentos saludables.</a:t>
          </a:r>
          <a:endParaRPr lang="en-US" sz="3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B754716-F8F1-40C0-88CD-0E54F8CF26C4}" type="parTrans" cxnId="{5B118455-E7AE-4E04-BA02-B3C47F9298DF}">
      <dgm:prSet/>
      <dgm:spPr/>
      <dgm:t>
        <a:bodyPr/>
        <a:lstStyle/>
        <a:p>
          <a:endParaRPr lang="en-US"/>
        </a:p>
      </dgm:t>
    </dgm:pt>
    <dgm:pt modelId="{F2F6F987-26FC-455D-ACC8-DDE9F00803D5}" type="sibTrans" cxnId="{5B118455-E7AE-4E04-BA02-B3C47F9298DF}">
      <dgm:prSet/>
      <dgm:spPr/>
      <dgm:t>
        <a:bodyPr/>
        <a:lstStyle/>
        <a:p>
          <a:endParaRPr lang="en-US"/>
        </a:p>
      </dgm:t>
    </dgm:pt>
    <dgm:pt modelId="{293023AD-DF42-44E9-A9C4-95EC3016B887}">
      <dgm:prSet custT="1"/>
      <dgm:spPr/>
      <dgm:t>
        <a:bodyPr/>
        <a:lstStyle/>
        <a:p>
          <a:r>
            <a:rPr lang="es-ES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Reducir la presencia de residuos de plaguicidas en los alimentos priorizados, papa, tomate y cebolla, en las tres ferias populares del AMK.</a:t>
          </a:r>
          <a:endParaRPr lang="en-US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E8B32BE-0965-445C-9612-CFA95DBEC43F}" type="parTrans" cxnId="{975C996D-4A08-4EE0-918A-32C472840B56}">
      <dgm:prSet/>
      <dgm:spPr/>
      <dgm:t>
        <a:bodyPr/>
        <a:lstStyle/>
        <a:p>
          <a:endParaRPr lang="en-US"/>
        </a:p>
      </dgm:t>
    </dgm:pt>
    <dgm:pt modelId="{1A7C911F-82AD-47E7-8CBD-A2356DEF7302}" type="sibTrans" cxnId="{975C996D-4A08-4EE0-918A-32C472840B56}">
      <dgm:prSet/>
      <dgm:spPr/>
      <dgm:t>
        <a:bodyPr/>
        <a:lstStyle/>
        <a:p>
          <a:endParaRPr lang="en-US"/>
        </a:p>
      </dgm:t>
    </dgm:pt>
    <dgm:pt modelId="{23C94301-B964-45E9-81B3-F566FF87E614}" type="pres">
      <dgm:prSet presAssocID="{7EAC38BC-9E98-466C-9707-2EE9873E8C72}" presName="Name0" presStyleCnt="0">
        <dgm:presLayoutVars>
          <dgm:dir/>
          <dgm:animLvl val="lvl"/>
          <dgm:resizeHandles val="exact"/>
        </dgm:presLayoutVars>
      </dgm:prSet>
      <dgm:spPr/>
    </dgm:pt>
    <dgm:pt modelId="{EDD0AE25-FCF1-420F-82AB-982F7D7A1D72}" type="pres">
      <dgm:prSet presAssocID="{FE5EFEB6-D882-46BF-BF40-42A87F2EC73B}" presName="boxAndChildren" presStyleCnt="0"/>
      <dgm:spPr/>
    </dgm:pt>
    <dgm:pt modelId="{6075DA55-C40E-4810-841D-3378A569F288}" type="pres">
      <dgm:prSet presAssocID="{FE5EFEB6-D882-46BF-BF40-42A87F2EC73B}" presName="parentTextBox" presStyleLbl="node1" presStyleIdx="0" presStyleCnt="2"/>
      <dgm:spPr/>
    </dgm:pt>
    <dgm:pt modelId="{BB589350-D3CE-4D39-950A-63CB24258EA0}" type="pres">
      <dgm:prSet presAssocID="{FE5EFEB6-D882-46BF-BF40-42A87F2EC73B}" presName="entireBox" presStyleLbl="node1" presStyleIdx="0" presStyleCnt="2" custScaleY="97098"/>
      <dgm:spPr/>
    </dgm:pt>
    <dgm:pt modelId="{796998CE-D996-47A8-AE26-5287B512AB3D}" type="pres">
      <dgm:prSet presAssocID="{FE5EFEB6-D882-46BF-BF40-42A87F2EC73B}" presName="descendantBox" presStyleCnt="0"/>
      <dgm:spPr/>
    </dgm:pt>
    <dgm:pt modelId="{C59284C7-BF08-4B7A-85F3-DE8BE772C181}" type="pres">
      <dgm:prSet presAssocID="{DE0C0D22-4F1D-4563-A834-31F9A76C675A}" presName="childTextBox" presStyleLbl="fgAccFollowNode1" presStyleIdx="0" presStyleCnt="2">
        <dgm:presLayoutVars>
          <dgm:bulletEnabled val="1"/>
        </dgm:presLayoutVars>
      </dgm:prSet>
      <dgm:spPr/>
    </dgm:pt>
    <dgm:pt modelId="{9885ACF2-5936-4C99-BDC2-EE0C78F86E52}" type="pres">
      <dgm:prSet presAssocID="{293023AD-DF42-44E9-A9C4-95EC3016B887}" presName="childTextBox" presStyleLbl="fgAccFollowNode1" presStyleIdx="1" presStyleCnt="2">
        <dgm:presLayoutVars>
          <dgm:bulletEnabled val="1"/>
        </dgm:presLayoutVars>
      </dgm:prSet>
      <dgm:spPr/>
    </dgm:pt>
    <dgm:pt modelId="{29F087D7-5456-4C67-B193-68AEDBE4FA9B}" type="pres">
      <dgm:prSet presAssocID="{7346183A-A2DD-4E96-8CD9-ABA91CC35DDD}" presName="sp" presStyleCnt="0"/>
      <dgm:spPr/>
    </dgm:pt>
    <dgm:pt modelId="{870B36D9-849C-4C03-A84C-73B6B85C4278}" type="pres">
      <dgm:prSet presAssocID="{872FA833-3EAB-4F7D-996F-FDF14BBE559D}" presName="arrowAndChildren" presStyleCnt="0"/>
      <dgm:spPr/>
    </dgm:pt>
    <dgm:pt modelId="{A57C9DC8-5DF5-4940-8077-DAA0CFC44031}" type="pres">
      <dgm:prSet presAssocID="{872FA833-3EAB-4F7D-996F-FDF14BBE559D}" presName="parentTextArrow" presStyleLbl="node1" presStyleIdx="1" presStyleCnt="2"/>
      <dgm:spPr/>
    </dgm:pt>
  </dgm:ptLst>
  <dgm:cxnLst>
    <dgm:cxn modelId="{4B64C31A-C572-4A57-8B9C-BFF6A28FA775}" type="presOf" srcId="{FE5EFEB6-D882-46BF-BF40-42A87F2EC73B}" destId="{6075DA55-C40E-4810-841D-3378A569F288}" srcOrd="0" destOrd="0" presId="urn:microsoft.com/office/officeart/2005/8/layout/process4"/>
    <dgm:cxn modelId="{8C00133D-53EB-4AF5-A825-9330D5BE7092}" type="presOf" srcId="{872FA833-3EAB-4F7D-996F-FDF14BBE559D}" destId="{A57C9DC8-5DF5-4940-8077-DAA0CFC44031}" srcOrd="0" destOrd="0" presId="urn:microsoft.com/office/officeart/2005/8/layout/process4"/>
    <dgm:cxn modelId="{2C178D66-7BF6-48DC-AC6E-DFB2944875DC}" type="presOf" srcId="{DE0C0D22-4F1D-4563-A834-31F9A76C675A}" destId="{C59284C7-BF08-4B7A-85F3-DE8BE772C181}" srcOrd="0" destOrd="0" presId="urn:microsoft.com/office/officeart/2005/8/layout/process4"/>
    <dgm:cxn modelId="{975C996D-4A08-4EE0-918A-32C472840B56}" srcId="{FE5EFEB6-D882-46BF-BF40-42A87F2EC73B}" destId="{293023AD-DF42-44E9-A9C4-95EC3016B887}" srcOrd="1" destOrd="0" parTransId="{0E8B32BE-0965-445C-9612-CFA95DBEC43F}" sibTransId="{1A7C911F-82AD-47E7-8CBD-A2356DEF7302}"/>
    <dgm:cxn modelId="{5B118455-E7AE-4E04-BA02-B3C47F9298DF}" srcId="{FE5EFEB6-D882-46BF-BF40-42A87F2EC73B}" destId="{DE0C0D22-4F1D-4563-A834-31F9A76C675A}" srcOrd="0" destOrd="0" parTransId="{1B754716-F8F1-40C0-88CD-0E54F8CF26C4}" sibTransId="{F2F6F987-26FC-455D-ACC8-DDE9F00803D5}"/>
    <dgm:cxn modelId="{E365D68C-196C-4D5D-9D9C-18E1B6C38B49}" type="presOf" srcId="{7EAC38BC-9E98-466C-9707-2EE9873E8C72}" destId="{23C94301-B964-45E9-81B3-F566FF87E614}" srcOrd="0" destOrd="0" presId="urn:microsoft.com/office/officeart/2005/8/layout/process4"/>
    <dgm:cxn modelId="{6D5BA1D9-D679-49D5-A5F8-EDAB26B82C6D}" type="presOf" srcId="{FE5EFEB6-D882-46BF-BF40-42A87F2EC73B}" destId="{BB589350-D3CE-4D39-950A-63CB24258EA0}" srcOrd="1" destOrd="0" presId="urn:microsoft.com/office/officeart/2005/8/layout/process4"/>
    <dgm:cxn modelId="{D4C71CE5-7DEF-49C1-949B-DAF61C1EA608}" srcId="{7EAC38BC-9E98-466C-9707-2EE9873E8C72}" destId="{FE5EFEB6-D882-46BF-BF40-42A87F2EC73B}" srcOrd="1" destOrd="0" parTransId="{035DD781-2569-482D-B9CC-D8C5CF65162A}" sibTransId="{C0954B66-1689-4161-A2A0-8121589AC20F}"/>
    <dgm:cxn modelId="{765D1BE9-CA6C-496E-BC61-4DA4DB6BA19B}" type="presOf" srcId="{293023AD-DF42-44E9-A9C4-95EC3016B887}" destId="{9885ACF2-5936-4C99-BDC2-EE0C78F86E52}" srcOrd="0" destOrd="0" presId="urn:microsoft.com/office/officeart/2005/8/layout/process4"/>
    <dgm:cxn modelId="{35ACBCF6-1079-4D09-B9BD-E0D5C8891765}" srcId="{7EAC38BC-9E98-466C-9707-2EE9873E8C72}" destId="{872FA833-3EAB-4F7D-996F-FDF14BBE559D}" srcOrd="0" destOrd="0" parTransId="{8696B0E7-D828-4F71-9512-AEB23F7263F6}" sibTransId="{7346183A-A2DD-4E96-8CD9-ABA91CC35DDD}"/>
    <dgm:cxn modelId="{C7A9EC75-8762-4CD5-BD6A-925B843BC301}" type="presParOf" srcId="{23C94301-B964-45E9-81B3-F566FF87E614}" destId="{EDD0AE25-FCF1-420F-82AB-982F7D7A1D72}" srcOrd="0" destOrd="0" presId="urn:microsoft.com/office/officeart/2005/8/layout/process4"/>
    <dgm:cxn modelId="{66CC3F2F-6992-4CD2-889E-4C7C7737DED9}" type="presParOf" srcId="{EDD0AE25-FCF1-420F-82AB-982F7D7A1D72}" destId="{6075DA55-C40E-4810-841D-3378A569F288}" srcOrd="0" destOrd="0" presId="urn:microsoft.com/office/officeart/2005/8/layout/process4"/>
    <dgm:cxn modelId="{02481149-4BA8-48D1-A161-0359797C71C6}" type="presParOf" srcId="{EDD0AE25-FCF1-420F-82AB-982F7D7A1D72}" destId="{BB589350-D3CE-4D39-950A-63CB24258EA0}" srcOrd="1" destOrd="0" presId="urn:microsoft.com/office/officeart/2005/8/layout/process4"/>
    <dgm:cxn modelId="{3B2FBF2D-68B0-43BE-91F9-50E8E56FB89C}" type="presParOf" srcId="{EDD0AE25-FCF1-420F-82AB-982F7D7A1D72}" destId="{796998CE-D996-47A8-AE26-5287B512AB3D}" srcOrd="2" destOrd="0" presId="urn:microsoft.com/office/officeart/2005/8/layout/process4"/>
    <dgm:cxn modelId="{2273A4C8-960A-417F-954D-A58DC60F679E}" type="presParOf" srcId="{796998CE-D996-47A8-AE26-5287B512AB3D}" destId="{C59284C7-BF08-4B7A-85F3-DE8BE772C181}" srcOrd="0" destOrd="0" presId="urn:microsoft.com/office/officeart/2005/8/layout/process4"/>
    <dgm:cxn modelId="{37D33022-A22F-425F-B239-A1481ED7006C}" type="presParOf" srcId="{796998CE-D996-47A8-AE26-5287B512AB3D}" destId="{9885ACF2-5936-4C99-BDC2-EE0C78F86E52}" srcOrd="1" destOrd="0" presId="urn:microsoft.com/office/officeart/2005/8/layout/process4"/>
    <dgm:cxn modelId="{E14A1C2F-26C2-45B5-B1E5-057D5911482A}" type="presParOf" srcId="{23C94301-B964-45E9-81B3-F566FF87E614}" destId="{29F087D7-5456-4C67-B193-68AEDBE4FA9B}" srcOrd="1" destOrd="0" presId="urn:microsoft.com/office/officeart/2005/8/layout/process4"/>
    <dgm:cxn modelId="{5EB897AC-FB67-4D64-9251-690101B4EBE7}" type="presParOf" srcId="{23C94301-B964-45E9-81B3-F566FF87E614}" destId="{870B36D9-849C-4C03-A84C-73B6B85C4278}" srcOrd="2" destOrd="0" presId="urn:microsoft.com/office/officeart/2005/8/layout/process4"/>
    <dgm:cxn modelId="{FFF7FB57-5228-421C-986E-61FC083E9D59}" type="presParOf" srcId="{870B36D9-849C-4C03-A84C-73B6B85C4278}" destId="{A57C9DC8-5DF5-4940-8077-DAA0CFC44031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10320AC-077E-4E69-89B3-BFEF5A750E5C}" type="doc">
      <dgm:prSet loTypeId="urn:microsoft.com/office/officeart/2005/8/layout/cycle6" loCatId="cycle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16D0D867-CFD8-4217-AAF0-C5A0DB0ED9B3}">
      <dgm:prSet phldrT="[Texto]" custT="1"/>
      <dgm:spPr/>
      <dgm:t>
        <a:bodyPr/>
        <a:lstStyle/>
        <a:p>
          <a:r>
            <a:rPr lang="es-ES" sz="4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GAMs</a:t>
          </a:r>
          <a:endParaRPr lang="es-ES" sz="4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A1859BE-0C49-48E4-A45B-9A731885F576}" type="parTrans" cxnId="{11957021-9AF5-4DEA-9EB3-26E92F658B6A}">
      <dgm:prSet/>
      <dgm:spPr/>
      <dgm:t>
        <a:bodyPr/>
        <a:lstStyle/>
        <a:p>
          <a:endParaRPr lang="es-E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B20648A-95C4-4180-B898-7D4DBF69FECB}" type="sibTrans" cxnId="{11957021-9AF5-4DEA-9EB3-26E92F658B6A}">
      <dgm:prSet/>
      <dgm:spPr/>
      <dgm:t>
        <a:bodyPr/>
        <a:lstStyle/>
        <a:p>
          <a:endParaRPr lang="es-E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2D4AB96-05C4-436B-8E07-25FD2F3D72A3}">
      <dgm:prSet phldrT="[Texto]" custT="1"/>
      <dgm:spPr/>
      <dgm:t>
        <a:bodyPr/>
        <a:lstStyle/>
        <a:p>
          <a:r>
            <a:rPr lang="es-ES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UNIVERSIDADES</a:t>
          </a:r>
        </a:p>
      </dgm:t>
    </dgm:pt>
    <dgm:pt modelId="{1A31EAD6-C522-4748-BBEA-822CF19C15C6}" type="parTrans" cxnId="{BC00C20F-3AE7-4051-89DA-6EAD11606310}">
      <dgm:prSet/>
      <dgm:spPr/>
      <dgm:t>
        <a:bodyPr/>
        <a:lstStyle/>
        <a:p>
          <a:endParaRPr lang="es-E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79BD150-7192-48F0-B04C-A037BD80F963}" type="sibTrans" cxnId="{BC00C20F-3AE7-4051-89DA-6EAD11606310}">
      <dgm:prSet/>
      <dgm:spPr/>
      <dgm:t>
        <a:bodyPr/>
        <a:lstStyle/>
        <a:p>
          <a:endParaRPr lang="es-E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D7A4EFB-6E8A-45EE-A6E9-0A7A0D3A0A31}">
      <dgm:prSet phldrT="[Texto]" custT="1"/>
      <dgm:spPr/>
      <dgm:t>
        <a:bodyPr/>
        <a:lstStyle/>
        <a:p>
          <a:r>
            <a:rPr lang="es-ES" sz="3600" dirty="0">
              <a:latin typeface="Times New Roman" panose="02020603050405020304" pitchFamily="18" charset="0"/>
              <a:cs typeface="Times New Roman" panose="02020603050405020304" pitchFamily="18" charset="0"/>
            </a:rPr>
            <a:t>COLECTIVOS CIUDADANOS</a:t>
          </a:r>
        </a:p>
      </dgm:t>
    </dgm:pt>
    <dgm:pt modelId="{4C7AC943-3D4B-432A-8682-DE77203FA046}" type="parTrans" cxnId="{EAF6D3EB-359D-4C37-948C-25B63D83CBCE}">
      <dgm:prSet/>
      <dgm:spPr/>
      <dgm:t>
        <a:bodyPr/>
        <a:lstStyle/>
        <a:p>
          <a:endParaRPr lang="es-E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4171B0D-789D-45F8-9DAA-4D94203C9632}" type="sibTrans" cxnId="{EAF6D3EB-359D-4C37-948C-25B63D83CBCE}">
      <dgm:prSet/>
      <dgm:spPr/>
      <dgm:t>
        <a:bodyPr/>
        <a:lstStyle/>
        <a:p>
          <a:endParaRPr lang="es-E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C787C6F-6550-43E5-B313-39B37135DE6B}">
      <dgm:prSet phldrT="[Texto]" custT="1"/>
      <dgm:spPr/>
      <dgm:t>
        <a:bodyPr/>
        <a:lstStyle/>
        <a:p>
          <a:r>
            <a:rPr lang="es-ES" sz="4000" dirty="0">
              <a:latin typeface="Times New Roman" panose="02020603050405020304" pitchFamily="18" charset="0"/>
              <a:cs typeface="Times New Roman" panose="02020603050405020304" pitchFamily="18" charset="0"/>
            </a:rPr>
            <a:t>SEDES  - MTERIO </a:t>
          </a:r>
          <a:r>
            <a:rPr lang="es-ES" sz="3600" dirty="0">
              <a:latin typeface="Times New Roman" panose="02020603050405020304" pitchFamily="18" charset="0"/>
              <a:cs typeface="Times New Roman" panose="02020603050405020304" pitchFamily="18" charset="0"/>
            </a:rPr>
            <a:t>SALUD</a:t>
          </a:r>
          <a:endParaRPr lang="es-ES" sz="4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719894D-AFD4-403E-A54F-3FDFAA897679}" type="parTrans" cxnId="{4FFFF758-29FF-4F86-899C-9E5677AC78EE}">
      <dgm:prSet/>
      <dgm:spPr/>
      <dgm:t>
        <a:bodyPr/>
        <a:lstStyle/>
        <a:p>
          <a:endParaRPr lang="es-E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9D105F7-718C-4C3D-BFE7-B71EBCB715FF}" type="sibTrans" cxnId="{4FFFF758-29FF-4F86-899C-9E5677AC78EE}">
      <dgm:prSet/>
      <dgm:spPr/>
      <dgm:t>
        <a:bodyPr/>
        <a:lstStyle/>
        <a:p>
          <a:endParaRPr lang="es-E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BF2056F-B557-49BA-B111-7F052F55B0C1}">
      <dgm:prSet phldrT="[Texto]" custT="1"/>
      <dgm:spPr/>
      <dgm:t>
        <a:bodyPr/>
        <a:lstStyle/>
        <a:p>
          <a:r>
            <a:rPr lang="es-ES" sz="3600" dirty="0">
              <a:latin typeface="Times New Roman" panose="02020603050405020304" pitchFamily="18" charset="0"/>
              <a:cs typeface="Times New Roman" panose="02020603050405020304" pitchFamily="18" charset="0"/>
            </a:rPr>
            <a:t>SENASAG</a:t>
          </a:r>
        </a:p>
      </dgm:t>
    </dgm:pt>
    <dgm:pt modelId="{510D5D5C-9A1F-4C06-B1DA-08460AE78DF8}" type="parTrans" cxnId="{F3B1CB3C-4671-44A2-BAE4-1E2D16D23EDA}">
      <dgm:prSet/>
      <dgm:spPr/>
      <dgm:t>
        <a:bodyPr/>
        <a:lstStyle/>
        <a:p>
          <a:endParaRPr lang="es-E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AFAADD-638D-4B52-AC89-8DFB5076915A}" type="sibTrans" cxnId="{F3B1CB3C-4671-44A2-BAE4-1E2D16D23EDA}">
      <dgm:prSet/>
      <dgm:spPr/>
      <dgm:t>
        <a:bodyPr/>
        <a:lstStyle/>
        <a:p>
          <a:endParaRPr lang="es-E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EEB5D2A-27F0-4B45-8A89-0074C1CB0A72}" type="pres">
      <dgm:prSet presAssocID="{510320AC-077E-4E69-89B3-BFEF5A750E5C}" presName="cycle" presStyleCnt="0">
        <dgm:presLayoutVars>
          <dgm:dir/>
          <dgm:resizeHandles val="exact"/>
        </dgm:presLayoutVars>
      </dgm:prSet>
      <dgm:spPr/>
    </dgm:pt>
    <dgm:pt modelId="{42702013-6B58-4B3F-BF06-09F0EEC225D9}" type="pres">
      <dgm:prSet presAssocID="{16D0D867-CFD8-4217-AAF0-C5A0DB0ED9B3}" presName="node" presStyleLbl="node1" presStyleIdx="0" presStyleCnt="5" custScaleX="138602" custScaleY="116131">
        <dgm:presLayoutVars>
          <dgm:bulletEnabled val="1"/>
        </dgm:presLayoutVars>
      </dgm:prSet>
      <dgm:spPr/>
    </dgm:pt>
    <dgm:pt modelId="{C84028AD-EE19-490A-85FA-8D78A92E158F}" type="pres">
      <dgm:prSet presAssocID="{16D0D867-CFD8-4217-AAF0-C5A0DB0ED9B3}" presName="spNode" presStyleCnt="0"/>
      <dgm:spPr/>
    </dgm:pt>
    <dgm:pt modelId="{249ED59F-452C-4267-B48F-A6E4DC3A9B58}" type="pres">
      <dgm:prSet presAssocID="{7B20648A-95C4-4180-B898-7D4DBF69FECB}" presName="sibTrans" presStyleLbl="sibTrans1D1" presStyleIdx="0" presStyleCnt="5"/>
      <dgm:spPr/>
    </dgm:pt>
    <dgm:pt modelId="{3F21320A-6EB6-4CD7-B0DF-4844A2BEB22F}" type="pres">
      <dgm:prSet presAssocID="{52D4AB96-05C4-436B-8E07-25FD2F3D72A3}" presName="node" presStyleLbl="node1" presStyleIdx="1" presStyleCnt="5" custScaleX="195720">
        <dgm:presLayoutVars>
          <dgm:bulletEnabled val="1"/>
        </dgm:presLayoutVars>
      </dgm:prSet>
      <dgm:spPr/>
    </dgm:pt>
    <dgm:pt modelId="{E5D74CCF-B714-48C1-8D1D-A641FF32E194}" type="pres">
      <dgm:prSet presAssocID="{52D4AB96-05C4-436B-8E07-25FD2F3D72A3}" presName="spNode" presStyleCnt="0"/>
      <dgm:spPr/>
    </dgm:pt>
    <dgm:pt modelId="{31886ED9-B8D6-4E47-B590-99271221A6DC}" type="pres">
      <dgm:prSet presAssocID="{879BD150-7192-48F0-B04C-A037BD80F963}" presName="sibTrans" presStyleLbl="sibTrans1D1" presStyleIdx="1" presStyleCnt="5"/>
      <dgm:spPr/>
    </dgm:pt>
    <dgm:pt modelId="{E10438A7-2123-4C2A-A844-E05759876208}" type="pres">
      <dgm:prSet presAssocID="{7D7A4EFB-6E8A-45EE-A6E9-0A7A0D3A0A31}" presName="node" presStyleLbl="node1" presStyleIdx="2" presStyleCnt="5" custScaleX="138884">
        <dgm:presLayoutVars>
          <dgm:bulletEnabled val="1"/>
        </dgm:presLayoutVars>
      </dgm:prSet>
      <dgm:spPr/>
    </dgm:pt>
    <dgm:pt modelId="{F7CA70F9-29B6-45A4-A5EC-C6DFDBCCEA8B}" type="pres">
      <dgm:prSet presAssocID="{7D7A4EFB-6E8A-45EE-A6E9-0A7A0D3A0A31}" presName="spNode" presStyleCnt="0"/>
      <dgm:spPr/>
    </dgm:pt>
    <dgm:pt modelId="{60C61F7B-30E2-4EB1-B8FC-279E74812221}" type="pres">
      <dgm:prSet presAssocID="{A4171B0D-789D-45F8-9DAA-4D94203C9632}" presName="sibTrans" presStyleLbl="sibTrans1D1" presStyleIdx="2" presStyleCnt="5"/>
      <dgm:spPr/>
    </dgm:pt>
    <dgm:pt modelId="{4F867B63-5163-4EE3-9904-80E8D776A69F}" type="pres">
      <dgm:prSet presAssocID="{4C787C6F-6550-43E5-B313-39B37135DE6B}" presName="node" presStyleLbl="node1" presStyleIdx="3" presStyleCnt="5" custScaleX="147235">
        <dgm:presLayoutVars>
          <dgm:bulletEnabled val="1"/>
        </dgm:presLayoutVars>
      </dgm:prSet>
      <dgm:spPr/>
    </dgm:pt>
    <dgm:pt modelId="{823733E2-3977-4FDC-805C-20B8CD3904E7}" type="pres">
      <dgm:prSet presAssocID="{4C787C6F-6550-43E5-B313-39B37135DE6B}" presName="spNode" presStyleCnt="0"/>
      <dgm:spPr/>
    </dgm:pt>
    <dgm:pt modelId="{E07B4973-9C80-476E-A9CA-FDB9CD0E2F2F}" type="pres">
      <dgm:prSet presAssocID="{C9D105F7-718C-4C3D-BFE7-B71EBCB715FF}" presName="sibTrans" presStyleLbl="sibTrans1D1" presStyleIdx="3" presStyleCnt="5"/>
      <dgm:spPr/>
    </dgm:pt>
    <dgm:pt modelId="{31C03913-BE82-4BF3-942F-A32F9D69D718}" type="pres">
      <dgm:prSet presAssocID="{2BF2056F-B557-49BA-B111-7F052F55B0C1}" presName="node" presStyleLbl="node1" presStyleIdx="4" presStyleCnt="5" custScaleX="114320" custScaleY="110567">
        <dgm:presLayoutVars>
          <dgm:bulletEnabled val="1"/>
        </dgm:presLayoutVars>
      </dgm:prSet>
      <dgm:spPr/>
    </dgm:pt>
    <dgm:pt modelId="{60188FFB-C35E-47DD-93F1-245C8E88791C}" type="pres">
      <dgm:prSet presAssocID="{2BF2056F-B557-49BA-B111-7F052F55B0C1}" presName="spNode" presStyleCnt="0"/>
      <dgm:spPr/>
    </dgm:pt>
    <dgm:pt modelId="{308C1370-39C8-47FD-80C5-BA6B9AFCF52E}" type="pres">
      <dgm:prSet presAssocID="{7EAFAADD-638D-4B52-AC89-8DFB5076915A}" presName="sibTrans" presStyleLbl="sibTrans1D1" presStyleIdx="4" presStyleCnt="5"/>
      <dgm:spPr/>
    </dgm:pt>
  </dgm:ptLst>
  <dgm:cxnLst>
    <dgm:cxn modelId="{33AA1204-82A4-4B1D-82BC-6A5F1C02FF09}" type="presOf" srcId="{16D0D867-CFD8-4217-AAF0-C5A0DB0ED9B3}" destId="{42702013-6B58-4B3F-BF06-09F0EEC225D9}" srcOrd="0" destOrd="0" presId="urn:microsoft.com/office/officeart/2005/8/layout/cycle6"/>
    <dgm:cxn modelId="{BC00C20F-3AE7-4051-89DA-6EAD11606310}" srcId="{510320AC-077E-4E69-89B3-BFEF5A750E5C}" destId="{52D4AB96-05C4-436B-8E07-25FD2F3D72A3}" srcOrd="1" destOrd="0" parTransId="{1A31EAD6-C522-4748-BBEA-822CF19C15C6}" sibTransId="{879BD150-7192-48F0-B04C-A037BD80F963}"/>
    <dgm:cxn modelId="{11957021-9AF5-4DEA-9EB3-26E92F658B6A}" srcId="{510320AC-077E-4E69-89B3-BFEF5A750E5C}" destId="{16D0D867-CFD8-4217-AAF0-C5A0DB0ED9B3}" srcOrd="0" destOrd="0" parTransId="{BA1859BE-0C49-48E4-A45B-9A731885F576}" sibTransId="{7B20648A-95C4-4180-B898-7D4DBF69FECB}"/>
    <dgm:cxn modelId="{92D6473A-2374-4E6A-9523-E6BA139D1D41}" type="presOf" srcId="{2BF2056F-B557-49BA-B111-7F052F55B0C1}" destId="{31C03913-BE82-4BF3-942F-A32F9D69D718}" srcOrd="0" destOrd="0" presId="urn:microsoft.com/office/officeart/2005/8/layout/cycle6"/>
    <dgm:cxn modelId="{F3B1CB3C-4671-44A2-BAE4-1E2D16D23EDA}" srcId="{510320AC-077E-4E69-89B3-BFEF5A750E5C}" destId="{2BF2056F-B557-49BA-B111-7F052F55B0C1}" srcOrd="4" destOrd="0" parTransId="{510D5D5C-9A1F-4C06-B1DA-08460AE78DF8}" sibTransId="{7EAFAADD-638D-4B52-AC89-8DFB5076915A}"/>
    <dgm:cxn modelId="{DB6A2D3D-63E6-4331-9FC6-067214B03B98}" type="presOf" srcId="{7B20648A-95C4-4180-B898-7D4DBF69FECB}" destId="{249ED59F-452C-4267-B48F-A6E4DC3A9B58}" srcOrd="0" destOrd="0" presId="urn:microsoft.com/office/officeart/2005/8/layout/cycle6"/>
    <dgm:cxn modelId="{25B8055D-2580-45A3-862A-8D5F2A827DC7}" type="presOf" srcId="{510320AC-077E-4E69-89B3-BFEF5A750E5C}" destId="{6EEB5D2A-27F0-4B45-8A89-0074C1CB0A72}" srcOrd="0" destOrd="0" presId="urn:microsoft.com/office/officeart/2005/8/layout/cycle6"/>
    <dgm:cxn modelId="{9844FD42-1C41-4873-9375-7B2F4D548F51}" type="presOf" srcId="{4C787C6F-6550-43E5-B313-39B37135DE6B}" destId="{4F867B63-5163-4EE3-9904-80E8D776A69F}" srcOrd="0" destOrd="0" presId="urn:microsoft.com/office/officeart/2005/8/layout/cycle6"/>
    <dgm:cxn modelId="{4FFFF758-29FF-4F86-899C-9E5677AC78EE}" srcId="{510320AC-077E-4E69-89B3-BFEF5A750E5C}" destId="{4C787C6F-6550-43E5-B313-39B37135DE6B}" srcOrd="3" destOrd="0" parTransId="{5719894D-AFD4-403E-A54F-3FDFAA897679}" sibTransId="{C9D105F7-718C-4C3D-BFE7-B71EBCB715FF}"/>
    <dgm:cxn modelId="{AFDAE659-F91B-4434-B235-FCEB8A12328C}" type="presOf" srcId="{7D7A4EFB-6E8A-45EE-A6E9-0A7A0D3A0A31}" destId="{E10438A7-2123-4C2A-A844-E05759876208}" srcOrd="0" destOrd="0" presId="urn:microsoft.com/office/officeart/2005/8/layout/cycle6"/>
    <dgm:cxn modelId="{D386BE90-5117-42B0-840F-D7AA16FE9ECE}" type="presOf" srcId="{A4171B0D-789D-45F8-9DAA-4D94203C9632}" destId="{60C61F7B-30E2-4EB1-B8FC-279E74812221}" srcOrd="0" destOrd="0" presId="urn:microsoft.com/office/officeart/2005/8/layout/cycle6"/>
    <dgm:cxn modelId="{6A80C398-DF74-4469-A01D-18BD52F835F4}" type="presOf" srcId="{C9D105F7-718C-4C3D-BFE7-B71EBCB715FF}" destId="{E07B4973-9C80-476E-A9CA-FDB9CD0E2F2F}" srcOrd="0" destOrd="0" presId="urn:microsoft.com/office/officeart/2005/8/layout/cycle6"/>
    <dgm:cxn modelId="{30ED889A-FDE2-45A3-B3E1-2B5777153018}" type="presOf" srcId="{52D4AB96-05C4-436B-8E07-25FD2F3D72A3}" destId="{3F21320A-6EB6-4CD7-B0DF-4844A2BEB22F}" srcOrd="0" destOrd="0" presId="urn:microsoft.com/office/officeart/2005/8/layout/cycle6"/>
    <dgm:cxn modelId="{65E5F1A7-FA4B-48D2-BDF6-CB93FA1F1567}" type="presOf" srcId="{879BD150-7192-48F0-B04C-A037BD80F963}" destId="{31886ED9-B8D6-4E47-B590-99271221A6DC}" srcOrd="0" destOrd="0" presId="urn:microsoft.com/office/officeart/2005/8/layout/cycle6"/>
    <dgm:cxn modelId="{8FAF9FBD-49D6-4AD3-8772-00AD3F9C57CF}" type="presOf" srcId="{7EAFAADD-638D-4B52-AC89-8DFB5076915A}" destId="{308C1370-39C8-47FD-80C5-BA6B9AFCF52E}" srcOrd="0" destOrd="0" presId="urn:microsoft.com/office/officeart/2005/8/layout/cycle6"/>
    <dgm:cxn modelId="{EAF6D3EB-359D-4C37-948C-25B63D83CBCE}" srcId="{510320AC-077E-4E69-89B3-BFEF5A750E5C}" destId="{7D7A4EFB-6E8A-45EE-A6E9-0A7A0D3A0A31}" srcOrd="2" destOrd="0" parTransId="{4C7AC943-3D4B-432A-8682-DE77203FA046}" sibTransId="{A4171B0D-789D-45F8-9DAA-4D94203C9632}"/>
    <dgm:cxn modelId="{ED764D3A-70B3-4EAB-A2CB-89E8C2D62D7D}" type="presParOf" srcId="{6EEB5D2A-27F0-4B45-8A89-0074C1CB0A72}" destId="{42702013-6B58-4B3F-BF06-09F0EEC225D9}" srcOrd="0" destOrd="0" presId="urn:microsoft.com/office/officeart/2005/8/layout/cycle6"/>
    <dgm:cxn modelId="{ADE04135-307C-4B25-A7C6-F9976B379DEF}" type="presParOf" srcId="{6EEB5D2A-27F0-4B45-8A89-0074C1CB0A72}" destId="{C84028AD-EE19-490A-85FA-8D78A92E158F}" srcOrd="1" destOrd="0" presId="urn:microsoft.com/office/officeart/2005/8/layout/cycle6"/>
    <dgm:cxn modelId="{E03D5CC6-51BD-4009-95C2-7AD5534A61F7}" type="presParOf" srcId="{6EEB5D2A-27F0-4B45-8A89-0074C1CB0A72}" destId="{249ED59F-452C-4267-B48F-A6E4DC3A9B58}" srcOrd="2" destOrd="0" presId="urn:microsoft.com/office/officeart/2005/8/layout/cycle6"/>
    <dgm:cxn modelId="{7CA3A3DD-69DC-49F3-A60E-C1AC00BD3EEE}" type="presParOf" srcId="{6EEB5D2A-27F0-4B45-8A89-0074C1CB0A72}" destId="{3F21320A-6EB6-4CD7-B0DF-4844A2BEB22F}" srcOrd="3" destOrd="0" presId="urn:microsoft.com/office/officeart/2005/8/layout/cycle6"/>
    <dgm:cxn modelId="{83A345AF-364F-4FB2-88B7-C2C97A65E2B3}" type="presParOf" srcId="{6EEB5D2A-27F0-4B45-8A89-0074C1CB0A72}" destId="{E5D74CCF-B714-48C1-8D1D-A641FF32E194}" srcOrd="4" destOrd="0" presId="urn:microsoft.com/office/officeart/2005/8/layout/cycle6"/>
    <dgm:cxn modelId="{4FF744B8-5607-41EF-91A5-D4631C05759A}" type="presParOf" srcId="{6EEB5D2A-27F0-4B45-8A89-0074C1CB0A72}" destId="{31886ED9-B8D6-4E47-B590-99271221A6DC}" srcOrd="5" destOrd="0" presId="urn:microsoft.com/office/officeart/2005/8/layout/cycle6"/>
    <dgm:cxn modelId="{51A7040E-7F42-4AA9-ADE5-2A8BBE7E9FD0}" type="presParOf" srcId="{6EEB5D2A-27F0-4B45-8A89-0074C1CB0A72}" destId="{E10438A7-2123-4C2A-A844-E05759876208}" srcOrd="6" destOrd="0" presId="urn:microsoft.com/office/officeart/2005/8/layout/cycle6"/>
    <dgm:cxn modelId="{09EFFB64-A29A-48C8-ACBF-1A5C29560AAC}" type="presParOf" srcId="{6EEB5D2A-27F0-4B45-8A89-0074C1CB0A72}" destId="{F7CA70F9-29B6-45A4-A5EC-C6DFDBCCEA8B}" srcOrd="7" destOrd="0" presId="urn:microsoft.com/office/officeart/2005/8/layout/cycle6"/>
    <dgm:cxn modelId="{393C06F8-5EA7-4D16-9EC5-17A6A5B47B10}" type="presParOf" srcId="{6EEB5D2A-27F0-4B45-8A89-0074C1CB0A72}" destId="{60C61F7B-30E2-4EB1-B8FC-279E74812221}" srcOrd="8" destOrd="0" presId="urn:microsoft.com/office/officeart/2005/8/layout/cycle6"/>
    <dgm:cxn modelId="{E9F3D466-341D-4C48-8C41-248AC8C23FCB}" type="presParOf" srcId="{6EEB5D2A-27F0-4B45-8A89-0074C1CB0A72}" destId="{4F867B63-5163-4EE3-9904-80E8D776A69F}" srcOrd="9" destOrd="0" presId="urn:microsoft.com/office/officeart/2005/8/layout/cycle6"/>
    <dgm:cxn modelId="{19393154-7184-42D4-AA95-7C89DBB29C3C}" type="presParOf" srcId="{6EEB5D2A-27F0-4B45-8A89-0074C1CB0A72}" destId="{823733E2-3977-4FDC-805C-20B8CD3904E7}" srcOrd="10" destOrd="0" presId="urn:microsoft.com/office/officeart/2005/8/layout/cycle6"/>
    <dgm:cxn modelId="{F4F3D3B4-EEE3-4D07-BA35-2FF5BAC1EE19}" type="presParOf" srcId="{6EEB5D2A-27F0-4B45-8A89-0074C1CB0A72}" destId="{E07B4973-9C80-476E-A9CA-FDB9CD0E2F2F}" srcOrd="11" destOrd="0" presId="urn:microsoft.com/office/officeart/2005/8/layout/cycle6"/>
    <dgm:cxn modelId="{3B2F8A11-6F8D-4D34-BC97-59758A07E6CF}" type="presParOf" srcId="{6EEB5D2A-27F0-4B45-8A89-0074C1CB0A72}" destId="{31C03913-BE82-4BF3-942F-A32F9D69D718}" srcOrd="12" destOrd="0" presId="urn:microsoft.com/office/officeart/2005/8/layout/cycle6"/>
    <dgm:cxn modelId="{7DE30D28-4DCA-490C-8D92-08DDB84FF92E}" type="presParOf" srcId="{6EEB5D2A-27F0-4B45-8A89-0074C1CB0A72}" destId="{60188FFB-C35E-47DD-93F1-245C8E88791C}" srcOrd="13" destOrd="0" presId="urn:microsoft.com/office/officeart/2005/8/layout/cycle6"/>
    <dgm:cxn modelId="{9FF73BEC-87C6-4B5D-97FE-F322EEAA1E7E}" type="presParOf" srcId="{6EEB5D2A-27F0-4B45-8A89-0074C1CB0A72}" destId="{308C1370-39C8-47FD-80C5-BA6B9AFCF52E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589350-D3CE-4D39-950A-63CB24258EA0}">
      <dsp:nvSpPr>
        <dsp:cNvPr id="0" name=""/>
        <dsp:cNvSpPr/>
      </dsp:nvSpPr>
      <dsp:spPr>
        <a:xfrm>
          <a:off x="0" y="6462896"/>
          <a:ext cx="17651894" cy="411965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2280" tIns="462280" rIns="462280" bIns="46228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65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Objetivos específicos:</a:t>
          </a:r>
          <a:endParaRPr lang="en-US" sz="6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6462896"/>
        <a:ext cx="17651894" cy="2224613"/>
      </dsp:txXfrm>
    </dsp:sp>
    <dsp:sp modelId="{C59284C7-BF08-4B7A-85F3-DE8BE772C181}">
      <dsp:nvSpPr>
        <dsp:cNvPr id="0" name=""/>
        <dsp:cNvSpPr/>
      </dsp:nvSpPr>
      <dsp:spPr>
        <a:xfrm>
          <a:off x="0" y="8607579"/>
          <a:ext cx="8825947" cy="1951678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38100" rIns="21336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Aprender del proceso de establecer sinergias con y entre productores convencionales, intermediarios y los otros actores para el fortalecimiento de la oferta de alimentos saludables.</a:t>
          </a:r>
          <a:endParaRPr lang="en-US" sz="3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8607579"/>
        <a:ext cx="8825947" cy="1951678"/>
      </dsp:txXfrm>
    </dsp:sp>
    <dsp:sp modelId="{9885ACF2-5936-4C99-BDC2-EE0C78F86E52}">
      <dsp:nvSpPr>
        <dsp:cNvPr id="0" name=""/>
        <dsp:cNvSpPr/>
      </dsp:nvSpPr>
      <dsp:spPr>
        <a:xfrm>
          <a:off x="8825947" y="8607579"/>
          <a:ext cx="8825947" cy="1951678"/>
        </a:xfrm>
        <a:prstGeom prst="rect">
          <a:avLst/>
        </a:prstGeom>
        <a:solidFill>
          <a:schemeClr val="accent2">
            <a:tint val="40000"/>
            <a:alpha val="90000"/>
            <a:hueOff val="5025821"/>
            <a:satOff val="-4378"/>
            <a:lumOff val="-6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5025821"/>
              <a:satOff val="-4378"/>
              <a:lumOff val="-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40640" rIns="227584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Reducir la presencia de residuos de plaguicidas en los alimentos priorizados, papa, tomate y cebolla, en las tres ferias populares del AMK.</a:t>
          </a:r>
          <a:endParaRPr lang="en-US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825947" y="8607579"/>
        <a:ext cx="8825947" cy="1951678"/>
      </dsp:txXfrm>
    </dsp:sp>
    <dsp:sp modelId="{A57C9DC8-5DF5-4940-8077-DAA0CFC44031}">
      <dsp:nvSpPr>
        <dsp:cNvPr id="0" name=""/>
        <dsp:cNvSpPr/>
      </dsp:nvSpPr>
      <dsp:spPr>
        <a:xfrm rot="10800000">
          <a:off x="0" y="1143"/>
          <a:ext cx="17651894" cy="6525395"/>
        </a:xfrm>
        <a:prstGeom prst="upArrowCallou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2280" tIns="462280" rIns="462280" bIns="46228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65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Objetivo general: </a:t>
          </a:r>
        </a:p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6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Fortalecer la oferta de alimentos saludables. </a:t>
          </a:r>
          <a:endParaRPr lang="en-US" sz="6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0" y="1143"/>
        <a:ext cx="17651894" cy="42400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702013-6B58-4B3F-BF06-09F0EEC225D9}">
      <dsp:nvSpPr>
        <dsp:cNvPr id="0" name=""/>
        <dsp:cNvSpPr/>
      </dsp:nvSpPr>
      <dsp:spPr>
        <a:xfrm>
          <a:off x="4070002" y="-71725"/>
          <a:ext cx="4068135" cy="221557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GAMs</a:t>
          </a:r>
          <a:endParaRPr lang="es-ES" sz="4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78158" y="36431"/>
        <a:ext cx="3851823" cy="1999267"/>
      </dsp:txXfrm>
    </dsp:sp>
    <dsp:sp modelId="{249ED59F-452C-4267-B48F-A6E4DC3A9B58}">
      <dsp:nvSpPr>
        <dsp:cNvPr id="0" name=""/>
        <dsp:cNvSpPr/>
      </dsp:nvSpPr>
      <dsp:spPr>
        <a:xfrm>
          <a:off x="2294768" y="1036064"/>
          <a:ext cx="7618603" cy="7618603"/>
        </a:xfrm>
        <a:custGeom>
          <a:avLst/>
          <a:gdLst/>
          <a:ahLst/>
          <a:cxnLst/>
          <a:rect l="0" t="0" r="0" b="0"/>
          <a:pathLst>
            <a:path>
              <a:moveTo>
                <a:pt x="5856584" y="596917"/>
              </a:moveTo>
              <a:arcTo wR="3809301" hR="3809301" stAng="18150585" swAng="1394291"/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21320A-6EB6-4CD7-B0DF-4844A2BEB22F}">
      <dsp:nvSpPr>
        <dsp:cNvPr id="0" name=""/>
        <dsp:cNvSpPr/>
      </dsp:nvSpPr>
      <dsp:spPr>
        <a:xfrm>
          <a:off x="6854622" y="2714312"/>
          <a:ext cx="5744616" cy="1907827"/>
        </a:xfrm>
        <a:prstGeom prst="roundRect">
          <a:avLst/>
        </a:prstGeom>
        <a:solidFill>
          <a:schemeClr val="accent3">
            <a:hueOff val="2812566"/>
            <a:satOff val="-4220"/>
            <a:lumOff val="-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UNIVERSIDADES</a:t>
          </a:r>
        </a:p>
      </dsp:txBody>
      <dsp:txXfrm>
        <a:off x="6947754" y="2807444"/>
        <a:ext cx="5558352" cy="1721563"/>
      </dsp:txXfrm>
    </dsp:sp>
    <dsp:sp modelId="{31886ED9-B8D6-4E47-B590-99271221A6DC}">
      <dsp:nvSpPr>
        <dsp:cNvPr id="0" name=""/>
        <dsp:cNvSpPr/>
      </dsp:nvSpPr>
      <dsp:spPr>
        <a:xfrm>
          <a:off x="2294768" y="1036064"/>
          <a:ext cx="7618603" cy="7618603"/>
        </a:xfrm>
        <a:custGeom>
          <a:avLst/>
          <a:gdLst/>
          <a:ahLst/>
          <a:cxnLst/>
          <a:rect l="0" t="0" r="0" b="0"/>
          <a:pathLst>
            <a:path>
              <a:moveTo>
                <a:pt x="7613407" y="3610414"/>
              </a:moveTo>
              <a:arcTo wR="3809301" hR="3809301" stAng="21420430" swAng="2195114"/>
            </a:path>
          </a:pathLst>
        </a:custGeom>
        <a:noFill/>
        <a:ln w="9525" cap="flat" cmpd="sng" algn="ctr">
          <a:solidFill>
            <a:schemeClr val="accent3">
              <a:hueOff val="2812566"/>
              <a:satOff val="-4220"/>
              <a:lumOff val="-68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0438A7-2123-4C2A-A844-E05759876208}">
      <dsp:nvSpPr>
        <dsp:cNvPr id="0" name=""/>
        <dsp:cNvSpPr/>
      </dsp:nvSpPr>
      <dsp:spPr>
        <a:xfrm>
          <a:off x="6304914" y="6973241"/>
          <a:ext cx="4076412" cy="1907827"/>
        </a:xfrm>
        <a:prstGeom prst="roundRect">
          <a:avLst/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COLECTIVOS CIUDADANOS</a:t>
          </a:r>
        </a:p>
      </dsp:txBody>
      <dsp:txXfrm>
        <a:off x="6398046" y="7066373"/>
        <a:ext cx="3890148" cy="1721563"/>
      </dsp:txXfrm>
    </dsp:sp>
    <dsp:sp modelId="{60C61F7B-30E2-4EB1-B8FC-279E74812221}">
      <dsp:nvSpPr>
        <dsp:cNvPr id="0" name=""/>
        <dsp:cNvSpPr/>
      </dsp:nvSpPr>
      <dsp:spPr>
        <a:xfrm>
          <a:off x="2294768" y="1036064"/>
          <a:ext cx="7618603" cy="7618603"/>
        </a:xfrm>
        <a:custGeom>
          <a:avLst/>
          <a:gdLst/>
          <a:ahLst/>
          <a:cxnLst/>
          <a:rect l="0" t="0" r="0" b="0"/>
          <a:pathLst>
            <a:path>
              <a:moveTo>
                <a:pt x="4007358" y="7613450"/>
              </a:moveTo>
              <a:arcTo wR="3809301" hR="3809301" stAng="5221180" swAng="246958"/>
            </a:path>
          </a:pathLst>
        </a:custGeom>
        <a:noFill/>
        <a:ln w="9525" cap="flat" cmpd="sng" algn="ctr">
          <a:solidFill>
            <a:schemeClr val="accent3">
              <a:hueOff val="5625132"/>
              <a:satOff val="-8440"/>
              <a:lumOff val="-1373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867B63-5163-4EE3-9904-80E8D776A69F}">
      <dsp:nvSpPr>
        <dsp:cNvPr id="0" name=""/>
        <dsp:cNvSpPr/>
      </dsp:nvSpPr>
      <dsp:spPr>
        <a:xfrm>
          <a:off x="1704256" y="6973241"/>
          <a:ext cx="4321523" cy="1907827"/>
        </a:xfrm>
        <a:prstGeom prst="roundRect">
          <a:avLst/>
        </a:prstGeom>
        <a:solidFill>
          <a:schemeClr val="accent3">
            <a:hueOff val="8437698"/>
            <a:satOff val="-12660"/>
            <a:lumOff val="-205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SEDES  - MTERIO </a:t>
          </a:r>
          <a:r>
            <a:rPr lang="es-ES" sz="3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SALUD</a:t>
          </a:r>
          <a:endParaRPr lang="es-ES" sz="4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97388" y="7066373"/>
        <a:ext cx="4135259" cy="1721563"/>
      </dsp:txXfrm>
    </dsp:sp>
    <dsp:sp modelId="{E07B4973-9C80-476E-A9CA-FDB9CD0E2F2F}">
      <dsp:nvSpPr>
        <dsp:cNvPr id="0" name=""/>
        <dsp:cNvSpPr/>
      </dsp:nvSpPr>
      <dsp:spPr>
        <a:xfrm>
          <a:off x="2294768" y="1036064"/>
          <a:ext cx="7618603" cy="7618603"/>
        </a:xfrm>
        <a:custGeom>
          <a:avLst/>
          <a:gdLst/>
          <a:ahLst/>
          <a:cxnLst/>
          <a:rect l="0" t="0" r="0" b="0"/>
          <a:pathLst>
            <a:path>
              <a:moveTo>
                <a:pt x="636704" y="5917714"/>
              </a:moveTo>
              <a:arcTo wR="3809301" hR="3809301" stAng="8783591" swAng="2105779"/>
            </a:path>
          </a:pathLst>
        </a:custGeom>
        <a:noFill/>
        <a:ln w="9525" cap="flat" cmpd="sng" algn="ctr">
          <a:solidFill>
            <a:schemeClr val="accent3">
              <a:hueOff val="8437698"/>
              <a:satOff val="-12660"/>
              <a:lumOff val="-205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C03913-BE82-4BF3-942F-A32F9D69D718}">
      <dsp:nvSpPr>
        <dsp:cNvPr id="0" name=""/>
        <dsp:cNvSpPr/>
      </dsp:nvSpPr>
      <dsp:spPr>
        <a:xfrm>
          <a:off x="803493" y="2613512"/>
          <a:ext cx="3355429" cy="2109428"/>
        </a:xfrm>
        <a:prstGeom prst="roundRect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SENASAG</a:t>
          </a:r>
        </a:p>
      </dsp:txBody>
      <dsp:txXfrm>
        <a:off x="906467" y="2716486"/>
        <a:ext cx="3149481" cy="1903480"/>
      </dsp:txXfrm>
    </dsp:sp>
    <dsp:sp modelId="{308C1370-39C8-47FD-80C5-BA6B9AFCF52E}">
      <dsp:nvSpPr>
        <dsp:cNvPr id="0" name=""/>
        <dsp:cNvSpPr/>
      </dsp:nvSpPr>
      <dsp:spPr>
        <a:xfrm>
          <a:off x="2294768" y="1036064"/>
          <a:ext cx="7618603" cy="7618603"/>
        </a:xfrm>
        <a:custGeom>
          <a:avLst/>
          <a:gdLst/>
          <a:ahLst/>
          <a:cxnLst/>
          <a:rect l="0" t="0" r="0" b="0"/>
          <a:pathLst>
            <a:path>
              <a:moveTo>
                <a:pt x="730780" y="1565758"/>
              </a:moveTo>
              <a:arcTo wR="3809301" hR="3809301" stAng="12965013" swAng="1285490"/>
            </a:path>
          </a:pathLst>
        </a:custGeom>
        <a:noFill/>
        <a:ln w="9525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351350" y="848200"/>
            <a:ext cx="13403400" cy="4241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47725"/>
            <a:ext cx="7539038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7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47725"/>
            <a:ext cx="7539038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47725"/>
            <a:ext cx="7539038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678426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47725"/>
            <a:ext cx="7539038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47725"/>
            <a:ext cx="7539038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794956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47725"/>
            <a:ext cx="7539038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464761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>
          <a:extLst>
            <a:ext uri="{FF2B5EF4-FFF2-40B4-BE49-F238E27FC236}">
              <a16:creationId xmlns:a16="http://schemas.microsoft.com/office/drawing/2014/main" id="{7E6617D1-BECB-D336-DFFB-E0E82E616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5:notes">
            <a:extLst>
              <a:ext uri="{FF2B5EF4-FFF2-40B4-BE49-F238E27FC236}">
                <a16:creationId xmlns:a16="http://schemas.microsoft.com/office/drawing/2014/main" id="{53E2B2A2-9389-A960-2D00-05315AFB33F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5:notes">
            <a:extLst>
              <a:ext uri="{FF2B5EF4-FFF2-40B4-BE49-F238E27FC236}">
                <a16:creationId xmlns:a16="http://schemas.microsoft.com/office/drawing/2014/main" id="{D6268EDD-7DA5-677E-9DA5-74B7F439966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47725"/>
            <a:ext cx="7539038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123275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>
          <a:extLst>
            <a:ext uri="{FF2B5EF4-FFF2-40B4-BE49-F238E27FC236}">
              <a16:creationId xmlns:a16="http://schemas.microsoft.com/office/drawing/2014/main" id="{7E6617D1-BECB-D336-DFFB-E0E82E616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5:notes">
            <a:extLst>
              <a:ext uri="{FF2B5EF4-FFF2-40B4-BE49-F238E27FC236}">
                <a16:creationId xmlns:a16="http://schemas.microsoft.com/office/drawing/2014/main" id="{53E2B2A2-9389-A960-2D00-05315AFB33F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5:notes">
            <a:extLst>
              <a:ext uri="{FF2B5EF4-FFF2-40B4-BE49-F238E27FC236}">
                <a16:creationId xmlns:a16="http://schemas.microsoft.com/office/drawing/2014/main" id="{D6268EDD-7DA5-677E-9DA5-74B7F439966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47725"/>
            <a:ext cx="7539038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052619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>
          <a:extLst>
            <a:ext uri="{FF2B5EF4-FFF2-40B4-BE49-F238E27FC236}">
              <a16:creationId xmlns:a16="http://schemas.microsoft.com/office/drawing/2014/main" id="{7E6617D1-BECB-D336-DFFB-E0E82E616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5:notes">
            <a:extLst>
              <a:ext uri="{FF2B5EF4-FFF2-40B4-BE49-F238E27FC236}">
                <a16:creationId xmlns:a16="http://schemas.microsoft.com/office/drawing/2014/main" id="{53E2B2A2-9389-A960-2D00-05315AFB33F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5:notes">
            <a:extLst>
              <a:ext uri="{FF2B5EF4-FFF2-40B4-BE49-F238E27FC236}">
                <a16:creationId xmlns:a16="http://schemas.microsoft.com/office/drawing/2014/main" id="{D6268EDD-7DA5-677E-9DA5-74B7F439966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47725"/>
            <a:ext cx="7539038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509455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5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47725"/>
            <a:ext cx="7539038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13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9" name="Google Shape;48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47725"/>
            <a:ext cx="7539038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5"/>
          <p:cNvSpPr txBox="1">
            <a:spLocks noGrp="1"/>
          </p:cNvSpPr>
          <p:nvPr>
            <p:ph type="title"/>
          </p:nvPr>
        </p:nvSpPr>
        <p:spPr>
          <a:xfrm>
            <a:off x="1019729" y="728536"/>
            <a:ext cx="15656452" cy="18173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25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5"/>
          <p:cNvSpPr txBox="1">
            <a:spLocks noGrp="1"/>
          </p:cNvSpPr>
          <p:nvPr>
            <p:ph type="ftr" idx="11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5"/>
          <p:cNvSpPr txBox="1">
            <a:spLocks noGrp="1"/>
          </p:cNvSpPr>
          <p:nvPr>
            <p:ph type="dt" idx="10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5"/>
          <p:cNvSpPr txBox="1">
            <a:spLocks noGrp="1"/>
          </p:cNvSpPr>
          <p:nvPr>
            <p:ph type="sldNum" idx="12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6"/>
          <p:cNvSpPr txBox="1">
            <a:spLocks noGrp="1"/>
          </p:cNvSpPr>
          <p:nvPr>
            <p:ph type="ftr" idx="11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6"/>
          <p:cNvSpPr txBox="1">
            <a:spLocks noGrp="1"/>
          </p:cNvSpPr>
          <p:nvPr>
            <p:ph type="dt" idx="10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6"/>
          <p:cNvSpPr txBox="1">
            <a:spLocks noGrp="1"/>
          </p:cNvSpPr>
          <p:nvPr>
            <p:ph type="sldNum" idx="12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8"/>
          <p:cNvSpPr txBox="1"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25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8"/>
          <p:cNvSpPr txBox="1">
            <a:spLocks noGrp="1"/>
          </p:cNvSpPr>
          <p:nvPr>
            <p:ph type="subTitle" idx="1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8"/>
          <p:cNvSpPr txBox="1">
            <a:spLocks noGrp="1"/>
          </p:cNvSpPr>
          <p:nvPr>
            <p:ph type="ftr" idx="11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8"/>
          <p:cNvSpPr txBox="1">
            <a:spLocks noGrp="1"/>
          </p:cNvSpPr>
          <p:nvPr>
            <p:ph type="dt" idx="10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8"/>
          <p:cNvSpPr txBox="1">
            <a:spLocks noGrp="1"/>
          </p:cNvSpPr>
          <p:nvPr>
            <p:ph type="sldNum" idx="12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9"/>
          <p:cNvSpPr txBox="1">
            <a:spLocks noGrp="1"/>
          </p:cNvSpPr>
          <p:nvPr>
            <p:ph type="title"/>
          </p:nvPr>
        </p:nvSpPr>
        <p:spPr>
          <a:xfrm>
            <a:off x="1019729" y="728536"/>
            <a:ext cx="15656452" cy="18173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25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9"/>
          <p:cNvSpPr txBox="1">
            <a:spLocks noGrp="1"/>
          </p:cNvSpPr>
          <p:nvPr>
            <p:ph type="body" idx="1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9"/>
          <p:cNvSpPr txBox="1">
            <a:spLocks noGrp="1"/>
          </p:cNvSpPr>
          <p:nvPr>
            <p:ph type="body" idx="2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9"/>
          <p:cNvSpPr txBox="1">
            <a:spLocks noGrp="1"/>
          </p:cNvSpPr>
          <p:nvPr>
            <p:ph type="ftr" idx="11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9"/>
          <p:cNvSpPr txBox="1">
            <a:spLocks noGrp="1"/>
          </p:cNvSpPr>
          <p:nvPr>
            <p:ph type="dt" idx="10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9"/>
          <p:cNvSpPr txBox="1">
            <a:spLocks noGrp="1"/>
          </p:cNvSpPr>
          <p:nvPr>
            <p:ph type="sldNum" idx="12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>
            <a:spLocks noGrp="1"/>
          </p:cNvSpPr>
          <p:nvPr>
            <p:ph type="title"/>
          </p:nvPr>
        </p:nvSpPr>
        <p:spPr>
          <a:xfrm>
            <a:off x="1019729" y="728536"/>
            <a:ext cx="15656452" cy="18173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5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4"/>
          <p:cNvSpPr txBox="1">
            <a:spLocks noGrp="1"/>
          </p:cNvSpPr>
          <p:nvPr>
            <p:ph type="body" idx="1"/>
          </p:nvPr>
        </p:nvSpPr>
        <p:spPr>
          <a:xfrm>
            <a:off x="4709865" y="2605093"/>
            <a:ext cx="10671810" cy="3949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4"/>
          <p:cNvSpPr txBox="1">
            <a:spLocks noGrp="1"/>
          </p:cNvSpPr>
          <p:nvPr>
            <p:ph type="ftr" idx="11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" name="Google Shape;9;p14"/>
          <p:cNvSpPr txBox="1">
            <a:spLocks noGrp="1"/>
          </p:cNvSpPr>
          <p:nvPr>
            <p:ph type="dt" idx="10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" name="Google Shape;10;p14"/>
          <p:cNvSpPr txBox="1">
            <a:spLocks noGrp="1"/>
          </p:cNvSpPr>
          <p:nvPr>
            <p:ph type="sldNum" idx="12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://www.ciudadaniabolivia.org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"/>
          <p:cNvSpPr/>
          <p:nvPr/>
        </p:nvSpPr>
        <p:spPr>
          <a:xfrm>
            <a:off x="310" y="7570938"/>
            <a:ext cx="6537325" cy="3756025"/>
          </a:xfrm>
          <a:custGeom>
            <a:avLst/>
            <a:gdLst/>
            <a:ahLst/>
            <a:cxnLst/>
            <a:rect l="l" t="t" r="r" b="b"/>
            <a:pathLst>
              <a:path w="6537325" h="3756025" extrusionOk="0">
                <a:moveTo>
                  <a:pt x="1606105" y="3403396"/>
                </a:moveTo>
                <a:lnTo>
                  <a:pt x="1605165" y="3354933"/>
                </a:lnTo>
                <a:lnTo>
                  <a:pt x="1602384" y="3306940"/>
                </a:lnTo>
                <a:lnTo>
                  <a:pt x="1597799" y="3259467"/>
                </a:lnTo>
                <a:lnTo>
                  <a:pt x="1591437" y="3212528"/>
                </a:lnTo>
                <a:lnTo>
                  <a:pt x="1583321" y="3166173"/>
                </a:lnTo>
                <a:lnTo>
                  <a:pt x="1573504" y="3120415"/>
                </a:lnTo>
                <a:lnTo>
                  <a:pt x="1562011" y="3075317"/>
                </a:lnTo>
                <a:lnTo>
                  <a:pt x="1548892" y="3030880"/>
                </a:lnTo>
                <a:lnTo>
                  <a:pt x="1534160" y="2987167"/>
                </a:lnTo>
                <a:lnTo>
                  <a:pt x="1517853" y="2944203"/>
                </a:lnTo>
                <a:lnTo>
                  <a:pt x="1500009" y="2902026"/>
                </a:lnTo>
                <a:lnTo>
                  <a:pt x="1480667" y="2860662"/>
                </a:lnTo>
                <a:lnTo>
                  <a:pt x="1459852" y="2820136"/>
                </a:lnTo>
                <a:lnTo>
                  <a:pt x="1437614" y="2780512"/>
                </a:lnTo>
                <a:lnTo>
                  <a:pt x="1413967" y="2741790"/>
                </a:lnTo>
                <a:lnTo>
                  <a:pt x="1388960" y="2704033"/>
                </a:lnTo>
                <a:lnTo>
                  <a:pt x="1362621" y="2667266"/>
                </a:lnTo>
                <a:lnTo>
                  <a:pt x="1334985" y="2631516"/>
                </a:lnTo>
                <a:lnTo>
                  <a:pt x="1306080" y="2596819"/>
                </a:lnTo>
                <a:lnTo>
                  <a:pt x="1275956" y="2563215"/>
                </a:lnTo>
                <a:lnTo>
                  <a:pt x="1244638" y="2530741"/>
                </a:lnTo>
                <a:lnTo>
                  <a:pt x="1212164" y="2499423"/>
                </a:lnTo>
                <a:lnTo>
                  <a:pt x="1178560" y="2469286"/>
                </a:lnTo>
                <a:lnTo>
                  <a:pt x="1143863" y="2440394"/>
                </a:lnTo>
                <a:lnTo>
                  <a:pt x="1108113" y="2412758"/>
                </a:lnTo>
                <a:lnTo>
                  <a:pt x="1071346" y="2386419"/>
                </a:lnTo>
                <a:lnTo>
                  <a:pt x="1033589" y="2361412"/>
                </a:lnTo>
                <a:lnTo>
                  <a:pt x="994867" y="2337765"/>
                </a:lnTo>
                <a:lnTo>
                  <a:pt x="955243" y="2315514"/>
                </a:lnTo>
                <a:lnTo>
                  <a:pt x="914717" y="2294712"/>
                </a:lnTo>
                <a:lnTo>
                  <a:pt x="873353" y="2275370"/>
                </a:lnTo>
                <a:lnTo>
                  <a:pt x="831176" y="2257526"/>
                </a:lnTo>
                <a:lnTo>
                  <a:pt x="788212" y="2241219"/>
                </a:lnTo>
                <a:lnTo>
                  <a:pt x="744499" y="2226487"/>
                </a:lnTo>
                <a:lnTo>
                  <a:pt x="700062" y="2213356"/>
                </a:lnTo>
                <a:lnTo>
                  <a:pt x="654964" y="2201862"/>
                </a:lnTo>
                <a:lnTo>
                  <a:pt x="609219" y="2192045"/>
                </a:lnTo>
                <a:lnTo>
                  <a:pt x="562851" y="2183942"/>
                </a:lnTo>
                <a:lnTo>
                  <a:pt x="515912" y="2177580"/>
                </a:lnTo>
                <a:lnTo>
                  <a:pt x="468439" y="2172982"/>
                </a:lnTo>
                <a:lnTo>
                  <a:pt x="420446" y="2170201"/>
                </a:lnTo>
                <a:lnTo>
                  <a:pt x="371995" y="2169274"/>
                </a:lnTo>
                <a:lnTo>
                  <a:pt x="323532" y="2170201"/>
                </a:lnTo>
                <a:lnTo>
                  <a:pt x="275539" y="2172982"/>
                </a:lnTo>
                <a:lnTo>
                  <a:pt x="228066" y="2177580"/>
                </a:lnTo>
                <a:lnTo>
                  <a:pt x="181127" y="2183942"/>
                </a:lnTo>
                <a:lnTo>
                  <a:pt x="134772" y="2192045"/>
                </a:lnTo>
                <a:lnTo>
                  <a:pt x="89014" y="2201862"/>
                </a:lnTo>
                <a:lnTo>
                  <a:pt x="43916" y="2213356"/>
                </a:lnTo>
                <a:lnTo>
                  <a:pt x="0" y="2226335"/>
                </a:lnTo>
                <a:lnTo>
                  <a:pt x="0" y="3755606"/>
                </a:lnTo>
                <a:lnTo>
                  <a:pt x="1554886" y="3755606"/>
                </a:lnTo>
                <a:lnTo>
                  <a:pt x="1562011" y="3731463"/>
                </a:lnTo>
                <a:lnTo>
                  <a:pt x="1573504" y="3686365"/>
                </a:lnTo>
                <a:lnTo>
                  <a:pt x="1583321" y="3640607"/>
                </a:lnTo>
                <a:lnTo>
                  <a:pt x="1591437" y="3594252"/>
                </a:lnTo>
                <a:lnTo>
                  <a:pt x="1597799" y="3547313"/>
                </a:lnTo>
                <a:lnTo>
                  <a:pt x="1602384" y="3499840"/>
                </a:lnTo>
                <a:lnTo>
                  <a:pt x="1605165" y="3451847"/>
                </a:lnTo>
                <a:lnTo>
                  <a:pt x="1606105" y="3403396"/>
                </a:lnTo>
                <a:close/>
              </a:path>
              <a:path w="6537325" h="3756025" extrusionOk="0">
                <a:moveTo>
                  <a:pt x="6537122" y="3669093"/>
                </a:moveTo>
                <a:lnTo>
                  <a:pt x="6536944" y="3621455"/>
                </a:lnTo>
                <a:lnTo>
                  <a:pt x="6536169" y="3573818"/>
                </a:lnTo>
                <a:lnTo>
                  <a:pt x="6534759" y="3526205"/>
                </a:lnTo>
                <a:lnTo>
                  <a:pt x="6532740" y="3478619"/>
                </a:lnTo>
                <a:lnTo>
                  <a:pt x="6530111" y="3431057"/>
                </a:lnTo>
                <a:lnTo>
                  <a:pt x="6526860" y="3383534"/>
                </a:lnTo>
                <a:lnTo>
                  <a:pt x="6522999" y="3336061"/>
                </a:lnTo>
                <a:lnTo>
                  <a:pt x="6518516" y="3288639"/>
                </a:lnTo>
                <a:lnTo>
                  <a:pt x="6513423" y="3241268"/>
                </a:lnTo>
                <a:lnTo>
                  <a:pt x="6507708" y="3193973"/>
                </a:lnTo>
                <a:lnTo>
                  <a:pt x="6501384" y="3146742"/>
                </a:lnTo>
                <a:lnTo>
                  <a:pt x="6494450" y="3099587"/>
                </a:lnTo>
                <a:lnTo>
                  <a:pt x="6486906" y="3052521"/>
                </a:lnTo>
                <a:lnTo>
                  <a:pt x="6478740" y="3005531"/>
                </a:lnTo>
                <a:lnTo>
                  <a:pt x="6469977" y="2958655"/>
                </a:lnTo>
                <a:lnTo>
                  <a:pt x="6460591" y="2911868"/>
                </a:lnTo>
                <a:lnTo>
                  <a:pt x="6450597" y="2865196"/>
                </a:lnTo>
                <a:lnTo>
                  <a:pt x="6439992" y="2818638"/>
                </a:lnTo>
                <a:lnTo>
                  <a:pt x="6428778" y="2772206"/>
                </a:lnTo>
                <a:lnTo>
                  <a:pt x="6416954" y="2725902"/>
                </a:lnTo>
                <a:lnTo>
                  <a:pt x="6404521" y="2679738"/>
                </a:lnTo>
                <a:lnTo>
                  <a:pt x="6391478" y="2633713"/>
                </a:lnTo>
                <a:lnTo>
                  <a:pt x="6377826" y="2587828"/>
                </a:lnTo>
                <a:lnTo>
                  <a:pt x="6363563" y="2542108"/>
                </a:lnTo>
                <a:lnTo>
                  <a:pt x="6348692" y="2496540"/>
                </a:lnTo>
                <a:lnTo>
                  <a:pt x="6333223" y="2451150"/>
                </a:lnTo>
                <a:lnTo>
                  <a:pt x="6317132" y="2405926"/>
                </a:lnTo>
                <a:lnTo>
                  <a:pt x="6300444" y="2360892"/>
                </a:lnTo>
                <a:lnTo>
                  <a:pt x="6283147" y="2316035"/>
                </a:lnTo>
                <a:lnTo>
                  <a:pt x="6265253" y="2271382"/>
                </a:lnTo>
                <a:lnTo>
                  <a:pt x="6246749" y="2226919"/>
                </a:lnTo>
                <a:lnTo>
                  <a:pt x="6227635" y="2182672"/>
                </a:lnTo>
                <a:lnTo>
                  <a:pt x="6207925" y="2138629"/>
                </a:lnTo>
                <a:lnTo>
                  <a:pt x="6187605" y="2094814"/>
                </a:lnTo>
                <a:lnTo>
                  <a:pt x="6166675" y="2051215"/>
                </a:lnTo>
                <a:lnTo>
                  <a:pt x="6145149" y="2007857"/>
                </a:lnTo>
                <a:lnTo>
                  <a:pt x="6123025" y="1964740"/>
                </a:lnTo>
                <a:lnTo>
                  <a:pt x="6100292" y="1921865"/>
                </a:lnTo>
                <a:lnTo>
                  <a:pt x="6076962" y="1879244"/>
                </a:lnTo>
                <a:lnTo>
                  <a:pt x="6053023" y="1836877"/>
                </a:lnTo>
                <a:lnTo>
                  <a:pt x="6028487" y="1794776"/>
                </a:lnTo>
                <a:lnTo>
                  <a:pt x="6003353" y="1752942"/>
                </a:lnTo>
                <a:lnTo>
                  <a:pt x="5977623" y="1711401"/>
                </a:lnTo>
                <a:lnTo>
                  <a:pt x="5951283" y="1670138"/>
                </a:lnTo>
                <a:lnTo>
                  <a:pt x="5924347" y="1629156"/>
                </a:lnTo>
                <a:lnTo>
                  <a:pt x="5896813" y="1588477"/>
                </a:lnTo>
                <a:lnTo>
                  <a:pt x="5868682" y="1548104"/>
                </a:lnTo>
                <a:lnTo>
                  <a:pt x="5839942" y="1508048"/>
                </a:lnTo>
                <a:lnTo>
                  <a:pt x="5810618" y="1468297"/>
                </a:lnTo>
                <a:lnTo>
                  <a:pt x="5780684" y="1428877"/>
                </a:lnTo>
                <a:lnTo>
                  <a:pt x="5750166" y="1389786"/>
                </a:lnTo>
                <a:lnTo>
                  <a:pt x="5719038" y="1351038"/>
                </a:lnTo>
                <a:lnTo>
                  <a:pt x="5687326" y="1312621"/>
                </a:lnTo>
                <a:lnTo>
                  <a:pt x="5655018" y="1274559"/>
                </a:lnTo>
                <a:lnTo>
                  <a:pt x="5622112" y="1236853"/>
                </a:lnTo>
                <a:lnTo>
                  <a:pt x="5588609" y="1199515"/>
                </a:lnTo>
                <a:lnTo>
                  <a:pt x="5554510" y="1162532"/>
                </a:lnTo>
                <a:lnTo>
                  <a:pt x="5519813" y="1125931"/>
                </a:lnTo>
                <a:lnTo>
                  <a:pt x="5484533" y="1089710"/>
                </a:lnTo>
                <a:lnTo>
                  <a:pt x="5448655" y="1053884"/>
                </a:lnTo>
                <a:lnTo>
                  <a:pt x="5412181" y="1018451"/>
                </a:lnTo>
                <a:lnTo>
                  <a:pt x="5375110" y="983411"/>
                </a:lnTo>
                <a:lnTo>
                  <a:pt x="5337454" y="948791"/>
                </a:lnTo>
                <a:lnTo>
                  <a:pt x="5299214" y="914577"/>
                </a:lnTo>
                <a:lnTo>
                  <a:pt x="5260505" y="880897"/>
                </a:lnTo>
                <a:lnTo>
                  <a:pt x="5221452" y="847852"/>
                </a:lnTo>
                <a:lnTo>
                  <a:pt x="5182070" y="815454"/>
                </a:lnTo>
                <a:lnTo>
                  <a:pt x="5142369" y="783691"/>
                </a:lnTo>
                <a:lnTo>
                  <a:pt x="5102352" y="752563"/>
                </a:lnTo>
                <a:lnTo>
                  <a:pt x="5062017" y="722071"/>
                </a:lnTo>
                <a:lnTo>
                  <a:pt x="5021377" y="692213"/>
                </a:lnTo>
                <a:lnTo>
                  <a:pt x="4980444" y="663003"/>
                </a:lnTo>
                <a:lnTo>
                  <a:pt x="4939220" y="634415"/>
                </a:lnTo>
                <a:lnTo>
                  <a:pt x="4897704" y="606475"/>
                </a:lnTo>
                <a:lnTo>
                  <a:pt x="4855908" y="579158"/>
                </a:lnTo>
                <a:lnTo>
                  <a:pt x="4813846" y="552488"/>
                </a:lnTo>
                <a:lnTo>
                  <a:pt x="4771517" y="526440"/>
                </a:lnTo>
                <a:lnTo>
                  <a:pt x="4728934" y="501040"/>
                </a:lnTo>
                <a:lnTo>
                  <a:pt x="4686097" y="476262"/>
                </a:lnTo>
                <a:lnTo>
                  <a:pt x="4643005" y="452120"/>
                </a:lnTo>
                <a:lnTo>
                  <a:pt x="4599673" y="428612"/>
                </a:lnTo>
                <a:lnTo>
                  <a:pt x="4556112" y="405739"/>
                </a:lnTo>
                <a:lnTo>
                  <a:pt x="4512335" y="383501"/>
                </a:lnTo>
                <a:lnTo>
                  <a:pt x="4468317" y="361886"/>
                </a:lnTo>
                <a:lnTo>
                  <a:pt x="4424096" y="340906"/>
                </a:lnTo>
                <a:lnTo>
                  <a:pt x="4379671" y="320560"/>
                </a:lnTo>
                <a:lnTo>
                  <a:pt x="4335043" y="300837"/>
                </a:lnTo>
                <a:lnTo>
                  <a:pt x="4290212" y="281749"/>
                </a:lnTo>
                <a:lnTo>
                  <a:pt x="4245203" y="263296"/>
                </a:lnTo>
                <a:lnTo>
                  <a:pt x="4200017" y="245465"/>
                </a:lnTo>
                <a:lnTo>
                  <a:pt x="4154640" y="228257"/>
                </a:lnTo>
                <a:lnTo>
                  <a:pt x="4109110" y="211683"/>
                </a:lnTo>
                <a:lnTo>
                  <a:pt x="4063403" y="195745"/>
                </a:lnTo>
                <a:lnTo>
                  <a:pt x="4017543" y="180428"/>
                </a:lnTo>
                <a:lnTo>
                  <a:pt x="3971544" y="165735"/>
                </a:lnTo>
                <a:lnTo>
                  <a:pt x="3925392" y="151663"/>
                </a:lnTo>
                <a:lnTo>
                  <a:pt x="3879113" y="138226"/>
                </a:lnTo>
                <a:lnTo>
                  <a:pt x="3832695" y="125425"/>
                </a:lnTo>
                <a:lnTo>
                  <a:pt x="3786162" y="113233"/>
                </a:lnTo>
                <a:lnTo>
                  <a:pt x="3739515" y="101676"/>
                </a:lnTo>
                <a:lnTo>
                  <a:pt x="3692753" y="90741"/>
                </a:lnTo>
                <a:lnTo>
                  <a:pt x="3645878" y="80429"/>
                </a:lnTo>
                <a:lnTo>
                  <a:pt x="3598913" y="70739"/>
                </a:lnTo>
                <a:lnTo>
                  <a:pt x="3551859" y="61671"/>
                </a:lnTo>
                <a:lnTo>
                  <a:pt x="3504717" y="53225"/>
                </a:lnTo>
                <a:lnTo>
                  <a:pt x="3457498" y="45415"/>
                </a:lnTo>
                <a:lnTo>
                  <a:pt x="3410216" y="38214"/>
                </a:lnTo>
                <a:lnTo>
                  <a:pt x="3362858" y="31635"/>
                </a:lnTo>
                <a:lnTo>
                  <a:pt x="3315449" y="25679"/>
                </a:lnTo>
                <a:lnTo>
                  <a:pt x="3267989" y="20345"/>
                </a:lnTo>
                <a:lnTo>
                  <a:pt x="3220478" y="15633"/>
                </a:lnTo>
                <a:lnTo>
                  <a:pt x="3172930" y="11544"/>
                </a:lnTo>
                <a:lnTo>
                  <a:pt x="3125343" y="8077"/>
                </a:lnTo>
                <a:lnTo>
                  <a:pt x="3077743" y="5219"/>
                </a:lnTo>
                <a:lnTo>
                  <a:pt x="3030105" y="2984"/>
                </a:lnTo>
                <a:lnTo>
                  <a:pt x="2982468" y="1371"/>
                </a:lnTo>
                <a:lnTo>
                  <a:pt x="2934830" y="381"/>
                </a:lnTo>
                <a:lnTo>
                  <a:pt x="2887180" y="0"/>
                </a:lnTo>
                <a:lnTo>
                  <a:pt x="2839542" y="241"/>
                </a:lnTo>
                <a:lnTo>
                  <a:pt x="2791904" y="1092"/>
                </a:lnTo>
                <a:lnTo>
                  <a:pt x="2744305" y="2565"/>
                </a:lnTo>
                <a:lnTo>
                  <a:pt x="2696718" y="4660"/>
                </a:lnTo>
                <a:lnTo>
                  <a:pt x="2649169" y="7353"/>
                </a:lnTo>
                <a:lnTo>
                  <a:pt x="2601658" y="10680"/>
                </a:lnTo>
                <a:lnTo>
                  <a:pt x="2554198" y="14617"/>
                </a:lnTo>
                <a:lnTo>
                  <a:pt x="2506776" y="19164"/>
                </a:lnTo>
                <a:lnTo>
                  <a:pt x="2459418" y="24320"/>
                </a:lnTo>
                <a:lnTo>
                  <a:pt x="2412136" y="30099"/>
                </a:lnTo>
                <a:lnTo>
                  <a:pt x="2364917" y="36487"/>
                </a:lnTo>
                <a:lnTo>
                  <a:pt x="2317775" y="43497"/>
                </a:lnTo>
                <a:lnTo>
                  <a:pt x="2270709" y="51104"/>
                </a:lnTo>
                <a:lnTo>
                  <a:pt x="2223744" y="59334"/>
                </a:lnTo>
                <a:lnTo>
                  <a:pt x="2176869" y="68173"/>
                </a:lnTo>
                <a:lnTo>
                  <a:pt x="2130107" y="77622"/>
                </a:lnTo>
                <a:lnTo>
                  <a:pt x="2083447" y="87693"/>
                </a:lnTo>
                <a:lnTo>
                  <a:pt x="2036902" y="98361"/>
                </a:lnTo>
                <a:lnTo>
                  <a:pt x="1990496" y="109639"/>
                </a:lnTo>
                <a:lnTo>
                  <a:pt x="1944204" y="121539"/>
                </a:lnTo>
                <a:lnTo>
                  <a:pt x="1898053" y="134035"/>
                </a:lnTo>
                <a:lnTo>
                  <a:pt x="1852041" y="147142"/>
                </a:lnTo>
                <a:lnTo>
                  <a:pt x="1806181" y="160858"/>
                </a:lnTo>
                <a:lnTo>
                  <a:pt x="1760474" y="175183"/>
                </a:lnTo>
                <a:lnTo>
                  <a:pt x="1714931" y="190119"/>
                </a:lnTo>
                <a:lnTo>
                  <a:pt x="1705787" y="237172"/>
                </a:lnTo>
                <a:lnTo>
                  <a:pt x="1697266" y="284314"/>
                </a:lnTo>
                <a:lnTo>
                  <a:pt x="1689379" y="331520"/>
                </a:lnTo>
                <a:lnTo>
                  <a:pt x="1682102" y="378815"/>
                </a:lnTo>
                <a:lnTo>
                  <a:pt x="1675447" y="426161"/>
                </a:lnTo>
                <a:lnTo>
                  <a:pt x="1669427" y="473570"/>
                </a:lnTo>
                <a:lnTo>
                  <a:pt x="1664017" y="521042"/>
                </a:lnTo>
                <a:lnTo>
                  <a:pt x="1659229" y="568553"/>
                </a:lnTo>
                <a:lnTo>
                  <a:pt x="1655064" y="616102"/>
                </a:lnTo>
                <a:lnTo>
                  <a:pt x="1651508" y="663676"/>
                </a:lnTo>
                <a:lnTo>
                  <a:pt x="1648587" y="711288"/>
                </a:lnTo>
                <a:lnTo>
                  <a:pt x="1646275" y="758926"/>
                </a:lnTo>
                <a:lnTo>
                  <a:pt x="1644573" y="806564"/>
                </a:lnTo>
                <a:lnTo>
                  <a:pt x="1643507" y="854214"/>
                </a:lnTo>
                <a:lnTo>
                  <a:pt x="1643049" y="901865"/>
                </a:lnTo>
                <a:lnTo>
                  <a:pt x="1643214" y="949515"/>
                </a:lnTo>
                <a:lnTo>
                  <a:pt x="1643989" y="997153"/>
                </a:lnTo>
                <a:lnTo>
                  <a:pt x="1645386" y="1044765"/>
                </a:lnTo>
                <a:lnTo>
                  <a:pt x="1647393" y="1092352"/>
                </a:lnTo>
                <a:lnTo>
                  <a:pt x="1650022" y="1139913"/>
                </a:lnTo>
                <a:lnTo>
                  <a:pt x="1653260" y="1187437"/>
                </a:lnTo>
                <a:lnTo>
                  <a:pt x="1657121" y="1234909"/>
                </a:lnTo>
                <a:lnTo>
                  <a:pt x="1661591" y="1282331"/>
                </a:lnTo>
                <a:lnTo>
                  <a:pt x="1666684" y="1329702"/>
                </a:lnTo>
                <a:lnTo>
                  <a:pt x="1672374" y="1377010"/>
                </a:lnTo>
                <a:lnTo>
                  <a:pt x="1678686" y="1424241"/>
                </a:lnTo>
                <a:lnTo>
                  <a:pt x="1685620" y="1471396"/>
                </a:lnTo>
                <a:lnTo>
                  <a:pt x="1693151" y="1518462"/>
                </a:lnTo>
                <a:lnTo>
                  <a:pt x="1701304" y="1565440"/>
                </a:lnTo>
                <a:lnTo>
                  <a:pt x="1710067" y="1612328"/>
                </a:lnTo>
                <a:lnTo>
                  <a:pt x="1719440" y="1659115"/>
                </a:lnTo>
                <a:lnTo>
                  <a:pt x="1729422" y="1705787"/>
                </a:lnTo>
                <a:lnTo>
                  <a:pt x="1740027" y="1752346"/>
                </a:lnTo>
                <a:lnTo>
                  <a:pt x="1751228" y="1798777"/>
                </a:lnTo>
                <a:lnTo>
                  <a:pt x="1763039" y="1845081"/>
                </a:lnTo>
                <a:lnTo>
                  <a:pt x="1775472" y="1891245"/>
                </a:lnTo>
                <a:lnTo>
                  <a:pt x="1788502" y="1937283"/>
                </a:lnTo>
                <a:lnTo>
                  <a:pt x="1802142" y="1983155"/>
                </a:lnTo>
                <a:lnTo>
                  <a:pt x="1816392" y="2028888"/>
                </a:lnTo>
                <a:lnTo>
                  <a:pt x="1831251" y="2074443"/>
                </a:lnTo>
                <a:lnTo>
                  <a:pt x="1846719" y="2119846"/>
                </a:lnTo>
                <a:lnTo>
                  <a:pt x="1862785" y="2165070"/>
                </a:lnTo>
                <a:lnTo>
                  <a:pt x="1879460" y="2210104"/>
                </a:lnTo>
                <a:lnTo>
                  <a:pt x="1896745" y="2254961"/>
                </a:lnTo>
                <a:lnTo>
                  <a:pt x="1914639" y="2299614"/>
                </a:lnTo>
                <a:lnTo>
                  <a:pt x="1933130" y="2344077"/>
                </a:lnTo>
                <a:lnTo>
                  <a:pt x="1952231" y="2388324"/>
                </a:lnTo>
                <a:lnTo>
                  <a:pt x="1971941" y="2432367"/>
                </a:lnTo>
                <a:lnTo>
                  <a:pt x="1992249" y="2476182"/>
                </a:lnTo>
                <a:lnTo>
                  <a:pt x="2013165" y="2519781"/>
                </a:lnTo>
                <a:lnTo>
                  <a:pt x="2034679" y="2563139"/>
                </a:lnTo>
                <a:lnTo>
                  <a:pt x="2056803" y="2606268"/>
                </a:lnTo>
                <a:lnTo>
                  <a:pt x="2079523" y="2649143"/>
                </a:lnTo>
                <a:lnTo>
                  <a:pt x="2102840" y="2691765"/>
                </a:lnTo>
                <a:lnTo>
                  <a:pt x="2126767" y="2734132"/>
                </a:lnTo>
                <a:lnTo>
                  <a:pt x="2151291" y="2776232"/>
                </a:lnTo>
                <a:lnTo>
                  <a:pt x="2176424" y="2818053"/>
                </a:lnTo>
                <a:lnTo>
                  <a:pt x="2202154" y="2859608"/>
                </a:lnTo>
                <a:lnTo>
                  <a:pt x="2228481" y="2900870"/>
                </a:lnTo>
                <a:lnTo>
                  <a:pt x="2255405" y="2941840"/>
                </a:lnTo>
                <a:lnTo>
                  <a:pt x="2282939" y="2982518"/>
                </a:lnTo>
                <a:lnTo>
                  <a:pt x="2311057" y="3022892"/>
                </a:lnTo>
                <a:lnTo>
                  <a:pt x="2339784" y="3062960"/>
                </a:lnTo>
                <a:lnTo>
                  <a:pt x="2369108" y="3102699"/>
                </a:lnTo>
                <a:lnTo>
                  <a:pt x="2399030" y="3142119"/>
                </a:lnTo>
                <a:lnTo>
                  <a:pt x="2429548" y="3181210"/>
                </a:lnTo>
                <a:lnTo>
                  <a:pt x="2460663" y="3219970"/>
                </a:lnTo>
                <a:lnTo>
                  <a:pt x="2492375" y="3258388"/>
                </a:lnTo>
                <a:lnTo>
                  <a:pt x="2524683" y="3296450"/>
                </a:lnTo>
                <a:lnTo>
                  <a:pt x="2557589" y="3334156"/>
                </a:lnTo>
                <a:lnTo>
                  <a:pt x="2591092" y="3371494"/>
                </a:lnTo>
                <a:lnTo>
                  <a:pt x="2625179" y="3408476"/>
                </a:lnTo>
                <a:lnTo>
                  <a:pt x="2659875" y="3445078"/>
                </a:lnTo>
                <a:lnTo>
                  <a:pt x="2695156" y="3481286"/>
                </a:lnTo>
                <a:lnTo>
                  <a:pt x="2731033" y="3517125"/>
                </a:lnTo>
                <a:lnTo>
                  <a:pt x="2767495" y="3552558"/>
                </a:lnTo>
                <a:lnTo>
                  <a:pt x="2804566" y="3587585"/>
                </a:lnTo>
                <a:lnTo>
                  <a:pt x="2842222" y="3622217"/>
                </a:lnTo>
                <a:lnTo>
                  <a:pt x="2880461" y="3656431"/>
                </a:lnTo>
                <a:lnTo>
                  <a:pt x="2919184" y="3690112"/>
                </a:lnTo>
                <a:lnTo>
                  <a:pt x="2958249" y="3723170"/>
                </a:lnTo>
                <a:lnTo>
                  <a:pt x="2997644" y="3755606"/>
                </a:lnTo>
                <a:lnTo>
                  <a:pt x="6535801" y="3755606"/>
                </a:lnTo>
                <a:lnTo>
                  <a:pt x="6536664" y="3716744"/>
                </a:lnTo>
                <a:lnTo>
                  <a:pt x="6537122" y="3669093"/>
                </a:lnTo>
                <a:close/>
              </a:path>
            </a:pathLst>
          </a:custGeom>
          <a:solidFill>
            <a:srgbClr val="61A64A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"/>
          <p:cNvSpPr/>
          <p:nvPr/>
        </p:nvSpPr>
        <p:spPr>
          <a:xfrm>
            <a:off x="6967856" y="9722215"/>
            <a:ext cx="2468245" cy="1586865"/>
          </a:xfrm>
          <a:custGeom>
            <a:avLst/>
            <a:gdLst/>
            <a:ahLst/>
            <a:cxnLst/>
            <a:rect l="l" t="t" r="r" b="b"/>
            <a:pathLst>
              <a:path w="2468245" h="1586865" extrusionOk="0">
                <a:moveTo>
                  <a:pt x="1234109" y="0"/>
                </a:moveTo>
                <a:lnTo>
                  <a:pt x="1185650" y="933"/>
                </a:lnTo>
                <a:lnTo>
                  <a:pt x="1137664" y="3713"/>
                </a:lnTo>
                <a:lnTo>
                  <a:pt x="1090186" y="8302"/>
                </a:lnTo>
                <a:lnTo>
                  <a:pt x="1043250" y="14669"/>
                </a:lnTo>
                <a:lnTo>
                  <a:pt x="996890" y="22777"/>
                </a:lnTo>
                <a:lnTo>
                  <a:pt x="951140" y="32593"/>
                </a:lnTo>
                <a:lnTo>
                  <a:pt x="906035" y="44083"/>
                </a:lnTo>
                <a:lnTo>
                  <a:pt x="861609" y="57213"/>
                </a:lnTo>
                <a:lnTo>
                  <a:pt x="817896" y="71947"/>
                </a:lnTo>
                <a:lnTo>
                  <a:pt x="774931" y="88252"/>
                </a:lnTo>
                <a:lnTo>
                  <a:pt x="732747" y="106093"/>
                </a:lnTo>
                <a:lnTo>
                  <a:pt x="691380" y="125437"/>
                </a:lnTo>
                <a:lnTo>
                  <a:pt x="650863" y="146248"/>
                </a:lnTo>
                <a:lnTo>
                  <a:pt x="611232" y="168493"/>
                </a:lnTo>
                <a:lnTo>
                  <a:pt x="572519" y="192137"/>
                </a:lnTo>
                <a:lnTo>
                  <a:pt x="534759" y="217146"/>
                </a:lnTo>
                <a:lnTo>
                  <a:pt x="497988" y="243485"/>
                </a:lnTo>
                <a:lnTo>
                  <a:pt x="462238" y="271121"/>
                </a:lnTo>
                <a:lnTo>
                  <a:pt x="427544" y="300019"/>
                </a:lnTo>
                <a:lnTo>
                  <a:pt x="393941" y="330145"/>
                </a:lnTo>
                <a:lnTo>
                  <a:pt x="361463" y="361464"/>
                </a:lnTo>
                <a:lnTo>
                  <a:pt x="330144" y="393943"/>
                </a:lnTo>
                <a:lnTo>
                  <a:pt x="300018" y="427546"/>
                </a:lnTo>
                <a:lnTo>
                  <a:pt x="271120" y="462240"/>
                </a:lnTo>
                <a:lnTo>
                  <a:pt x="243485" y="497990"/>
                </a:lnTo>
                <a:lnTo>
                  <a:pt x="217145" y="534762"/>
                </a:lnTo>
                <a:lnTo>
                  <a:pt x="192136" y="572522"/>
                </a:lnTo>
                <a:lnTo>
                  <a:pt x="168492" y="611235"/>
                </a:lnTo>
                <a:lnTo>
                  <a:pt x="146248" y="650867"/>
                </a:lnTo>
                <a:lnTo>
                  <a:pt x="125436" y="691384"/>
                </a:lnTo>
                <a:lnTo>
                  <a:pt x="106093" y="732751"/>
                </a:lnTo>
                <a:lnTo>
                  <a:pt x="88252" y="774935"/>
                </a:lnTo>
                <a:lnTo>
                  <a:pt x="71947" y="817901"/>
                </a:lnTo>
                <a:lnTo>
                  <a:pt x="57213" y="861614"/>
                </a:lnTo>
                <a:lnTo>
                  <a:pt x="44083" y="906041"/>
                </a:lnTo>
                <a:lnTo>
                  <a:pt x="32593" y="951146"/>
                </a:lnTo>
                <a:lnTo>
                  <a:pt x="22777" y="996896"/>
                </a:lnTo>
                <a:lnTo>
                  <a:pt x="14669" y="1043257"/>
                </a:lnTo>
                <a:lnTo>
                  <a:pt x="8302" y="1090194"/>
                </a:lnTo>
                <a:lnTo>
                  <a:pt x="3712" y="1137673"/>
                </a:lnTo>
                <a:lnTo>
                  <a:pt x="933" y="1185659"/>
                </a:lnTo>
                <a:lnTo>
                  <a:pt x="0" y="1234119"/>
                </a:lnTo>
                <a:lnTo>
                  <a:pt x="933" y="1282577"/>
                </a:lnTo>
                <a:lnTo>
                  <a:pt x="3712" y="1330563"/>
                </a:lnTo>
                <a:lnTo>
                  <a:pt x="8302" y="1378041"/>
                </a:lnTo>
                <a:lnTo>
                  <a:pt x="14669" y="1424977"/>
                </a:lnTo>
                <a:lnTo>
                  <a:pt x="22777" y="1471337"/>
                </a:lnTo>
                <a:lnTo>
                  <a:pt x="32593" y="1517087"/>
                </a:lnTo>
                <a:lnTo>
                  <a:pt x="44083" y="1562192"/>
                </a:lnTo>
                <a:lnTo>
                  <a:pt x="51220" y="1586340"/>
                </a:lnTo>
                <a:lnTo>
                  <a:pt x="2416996" y="1586340"/>
                </a:lnTo>
                <a:lnTo>
                  <a:pt x="2435623" y="1517087"/>
                </a:lnTo>
                <a:lnTo>
                  <a:pt x="2445439" y="1471337"/>
                </a:lnTo>
                <a:lnTo>
                  <a:pt x="2453547" y="1424977"/>
                </a:lnTo>
                <a:lnTo>
                  <a:pt x="2459914" y="1378041"/>
                </a:lnTo>
                <a:lnTo>
                  <a:pt x="2464503" y="1330563"/>
                </a:lnTo>
                <a:lnTo>
                  <a:pt x="2467283" y="1282577"/>
                </a:lnTo>
                <a:lnTo>
                  <a:pt x="2468216" y="1234119"/>
                </a:lnTo>
                <a:lnTo>
                  <a:pt x="2467283" y="1185659"/>
                </a:lnTo>
                <a:lnTo>
                  <a:pt x="2464503" y="1137673"/>
                </a:lnTo>
                <a:lnTo>
                  <a:pt x="2459914" y="1090194"/>
                </a:lnTo>
                <a:lnTo>
                  <a:pt x="2453547" y="1043257"/>
                </a:lnTo>
                <a:lnTo>
                  <a:pt x="2445439" y="996896"/>
                </a:lnTo>
                <a:lnTo>
                  <a:pt x="2435623" y="951146"/>
                </a:lnTo>
                <a:lnTo>
                  <a:pt x="2424133" y="906041"/>
                </a:lnTo>
                <a:lnTo>
                  <a:pt x="2411003" y="861614"/>
                </a:lnTo>
                <a:lnTo>
                  <a:pt x="2396269" y="817901"/>
                </a:lnTo>
                <a:lnTo>
                  <a:pt x="2379964" y="774935"/>
                </a:lnTo>
                <a:lnTo>
                  <a:pt x="2362123" y="732751"/>
                </a:lnTo>
                <a:lnTo>
                  <a:pt x="2342780" y="691384"/>
                </a:lnTo>
                <a:lnTo>
                  <a:pt x="2321968" y="650867"/>
                </a:lnTo>
                <a:lnTo>
                  <a:pt x="2299724" y="611235"/>
                </a:lnTo>
                <a:lnTo>
                  <a:pt x="2276080" y="572522"/>
                </a:lnTo>
                <a:lnTo>
                  <a:pt x="2251071" y="534762"/>
                </a:lnTo>
                <a:lnTo>
                  <a:pt x="2224731" y="497990"/>
                </a:lnTo>
                <a:lnTo>
                  <a:pt x="2197096" y="462240"/>
                </a:lnTo>
                <a:lnTo>
                  <a:pt x="2168198" y="427546"/>
                </a:lnTo>
                <a:lnTo>
                  <a:pt x="2138072" y="393943"/>
                </a:lnTo>
                <a:lnTo>
                  <a:pt x="2106753" y="361464"/>
                </a:lnTo>
                <a:lnTo>
                  <a:pt x="2074275" y="330145"/>
                </a:lnTo>
                <a:lnTo>
                  <a:pt x="2040672" y="300019"/>
                </a:lnTo>
                <a:lnTo>
                  <a:pt x="2005978" y="271121"/>
                </a:lnTo>
                <a:lnTo>
                  <a:pt x="1970229" y="243485"/>
                </a:lnTo>
                <a:lnTo>
                  <a:pt x="1933457" y="217146"/>
                </a:lnTo>
                <a:lnTo>
                  <a:pt x="1895697" y="192137"/>
                </a:lnTo>
                <a:lnTo>
                  <a:pt x="1856985" y="168493"/>
                </a:lnTo>
                <a:lnTo>
                  <a:pt x="1817353" y="146248"/>
                </a:lnTo>
                <a:lnTo>
                  <a:pt x="1776836" y="125437"/>
                </a:lnTo>
                <a:lnTo>
                  <a:pt x="1735469" y="106093"/>
                </a:lnTo>
                <a:lnTo>
                  <a:pt x="1693286" y="88252"/>
                </a:lnTo>
                <a:lnTo>
                  <a:pt x="1650321" y="71947"/>
                </a:lnTo>
                <a:lnTo>
                  <a:pt x="1606608" y="57213"/>
                </a:lnTo>
                <a:lnTo>
                  <a:pt x="1562182" y="44083"/>
                </a:lnTo>
                <a:lnTo>
                  <a:pt x="1517077" y="32593"/>
                </a:lnTo>
                <a:lnTo>
                  <a:pt x="1471327" y="22777"/>
                </a:lnTo>
                <a:lnTo>
                  <a:pt x="1424967" y="14669"/>
                </a:lnTo>
                <a:lnTo>
                  <a:pt x="1378031" y="8302"/>
                </a:lnTo>
                <a:lnTo>
                  <a:pt x="1330553" y="3713"/>
                </a:lnTo>
                <a:lnTo>
                  <a:pt x="1282567" y="933"/>
                </a:lnTo>
                <a:lnTo>
                  <a:pt x="1234109" y="0"/>
                </a:lnTo>
                <a:close/>
              </a:path>
            </a:pathLst>
          </a:custGeom>
          <a:solidFill>
            <a:srgbClr val="E5873D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1"/>
          <p:cNvSpPr/>
          <p:nvPr/>
        </p:nvSpPr>
        <p:spPr>
          <a:xfrm>
            <a:off x="13260977" y="7525471"/>
            <a:ext cx="6537325" cy="3756025"/>
          </a:xfrm>
          <a:custGeom>
            <a:avLst/>
            <a:gdLst/>
            <a:ahLst/>
            <a:cxnLst/>
            <a:rect l="l" t="t" r="r" b="b"/>
            <a:pathLst>
              <a:path w="6537325" h="3756025" extrusionOk="0">
                <a:moveTo>
                  <a:pt x="4894072" y="901865"/>
                </a:moveTo>
                <a:lnTo>
                  <a:pt x="4893615" y="854214"/>
                </a:lnTo>
                <a:lnTo>
                  <a:pt x="4892548" y="806564"/>
                </a:lnTo>
                <a:lnTo>
                  <a:pt x="4890859" y="758913"/>
                </a:lnTo>
                <a:lnTo>
                  <a:pt x="4888547" y="711288"/>
                </a:lnTo>
                <a:lnTo>
                  <a:pt x="4885614" y="663676"/>
                </a:lnTo>
                <a:lnTo>
                  <a:pt x="4882070" y="616102"/>
                </a:lnTo>
                <a:lnTo>
                  <a:pt x="4877905" y="568540"/>
                </a:lnTo>
                <a:lnTo>
                  <a:pt x="4873117" y="521030"/>
                </a:lnTo>
                <a:lnTo>
                  <a:pt x="4867707" y="473570"/>
                </a:lnTo>
                <a:lnTo>
                  <a:pt x="4861674" y="426161"/>
                </a:lnTo>
                <a:lnTo>
                  <a:pt x="4855019" y="378802"/>
                </a:lnTo>
                <a:lnTo>
                  <a:pt x="4847755" y="331520"/>
                </a:lnTo>
                <a:lnTo>
                  <a:pt x="4839855" y="284302"/>
                </a:lnTo>
                <a:lnTo>
                  <a:pt x="4831334" y="237172"/>
                </a:lnTo>
                <a:lnTo>
                  <a:pt x="4822202" y="190119"/>
                </a:lnTo>
                <a:lnTo>
                  <a:pt x="4776660" y="175183"/>
                </a:lnTo>
                <a:lnTo>
                  <a:pt x="4730953" y="160858"/>
                </a:lnTo>
                <a:lnTo>
                  <a:pt x="4685093" y="147142"/>
                </a:lnTo>
                <a:lnTo>
                  <a:pt x="4639081" y="134035"/>
                </a:lnTo>
                <a:lnTo>
                  <a:pt x="4592929" y="121539"/>
                </a:lnTo>
                <a:lnTo>
                  <a:pt x="4546638" y="109639"/>
                </a:lnTo>
                <a:lnTo>
                  <a:pt x="4500219" y="98361"/>
                </a:lnTo>
                <a:lnTo>
                  <a:pt x="4453674" y="87693"/>
                </a:lnTo>
                <a:lnTo>
                  <a:pt x="4407014" y="77622"/>
                </a:lnTo>
                <a:lnTo>
                  <a:pt x="4360253" y="68173"/>
                </a:lnTo>
                <a:lnTo>
                  <a:pt x="4313377" y="59334"/>
                </a:lnTo>
                <a:lnTo>
                  <a:pt x="4266412" y="51104"/>
                </a:lnTo>
                <a:lnTo>
                  <a:pt x="4219359" y="43497"/>
                </a:lnTo>
                <a:lnTo>
                  <a:pt x="4172216" y="36487"/>
                </a:lnTo>
                <a:lnTo>
                  <a:pt x="4124998" y="30099"/>
                </a:lnTo>
                <a:lnTo>
                  <a:pt x="4077703" y="24320"/>
                </a:lnTo>
                <a:lnTo>
                  <a:pt x="4030345" y="19164"/>
                </a:lnTo>
                <a:lnTo>
                  <a:pt x="3982936" y="14617"/>
                </a:lnTo>
                <a:lnTo>
                  <a:pt x="3935463" y="10680"/>
                </a:lnTo>
                <a:lnTo>
                  <a:pt x="3887952" y="7366"/>
                </a:lnTo>
                <a:lnTo>
                  <a:pt x="3840403" y="4660"/>
                </a:lnTo>
                <a:lnTo>
                  <a:pt x="3792817" y="2565"/>
                </a:lnTo>
                <a:lnTo>
                  <a:pt x="3745217" y="1092"/>
                </a:lnTo>
                <a:lnTo>
                  <a:pt x="3697579" y="241"/>
                </a:lnTo>
                <a:lnTo>
                  <a:pt x="3649942" y="0"/>
                </a:lnTo>
                <a:lnTo>
                  <a:pt x="3602304" y="381"/>
                </a:lnTo>
                <a:lnTo>
                  <a:pt x="3554653" y="1371"/>
                </a:lnTo>
                <a:lnTo>
                  <a:pt x="3507016" y="2997"/>
                </a:lnTo>
                <a:lnTo>
                  <a:pt x="3459391" y="5219"/>
                </a:lnTo>
                <a:lnTo>
                  <a:pt x="3411778" y="8077"/>
                </a:lnTo>
                <a:lnTo>
                  <a:pt x="3364192" y="11544"/>
                </a:lnTo>
                <a:lnTo>
                  <a:pt x="3316643" y="15646"/>
                </a:lnTo>
                <a:lnTo>
                  <a:pt x="3269145" y="20358"/>
                </a:lnTo>
                <a:lnTo>
                  <a:pt x="3221672" y="25679"/>
                </a:lnTo>
                <a:lnTo>
                  <a:pt x="3174263" y="31635"/>
                </a:lnTo>
                <a:lnTo>
                  <a:pt x="3126905" y="38214"/>
                </a:lnTo>
                <a:lnTo>
                  <a:pt x="3079623" y="45415"/>
                </a:lnTo>
                <a:lnTo>
                  <a:pt x="3032404" y="53225"/>
                </a:lnTo>
                <a:lnTo>
                  <a:pt x="2985262" y="61671"/>
                </a:lnTo>
                <a:lnTo>
                  <a:pt x="2938208" y="70739"/>
                </a:lnTo>
                <a:lnTo>
                  <a:pt x="2891244" y="80429"/>
                </a:lnTo>
                <a:lnTo>
                  <a:pt x="2844381" y="90741"/>
                </a:lnTo>
                <a:lnTo>
                  <a:pt x="2797606" y="101676"/>
                </a:lnTo>
                <a:lnTo>
                  <a:pt x="2750959" y="113233"/>
                </a:lnTo>
                <a:lnTo>
                  <a:pt x="2704427" y="125425"/>
                </a:lnTo>
                <a:lnTo>
                  <a:pt x="2658008" y="138226"/>
                </a:lnTo>
                <a:lnTo>
                  <a:pt x="2611729" y="151663"/>
                </a:lnTo>
                <a:lnTo>
                  <a:pt x="2565577" y="165735"/>
                </a:lnTo>
                <a:lnTo>
                  <a:pt x="2519578" y="180428"/>
                </a:lnTo>
                <a:lnTo>
                  <a:pt x="2473718" y="195745"/>
                </a:lnTo>
                <a:lnTo>
                  <a:pt x="2428024" y="211683"/>
                </a:lnTo>
                <a:lnTo>
                  <a:pt x="2382482" y="228257"/>
                </a:lnTo>
                <a:lnTo>
                  <a:pt x="2337117" y="245465"/>
                </a:lnTo>
                <a:lnTo>
                  <a:pt x="2291918" y="263296"/>
                </a:lnTo>
                <a:lnTo>
                  <a:pt x="2246909" y="281749"/>
                </a:lnTo>
                <a:lnTo>
                  <a:pt x="2202078" y="300837"/>
                </a:lnTo>
                <a:lnTo>
                  <a:pt x="2157450" y="320560"/>
                </a:lnTo>
                <a:lnTo>
                  <a:pt x="2113026" y="340906"/>
                </a:lnTo>
                <a:lnTo>
                  <a:pt x="2068804" y="361886"/>
                </a:lnTo>
                <a:lnTo>
                  <a:pt x="2024786" y="383501"/>
                </a:lnTo>
                <a:lnTo>
                  <a:pt x="1981009" y="405739"/>
                </a:lnTo>
                <a:lnTo>
                  <a:pt x="1937448" y="428612"/>
                </a:lnTo>
                <a:lnTo>
                  <a:pt x="1894116" y="452120"/>
                </a:lnTo>
                <a:lnTo>
                  <a:pt x="1851025" y="476262"/>
                </a:lnTo>
                <a:lnTo>
                  <a:pt x="1808187" y="501040"/>
                </a:lnTo>
                <a:lnTo>
                  <a:pt x="1765604" y="526440"/>
                </a:lnTo>
                <a:lnTo>
                  <a:pt x="1723275" y="552488"/>
                </a:lnTo>
                <a:lnTo>
                  <a:pt x="1681213" y="579158"/>
                </a:lnTo>
                <a:lnTo>
                  <a:pt x="1639417" y="606463"/>
                </a:lnTo>
                <a:lnTo>
                  <a:pt x="1597901" y="634415"/>
                </a:lnTo>
                <a:lnTo>
                  <a:pt x="1556677" y="662990"/>
                </a:lnTo>
                <a:lnTo>
                  <a:pt x="1515745" y="692213"/>
                </a:lnTo>
                <a:lnTo>
                  <a:pt x="1475105" y="722071"/>
                </a:lnTo>
                <a:lnTo>
                  <a:pt x="1434769" y="752551"/>
                </a:lnTo>
                <a:lnTo>
                  <a:pt x="1394752" y="783678"/>
                </a:lnTo>
                <a:lnTo>
                  <a:pt x="1355051" y="815454"/>
                </a:lnTo>
                <a:lnTo>
                  <a:pt x="1315669" y="847852"/>
                </a:lnTo>
                <a:lnTo>
                  <a:pt x="1276616" y="880897"/>
                </a:lnTo>
                <a:lnTo>
                  <a:pt x="1237907" y="914577"/>
                </a:lnTo>
                <a:lnTo>
                  <a:pt x="1199667" y="948791"/>
                </a:lnTo>
                <a:lnTo>
                  <a:pt x="1162011" y="983411"/>
                </a:lnTo>
                <a:lnTo>
                  <a:pt x="1124940" y="1018451"/>
                </a:lnTo>
                <a:lnTo>
                  <a:pt x="1088466" y="1053884"/>
                </a:lnTo>
                <a:lnTo>
                  <a:pt x="1052588" y="1089710"/>
                </a:lnTo>
                <a:lnTo>
                  <a:pt x="1017308" y="1125931"/>
                </a:lnTo>
                <a:lnTo>
                  <a:pt x="982611" y="1162532"/>
                </a:lnTo>
                <a:lnTo>
                  <a:pt x="948512" y="1199502"/>
                </a:lnTo>
                <a:lnTo>
                  <a:pt x="915009" y="1236853"/>
                </a:lnTo>
                <a:lnTo>
                  <a:pt x="882103" y="1274559"/>
                </a:lnTo>
                <a:lnTo>
                  <a:pt x="849795" y="1312621"/>
                </a:lnTo>
                <a:lnTo>
                  <a:pt x="818083" y="1351026"/>
                </a:lnTo>
                <a:lnTo>
                  <a:pt x="786955" y="1389786"/>
                </a:lnTo>
                <a:lnTo>
                  <a:pt x="756437" y="1428877"/>
                </a:lnTo>
                <a:lnTo>
                  <a:pt x="726503" y="1468297"/>
                </a:lnTo>
                <a:lnTo>
                  <a:pt x="697179" y="1508048"/>
                </a:lnTo>
                <a:lnTo>
                  <a:pt x="668439" y="1548104"/>
                </a:lnTo>
                <a:lnTo>
                  <a:pt x="640308" y="1588477"/>
                </a:lnTo>
                <a:lnTo>
                  <a:pt x="612775" y="1629156"/>
                </a:lnTo>
                <a:lnTo>
                  <a:pt x="585838" y="1670126"/>
                </a:lnTo>
                <a:lnTo>
                  <a:pt x="559498" y="1711388"/>
                </a:lnTo>
                <a:lnTo>
                  <a:pt x="533768" y="1752942"/>
                </a:lnTo>
                <a:lnTo>
                  <a:pt x="508635" y="1794776"/>
                </a:lnTo>
                <a:lnTo>
                  <a:pt x="484098" y="1836864"/>
                </a:lnTo>
                <a:lnTo>
                  <a:pt x="460159" y="1879231"/>
                </a:lnTo>
                <a:lnTo>
                  <a:pt x="436829" y="1921852"/>
                </a:lnTo>
                <a:lnTo>
                  <a:pt x="414096" y="1964728"/>
                </a:lnTo>
                <a:lnTo>
                  <a:pt x="391972" y="2007857"/>
                </a:lnTo>
                <a:lnTo>
                  <a:pt x="370446" y="2051215"/>
                </a:lnTo>
                <a:lnTo>
                  <a:pt x="349516" y="2094801"/>
                </a:lnTo>
                <a:lnTo>
                  <a:pt x="329196" y="2138629"/>
                </a:lnTo>
                <a:lnTo>
                  <a:pt x="309486" y="2182660"/>
                </a:lnTo>
                <a:lnTo>
                  <a:pt x="290372" y="2226919"/>
                </a:lnTo>
                <a:lnTo>
                  <a:pt x="271868" y="2271369"/>
                </a:lnTo>
                <a:lnTo>
                  <a:pt x="253974" y="2316035"/>
                </a:lnTo>
                <a:lnTo>
                  <a:pt x="236677" y="2360879"/>
                </a:lnTo>
                <a:lnTo>
                  <a:pt x="219989" y="2405926"/>
                </a:lnTo>
                <a:lnTo>
                  <a:pt x="203898" y="2451150"/>
                </a:lnTo>
                <a:lnTo>
                  <a:pt x="188429" y="2496540"/>
                </a:lnTo>
                <a:lnTo>
                  <a:pt x="173558" y="2542108"/>
                </a:lnTo>
                <a:lnTo>
                  <a:pt x="159296" y="2587828"/>
                </a:lnTo>
                <a:lnTo>
                  <a:pt x="145643" y="2633700"/>
                </a:lnTo>
                <a:lnTo>
                  <a:pt x="132600" y="2679738"/>
                </a:lnTo>
                <a:lnTo>
                  <a:pt x="120167" y="2725902"/>
                </a:lnTo>
                <a:lnTo>
                  <a:pt x="108343" y="2772206"/>
                </a:lnTo>
                <a:lnTo>
                  <a:pt x="97129" y="2818638"/>
                </a:lnTo>
                <a:lnTo>
                  <a:pt x="86525" y="2865196"/>
                </a:lnTo>
                <a:lnTo>
                  <a:pt x="76530" y="2911868"/>
                </a:lnTo>
                <a:lnTo>
                  <a:pt x="67144" y="2958642"/>
                </a:lnTo>
                <a:lnTo>
                  <a:pt x="58381" y="3005531"/>
                </a:lnTo>
                <a:lnTo>
                  <a:pt x="50215" y="3052508"/>
                </a:lnTo>
                <a:lnTo>
                  <a:pt x="42672" y="3099587"/>
                </a:lnTo>
                <a:lnTo>
                  <a:pt x="35737" y="3146742"/>
                </a:lnTo>
                <a:lnTo>
                  <a:pt x="29413" y="3193973"/>
                </a:lnTo>
                <a:lnTo>
                  <a:pt x="23698" y="3241268"/>
                </a:lnTo>
                <a:lnTo>
                  <a:pt x="18605" y="3288639"/>
                </a:lnTo>
                <a:lnTo>
                  <a:pt x="14135" y="3336061"/>
                </a:lnTo>
                <a:lnTo>
                  <a:pt x="10261" y="3383534"/>
                </a:lnTo>
                <a:lnTo>
                  <a:pt x="7010" y="3431057"/>
                </a:lnTo>
                <a:lnTo>
                  <a:pt x="4381" y="3478606"/>
                </a:lnTo>
                <a:lnTo>
                  <a:pt x="2362" y="3526205"/>
                </a:lnTo>
                <a:lnTo>
                  <a:pt x="952" y="3573818"/>
                </a:lnTo>
                <a:lnTo>
                  <a:pt x="177" y="3621443"/>
                </a:lnTo>
                <a:lnTo>
                  <a:pt x="0" y="3669093"/>
                </a:lnTo>
                <a:lnTo>
                  <a:pt x="457" y="3716744"/>
                </a:lnTo>
                <a:lnTo>
                  <a:pt x="1320" y="3755606"/>
                </a:lnTo>
                <a:lnTo>
                  <a:pt x="3539490" y="3755606"/>
                </a:lnTo>
                <a:lnTo>
                  <a:pt x="3578885" y="3723170"/>
                </a:lnTo>
                <a:lnTo>
                  <a:pt x="3617938" y="3690112"/>
                </a:lnTo>
                <a:lnTo>
                  <a:pt x="3656660" y="3656419"/>
                </a:lnTo>
                <a:lnTo>
                  <a:pt x="3694912" y="3622217"/>
                </a:lnTo>
                <a:lnTo>
                  <a:pt x="3732568" y="3587585"/>
                </a:lnTo>
                <a:lnTo>
                  <a:pt x="3769626" y="3552558"/>
                </a:lnTo>
                <a:lnTo>
                  <a:pt x="3806101" y="3517112"/>
                </a:lnTo>
                <a:lnTo>
                  <a:pt x="3841978" y="3481286"/>
                </a:lnTo>
                <a:lnTo>
                  <a:pt x="3877259" y="3445065"/>
                </a:lnTo>
                <a:lnTo>
                  <a:pt x="3911943" y="3408464"/>
                </a:lnTo>
                <a:lnTo>
                  <a:pt x="3946042" y="3371494"/>
                </a:lnTo>
                <a:lnTo>
                  <a:pt x="3979545" y="3334143"/>
                </a:lnTo>
                <a:lnTo>
                  <a:pt x="4012438" y="3296437"/>
                </a:lnTo>
                <a:lnTo>
                  <a:pt x="4044746" y="3258375"/>
                </a:lnTo>
                <a:lnTo>
                  <a:pt x="4076458" y="3219970"/>
                </a:lnTo>
                <a:lnTo>
                  <a:pt x="4107573" y="3181210"/>
                </a:lnTo>
                <a:lnTo>
                  <a:pt x="4138091" y="3142119"/>
                </a:lnTo>
                <a:lnTo>
                  <a:pt x="4168013" y="3102699"/>
                </a:lnTo>
                <a:lnTo>
                  <a:pt x="4197337" y="3062948"/>
                </a:lnTo>
                <a:lnTo>
                  <a:pt x="4226064" y="3022892"/>
                </a:lnTo>
                <a:lnTo>
                  <a:pt x="4254195" y="2982518"/>
                </a:lnTo>
                <a:lnTo>
                  <a:pt x="4281716" y="2941840"/>
                </a:lnTo>
                <a:lnTo>
                  <a:pt x="4308653" y="2900870"/>
                </a:lnTo>
                <a:lnTo>
                  <a:pt x="4334980" y="2859595"/>
                </a:lnTo>
                <a:lnTo>
                  <a:pt x="4360710" y="2818053"/>
                </a:lnTo>
                <a:lnTo>
                  <a:pt x="4385830" y="2776220"/>
                </a:lnTo>
                <a:lnTo>
                  <a:pt x="4410354" y="2734119"/>
                </a:lnTo>
                <a:lnTo>
                  <a:pt x="4434281" y="2691765"/>
                </a:lnTo>
                <a:lnTo>
                  <a:pt x="4457611" y="2649131"/>
                </a:lnTo>
                <a:lnTo>
                  <a:pt x="4480331" y="2606256"/>
                </a:lnTo>
                <a:lnTo>
                  <a:pt x="4502455" y="2563139"/>
                </a:lnTo>
                <a:lnTo>
                  <a:pt x="4523968" y="2519781"/>
                </a:lnTo>
                <a:lnTo>
                  <a:pt x="4544873" y="2476182"/>
                </a:lnTo>
                <a:lnTo>
                  <a:pt x="4565193" y="2432367"/>
                </a:lnTo>
                <a:lnTo>
                  <a:pt x="4584890" y="2388324"/>
                </a:lnTo>
                <a:lnTo>
                  <a:pt x="4603991" y="2344077"/>
                </a:lnTo>
                <a:lnTo>
                  <a:pt x="4622482" y="2299614"/>
                </a:lnTo>
                <a:lnTo>
                  <a:pt x="4640377" y="2254961"/>
                </a:lnTo>
                <a:lnTo>
                  <a:pt x="4657661" y="2210104"/>
                </a:lnTo>
                <a:lnTo>
                  <a:pt x="4674336" y="2165058"/>
                </a:lnTo>
                <a:lnTo>
                  <a:pt x="4690415" y="2119846"/>
                </a:lnTo>
                <a:lnTo>
                  <a:pt x="4705870" y="2074443"/>
                </a:lnTo>
                <a:lnTo>
                  <a:pt x="4720729" y="2028875"/>
                </a:lnTo>
                <a:lnTo>
                  <a:pt x="4734979" y="1983155"/>
                </a:lnTo>
                <a:lnTo>
                  <a:pt x="4748631" y="1937270"/>
                </a:lnTo>
                <a:lnTo>
                  <a:pt x="4761662" y="1891245"/>
                </a:lnTo>
                <a:lnTo>
                  <a:pt x="4774082" y="1845081"/>
                </a:lnTo>
                <a:lnTo>
                  <a:pt x="4785893" y="1798777"/>
                </a:lnTo>
                <a:lnTo>
                  <a:pt x="4797107" y="1752333"/>
                </a:lnTo>
                <a:lnTo>
                  <a:pt x="4807699" y="1705787"/>
                </a:lnTo>
                <a:lnTo>
                  <a:pt x="4817681" y="1659115"/>
                </a:lnTo>
                <a:lnTo>
                  <a:pt x="4827054" y="1612328"/>
                </a:lnTo>
                <a:lnTo>
                  <a:pt x="4835817" y="1565440"/>
                </a:lnTo>
                <a:lnTo>
                  <a:pt x="4843970" y="1518462"/>
                </a:lnTo>
                <a:lnTo>
                  <a:pt x="4851501" y="1471383"/>
                </a:lnTo>
                <a:lnTo>
                  <a:pt x="4858436" y="1424228"/>
                </a:lnTo>
                <a:lnTo>
                  <a:pt x="4864747" y="1376997"/>
                </a:lnTo>
                <a:lnTo>
                  <a:pt x="4870450" y="1329702"/>
                </a:lnTo>
                <a:lnTo>
                  <a:pt x="4875530" y="1282331"/>
                </a:lnTo>
                <a:lnTo>
                  <a:pt x="4880000" y="1234909"/>
                </a:lnTo>
                <a:lnTo>
                  <a:pt x="4883861" y="1187424"/>
                </a:lnTo>
                <a:lnTo>
                  <a:pt x="4887099" y="1139913"/>
                </a:lnTo>
                <a:lnTo>
                  <a:pt x="4889728" y="1092352"/>
                </a:lnTo>
                <a:lnTo>
                  <a:pt x="4891735" y="1044765"/>
                </a:lnTo>
                <a:lnTo>
                  <a:pt x="4893132" y="997140"/>
                </a:lnTo>
                <a:lnTo>
                  <a:pt x="4893919" y="949515"/>
                </a:lnTo>
                <a:lnTo>
                  <a:pt x="4894072" y="901865"/>
                </a:lnTo>
                <a:close/>
              </a:path>
              <a:path w="6537325" h="3756025" extrusionOk="0">
                <a:moveTo>
                  <a:pt x="6537147" y="2226335"/>
                </a:moveTo>
                <a:lnTo>
                  <a:pt x="6493205" y="2213356"/>
                </a:lnTo>
                <a:lnTo>
                  <a:pt x="6448095" y="2201862"/>
                </a:lnTo>
                <a:lnTo>
                  <a:pt x="6402349" y="2192045"/>
                </a:lnTo>
                <a:lnTo>
                  <a:pt x="6355994" y="2183942"/>
                </a:lnTo>
                <a:lnTo>
                  <a:pt x="6309055" y="2177580"/>
                </a:lnTo>
                <a:lnTo>
                  <a:pt x="6261570" y="2172982"/>
                </a:lnTo>
                <a:lnTo>
                  <a:pt x="6213589" y="2170201"/>
                </a:lnTo>
                <a:lnTo>
                  <a:pt x="6165126" y="2169274"/>
                </a:lnTo>
                <a:lnTo>
                  <a:pt x="6116675" y="2170201"/>
                </a:lnTo>
                <a:lnTo>
                  <a:pt x="6068682" y="2172982"/>
                </a:lnTo>
                <a:lnTo>
                  <a:pt x="6021209" y="2177580"/>
                </a:lnTo>
                <a:lnTo>
                  <a:pt x="5974270" y="2183942"/>
                </a:lnTo>
                <a:lnTo>
                  <a:pt x="5927915" y="2192045"/>
                </a:lnTo>
                <a:lnTo>
                  <a:pt x="5882157" y="2201862"/>
                </a:lnTo>
                <a:lnTo>
                  <a:pt x="5837059" y="2213356"/>
                </a:lnTo>
                <a:lnTo>
                  <a:pt x="5792635" y="2226487"/>
                </a:lnTo>
                <a:lnTo>
                  <a:pt x="5748921" y="2241219"/>
                </a:lnTo>
                <a:lnTo>
                  <a:pt x="5705957" y="2257526"/>
                </a:lnTo>
                <a:lnTo>
                  <a:pt x="5663768" y="2275370"/>
                </a:lnTo>
                <a:lnTo>
                  <a:pt x="5622404" y="2294712"/>
                </a:lnTo>
                <a:lnTo>
                  <a:pt x="5581878" y="2315514"/>
                </a:lnTo>
                <a:lnTo>
                  <a:pt x="5542254" y="2337765"/>
                </a:lnTo>
                <a:lnTo>
                  <a:pt x="5503545" y="2361412"/>
                </a:lnTo>
                <a:lnTo>
                  <a:pt x="5465775" y="2386419"/>
                </a:lnTo>
                <a:lnTo>
                  <a:pt x="5429008" y="2412758"/>
                </a:lnTo>
                <a:lnTo>
                  <a:pt x="5393258" y="2440394"/>
                </a:lnTo>
                <a:lnTo>
                  <a:pt x="5358562" y="2469286"/>
                </a:lnTo>
                <a:lnTo>
                  <a:pt x="5324957" y="2499423"/>
                </a:lnTo>
                <a:lnTo>
                  <a:pt x="5292483" y="2530741"/>
                </a:lnTo>
                <a:lnTo>
                  <a:pt x="5261165" y="2563215"/>
                </a:lnTo>
                <a:lnTo>
                  <a:pt x="5231041" y="2596819"/>
                </a:lnTo>
                <a:lnTo>
                  <a:pt x="5202136" y="2631516"/>
                </a:lnTo>
                <a:lnTo>
                  <a:pt x="5174500" y="2667266"/>
                </a:lnTo>
                <a:lnTo>
                  <a:pt x="5148161" y="2704033"/>
                </a:lnTo>
                <a:lnTo>
                  <a:pt x="5123154" y="2741790"/>
                </a:lnTo>
                <a:lnTo>
                  <a:pt x="5099520" y="2780512"/>
                </a:lnTo>
                <a:lnTo>
                  <a:pt x="5077269" y="2820136"/>
                </a:lnTo>
                <a:lnTo>
                  <a:pt x="5056454" y="2860662"/>
                </a:lnTo>
                <a:lnTo>
                  <a:pt x="5037112" y="2902026"/>
                </a:lnTo>
                <a:lnTo>
                  <a:pt x="5019268" y="2944203"/>
                </a:lnTo>
                <a:lnTo>
                  <a:pt x="5002974" y="2987167"/>
                </a:lnTo>
                <a:lnTo>
                  <a:pt x="4988230" y="3030880"/>
                </a:lnTo>
                <a:lnTo>
                  <a:pt x="4975110" y="3075317"/>
                </a:lnTo>
                <a:lnTo>
                  <a:pt x="4963617" y="3120415"/>
                </a:lnTo>
                <a:lnTo>
                  <a:pt x="4953800" y="3166173"/>
                </a:lnTo>
                <a:lnTo>
                  <a:pt x="4945697" y="3212528"/>
                </a:lnTo>
                <a:lnTo>
                  <a:pt x="4939322" y="3259467"/>
                </a:lnTo>
                <a:lnTo>
                  <a:pt x="4934737" y="3306940"/>
                </a:lnTo>
                <a:lnTo>
                  <a:pt x="4931956" y="3354933"/>
                </a:lnTo>
                <a:lnTo>
                  <a:pt x="4931029" y="3403396"/>
                </a:lnTo>
                <a:lnTo>
                  <a:pt x="4931956" y="3451847"/>
                </a:lnTo>
                <a:lnTo>
                  <a:pt x="4934737" y="3499840"/>
                </a:lnTo>
                <a:lnTo>
                  <a:pt x="4939322" y="3547313"/>
                </a:lnTo>
                <a:lnTo>
                  <a:pt x="4945697" y="3594252"/>
                </a:lnTo>
                <a:lnTo>
                  <a:pt x="4953800" y="3640607"/>
                </a:lnTo>
                <a:lnTo>
                  <a:pt x="4963617" y="3686365"/>
                </a:lnTo>
                <a:lnTo>
                  <a:pt x="4975110" y="3731463"/>
                </a:lnTo>
                <a:lnTo>
                  <a:pt x="4982248" y="3755606"/>
                </a:lnTo>
                <a:lnTo>
                  <a:pt x="6537147" y="3755606"/>
                </a:lnTo>
                <a:lnTo>
                  <a:pt x="6537147" y="2226335"/>
                </a:lnTo>
                <a:close/>
              </a:path>
            </a:pathLst>
          </a:custGeom>
          <a:solidFill>
            <a:srgbClr val="61A64A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1"/>
          <p:cNvSpPr/>
          <p:nvPr/>
        </p:nvSpPr>
        <p:spPr>
          <a:xfrm>
            <a:off x="9237536" y="8599519"/>
            <a:ext cx="3898900" cy="2709545"/>
          </a:xfrm>
          <a:custGeom>
            <a:avLst/>
            <a:gdLst/>
            <a:ahLst/>
            <a:cxnLst/>
            <a:rect l="l" t="t" r="r" b="b"/>
            <a:pathLst>
              <a:path w="3898900" h="2709545" extrusionOk="0">
                <a:moveTo>
                  <a:pt x="1629003" y="814514"/>
                </a:moveTo>
                <a:lnTo>
                  <a:pt x="1627619" y="766648"/>
                </a:lnTo>
                <a:lnTo>
                  <a:pt x="1623529" y="719518"/>
                </a:lnTo>
                <a:lnTo>
                  <a:pt x="1616786" y="673188"/>
                </a:lnTo>
                <a:lnTo>
                  <a:pt x="1607489" y="627748"/>
                </a:lnTo>
                <a:lnTo>
                  <a:pt x="1595716" y="583260"/>
                </a:lnTo>
                <a:lnTo>
                  <a:pt x="1581518" y="539800"/>
                </a:lnTo>
                <a:lnTo>
                  <a:pt x="1564995" y="497459"/>
                </a:lnTo>
                <a:lnTo>
                  <a:pt x="1546225" y="456298"/>
                </a:lnTo>
                <a:lnTo>
                  <a:pt x="1525257" y="416407"/>
                </a:lnTo>
                <a:lnTo>
                  <a:pt x="1502194" y="377850"/>
                </a:lnTo>
                <a:lnTo>
                  <a:pt x="1477111" y="340715"/>
                </a:lnTo>
                <a:lnTo>
                  <a:pt x="1450073" y="305066"/>
                </a:lnTo>
                <a:lnTo>
                  <a:pt x="1421155" y="270992"/>
                </a:lnTo>
                <a:lnTo>
                  <a:pt x="1390446" y="238556"/>
                </a:lnTo>
                <a:lnTo>
                  <a:pt x="1358011" y="207848"/>
                </a:lnTo>
                <a:lnTo>
                  <a:pt x="1323936" y="178930"/>
                </a:lnTo>
                <a:lnTo>
                  <a:pt x="1288288" y="151892"/>
                </a:lnTo>
                <a:lnTo>
                  <a:pt x="1251153" y="126796"/>
                </a:lnTo>
                <a:lnTo>
                  <a:pt x="1212596" y="103746"/>
                </a:lnTo>
                <a:lnTo>
                  <a:pt x="1172705" y="82778"/>
                </a:lnTo>
                <a:lnTo>
                  <a:pt x="1131544" y="64008"/>
                </a:lnTo>
                <a:lnTo>
                  <a:pt x="1089202" y="47485"/>
                </a:lnTo>
                <a:lnTo>
                  <a:pt x="1045756" y="33286"/>
                </a:lnTo>
                <a:lnTo>
                  <a:pt x="1001268" y="21501"/>
                </a:lnTo>
                <a:lnTo>
                  <a:pt x="955814" y="12204"/>
                </a:lnTo>
                <a:lnTo>
                  <a:pt x="909497" y="5473"/>
                </a:lnTo>
                <a:lnTo>
                  <a:pt x="862355" y="1371"/>
                </a:lnTo>
                <a:lnTo>
                  <a:pt x="814501" y="0"/>
                </a:lnTo>
                <a:lnTo>
                  <a:pt x="766648" y="1371"/>
                </a:lnTo>
                <a:lnTo>
                  <a:pt x="719518" y="5473"/>
                </a:lnTo>
                <a:lnTo>
                  <a:pt x="673188" y="12204"/>
                </a:lnTo>
                <a:lnTo>
                  <a:pt x="627735" y="21501"/>
                </a:lnTo>
                <a:lnTo>
                  <a:pt x="583247" y="33286"/>
                </a:lnTo>
                <a:lnTo>
                  <a:pt x="539800" y="47485"/>
                </a:lnTo>
                <a:lnTo>
                  <a:pt x="497459" y="64008"/>
                </a:lnTo>
                <a:lnTo>
                  <a:pt x="456298" y="82778"/>
                </a:lnTo>
                <a:lnTo>
                  <a:pt x="416407" y="103746"/>
                </a:lnTo>
                <a:lnTo>
                  <a:pt x="377850" y="126796"/>
                </a:lnTo>
                <a:lnTo>
                  <a:pt x="340715" y="151892"/>
                </a:lnTo>
                <a:lnTo>
                  <a:pt x="305066" y="178930"/>
                </a:lnTo>
                <a:lnTo>
                  <a:pt x="270992" y="207848"/>
                </a:lnTo>
                <a:lnTo>
                  <a:pt x="238556" y="238556"/>
                </a:lnTo>
                <a:lnTo>
                  <a:pt x="207848" y="270992"/>
                </a:lnTo>
                <a:lnTo>
                  <a:pt x="178930" y="305066"/>
                </a:lnTo>
                <a:lnTo>
                  <a:pt x="151892" y="340715"/>
                </a:lnTo>
                <a:lnTo>
                  <a:pt x="126796" y="377850"/>
                </a:lnTo>
                <a:lnTo>
                  <a:pt x="103746" y="416407"/>
                </a:lnTo>
                <a:lnTo>
                  <a:pt x="82778" y="456298"/>
                </a:lnTo>
                <a:lnTo>
                  <a:pt x="64008" y="497459"/>
                </a:lnTo>
                <a:lnTo>
                  <a:pt x="47472" y="539800"/>
                </a:lnTo>
                <a:lnTo>
                  <a:pt x="33286" y="583260"/>
                </a:lnTo>
                <a:lnTo>
                  <a:pt x="21501" y="627748"/>
                </a:lnTo>
                <a:lnTo>
                  <a:pt x="12204" y="673188"/>
                </a:lnTo>
                <a:lnTo>
                  <a:pt x="5473" y="719518"/>
                </a:lnTo>
                <a:lnTo>
                  <a:pt x="1371" y="766648"/>
                </a:lnTo>
                <a:lnTo>
                  <a:pt x="0" y="814514"/>
                </a:lnTo>
                <a:lnTo>
                  <a:pt x="1371" y="862368"/>
                </a:lnTo>
                <a:lnTo>
                  <a:pt x="5473" y="909497"/>
                </a:lnTo>
                <a:lnTo>
                  <a:pt x="12204" y="955827"/>
                </a:lnTo>
                <a:lnTo>
                  <a:pt x="21501" y="1001268"/>
                </a:lnTo>
                <a:lnTo>
                  <a:pt x="33286" y="1045756"/>
                </a:lnTo>
                <a:lnTo>
                  <a:pt x="47472" y="1089215"/>
                </a:lnTo>
                <a:lnTo>
                  <a:pt x="64008" y="1131557"/>
                </a:lnTo>
                <a:lnTo>
                  <a:pt x="82778" y="1172705"/>
                </a:lnTo>
                <a:lnTo>
                  <a:pt x="103746" y="1212608"/>
                </a:lnTo>
                <a:lnTo>
                  <a:pt x="126796" y="1251153"/>
                </a:lnTo>
                <a:lnTo>
                  <a:pt x="151892" y="1288300"/>
                </a:lnTo>
                <a:lnTo>
                  <a:pt x="178930" y="1323936"/>
                </a:lnTo>
                <a:lnTo>
                  <a:pt x="207848" y="1358023"/>
                </a:lnTo>
                <a:lnTo>
                  <a:pt x="238556" y="1390459"/>
                </a:lnTo>
                <a:lnTo>
                  <a:pt x="270992" y="1421168"/>
                </a:lnTo>
                <a:lnTo>
                  <a:pt x="305066" y="1450073"/>
                </a:lnTo>
                <a:lnTo>
                  <a:pt x="340715" y="1477124"/>
                </a:lnTo>
                <a:lnTo>
                  <a:pt x="377850" y="1502206"/>
                </a:lnTo>
                <a:lnTo>
                  <a:pt x="416407" y="1525270"/>
                </a:lnTo>
                <a:lnTo>
                  <a:pt x="456298" y="1546225"/>
                </a:lnTo>
                <a:lnTo>
                  <a:pt x="497459" y="1565008"/>
                </a:lnTo>
                <a:lnTo>
                  <a:pt x="539800" y="1581531"/>
                </a:lnTo>
                <a:lnTo>
                  <a:pt x="583247" y="1595729"/>
                </a:lnTo>
                <a:lnTo>
                  <a:pt x="627735" y="1607502"/>
                </a:lnTo>
                <a:lnTo>
                  <a:pt x="673188" y="1616798"/>
                </a:lnTo>
                <a:lnTo>
                  <a:pt x="719518" y="1623542"/>
                </a:lnTo>
                <a:lnTo>
                  <a:pt x="766648" y="1627632"/>
                </a:lnTo>
                <a:lnTo>
                  <a:pt x="814501" y="1629016"/>
                </a:lnTo>
                <a:lnTo>
                  <a:pt x="862355" y="1627632"/>
                </a:lnTo>
                <a:lnTo>
                  <a:pt x="909497" y="1623542"/>
                </a:lnTo>
                <a:lnTo>
                  <a:pt x="955814" y="1616798"/>
                </a:lnTo>
                <a:lnTo>
                  <a:pt x="1001268" y="1607502"/>
                </a:lnTo>
                <a:lnTo>
                  <a:pt x="1045756" y="1595729"/>
                </a:lnTo>
                <a:lnTo>
                  <a:pt x="1089202" y="1581531"/>
                </a:lnTo>
                <a:lnTo>
                  <a:pt x="1131544" y="1565008"/>
                </a:lnTo>
                <a:lnTo>
                  <a:pt x="1172705" y="1546225"/>
                </a:lnTo>
                <a:lnTo>
                  <a:pt x="1212596" y="1525270"/>
                </a:lnTo>
                <a:lnTo>
                  <a:pt x="1251153" y="1502206"/>
                </a:lnTo>
                <a:lnTo>
                  <a:pt x="1288288" y="1477124"/>
                </a:lnTo>
                <a:lnTo>
                  <a:pt x="1323936" y="1450073"/>
                </a:lnTo>
                <a:lnTo>
                  <a:pt x="1358011" y="1421168"/>
                </a:lnTo>
                <a:lnTo>
                  <a:pt x="1390446" y="1390459"/>
                </a:lnTo>
                <a:lnTo>
                  <a:pt x="1421155" y="1358023"/>
                </a:lnTo>
                <a:lnTo>
                  <a:pt x="1450073" y="1323936"/>
                </a:lnTo>
                <a:lnTo>
                  <a:pt x="1477111" y="1288300"/>
                </a:lnTo>
                <a:lnTo>
                  <a:pt x="1502194" y="1251153"/>
                </a:lnTo>
                <a:lnTo>
                  <a:pt x="1525257" y="1212608"/>
                </a:lnTo>
                <a:lnTo>
                  <a:pt x="1546225" y="1172705"/>
                </a:lnTo>
                <a:lnTo>
                  <a:pt x="1564995" y="1131557"/>
                </a:lnTo>
                <a:lnTo>
                  <a:pt x="1581518" y="1089215"/>
                </a:lnTo>
                <a:lnTo>
                  <a:pt x="1595716" y="1045756"/>
                </a:lnTo>
                <a:lnTo>
                  <a:pt x="1607489" y="1001268"/>
                </a:lnTo>
                <a:lnTo>
                  <a:pt x="1616786" y="955827"/>
                </a:lnTo>
                <a:lnTo>
                  <a:pt x="1623529" y="909497"/>
                </a:lnTo>
                <a:lnTo>
                  <a:pt x="1627619" y="862368"/>
                </a:lnTo>
                <a:lnTo>
                  <a:pt x="1629003" y="814514"/>
                </a:lnTo>
                <a:close/>
              </a:path>
              <a:path w="3898900" h="2709545" extrusionOk="0">
                <a:moveTo>
                  <a:pt x="3898684" y="2356815"/>
                </a:moveTo>
                <a:lnTo>
                  <a:pt x="3897757" y="2308352"/>
                </a:lnTo>
                <a:lnTo>
                  <a:pt x="3894975" y="2260371"/>
                </a:lnTo>
                <a:lnTo>
                  <a:pt x="3890378" y="2212886"/>
                </a:lnTo>
                <a:lnTo>
                  <a:pt x="3884015" y="2165959"/>
                </a:lnTo>
                <a:lnTo>
                  <a:pt x="3875913" y="2119592"/>
                </a:lnTo>
                <a:lnTo>
                  <a:pt x="3866096" y="2073846"/>
                </a:lnTo>
                <a:lnTo>
                  <a:pt x="3854602" y="2028736"/>
                </a:lnTo>
                <a:lnTo>
                  <a:pt x="3841470" y="1984311"/>
                </a:lnTo>
                <a:lnTo>
                  <a:pt x="3826738" y="1940598"/>
                </a:lnTo>
                <a:lnTo>
                  <a:pt x="3810431" y="1897634"/>
                </a:lnTo>
                <a:lnTo>
                  <a:pt x="3792601" y="1855457"/>
                </a:lnTo>
                <a:lnTo>
                  <a:pt x="3773259" y="1814080"/>
                </a:lnTo>
                <a:lnTo>
                  <a:pt x="3752443" y="1773567"/>
                </a:lnTo>
                <a:lnTo>
                  <a:pt x="3730193" y="1733943"/>
                </a:lnTo>
                <a:lnTo>
                  <a:pt x="3706558" y="1695221"/>
                </a:lnTo>
                <a:lnTo>
                  <a:pt x="3681539" y="1657464"/>
                </a:lnTo>
                <a:lnTo>
                  <a:pt x="3655212" y="1620697"/>
                </a:lnTo>
                <a:lnTo>
                  <a:pt x="3627564" y="1584947"/>
                </a:lnTo>
                <a:lnTo>
                  <a:pt x="3598672" y="1550250"/>
                </a:lnTo>
                <a:lnTo>
                  <a:pt x="3568547" y="1516646"/>
                </a:lnTo>
                <a:lnTo>
                  <a:pt x="3537229" y="1484172"/>
                </a:lnTo>
                <a:lnTo>
                  <a:pt x="3504755" y="1452854"/>
                </a:lnTo>
                <a:lnTo>
                  <a:pt x="3471151" y="1422730"/>
                </a:lnTo>
                <a:lnTo>
                  <a:pt x="3436455" y="1393825"/>
                </a:lnTo>
                <a:lnTo>
                  <a:pt x="3400704" y="1366189"/>
                </a:lnTo>
                <a:lnTo>
                  <a:pt x="3363938" y="1339850"/>
                </a:lnTo>
                <a:lnTo>
                  <a:pt x="3326180" y="1314843"/>
                </a:lnTo>
                <a:lnTo>
                  <a:pt x="3287458" y="1291196"/>
                </a:lnTo>
                <a:lnTo>
                  <a:pt x="3247834" y="1268958"/>
                </a:lnTo>
                <a:lnTo>
                  <a:pt x="3207308" y="1248143"/>
                </a:lnTo>
                <a:lnTo>
                  <a:pt x="3165945" y="1228801"/>
                </a:lnTo>
                <a:lnTo>
                  <a:pt x="3123768" y="1210957"/>
                </a:lnTo>
                <a:lnTo>
                  <a:pt x="3080791" y="1194650"/>
                </a:lnTo>
                <a:lnTo>
                  <a:pt x="3037078" y="1179918"/>
                </a:lnTo>
                <a:lnTo>
                  <a:pt x="2992653" y="1166787"/>
                </a:lnTo>
                <a:lnTo>
                  <a:pt x="2947555" y="1155306"/>
                </a:lnTo>
                <a:lnTo>
                  <a:pt x="2901797" y="1145489"/>
                </a:lnTo>
                <a:lnTo>
                  <a:pt x="2855442" y="1137373"/>
                </a:lnTo>
                <a:lnTo>
                  <a:pt x="2808503" y="1131011"/>
                </a:lnTo>
                <a:lnTo>
                  <a:pt x="2761018" y="1126413"/>
                </a:lnTo>
                <a:lnTo>
                  <a:pt x="2713037" y="1123645"/>
                </a:lnTo>
                <a:lnTo>
                  <a:pt x="2664574" y="1122705"/>
                </a:lnTo>
                <a:lnTo>
                  <a:pt x="2616123" y="1123645"/>
                </a:lnTo>
                <a:lnTo>
                  <a:pt x="2568130" y="1126413"/>
                </a:lnTo>
                <a:lnTo>
                  <a:pt x="2520658" y="1131011"/>
                </a:lnTo>
                <a:lnTo>
                  <a:pt x="2473718" y="1137373"/>
                </a:lnTo>
                <a:lnTo>
                  <a:pt x="2427363" y="1145489"/>
                </a:lnTo>
                <a:lnTo>
                  <a:pt x="2381605" y="1155306"/>
                </a:lnTo>
                <a:lnTo>
                  <a:pt x="2336508" y="1166787"/>
                </a:lnTo>
                <a:lnTo>
                  <a:pt x="2292083" y="1179918"/>
                </a:lnTo>
                <a:lnTo>
                  <a:pt x="2248370" y="1194650"/>
                </a:lnTo>
                <a:lnTo>
                  <a:pt x="2205405" y="1210957"/>
                </a:lnTo>
                <a:lnTo>
                  <a:pt x="2163216" y="1228801"/>
                </a:lnTo>
                <a:lnTo>
                  <a:pt x="2121852" y="1248143"/>
                </a:lnTo>
                <a:lnTo>
                  <a:pt x="2081339" y="1268958"/>
                </a:lnTo>
                <a:lnTo>
                  <a:pt x="2041702" y="1291196"/>
                </a:lnTo>
                <a:lnTo>
                  <a:pt x="2002993" y="1314843"/>
                </a:lnTo>
                <a:lnTo>
                  <a:pt x="1965236" y="1339850"/>
                </a:lnTo>
                <a:lnTo>
                  <a:pt x="1928456" y="1366189"/>
                </a:lnTo>
                <a:lnTo>
                  <a:pt x="1892706" y="1393825"/>
                </a:lnTo>
                <a:lnTo>
                  <a:pt x="1858010" y="1422730"/>
                </a:lnTo>
                <a:lnTo>
                  <a:pt x="1824418" y="1452854"/>
                </a:lnTo>
                <a:lnTo>
                  <a:pt x="1791931" y="1484172"/>
                </a:lnTo>
                <a:lnTo>
                  <a:pt x="1760613" y="1516646"/>
                </a:lnTo>
                <a:lnTo>
                  <a:pt x="1730489" y="1550250"/>
                </a:lnTo>
                <a:lnTo>
                  <a:pt x="1701596" y="1584947"/>
                </a:lnTo>
                <a:lnTo>
                  <a:pt x="1673961" y="1620697"/>
                </a:lnTo>
                <a:lnTo>
                  <a:pt x="1647621" y="1657464"/>
                </a:lnTo>
                <a:lnTo>
                  <a:pt x="1622602" y="1695221"/>
                </a:lnTo>
                <a:lnTo>
                  <a:pt x="1598968" y="1733943"/>
                </a:lnTo>
                <a:lnTo>
                  <a:pt x="1576717" y="1773567"/>
                </a:lnTo>
                <a:lnTo>
                  <a:pt x="1555902" y="1814080"/>
                </a:lnTo>
                <a:lnTo>
                  <a:pt x="1536560" y="1855457"/>
                </a:lnTo>
                <a:lnTo>
                  <a:pt x="1518716" y="1897634"/>
                </a:lnTo>
                <a:lnTo>
                  <a:pt x="1502422" y="1940598"/>
                </a:lnTo>
                <a:lnTo>
                  <a:pt x="1487678" y="1984311"/>
                </a:lnTo>
                <a:lnTo>
                  <a:pt x="1474558" y="2028736"/>
                </a:lnTo>
                <a:lnTo>
                  <a:pt x="1463065" y="2073846"/>
                </a:lnTo>
                <a:lnTo>
                  <a:pt x="1453248" y="2119592"/>
                </a:lnTo>
                <a:lnTo>
                  <a:pt x="1445133" y="2165959"/>
                </a:lnTo>
                <a:lnTo>
                  <a:pt x="1438770" y="2212886"/>
                </a:lnTo>
                <a:lnTo>
                  <a:pt x="1434185" y="2260371"/>
                </a:lnTo>
                <a:lnTo>
                  <a:pt x="1431404" y="2308352"/>
                </a:lnTo>
                <a:lnTo>
                  <a:pt x="1430464" y="2356815"/>
                </a:lnTo>
                <a:lnTo>
                  <a:pt x="1431404" y="2405278"/>
                </a:lnTo>
                <a:lnTo>
                  <a:pt x="1434185" y="2453259"/>
                </a:lnTo>
                <a:lnTo>
                  <a:pt x="1438770" y="2500744"/>
                </a:lnTo>
                <a:lnTo>
                  <a:pt x="1445133" y="2547670"/>
                </a:lnTo>
                <a:lnTo>
                  <a:pt x="1453248" y="2594038"/>
                </a:lnTo>
                <a:lnTo>
                  <a:pt x="1463065" y="2639784"/>
                </a:lnTo>
                <a:lnTo>
                  <a:pt x="1474558" y="2684894"/>
                </a:lnTo>
                <a:lnTo>
                  <a:pt x="1481696" y="2709037"/>
                </a:lnTo>
                <a:lnTo>
                  <a:pt x="3847465" y="2709037"/>
                </a:lnTo>
                <a:lnTo>
                  <a:pt x="3866096" y="2639784"/>
                </a:lnTo>
                <a:lnTo>
                  <a:pt x="3875913" y="2594038"/>
                </a:lnTo>
                <a:lnTo>
                  <a:pt x="3884015" y="2547670"/>
                </a:lnTo>
                <a:lnTo>
                  <a:pt x="3890378" y="2500744"/>
                </a:lnTo>
                <a:lnTo>
                  <a:pt x="3894975" y="2453259"/>
                </a:lnTo>
                <a:lnTo>
                  <a:pt x="3897757" y="2405278"/>
                </a:lnTo>
                <a:lnTo>
                  <a:pt x="3898684" y="2356815"/>
                </a:lnTo>
                <a:close/>
              </a:path>
            </a:pathLst>
          </a:custGeom>
          <a:solidFill>
            <a:srgbClr val="E5873D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1"/>
          <p:cNvSpPr/>
          <p:nvPr/>
        </p:nvSpPr>
        <p:spPr>
          <a:xfrm>
            <a:off x="1643055" y="0"/>
            <a:ext cx="4894580" cy="3756025"/>
          </a:xfrm>
          <a:custGeom>
            <a:avLst/>
            <a:gdLst/>
            <a:ahLst/>
            <a:cxnLst/>
            <a:rect l="l" t="t" r="r" b="b"/>
            <a:pathLst>
              <a:path w="4894580" h="3756025" extrusionOk="0">
                <a:moveTo>
                  <a:pt x="4892749" y="0"/>
                </a:moveTo>
                <a:lnTo>
                  <a:pt x="1354586" y="0"/>
                </a:lnTo>
                <a:lnTo>
                  <a:pt x="1315195" y="32430"/>
                </a:lnTo>
                <a:lnTo>
                  <a:pt x="1276134" y="65480"/>
                </a:lnTo>
                <a:lnTo>
                  <a:pt x="1237410" y="99169"/>
                </a:lnTo>
                <a:lnTo>
                  <a:pt x="1199163" y="133381"/>
                </a:lnTo>
                <a:lnTo>
                  <a:pt x="1161507" y="168008"/>
                </a:lnTo>
                <a:lnTo>
                  <a:pt x="1124445" y="203042"/>
                </a:lnTo>
                <a:lnTo>
                  <a:pt x="1087975" y="238477"/>
                </a:lnTo>
                <a:lnTo>
                  <a:pt x="1052099" y="274307"/>
                </a:lnTo>
                <a:lnTo>
                  <a:pt x="1016816" y="310526"/>
                </a:lnTo>
                <a:lnTo>
                  <a:pt x="982128" y="347126"/>
                </a:lnTo>
                <a:lnTo>
                  <a:pt x="948034" y="384102"/>
                </a:lnTo>
                <a:lnTo>
                  <a:pt x="914535" y="421447"/>
                </a:lnTo>
                <a:lnTo>
                  <a:pt x="881631" y="459154"/>
                </a:lnTo>
                <a:lnTo>
                  <a:pt x="849324" y="497217"/>
                </a:lnTo>
                <a:lnTo>
                  <a:pt x="817612" y="535630"/>
                </a:lnTo>
                <a:lnTo>
                  <a:pt x="786497" y="574385"/>
                </a:lnTo>
                <a:lnTo>
                  <a:pt x="755979" y="613477"/>
                </a:lnTo>
                <a:lnTo>
                  <a:pt x="726058" y="652899"/>
                </a:lnTo>
                <a:lnTo>
                  <a:pt x="696735" y="692644"/>
                </a:lnTo>
                <a:lnTo>
                  <a:pt x="668010" y="732707"/>
                </a:lnTo>
                <a:lnTo>
                  <a:pt x="639883" y="773080"/>
                </a:lnTo>
                <a:lnTo>
                  <a:pt x="612356" y="813757"/>
                </a:lnTo>
                <a:lnTo>
                  <a:pt x="585428" y="854731"/>
                </a:lnTo>
                <a:lnTo>
                  <a:pt x="559099" y="895997"/>
                </a:lnTo>
                <a:lnTo>
                  <a:pt x="533371" y="937547"/>
                </a:lnTo>
                <a:lnTo>
                  <a:pt x="508243" y="979376"/>
                </a:lnTo>
                <a:lnTo>
                  <a:pt x="483716" y="1021475"/>
                </a:lnTo>
                <a:lnTo>
                  <a:pt x="459791" y="1063841"/>
                </a:lnTo>
                <a:lnTo>
                  <a:pt x="436467" y="1106464"/>
                </a:lnTo>
                <a:lnTo>
                  <a:pt x="413746" y="1149340"/>
                </a:lnTo>
                <a:lnTo>
                  <a:pt x="391626" y="1192462"/>
                </a:lnTo>
                <a:lnTo>
                  <a:pt x="370110" y="1235822"/>
                </a:lnTo>
                <a:lnTo>
                  <a:pt x="349198" y="1279416"/>
                </a:lnTo>
                <a:lnTo>
                  <a:pt x="328888" y="1323235"/>
                </a:lnTo>
                <a:lnTo>
                  <a:pt x="309184" y="1367275"/>
                </a:lnTo>
                <a:lnTo>
                  <a:pt x="290083" y="1411527"/>
                </a:lnTo>
                <a:lnTo>
                  <a:pt x="271588" y="1455987"/>
                </a:lnTo>
                <a:lnTo>
                  <a:pt x="253698" y="1500646"/>
                </a:lnTo>
                <a:lnTo>
                  <a:pt x="236413" y="1545500"/>
                </a:lnTo>
                <a:lnTo>
                  <a:pt x="219735" y="1590540"/>
                </a:lnTo>
                <a:lnTo>
                  <a:pt x="203663" y="1635762"/>
                </a:lnTo>
                <a:lnTo>
                  <a:pt x="188198" y="1681158"/>
                </a:lnTo>
                <a:lnTo>
                  <a:pt x="173341" y="1726722"/>
                </a:lnTo>
                <a:lnTo>
                  <a:pt x="159091" y="1772447"/>
                </a:lnTo>
                <a:lnTo>
                  <a:pt x="145450" y="1818327"/>
                </a:lnTo>
                <a:lnTo>
                  <a:pt x="132417" y="1864355"/>
                </a:lnTo>
                <a:lnTo>
                  <a:pt x="119992" y="1910525"/>
                </a:lnTo>
                <a:lnTo>
                  <a:pt x="108178" y="1956831"/>
                </a:lnTo>
                <a:lnTo>
                  <a:pt x="96973" y="2003265"/>
                </a:lnTo>
                <a:lnTo>
                  <a:pt x="86378" y="2049822"/>
                </a:lnTo>
                <a:lnTo>
                  <a:pt x="76393" y="2096495"/>
                </a:lnTo>
                <a:lnTo>
                  <a:pt x="67020" y="2143278"/>
                </a:lnTo>
                <a:lnTo>
                  <a:pt x="58257" y="2190163"/>
                </a:lnTo>
                <a:lnTo>
                  <a:pt x="50107" y="2237145"/>
                </a:lnTo>
                <a:lnTo>
                  <a:pt x="42569" y="2284217"/>
                </a:lnTo>
                <a:lnTo>
                  <a:pt x="35643" y="2331373"/>
                </a:lnTo>
                <a:lnTo>
                  <a:pt x="29330" y="2378605"/>
                </a:lnTo>
                <a:lnTo>
                  <a:pt x="23630" y="2425908"/>
                </a:lnTo>
                <a:lnTo>
                  <a:pt x="18544" y="2473275"/>
                </a:lnTo>
                <a:lnTo>
                  <a:pt x="14073" y="2520700"/>
                </a:lnTo>
                <a:lnTo>
                  <a:pt x="10215" y="2568176"/>
                </a:lnTo>
                <a:lnTo>
                  <a:pt x="6973" y="2615697"/>
                </a:lnTo>
                <a:lnTo>
                  <a:pt x="4346" y="2663255"/>
                </a:lnTo>
                <a:lnTo>
                  <a:pt x="2335" y="2710845"/>
                </a:lnTo>
                <a:lnTo>
                  <a:pt x="940" y="2758461"/>
                </a:lnTo>
                <a:lnTo>
                  <a:pt x="161" y="2806095"/>
                </a:lnTo>
                <a:lnTo>
                  <a:pt x="0" y="2853741"/>
                </a:lnTo>
                <a:lnTo>
                  <a:pt x="455" y="2901393"/>
                </a:lnTo>
                <a:lnTo>
                  <a:pt x="1528" y="2949044"/>
                </a:lnTo>
                <a:lnTo>
                  <a:pt x="3220" y="2996688"/>
                </a:lnTo>
                <a:lnTo>
                  <a:pt x="5530" y="3044318"/>
                </a:lnTo>
                <a:lnTo>
                  <a:pt x="8459" y="3091928"/>
                </a:lnTo>
                <a:lnTo>
                  <a:pt x="12007" y="3139512"/>
                </a:lnTo>
                <a:lnTo>
                  <a:pt x="16175" y="3187062"/>
                </a:lnTo>
                <a:lnTo>
                  <a:pt x="20963" y="3234572"/>
                </a:lnTo>
                <a:lnTo>
                  <a:pt x="26371" y="3282036"/>
                </a:lnTo>
                <a:lnTo>
                  <a:pt x="32401" y="3329448"/>
                </a:lnTo>
                <a:lnTo>
                  <a:pt x="39052" y="3376800"/>
                </a:lnTo>
                <a:lnTo>
                  <a:pt x="46324" y="3424087"/>
                </a:lnTo>
                <a:lnTo>
                  <a:pt x="54219" y="3471301"/>
                </a:lnTo>
                <a:lnTo>
                  <a:pt x="62736" y="3518437"/>
                </a:lnTo>
                <a:lnTo>
                  <a:pt x="71876" y="3565488"/>
                </a:lnTo>
                <a:lnTo>
                  <a:pt x="117419" y="3580421"/>
                </a:lnTo>
                <a:lnTo>
                  <a:pt x="163125" y="3594747"/>
                </a:lnTo>
                <a:lnTo>
                  <a:pt x="208986" y="3608464"/>
                </a:lnTo>
                <a:lnTo>
                  <a:pt x="254995" y="3621573"/>
                </a:lnTo>
                <a:lnTo>
                  <a:pt x="301148" y="3634074"/>
                </a:lnTo>
                <a:lnTo>
                  <a:pt x="347436" y="3645965"/>
                </a:lnTo>
                <a:lnTo>
                  <a:pt x="393853" y="3657246"/>
                </a:lnTo>
                <a:lnTo>
                  <a:pt x="440394" y="3667918"/>
                </a:lnTo>
                <a:lnTo>
                  <a:pt x="487051" y="3677979"/>
                </a:lnTo>
                <a:lnTo>
                  <a:pt x="533818" y="3687429"/>
                </a:lnTo>
                <a:lnTo>
                  <a:pt x="580689" y="3696267"/>
                </a:lnTo>
                <a:lnTo>
                  <a:pt x="627657" y="3704495"/>
                </a:lnTo>
                <a:lnTo>
                  <a:pt x="674715" y="3712110"/>
                </a:lnTo>
                <a:lnTo>
                  <a:pt x="721858" y="3719112"/>
                </a:lnTo>
                <a:lnTo>
                  <a:pt x="769078" y="3725502"/>
                </a:lnTo>
                <a:lnTo>
                  <a:pt x="816369" y="3731278"/>
                </a:lnTo>
                <a:lnTo>
                  <a:pt x="863725" y="3736441"/>
                </a:lnTo>
                <a:lnTo>
                  <a:pt x="911139" y="3740989"/>
                </a:lnTo>
                <a:lnTo>
                  <a:pt x="958605" y="3744923"/>
                </a:lnTo>
                <a:lnTo>
                  <a:pt x="1006117" y="3748242"/>
                </a:lnTo>
                <a:lnTo>
                  <a:pt x="1053666" y="3750946"/>
                </a:lnTo>
                <a:lnTo>
                  <a:pt x="1101249" y="3753034"/>
                </a:lnTo>
                <a:lnTo>
                  <a:pt x="1148857" y="3754506"/>
                </a:lnTo>
                <a:lnTo>
                  <a:pt x="1196484" y="3755361"/>
                </a:lnTo>
                <a:lnTo>
                  <a:pt x="1244124" y="3755600"/>
                </a:lnTo>
                <a:lnTo>
                  <a:pt x="1291771" y="3755221"/>
                </a:lnTo>
                <a:lnTo>
                  <a:pt x="1339417" y="3754224"/>
                </a:lnTo>
                <a:lnTo>
                  <a:pt x="1387057" y="3752609"/>
                </a:lnTo>
                <a:lnTo>
                  <a:pt x="1434684" y="3750375"/>
                </a:lnTo>
                <a:lnTo>
                  <a:pt x="1482291" y="3747523"/>
                </a:lnTo>
                <a:lnTo>
                  <a:pt x="1529872" y="3744051"/>
                </a:lnTo>
                <a:lnTo>
                  <a:pt x="1577421" y="3739959"/>
                </a:lnTo>
                <a:lnTo>
                  <a:pt x="1624930" y="3735247"/>
                </a:lnTo>
                <a:lnTo>
                  <a:pt x="1672394" y="3729915"/>
                </a:lnTo>
                <a:lnTo>
                  <a:pt x="1719807" y="3723961"/>
                </a:lnTo>
                <a:lnTo>
                  <a:pt x="1767160" y="3717386"/>
                </a:lnTo>
                <a:lnTo>
                  <a:pt x="1814449" y="3710189"/>
                </a:lnTo>
                <a:lnTo>
                  <a:pt x="1861667" y="3702370"/>
                </a:lnTo>
                <a:lnTo>
                  <a:pt x="1908806" y="3693928"/>
                </a:lnTo>
                <a:lnTo>
                  <a:pt x="1955862" y="3684863"/>
                </a:lnTo>
                <a:lnTo>
                  <a:pt x="2002826" y="3675175"/>
                </a:lnTo>
                <a:lnTo>
                  <a:pt x="2049693" y="3664863"/>
                </a:lnTo>
                <a:lnTo>
                  <a:pt x="2096457" y="3653927"/>
                </a:lnTo>
                <a:lnTo>
                  <a:pt x="2143110" y="3642366"/>
                </a:lnTo>
                <a:lnTo>
                  <a:pt x="2189646" y="3630179"/>
                </a:lnTo>
                <a:lnTo>
                  <a:pt x="2236059" y="3617368"/>
                </a:lnTo>
                <a:lnTo>
                  <a:pt x="2282343" y="3603930"/>
                </a:lnTo>
                <a:lnTo>
                  <a:pt x="2328490" y="3589866"/>
                </a:lnTo>
                <a:lnTo>
                  <a:pt x="2374495" y="3575176"/>
                </a:lnTo>
                <a:lnTo>
                  <a:pt x="2420350" y="3559858"/>
                </a:lnTo>
                <a:lnTo>
                  <a:pt x="2466050" y="3543913"/>
                </a:lnTo>
                <a:lnTo>
                  <a:pt x="2511588" y="3527340"/>
                </a:lnTo>
                <a:lnTo>
                  <a:pt x="2556957" y="3510138"/>
                </a:lnTo>
                <a:lnTo>
                  <a:pt x="2602151" y="3492308"/>
                </a:lnTo>
                <a:lnTo>
                  <a:pt x="2647164" y="3473849"/>
                </a:lnTo>
                <a:lnTo>
                  <a:pt x="2691988" y="3454760"/>
                </a:lnTo>
                <a:lnTo>
                  <a:pt x="2736618" y="3435041"/>
                </a:lnTo>
                <a:lnTo>
                  <a:pt x="2781047" y="3414691"/>
                </a:lnTo>
                <a:lnTo>
                  <a:pt x="2825269" y="3393711"/>
                </a:lnTo>
                <a:lnTo>
                  <a:pt x="2869277" y="3372100"/>
                </a:lnTo>
                <a:lnTo>
                  <a:pt x="2913064" y="3349857"/>
                </a:lnTo>
                <a:lnTo>
                  <a:pt x="2956624" y="3326983"/>
                </a:lnTo>
                <a:lnTo>
                  <a:pt x="2999951" y="3303475"/>
                </a:lnTo>
                <a:lnTo>
                  <a:pt x="3043039" y="3279335"/>
                </a:lnTo>
                <a:lnTo>
                  <a:pt x="3085879" y="3254562"/>
                </a:lnTo>
                <a:lnTo>
                  <a:pt x="3128467" y="3229155"/>
                </a:lnTo>
                <a:lnTo>
                  <a:pt x="3170796" y="3203114"/>
                </a:lnTo>
                <a:lnTo>
                  <a:pt x="3212859" y="3176439"/>
                </a:lnTo>
                <a:lnTo>
                  <a:pt x="3254650" y="3149129"/>
                </a:lnTo>
                <a:lnTo>
                  <a:pt x="3296162" y="3121184"/>
                </a:lnTo>
                <a:lnTo>
                  <a:pt x="3337389" y="3092602"/>
                </a:lnTo>
                <a:lnTo>
                  <a:pt x="3378324" y="3063385"/>
                </a:lnTo>
                <a:lnTo>
                  <a:pt x="3418961" y="3033532"/>
                </a:lnTo>
                <a:lnTo>
                  <a:pt x="3459293" y="3003041"/>
                </a:lnTo>
                <a:lnTo>
                  <a:pt x="3499314" y="2971914"/>
                </a:lnTo>
                <a:lnTo>
                  <a:pt x="3539018" y="2940148"/>
                </a:lnTo>
                <a:lnTo>
                  <a:pt x="3578397" y="2907745"/>
                </a:lnTo>
                <a:lnTo>
                  <a:pt x="3617446" y="2874703"/>
                </a:lnTo>
                <a:lnTo>
                  <a:pt x="3656158" y="2841022"/>
                </a:lnTo>
                <a:lnTo>
                  <a:pt x="3694406" y="2806810"/>
                </a:lnTo>
                <a:lnTo>
                  <a:pt x="3732062" y="2772184"/>
                </a:lnTo>
                <a:lnTo>
                  <a:pt x="3769126" y="2737150"/>
                </a:lnTo>
                <a:lnTo>
                  <a:pt x="3805597" y="2701715"/>
                </a:lnTo>
                <a:lnTo>
                  <a:pt x="3841476" y="2665885"/>
                </a:lnTo>
                <a:lnTo>
                  <a:pt x="3876761" y="2629667"/>
                </a:lnTo>
                <a:lnTo>
                  <a:pt x="3911453" y="2593067"/>
                </a:lnTo>
                <a:lnTo>
                  <a:pt x="3945550" y="2556092"/>
                </a:lnTo>
                <a:lnTo>
                  <a:pt x="3979053" y="2518747"/>
                </a:lnTo>
                <a:lnTo>
                  <a:pt x="4011961" y="2481040"/>
                </a:lnTo>
                <a:lnTo>
                  <a:pt x="4044274" y="2442978"/>
                </a:lnTo>
                <a:lnTo>
                  <a:pt x="4075991" y="2404566"/>
                </a:lnTo>
                <a:lnTo>
                  <a:pt x="4107111" y="2365811"/>
                </a:lnTo>
                <a:lnTo>
                  <a:pt x="4137635" y="2326719"/>
                </a:lnTo>
                <a:lnTo>
                  <a:pt x="4167563" y="2287298"/>
                </a:lnTo>
                <a:lnTo>
                  <a:pt x="4196892" y="2247553"/>
                </a:lnTo>
                <a:lnTo>
                  <a:pt x="4225624" y="2207491"/>
                </a:lnTo>
                <a:lnTo>
                  <a:pt x="4253758" y="2167119"/>
                </a:lnTo>
                <a:lnTo>
                  <a:pt x="4281293" y="2126442"/>
                </a:lnTo>
                <a:lnTo>
                  <a:pt x="4308229" y="2085469"/>
                </a:lnTo>
                <a:lnTo>
                  <a:pt x="4334565" y="2044204"/>
                </a:lnTo>
                <a:lnTo>
                  <a:pt x="4360302" y="2002654"/>
                </a:lnTo>
                <a:lnTo>
                  <a:pt x="4385438" y="1960826"/>
                </a:lnTo>
                <a:lnTo>
                  <a:pt x="4409974" y="1918727"/>
                </a:lnTo>
                <a:lnTo>
                  <a:pt x="4433908" y="1876363"/>
                </a:lnTo>
                <a:lnTo>
                  <a:pt x="4457241" y="1833740"/>
                </a:lnTo>
                <a:lnTo>
                  <a:pt x="4479972" y="1790865"/>
                </a:lnTo>
                <a:lnTo>
                  <a:pt x="4502101" y="1747744"/>
                </a:lnTo>
                <a:lnTo>
                  <a:pt x="4523626" y="1704384"/>
                </a:lnTo>
                <a:lnTo>
                  <a:pt x="4544549" y="1660792"/>
                </a:lnTo>
                <a:lnTo>
                  <a:pt x="4564868" y="1616973"/>
                </a:lnTo>
                <a:lnTo>
                  <a:pt x="4584583" y="1572934"/>
                </a:lnTo>
                <a:lnTo>
                  <a:pt x="4603693" y="1528683"/>
                </a:lnTo>
                <a:lnTo>
                  <a:pt x="4622199" y="1484224"/>
                </a:lnTo>
                <a:lnTo>
                  <a:pt x="4640100" y="1439566"/>
                </a:lnTo>
                <a:lnTo>
                  <a:pt x="4657394" y="1394713"/>
                </a:lnTo>
                <a:lnTo>
                  <a:pt x="4674083" y="1349674"/>
                </a:lnTo>
                <a:lnTo>
                  <a:pt x="4690165" y="1304453"/>
                </a:lnTo>
                <a:lnTo>
                  <a:pt x="4705640" y="1259058"/>
                </a:lnTo>
                <a:lnTo>
                  <a:pt x="4720508" y="1213495"/>
                </a:lnTo>
                <a:lnTo>
                  <a:pt x="4734769" y="1167771"/>
                </a:lnTo>
                <a:lnTo>
                  <a:pt x="4748421" y="1121893"/>
                </a:lnTo>
                <a:lnTo>
                  <a:pt x="4761464" y="1075865"/>
                </a:lnTo>
                <a:lnTo>
                  <a:pt x="4773899" y="1029696"/>
                </a:lnTo>
                <a:lnTo>
                  <a:pt x="4785724" y="983392"/>
                </a:lnTo>
                <a:lnTo>
                  <a:pt x="4796939" y="936958"/>
                </a:lnTo>
                <a:lnTo>
                  <a:pt x="4807544" y="890403"/>
                </a:lnTo>
                <a:lnTo>
                  <a:pt x="4817539" y="843731"/>
                </a:lnTo>
                <a:lnTo>
                  <a:pt x="4826922" y="796949"/>
                </a:lnTo>
                <a:lnTo>
                  <a:pt x="4835694" y="750065"/>
                </a:lnTo>
                <a:lnTo>
                  <a:pt x="4843854" y="703085"/>
                </a:lnTo>
                <a:lnTo>
                  <a:pt x="4851402" y="656014"/>
                </a:lnTo>
                <a:lnTo>
                  <a:pt x="4858337" y="608860"/>
                </a:lnTo>
                <a:lnTo>
                  <a:pt x="4864659" y="561628"/>
                </a:lnTo>
                <a:lnTo>
                  <a:pt x="4870368" y="514327"/>
                </a:lnTo>
                <a:lnTo>
                  <a:pt x="4875462" y="466961"/>
                </a:lnTo>
                <a:lnTo>
                  <a:pt x="4879943" y="419537"/>
                </a:lnTo>
                <a:lnTo>
                  <a:pt x="4883808" y="372063"/>
                </a:lnTo>
                <a:lnTo>
                  <a:pt x="4887059" y="324544"/>
                </a:lnTo>
                <a:lnTo>
                  <a:pt x="4889693" y="276987"/>
                </a:lnTo>
                <a:lnTo>
                  <a:pt x="4891712" y="229398"/>
                </a:lnTo>
                <a:lnTo>
                  <a:pt x="4893115" y="181784"/>
                </a:lnTo>
                <a:lnTo>
                  <a:pt x="4893900" y="134151"/>
                </a:lnTo>
                <a:lnTo>
                  <a:pt x="4894068" y="86506"/>
                </a:lnTo>
                <a:lnTo>
                  <a:pt x="4893619" y="38856"/>
                </a:lnTo>
                <a:lnTo>
                  <a:pt x="4892749" y="0"/>
                </a:lnTo>
                <a:close/>
              </a:path>
            </a:pathLst>
          </a:custGeom>
          <a:solidFill>
            <a:srgbClr val="61A64A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"/>
          <p:cNvSpPr/>
          <p:nvPr/>
        </p:nvSpPr>
        <p:spPr>
          <a:xfrm>
            <a:off x="6967856" y="0"/>
            <a:ext cx="2468245" cy="1586865"/>
          </a:xfrm>
          <a:custGeom>
            <a:avLst/>
            <a:gdLst/>
            <a:ahLst/>
            <a:cxnLst/>
            <a:rect l="l" t="t" r="r" b="b"/>
            <a:pathLst>
              <a:path w="2468245" h="1586865" extrusionOk="0">
                <a:moveTo>
                  <a:pt x="2416999" y="0"/>
                </a:moveTo>
                <a:lnTo>
                  <a:pt x="51217" y="0"/>
                </a:lnTo>
                <a:lnTo>
                  <a:pt x="44083" y="24137"/>
                </a:lnTo>
                <a:lnTo>
                  <a:pt x="32593" y="69242"/>
                </a:lnTo>
                <a:lnTo>
                  <a:pt x="22777" y="114991"/>
                </a:lnTo>
                <a:lnTo>
                  <a:pt x="14669" y="161351"/>
                </a:lnTo>
                <a:lnTo>
                  <a:pt x="8302" y="208287"/>
                </a:lnTo>
                <a:lnTo>
                  <a:pt x="3712" y="255765"/>
                </a:lnTo>
                <a:lnTo>
                  <a:pt x="933" y="303750"/>
                </a:lnTo>
                <a:lnTo>
                  <a:pt x="0" y="352209"/>
                </a:lnTo>
                <a:lnTo>
                  <a:pt x="933" y="400668"/>
                </a:lnTo>
                <a:lnTo>
                  <a:pt x="3712" y="448655"/>
                </a:lnTo>
                <a:lnTo>
                  <a:pt x="8302" y="496134"/>
                </a:lnTo>
                <a:lnTo>
                  <a:pt x="14669" y="543071"/>
                </a:lnTo>
                <a:lnTo>
                  <a:pt x="22777" y="589432"/>
                </a:lnTo>
                <a:lnTo>
                  <a:pt x="32593" y="635182"/>
                </a:lnTo>
                <a:lnTo>
                  <a:pt x="44083" y="680288"/>
                </a:lnTo>
                <a:lnTo>
                  <a:pt x="57213" y="724714"/>
                </a:lnTo>
                <a:lnTo>
                  <a:pt x="71947" y="768427"/>
                </a:lnTo>
                <a:lnTo>
                  <a:pt x="88252" y="811393"/>
                </a:lnTo>
                <a:lnTo>
                  <a:pt x="106093" y="853576"/>
                </a:lnTo>
                <a:lnTo>
                  <a:pt x="125436" y="894944"/>
                </a:lnTo>
                <a:lnTo>
                  <a:pt x="146248" y="935460"/>
                </a:lnTo>
                <a:lnTo>
                  <a:pt x="168492" y="975092"/>
                </a:lnTo>
                <a:lnTo>
                  <a:pt x="192136" y="1013805"/>
                </a:lnTo>
                <a:lnTo>
                  <a:pt x="217145" y="1051565"/>
                </a:lnTo>
                <a:lnTo>
                  <a:pt x="243485" y="1088337"/>
                </a:lnTo>
                <a:lnTo>
                  <a:pt x="271120" y="1124086"/>
                </a:lnTo>
                <a:lnTo>
                  <a:pt x="300018" y="1158780"/>
                </a:lnTo>
                <a:lnTo>
                  <a:pt x="330144" y="1192383"/>
                </a:lnTo>
                <a:lnTo>
                  <a:pt x="361463" y="1224861"/>
                </a:lnTo>
                <a:lnTo>
                  <a:pt x="393941" y="1256180"/>
                </a:lnTo>
                <a:lnTo>
                  <a:pt x="427544" y="1286305"/>
                </a:lnTo>
                <a:lnTo>
                  <a:pt x="462238" y="1315203"/>
                </a:lnTo>
                <a:lnTo>
                  <a:pt x="497988" y="1342839"/>
                </a:lnTo>
                <a:lnTo>
                  <a:pt x="534759" y="1369178"/>
                </a:lnTo>
                <a:lnTo>
                  <a:pt x="572519" y="1394187"/>
                </a:lnTo>
                <a:lnTo>
                  <a:pt x="611232" y="1417830"/>
                </a:lnTo>
                <a:lnTo>
                  <a:pt x="650863" y="1440075"/>
                </a:lnTo>
                <a:lnTo>
                  <a:pt x="691380" y="1460886"/>
                </a:lnTo>
                <a:lnTo>
                  <a:pt x="732747" y="1480229"/>
                </a:lnTo>
                <a:lnTo>
                  <a:pt x="774931" y="1498070"/>
                </a:lnTo>
                <a:lnTo>
                  <a:pt x="817896" y="1514375"/>
                </a:lnTo>
                <a:lnTo>
                  <a:pt x="861609" y="1529109"/>
                </a:lnTo>
                <a:lnTo>
                  <a:pt x="906035" y="1542238"/>
                </a:lnTo>
                <a:lnTo>
                  <a:pt x="951140" y="1553728"/>
                </a:lnTo>
                <a:lnTo>
                  <a:pt x="996890" y="1563544"/>
                </a:lnTo>
                <a:lnTo>
                  <a:pt x="1043250" y="1571652"/>
                </a:lnTo>
                <a:lnTo>
                  <a:pt x="1090186" y="1578018"/>
                </a:lnTo>
                <a:lnTo>
                  <a:pt x="1137664" y="1582608"/>
                </a:lnTo>
                <a:lnTo>
                  <a:pt x="1185650" y="1585387"/>
                </a:lnTo>
                <a:lnTo>
                  <a:pt x="1234109" y="1586321"/>
                </a:lnTo>
                <a:lnTo>
                  <a:pt x="1282567" y="1585387"/>
                </a:lnTo>
                <a:lnTo>
                  <a:pt x="1330553" y="1582608"/>
                </a:lnTo>
                <a:lnTo>
                  <a:pt x="1378031" y="1578018"/>
                </a:lnTo>
                <a:lnTo>
                  <a:pt x="1424967" y="1571652"/>
                </a:lnTo>
                <a:lnTo>
                  <a:pt x="1471327" y="1563544"/>
                </a:lnTo>
                <a:lnTo>
                  <a:pt x="1517077" y="1553728"/>
                </a:lnTo>
                <a:lnTo>
                  <a:pt x="1562182" y="1542238"/>
                </a:lnTo>
                <a:lnTo>
                  <a:pt x="1606608" y="1529109"/>
                </a:lnTo>
                <a:lnTo>
                  <a:pt x="1650321" y="1514375"/>
                </a:lnTo>
                <a:lnTo>
                  <a:pt x="1693286" y="1498070"/>
                </a:lnTo>
                <a:lnTo>
                  <a:pt x="1735469" y="1480229"/>
                </a:lnTo>
                <a:lnTo>
                  <a:pt x="1776836" y="1460886"/>
                </a:lnTo>
                <a:lnTo>
                  <a:pt x="1817353" y="1440075"/>
                </a:lnTo>
                <a:lnTo>
                  <a:pt x="1856985" y="1417830"/>
                </a:lnTo>
                <a:lnTo>
                  <a:pt x="1895697" y="1394187"/>
                </a:lnTo>
                <a:lnTo>
                  <a:pt x="1933457" y="1369178"/>
                </a:lnTo>
                <a:lnTo>
                  <a:pt x="1970229" y="1342839"/>
                </a:lnTo>
                <a:lnTo>
                  <a:pt x="2005978" y="1315203"/>
                </a:lnTo>
                <a:lnTo>
                  <a:pt x="2040672" y="1286305"/>
                </a:lnTo>
                <a:lnTo>
                  <a:pt x="2074275" y="1256180"/>
                </a:lnTo>
                <a:lnTo>
                  <a:pt x="2106753" y="1224861"/>
                </a:lnTo>
                <a:lnTo>
                  <a:pt x="2138072" y="1192383"/>
                </a:lnTo>
                <a:lnTo>
                  <a:pt x="2168198" y="1158780"/>
                </a:lnTo>
                <a:lnTo>
                  <a:pt x="2197096" y="1124086"/>
                </a:lnTo>
                <a:lnTo>
                  <a:pt x="2224731" y="1088337"/>
                </a:lnTo>
                <a:lnTo>
                  <a:pt x="2251071" y="1051565"/>
                </a:lnTo>
                <a:lnTo>
                  <a:pt x="2276080" y="1013805"/>
                </a:lnTo>
                <a:lnTo>
                  <a:pt x="2299724" y="975092"/>
                </a:lnTo>
                <a:lnTo>
                  <a:pt x="2321968" y="935460"/>
                </a:lnTo>
                <a:lnTo>
                  <a:pt x="2342780" y="894944"/>
                </a:lnTo>
                <a:lnTo>
                  <a:pt x="2362123" y="853576"/>
                </a:lnTo>
                <a:lnTo>
                  <a:pt x="2379964" y="811393"/>
                </a:lnTo>
                <a:lnTo>
                  <a:pt x="2396269" y="768427"/>
                </a:lnTo>
                <a:lnTo>
                  <a:pt x="2411003" y="724714"/>
                </a:lnTo>
                <a:lnTo>
                  <a:pt x="2424133" y="680288"/>
                </a:lnTo>
                <a:lnTo>
                  <a:pt x="2435623" y="635182"/>
                </a:lnTo>
                <a:lnTo>
                  <a:pt x="2445439" y="589432"/>
                </a:lnTo>
                <a:lnTo>
                  <a:pt x="2453547" y="543071"/>
                </a:lnTo>
                <a:lnTo>
                  <a:pt x="2459914" y="496134"/>
                </a:lnTo>
                <a:lnTo>
                  <a:pt x="2464503" y="448655"/>
                </a:lnTo>
                <a:lnTo>
                  <a:pt x="2467283" y="400668"/>
                </a:lnTo>
                <a:lnTo>
                  <a:pt x="2468216" y="352209"/>
                </a:lnTo>
                <a:lnTo>
                  <a:pt x="2467283" y="303750"/>
                </a:lnTo>
                <a:lnTo>
                  <a:pt x="2464503" y="255765"/>
                </a:lnTo>
                <a:lnTo>
                  <a:pt x="2459914" y="208287"/>
                </a:lnTo>
                <a:lnTo>
                  <a:pt x="2453547" y="161351"/>
                </a:lnTo>
                <a:lnTo>
                  <a:pt x="2445439" y="114991"/>
                </a:lnTo>
                <a:lnTo>
                  <a:pt x="2435623" y="69242"/>
                </a:lnTo>
                <a:lnTo>
                  <a:pt x="2424133" y="24137"/>
                </a:lnTo>
                <a:lnTo>
                  <a:pt x="2416999" y="0"/>
                </a:lnTo>
                <a:close/>
              </a:path>
            </a:pathLst>
          </a:custGeom>
          <a:solidFill>
            <a:srgbClr val="E5873D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1"/>
          <p:cNvSpPr/>
          <p:nvPr/>
        </p:nvSpPr>
        <p:spPr>
          <a:xfrm>
            <a:off x="0" y="0"/>
            <a:ext cx="1606550" cy="1586865"/>
          </a:xfrm>
          <a:custGeom>
            <a:avLst/>
            <a:gdLst/>
            <a:ahLst/>
            <a:cxnLst/>
            <a:rect l="l" t="t" r="r" b="b"/>
            <a:pathLst>
              <a:path w="1606550" h="1586865" extrusionOk="0">
                <a:moveTo>
                  <a:pt x="1554889" y="0"/>
                </a:moveTo>
                <a:lnTo>
                  <a:pt x="0" y="0"/>
                </a:lnTo>
                <a:lnTo>
                  <a:pt x="0" y="1529258"/>
                </a:lnTo>
                <a:lnTo>
                  <a:pt x="43919" y="1542238"/>
                </a:lnTo>
                <a:lnTo>
                  <a:pt x="89025" y="1553728"/>
                </a:lnTo>
                <a:lnTo>
                  <a:pt x="134775" y="1563544"/>
                </a:lnTo>
                <a:lnTo>
                  <a:pt x="181136" y="1571652"/>
                </a:lnTo>
                <a:lnTo>
                  <a:pt x="228072" y="1578018"/>
                </a:lnTo>
                <a:lnTo>
                  <a:pt x="275551" y="1582608"/>
                </a:lnTo>
                <a:lnTo>
                  <a:pt x="323537" y="1585387"/>
                </a:lnTo>
                <a:lnTo>
                  <a:pt x="371997" y="1586321"/>
                </a:lnTo>
                <a:lnTo>
                  <a:pt x="420456" y="1585387"/>
                </a:lnTo>
                <a:lnTo>
                  <a:pt x="468442" y="1582608"/>
                </a:lnTo>
                <a:lnTo>
                  <a:pt x="515921" y="1578018"/>
                </a:lnTo>
                <a:lnTo>
                  <a:pt x="562858" y="1571652"/>
                </a:lnTo>
                <a:lnTo>
                  <a:pt x="609219" y="1563544"/>
                </a:lnTo>
                <a:lnTo>
                  <a:pt x="654969" y="1553728"/>
                </a:lnTo>
                <a:lnTo>
                  <a:pt x="700074" y="1542238"/>
                </a:lnTo>
                <a:lnTo>
                  <a:pt x="744500" y="1529109"/>
                </a:lnTo>
                <a:lnTo>
                  <a:pt x="788213" y="1514375"/>
                </a:lnTo>
                <a:lnTo>
                  <a:pt x="831179" y="1498070"/>
                </a:lnTo>
                <a:lnTo>
                  <a:pt x="873362" y="1480229"/>
                </a:lnTo>
                <a:lnTo>
                  <a:pt x="914730" y="1460886"/>
                </a:lnTo>
                <a:lnTo>
                  <a:pt x="955246" y="1440075"/>
                </a:lnTo>
                <a:lnTo>
                  <a:pt x="994878" y="1417830"/>
                </a:lnTo>
                <a:lnTo>
                  <a:pt x="1033591" y="1394187"/>
                </a:lnTo>
                <a:lnTo>
                  <a:pt x="1071350" y="1369178"/>
                </a:lnTo>
                <a:lnTo>
                  <a:pt x="1108122" y="1342839"/>
                </a:lnTo>
                <a:lnTo>
                  <a:pt x="1143872" y="1315203"/>
                </a:lnTo>
                <a:lnTo>
                  <a:pt x="1178565" y="1286305"/>
                </a:lnTo>
                <a:lnTo>
                  <a:pt x="1212168" y="1256180"/>
                </a:lnTo>
                <a:lnTo>
                  <a:pt x="1244646" y="1224861"/>
                </a:lnTo>
                <a:lnTo>
                  <a:pt x="1275965" y="1192383"/>
                </a:lnTo>
                <a:lnTo>
                  <a:pt x="1306090" y="1158780"/>
                </a:lnTo>
                <a:lnTo>
                  <a:pt x="1334988" y="1124086"/>
                </a:lnTo>
                <a:lnTo>
                  <a:pt x="1362623" y="1088337"/>
                </a:lnTo>
                <a:lnTo>
                  <a:pt x="1388963" y="1051565"/>
                </a:lnTo>
                <a:lnTo>
                  <a:pt x="1413971" y="1013805"/>
                </a:lnTo>
                <a:lnTo>
                  <a:pt x="1437615" y="975092"/>
                </a:lnTo>
                <a:lnTo>
                  <a:pt x="1459860" y="935460"/>
                </a:lnTo>
                <a:lnTo>
                  <a:pt x="1480671" y="894944"/>
                </a:lnTo>
                <a:lnTo>
                  <a:pt x="1500014" y="853576"/>
                </a:lnTo>
                <a:lnTo>
                  <a:pt x="1517855" y="811393"/>
                </a:lnTo>
                <a:lnTo>
                  <a:pt x="1534159" y="768427"/>
                </a:lnTo>
                <a:lnTo>
                  <a:pt x="1548893" y="724714"/>
                </a:lnTo>
                <a:lnTo>
                  <a:pt x="1562022" y="680288"/>
                </a:lnTo>
                <a:lnTo>
                  <a:pt x="1573512" y="635182"/>
                </a:lnTo>
                <a:lnTo>
                  <a:pt x="1583328" y="589432"/>
                </a:lnTo>
                <a:lnTo>
                  <a:pt x="1591437" y="543071"/>
                </a:lnTo>
                <a:lnTo>
                  <a:pt x="1597803" y="496134"/>
                </a:lnTo>
                <a:lnTo>
                  <a:pt x="1602393" y="448655"/>
                </a:lnTo>
                <a:lnTo>
                  <a:pt x="1605172" y="400668"/>
                </a:lnTo>
                <a:lnTo>
                  <a:pt x="1606106" y="352209"/>
                </a:lnTo>
                <a:lnTo>
                  <a:pt x="1605172" y="303750"/>
                </a:lnTo>
                <a:lnTo>
                  <a:pt x="1602393" y="255765"/>
                </a:lnTo>
                <a:lnTo>
                  <a:pt x="1597803" y="208287"/>
                </a:lnTo>
                <a:lnTo>
                  <a:pt x="1591437" y="161351"/>
                </a:lnTo>
                <a:lnTo>
                  <a:pt x="1583328" y="114991"/>
                </a:lnTo>
                <a:lnTo>
                  <a:pt x="1573512" y="69242"/>
                </a:lnTo>
                <a:lnTo>
                  <a:pt x="1562022" y="24137"/>
                </a:lnTo>
                <a:lnTo>
                  <a:pt x="1554889" y="0"/>
                </a:lnTo>
                <a:close/>
              </a:path>
            </a:pathLst>
          </a:custGeom>
          <a:solidFill>
            <a:srgbClr val="61A64A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1"/>
          <p:cNvSpPr/>
          <p:nvPr/>
        </p:nvSpPr>
        <p:spPr>
          <a:xfrm>
            <a:off x="13566465" y="0"/>
            <a:ext cx="4894580" cy="3756025"/>
          </a:xfrm>
          <a:custGeom>
            <a:avLst/>
            <a:gdLst/>
            <a:ahLst/>
            <a:cxnLst/>
            <a:rect l="l" t="t" r="r" b="b"/>
            <a:pathLst>
              <a:path w="4894580" h="3756025" extrusionOk="0">
                <a:moveTo>
                  <a:pt x="3539483" y="0"/>
                </a:moveTo>
                <a:lnTo>
                  <a:pt x="1319" y="0"/>
                </a:lnTo>
                <a:lnTo>
                  <a:pt x="449" y="38856"/>
                </a:lnTo>
                <a:lnTo>
                  <a:pt x="0" y="86506"/>
                </a:lnTo>
                <a:lnTo>
                  <a:pt x="168" y="134151"/>
                </a:lnTo>
                <a:lnTo>
                  <a:pt x="953" y="181784"/>
                </a:lnTo>
                <a:lnTo>
                  <a:pt x="2355" y="229398"/>
                </a:lnTo>
                <a:lnTo>
                  <a:pt x="4374" y="276987"/>
                </a:lnTo>
                <a:lnTo>
                  <a:pt x="7009" y="324544"/>
                </a:lnTo>
                <a:lnTo>
                  <a:pt x="10259" y="372063"/>
                </a:lnTo>
                <a:lnTo>
                  <a:pt x="14124" y="419537"/>
                </a:lnTo>
                <a:lnTo>
                  <a:pt x="18604" y="466961"/>
                </a:lnTo>
                <a:lnTo>
                  <a:pt x="23699" y="514327"/>
                </a:lnTo>
                <a:lnTo>
                  <a:pt x="29407" y="561628"/>
                </a:lnTo>
                <a:lnTo>
                  <a:pt x="35729" y="608860"/>
                </a:lnTo>
                <a:lnTo>
                  <a:pt x="42664" y="656014"/>
                </a:lnTo>
                <a:lnTo>
                  <a:pt x="50212" y="703085"/>
                </a:lnTo>
                <a:lnTo>
                  <a:pt x="58372" y="750065"/>
                </a:lnTo>
                <a:lnTo>
                  <a:pt x="67144" y="796949"/>
                </a:lnTo>
                <a:lnTo>
                  <a:pt x="76527" y="843731"/>
                </a:lnTo>
                <a:lnTo>
                  <a:pt x="86522" y="890403"/>
                </a:lnTo>
                <a:lnTo>
                  <a:pt x="97127" y="936958"/>
                </a:lnTo>
                <a:lnTo>
                  <a:pt x="108342" y="983392"/>
                </a:lnTo>
                <a:lnTo>
                  <a:pt x="120167" y="1029696"/>
                </a:lnTo>
                <a:lnTo>
                  <a:pt x="132601" y="1075865"/>
                </a:lnTo>
                <a:lnTo>
                  <a:pt x="145644" y="1121893"/>
                </a:lnTo>
                <a:lnTo>
                  <a:pt x="159296" y="1167771"/>
                </a:lnTo>
                <a:lnTo>
                  <a:pt x="173556" y="1213495"/>
                </a:lnTo>
                <a:lnTo>
                  <a:pt x="188424" y="1259058"/>
                </a:lnTo>
                <a:lnTo>
                  <a:pt x="203899" y="1304453"/>
                </a:lnTo>
                <a:lnTo>
                  <a:pt x="219981" y="1349674"/>
                </a:lnTo>
                <a:lnTo>
                  <a:pt x="236670" y="1394713"/>
                </a:lnTo>
                <a:lnTo>
                  <a:pt x="253965" y="1439566"/>
                </a:lnTo>
                <a:lnTo>
                  <a:pt x="271865" y="1484224"/>
                </a:lnTo>
                <a:lnTo>
                  <a:pt x="290371" y="1528683"/>
                </a:lnTo>
                <a:lnTo>
                  <a:pt x="309481" y="1572934"/>
                </a:lnTo>
                <a:lnTo>
                  <a:pt x="329196" y="1616973"/>
                </a:lnTo>
                <a:lnTo>
                  <a:pt x="349515" y="1660792"/>
                </a:lnTo>
                <a:lnTo>
                  <a:pt x="370437" y="1704384"/>
                </a:lnTo>
                <a:lnTo>
                  <a:pt x="391963" y="1747744"/>
                </a:lnTo>
                <a:lnTo>
                  <a:pt x="414091" y="1790865"/>
                </a:lnTo>
                <a:lnTo>
                  <a:pt x="436822" y="1833740"/>
                </a:lnTo>
                <a:lnTo>
                  <a:pt x="460155" y="1876363"/>
                </a:lnTo>
                <a:lnTo>
                  <a:pt x="484089" y="1918727"/>
                </a:lnTo>
                <a:lnTo>
                  <a:pt x="508625" y="1960826"/>
                </a:lnTo>
                <a:lnTo>
                  <a:pt x="533761" y="2002654"/>
                </a:lnTo>
                <a:lnTo>
                  <a:pt x="559497" y="2044204"/>
                </a:lnTo>
                <a:lnTo>
                  <a:pt x="585834" y="2085469"/>
                </a:lnTo>
                <a:lnTo>
                  <a:pt x="612770" y="2126442"/>
                </a:lnTo>
                <a:lnTo>
                  <a:pt x="640305" y="2167119"/>
                </a:lnTo>
                <a:lnTo>
                  <a:pt x="668438" y="2207491"/>
                </a:lnTo>
                <a:lnTo>
                  <a:pt x="697170" y="2247553"/>
                </a:lnTo>
                <a:lnTo>
                  <a:pt x="726500" y="2287298"/>
                </a:lnTo>
                <a:lnTo>
                  <a:pt x="756427" y="2326719"/>
                </a:lnTo>
                <a:lnTo>
                  <a:pt x="786951" y="2365811"/>
                </a:lnTo>
                <a:lnTo>
                  <a:pt x="818072" y="2404566"/>
                </a:lnTo>
                <a:lnTo>
                  <a:pt x="849789" y="2442978"/>
                </a:lnTo>
                <a:lnTo>
                  <a:pt x="882101" y="2481040"/>
                </a:lnTo>
                <a:lnTo>
                  <a:pt x="915009" y="2518747"/>
                </a:lnTo>
                <a:lnTo>
                  <a:pt x="948512" y="2556092"/>
                </a:lnTo>
                <a:lnTo>
                  <a:pt x="982610" y="2593067"/>
                </a:lnTo>
                <a:lnTo>
                  <a:pt x="1017301" y="2629667"/>
                </a:lnTo>
                <a:lnTo>
                  <a:pt x="1052587" y="2665885"/>
                </a:lnTo>
                <a:lnTo>
                  <a:pt x="1088465" y="2701715"/>
                </a:lnTo>
                <a:lnTo>
                  <a:pt x="1124937" y="2737150"/>
                </a:lnTo>
                <a:lnTo>
                  <a:pt x="1162001" y="2772184"/>
                </a:lnTo>
                <a:lnTo>
                  <a:pt x="1199657" y="2806810"/>
                </a:lnTo>
                <a:lnTo>
                  <a:pt x="1237904" y="2841022"/>
                </a:lnTo>
                <a:lnTo>
                  <a:pt x="1276617" y="2874703"/>
                </a:lnTo>
                <a:lnTo>
                  <a:pt x="1315666" y="2907745"/>
                </a:lnTo>
                <a:lnTo>
                  <a:pt x="1355045" y="2940148"/>
                </a:lnTo>
                <a:lnTo>
                  <a:pt x="1394749" y="2971914"/>
                </a:lnTo>
                <a:lnTo>
                  <a:pt x="1434770" y="3003041"/>
                </a:lnTo>
                <a:lnTo>
                  <a:pt x="1475102" y="3033532"/>
                </a:lnTo>
                <a:lnTo>
                  <a:pt x="1515740" y="3063385"/>
                </a:lnTo>
                <a:lnTo>
                  <a:pt x="1556675" y="3092602"/>
                </a:lnTo>
                <a:lnTo>
                  <a:pt x="1597902" y="3121184"/>
                </a:lnTo>
                <a:lnTo>
                  <a:pt x="1639414" y="3149129"/>
                </a:lnTo>
                <a:lnTo>
                  <a:pt x="1681204" y="3176439"/>
                </a:lnTo>
                <a:lnTo>
                  <a:pt x="1723267" y="3203114"/>
                </a:lnTo>
                <a:lnTo>
                  <a:pt x="1765596" y="3229155"/>
                </a:lnTo>
                <a:lnTo>
                  <a:pt x="1808184" y="3254562"/>
                </a:lnTo>
                <a:lnTo>
                  <a:pt x="1851025" y="3279335"/>
                </a:lnTo>
                <a:lnTo>
                  <a:pt x="1894112" y="3303475"/>
                </a:lnTo>
                <a:lnTo>
                  <a:pt x="1937439" y="3326983"/>
                </a:lnTo>
                <a:lnTo>
                  <a:pt x="1981000" y="3349857"/>
                </a:lnTo>
                <a:lnTo>
                  <a:pt x="2024787" y="3372100"/>
                </a:lnTo>
                <a:lnTo>
                  <a:pt x="2068795" y="3393711"/>
                </a:lnTo>
                <a:lnTo>
                  <a:pt x="2113016" y="3414691"/>
                </a:lnTo>
                <a:lnTo>
                  <a:pt x="2157445" y="3435041"/>
                </a:lnTo>
                <a:lnTo>
                  <a:pt x="2202076" y="3454760"/>
                </a:lnTo>
                <a:lnTo>
                  <a:pt x="2246900" y="3473849"/>
                </a:lnTo>
                <a:lnTo>
                  <a:pt x="2291913" y="3492308"/>
                </a:lnTo>
                <a:lnTo>
                  <a:pt x="2337107" y="3510138"/>
                </a:lnTo>
                <a:lnTo>
                  <a:pt x="2382476" y="3527340"/>
                </a:lnTo>
                <a:lnTo>
                  <a:pt x="2428014" y="3543913"/>
                </a:lnTo>
                <a:lnTo>
                  <a:pt x="2473713" y="3559858"/>
                </a:lnTo>
                <a:lnTo>
                  <a:pt x="2519569" y="3575176"/>
                </a:lnTo>
                <a:lnTo>
                  <a:pt x="2565574" y="3589866"/>
                </a:lnTo>
                <a:lnTo>
                  <a:pt x="2611721" y="3603930"/>
                </a:lnTo>
                <a:lnTo>
                  <a:pt x="2658004" y="3617368"/>
                </a:lnTo>
                <a:lnTo>
                  <a:pt x="2704417" y="3630179"/>
                </a:lnTo>
                <a:lnTo>
                  <a:pt x="2750954" y="3642366"/>
                </a:lnTo>
                <a:lnTo>
                  <a:pt x="2797607" y="3653927"/>
                </a:lnTo>
                <a:lnTo>
                  <a:pt x="2844370" y="3664863"/>
                </a:lnTo>
                <a:lnTo>
                  <a:pt x="2891237" y="3675175"/>
                </a:lnTo>
                <a:lnTo>
                  <a:pt x="2938202" y="3684863"/>
                </a:lnTo>
                <a:lnTo>
                  <a:pt x="2985257" y="3693928"/>
                </a:lnTo>
                <a:lnTo>
                  <a:pt x="3032397" y="3702370"/>
                </a:lnTo>
                <a:lnTo>
                  <a:pt x="3079614" y="3710189"/>
                </a:lnTo>
                <a:lnTo>
                  <a:pt x="3126903" y="3717386"/>
                </a:lnTo>
                <a:lnTo>
                  <a:pt x="3174257" y="3723961"/>
                </a:lnTo>
                <a:lnTo>
                  <a:pt x="3221669" y="3729915"/>
                </a:lnTo>
                <a:lnTo>
                  <a:pt x="3269133" y="3735247"/>
                </a:lnTo>
                <a:lnTo>
                  <a:pt x="3316643" y="3739959"/>
                </a:lnTo>
                <a:lnTo>
                  <a:pt x="3364192" y="3744051"/>
                </a:lnTo>
                <a:lnTo>
                  <a:pt x="3411773" y="3747523"/>
                </a:lnTo>
                <a:lnTo>
                  <a:pt x="3459380" y="3750375"/>
                </a:lnTo>
                <a:lnTo>
                  <a:pt x="3507007" y="3752609"/>
                </a:lnTo>
                <a:lnTo>
                  <a:pt x="3554647" y="3754224"/>
                </a:lnTo>
                <a:lnTo>
                  <a:pt x="3602293" y="3755221"/>
                </a:lnTo>
                <a:lnTo>
                  <a:pt x="3649940" y="3755600"/>
                </a:lnTo>
                <a:lnTo>
                  <a:pt x="3697580" y="3755361"/>
                </a:lnTo>
                <a:lnTo>
                  <a:pt x="3745208" y="3754506"/>
                </a:lnTo>
                <a:lnTo>
                  <a:pt x="3792816" y="3753034"/>
                </a:lnTo>
                <a:lnTo>
                  <a:pt x="3840398" y="3750946"/>
                </a:lnTo>
                <a:lnTo>
                  <a:pt x="3887948" y="3748242"/>
                </a:lnTo>
                <a:lnTo>
                  <a:pt x="3935459" y="3744923"/>
                </a:lnTo>
                <a:lnTo>
                  <a:pt x="3982925" y="3740989"/>
                </a:lnTo>
                <a:lnTo>
                  <a:pt x="4030340" y="3736441"/>
                </a:lnTo>
                <a:lnTo>
                  <a:pt x="4077696" y="3731278"/>
                </a:lnTo>
                <a:lnTo>
                  <a:pt x="4124987" y="3725502"/>
                </a:lnTo>
                <a:lnTo>
                  <a:pt x="4172207" y="3719112"/>
                </a:lnTo>
                <a:lnTo>
                  <a:pt x="4219350" y="3712110"/>
                </a:lnTo>
                <a:lnTo>
                  <a:pt x="4266409" y="3704495"/>
                </a:lnTo>
                <a:lnTo>
                  <a:pt x="4313377" y="3696267"/>
                </a:lnTo>
                <a:lnTo>
                  <a:pt x="4360248" y="3687429"/>
                </a:lnTo>
                <a:lnTo>
                  <a:pt x="4407015" y="3677979"/>
                </a:lnTo>
                <a:lnTo>
                  <a:pt x="4453672" y="3667918"/>
                </a:lnTo>
                <a:lnTo>
                  <a:pt x="4500213" y="3657246"/>
                </a:lnTo>
                <a:lnTo>
                  <a:pt x="4546631" y="3645965"/>
                </a:lnTo>
                <a:lnTo>
                  <a:pt x="4592920" y="3634074"/>
                </a:lnTo>
                <a:lnTo>
                  <a:pt x="4639072" y="3621573"/>
                </a:lnTo>
                <a:lnTo>
                  <a:pt x="4685082" y="3608464"/>
                </a:lnTo>
                <a:lnTo>
                  <a:pt x="4730943" y="3594747"/>
                </a:lnTo>
                <a:lnTo>
                  <a:pt x="4776649" y="3580421"/>
                </a:lnTo>
                <a:lnTo>
                  <a:pt x="4822193" y="3565488"/>
                </a:lnTo>
                <a:lnTo>
                  <a:pt x="4831333" y="3518437"/>
                </a:lnTo>
                <a:lnTo>
                  <a:pt x="4839850" y="3471301"/>
                </a:lnTo>
                <a:lnTo>
                  <a:pt x="4847745" y="3424087"/>
                </a:lnTo>
                <a:lnTo>
                  <a:pt x="4855018" y="3376800"/>
                </a:lnTo>
                <a:lnTo>
                  <a:pt x="4861668" y="3329448"/>
                </a:lnTo>
                <a:lnTo>
                  <a:pt x="4867698" y="3282036"/>
                </a:lnTo>
                <a:lnTo>
                  <a:pt x="4873106" y="3234572"/>
                </a:lnTo>
                <a:lnTo>
                  <a:pt x="4877894" y="3187062"/>
                </a:lnTo>
                <a:lnTo>
                  <a:pt x="4882062" y="3139512"/>
                </a:lnTo>
                <a:lnTo>
                  <a:pt x="4885611" y="3091928"/>
                </a:lnTo>
                <a:lnTo>
                  <a:pt x="4888540" y="3044318"/>
                </a:lnTo>
                <a:lnTo>
                  <a:pt x="4890850" y="2996688"/>
                </a:lnTo>
                <a:lnTo>
                  <a:pt x="4892541" y="2949044"/>
                </a:lnTo>
                <a:lnTo>
                  <a:pt x="4893614" y="2901393"/>
                </a:lnTo>
                <a:lnTo>
                  <a:pt x="4894070" y="2853741"/>
                </a:lnTo>
                <a:lnTo>
                  <a:pt x="4893908" y="2806095"/>
                </a:lnTo>
                <a:lnTo>
                  <a:pt x="4893130" y="2758461"/>
                </a:lnTo>
                <a:lnTo>
                  <a:pt x="4891735" y="2710845"/>
                </a:lnTo>
                <a:lnTo>
                  <a:pt x="4889723" y="2663255"/>
                </a:lnTo>
                <a:lnTo>
                  <a:pt x="4887096" y="2615697"/>
                </a:lnTo>
                <a:lnTo>
                  <a:pt x="4883854" y="2568176"/>
                </a:lnTo>
                <a:lnTo>
                  <a:pt x="4879997" y="2520700"/>
                </a:lnTo>
                <a:lnTo>
                  <a:pt x="4875525" y="2473275"/>
                </a:lnTo>
                <a:lnTo>
                  <a:pt x="4870439" y="2425908"/>
                </a:lnTo>
                <a:lnTo>
                  <a:pt x="4864740" y="2378605"/>
                </a:lnTo>
                <a:lnTo>
                  <a:pt x="4858427" y="2331373"/>
                </a:lnTo>
                <a:lnTo>
                  <a:pt x="4851501" y="2284217"/>
                </a:lnTo>
                <a:lnTo>
                  <a:pt x="4843963" y="2237145"/>
                </a:lnTo>
                <a:lnTo>
                  <a:pt x="4835812" y="2190163"/>
                </a:lnTo>
                <a:lnTo>
                  <a:pt x="4827050" y="2143278"/>
                </a:lnTo>
                <a:lnTo>
                  <a:pt x="4817677" y="2096495"/>
                </a:lnTo>
                <a:lnTo>
                  <a:pt x="4807692" y="2049822"/>
                </a:lnTo>
                <a:lnTo>
                  <a:pt x="4797097" y="2003265"/>
                </a:lnTo>
                <a:lnTo>
                  <a:pt x="4785892" y="1956831"/>
                </a:lnTo>
                <a:lnTo>
                  <a:pt x="4774077" y="1910525"/>
                </a:lnTo>
                <a:lnTo>
                  <a:pt x="4761653" y="1864355"/>
                </a:lnTo>
                <a:lnTo>
                  <a:pt x="4748620" y="1818327"/>
                </a:lnTo>
                <a:lnTo>
                  <a:pt x="4734978" y="1772447"/>
                </a:lnTo>
                <a:lnTo>
                  <a:pt x="4720729" y="1726722"/>
                </a:lnTo>
                <a:lnTo>
                  <a:pt x="4705871" y="1681158"/>
                </a:lnTo>
                <a:lnTo>
                  <a:pt x="4690406" y="1635762"/>
                </a:lnTo>
                <a:lnTo>
                  <a:pt x="4674335" y="1590540"/>
                </a:lnTo>
                <a:lnTo>
                  <a:pt x="4657656" y="1545500"/>
                </a:lnTo>
                <a:lnTo>
                  <a:pt x="4640372" y="1500646"/>
                </a:lnTo>
                <a:lnTo>
                  <a:pt x="4622482" y="1455987"/>
                </a:lnTo>
                <a:lnTo>
                  <a:pt x="4603986" y="1411527"/>
                </a:lnTo>
                <a:lnTo>
                  <a:pt x="4584886" y="1367275"/>
                </a:lnTo>
                <a:lnTo>
                  <a:pt x="4565181" y="1323235"/>
                </a:lnTo>
                <a:lnTo>
                  <a:pt x="4544872" y="1279416"/>
                </a:lnTo>
                <a:lnTo>
                  <a:pt x="4523959" y="1235822"/>
                </a:lnTo>
                <a:lnTo>
                  <a:pt x="4502443" y="1192462"/>
                </a:lnTo>
                <a:lnTo>
                  <a:pt x="4480324" y="1149340"/>
                </a:lnTo>
                <a:lnTo>
                  <a:pt x="4457602" y="1106464"/>
                </a:lnTo>
                <a:lnTo>
                  <a:pt x="4434279" y="1063841"/>
                </a:lnTo>
                <a:lnTo>
                  <a:pt x="4410353" y="1021475"/>
                </a:lnTo>
                <a:lnTo>
                  <a:pt x="4385826" y="979376"/>
                </a:lnTo>
                <a:lnTo>
                  <a:pt x="4360698" y="937547"/>
                </a:lnTo>
                <a:lnTo>
                  <a:pt x="4334970" y="895997"/>
                </a:lnTo>
                <a:lnTo>
                  <a:pt x="4308642" y="854731"/>
                </a:lnTo>
                <a:lnTo>
                  <a:pt x="4281713" y="813757"/>
                </a:lnTo>
                <a:lnTo>
                  <a:pt x="4254186" y="773080"/>
                </a:lnTo>
                <a:lnTo>
                  <a:pt x="4226059" y="732707"/>
                </a:lnTo>
                <a:lnTo>
                  <a:pt x="4197334" y="692644"/>
                </a:lnTo>
                <a:lnTo>
                  <a:pt x="4168011" y="652899"/>
                </a:lnTo>
                <a:lnTo>
                  <a:pt x="4138090" y="613477"/>
                </a:lnTo>
                <a:lnTo>
                  <a:pt x="4107572" y="574385"/>
                </a:lnTo>
                <a:lnTo>
                  <a:pt x="4076457" y="535630"/>
                </a:lnTo>
                <a:lnTo>
                  <a:pt x="4044745" y="497217"/>
                </a:lnTo>
                <a:lnTo>
                  <a:pt x="4012437" y="459154"/>
                </a:lnTo>
                <a:lnTo>
                  <a:pt x="3979534" y="421447"/>
                </a:lnTo>
                <a:lnTo>
                  <a:pt x="3946035" y="384102"/>
                </a:lnTo>
                <a:lnTo>
                  <a:pt x="3911941" y="347126"/>
                </a:lnTo>
                <a:lnTo>
                  <a:pt x="3877252" y="310526"/>
                </a:lnTo>
                <a:lnTo>
                  <a:pt x="3841969" y="274307"/>
                </a:lnTo>
                <a:lnTo>
                  <a:pt x="3806093" y="238477"/>
                </a:lnTo>
                <a:lnTo>
                  <a:pt x="3769623" y="203042"/>
                </a:lnTo>
                <a:lnTo>
                  <a:pt x="3732561" y="168008"/>
                </a:lnTo>
                <a:lnTo>
                  <a:pt x="3694905" y="133381"/>
                </a:lnTo>
                <a:lnTo>
                  <a:pt x="3656658" y="99169"/>
                </a:lnTo>
                <a:lnTo>
                  <a:pt x="3617935" y="65480"/>
                </a:lnTo>
                <a:lnTo>
                  <a:pt x="3578874" y="32430"/>
                </a:lnTo>
                <a:lnTo>
                  <a:pt x="3539483" y="0"/>
                </a:lnTo>
                <a:close/>
              </a:path>
            </a:pathLst>
          </a:custGeom>
          <a:solidFill>
            <a:srgbClr val="61A64A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1"/>
          <p:cNvSpPr/>
          <p:nvPr/>
        </p:nvSpPr>
        <p:spPr>
          <a:xfrm>
            <a:off x="10668010" y="0"/>
            <a:ext cx="2468245" cy="1586865"/>
          </a:xfrm>
          <a:custGeom>
            <a:avLst/>
            <a:gdLst/>
            <a:ahLst/>
            <a:cxnLst/>
            <a:rect l="l" t="t" r="r" b="b"/>
            <a:pathLst>
              <a:path w="2468244" h="1586865" extrusionOk="0">
                <a:moveTo>
                  <a:pt x="2417002" y="0"/>
                </a:moveTo>
                <a:lnTo>
                  <a:pt x="51217" y="0"/>
                </a:lnTo>
                <a:lnTo>
                  <a:pt x="44084" y="24137"/>
                </a:lnTo>
                <a:lnTo>
                  <a:pt x="32594" y="69242"/>
                </a:lnTo>
                <a:lnTo>
                  <a:pt x="22777" y="114991"/>
                </a:lnTo>
                <a:lnTo>
                  <a:pt x="14669" y="161351"/>
                </a:lnTo>
                <a:lnTo>
                  <a:pt x="8302" y="208287"/>
                </a:lnTo>
                <a:lnTo>
                  <a:pt x="3713" y="255765"/>
                </a:lnTo>
                <a:lnTo>
                  <a:pt x="933" y="303750"/>
                </a:lnTo>
                <a:lnTo>
                  <a:pt x="0" y="352209"/>
                </a:lnTo>
                <a:lnTo>
                  <a:pt x="933" y="400668"/>
                </a:lnTo>
                <a:lnTo>
                  <a:pt x="3713" y="448655"/>
                </a:lnTo>
                <a:lnTo>
                  <a:pt x="8302" y="496134"/>
                </a:lnTo>
                <a:lnTo>
                  <a:pt x="14669" y="543071"/>
                </a:lnTo>
                <a:lnTo>
                  <a:pt x="22777" y="589432"/>
                </a:lnTo>
                <a:lnTo>
                  <a:pt x="32594" y="635182"/>
                </a:lnTo>
                <a:lnTo>
                  <a:pt x="44084" y="680288"/>
                </a:lnTo>
                <a:lnTo>
                  <a:pt x="57213" y="724714"/>
                </a:lnTo>
                <a:lnTo>
                  <a:pt x="71947" y="768427"/>
                </a:lnTo>
                <a:lnTo>
                  <a:pt x="88252" y="811393"/>
                </a:lnTo>
                <a:lnTo>
                  <a:pt x="106094" y="853576"/>
                </a:lnTo>
                <a:lnTo>
                  <a:pt x="125437" y="894944"/>
                </a:lnTo>
                <a:lnTo>
                  <a:pt x="146249" y="935460"/>
                </a:lnTo>
                <a:lnTo>
                  <a:pt x="168493" y="975092"/>
                </a:lnTo>
                <a:lnTo>
                  <a:pt x="192138" y="1013805"/>
                </a:lnTo>
                <a:lnTo>
                  <a:pt x="217147" y="1051565"/>
                </a:lnTo>
                <a:lnTo>
                  <a:pt x="243486" y="1088337"/>
                </a:lnTo>
                <a:lnTo>
                  <a:pt x="271122" y="1124086"/>
                </a:lnTo>
                <a:lnTo>
                  <a:pt x="300020" y="1158780"/>
                </a:lnTo>
                <a:lnTo>
                  <a:pt x="330146" y="1192383"/>
                </a:lnTo>
                <a:lnTo>
                  <a:pt x="361465" y="1224861"/>
                </a:lnTo>
                <a:lnTo>
                  <a:pt x="393943" y="1256180"/>
                </a:lnTo>
                <a:lnTo>
                  <a:pt x="427546" y="1286305"/>
                </a:lnTo>
                <a:lnTo>
                  <a:pt x="462240" y="1315203"/>
                </a:lnTo>
                <a:lnTo>
                  <a:pt x="497990" y="1342839"/>
                </a:lnTo>
                <a:lnTo>
                  <a:pt x="534762" y="1369178"/>
                </a:lnTo>
                <a:lnTo>
                  <a:pt x="572521" y="1394187"/>
                </a:lnTo>
                <a:lnTo>
                  <a:pt x="611234" y="1417830"/>
                </a:lnTo>
                <a:lnTo>
                  <a:pt x="650866" y="1440075"/>
                </a:lnTo>
                <a:lnTo>
                  <a:pt x="691382" y="1460886"/>
                </a:lnTo>
                <a:lnTo>
                  <a:pt x="732750" y="1480229"/>
                </a:lnTo>
                <a:lnTo>
                  <a:pt x="774933" y="1498070"/>
                </a:lnTo>
                <a:lnTo>
                  <a:pt x="817898" y="1514375"/>
                </a:lnTo>
                <a:lnTo>
                  <a:pt x="861611" y="1529109"/>
                </a:lnTo>
                <a:lnTo>
                  <a:pt x="906036" y="1542238"/>
                </a:lnTo>
                <a:lnTo>
                  <a:pt x="951141" y="1553728"/>
                </a:lnTo>
                <a:lnTo>
                  <a:pt x="996891" y="1563544"/>
                </a:lnTo>
                <a:lnTo>
                  <a:pt x="1043251" y="1571652"/>
                </a:lnTo>
                <a:lnTo>
                  <a:pt x="1090187" y="1578018"/>
                </a:lnTo>
                <a:lnTo>
                  <a:pt x="1137665" y="1582608"/>
                </a:lnTo>
                <a:lnTo>
                  <a:pt x="1185650" y="1585387"/>
                </a:lnTo>
                <a:lnTo>
                  <a:pt x="1234109" y="1586321"/>
                </a:lnTo>
                <a:lnTo>
                  <a:pt x="1282568" y="1585387"/>
                </a:lnTo>
                <a:lnTo>
                  <a:pt x="1330555" y="1582608"/>
                </a:lnTo>
                <a:lnTo>
                  <a:pt x="1378034" y="1578018"/>
                </a:lnTo>
                <a:lnTo>
                  <a:pt x="1424971" y="1571652"/>
                </a:lnTo>
                <a:lnTo>
                  <a:pt x="1471332" y="1563544"/>
                </a:lnTo>
                <a:lnTo>
                  <a:pt x="1517082" y="1553728"/>
                </a:lnTo>
                <a:lnTo>
                  <a:pt x="1562188" y="1542238"/>
                </a:lnTo>
                <a:lnTo>
                  <a:pt x="1606614" y="1529109"/>
                </a:lnTo>
                <a:lnTo>
                  <a:pt x="1650327" y="1514375"/>
                </a:lnTo>
                <a:lnTo>
                  <a:pt x="1693293" y="1498070"/>
                </a:lnTo>
                <a:lnTo>
                  <a:pt x="1735476" y="1480229"/>
                </a:lnTo>
                <a:lnTo>
                  <a:pt x="1776844" y="1460886"/>
                </a:lnTo>
                <a:lnTo>
                  <a:pt x="1817360" y="1440075"/>
                </a:lnTo>
                <a:lnTo>
                  <a:pt x="1856992" y="1417830"/>
                </a:lnTo>
                <a:lnTo>
                  <a:pt x="1895705" y="1394187"/>
                </a:lnTo>
                <a:lnTo>
                  <a:pt x="1933465" y="1369178"/>
                </a:lnTo>
                <a:lnTo>
                  <a:pt x="1970236" y="1342839"/>
                </a:lnTo>
                <a:lnTo>
                  <a:pt x="2005986" y="1315203"/>
                </a:lnTo>
                <a:lnTo>
                  <a:pt x="2040679" y="1286305"/>
                </a:lnTo>
                <a:lnTo>
                  <a:pt x="2074282" y="1256180"/>
                </a:lnTo>
                <a:lnTo>
                  <a:pt x="2106760" y="1224861"/>
                </a:lnTo>
                <a:lnTo>
                  <a:pt x="2138079" y="1192383"/>
                </a:lnTo>
                <a:lnTo>
                  <a:pt x="2168204" y="1158780"/>
                </a:lnTo>
                <a:lnTo>
                  <a:pt x="2197101" y="1124086"/>
                </a:lnTo>
                <a:lnTo>
                  <a:pt x="2224737" y="1088337"/>
                </a:lnTo>
                <a:lnTo>
                  <a:pt x="2251076" y="1051565"/>
                </a:lnTo>
                <a:lnTo>
                  <a:pt x="2276085" y="1013805"/>
                </a:lnTo>
                <a:lnTo>
                  <a:pt x="2299728" y="975092"/>
                </a:lnTo>
                <a:lnTo>
                  <a:pt x="2321973" y="935460"/>
                </a:lnTo>
                <a:lnTo>
                  <a:pt x="2342783" y="894944"/>
                </a:lnTo>
                <a:lnTo>
                  <a:pt x="2362126" y="853576"/>
                </a:lnTo>
                <a:lnTo>
                  <a:pt x="2379967" y="811393"/>
                </a:lnTo>
                <a:lnTo>
                  <a:pt x="2396272" y="768427"/>
                </a:lnTo>
                <a:lnTo>
                  <a:pt x="2411006" y="724714"/>
                </a:lnTo>
                <a:lnTo>
                  <a:pt x="2424135" y="680288"/>
                </a:lnTo>
                <a:lnTo>
                  <a:pt x="2435624" y="635182"/>
                </a:lnTo>
                <a:lnTo>
                  <a:pt x="2445441" y="589432"/>
                </a:lnTo>
                <a:lnTo>
                  <a:pt x="2453549" y="543071"/>
                </a:lnTo>
                <a:lnTo>
                  <a:pt x="2459915" y="496134"/>
                </a:lnTo>
                <a:lnTo>
                  <a:pt x="2464505" y="448655"/>
                </a:lnTo>
                <a:lnTo>
                  <a:pt x="2467284" y="400668"/>
                </a:lnTo>
                <a:lnTo>
                  <a:pt x="2468218" y="352209"/>
                </a:lnTo>
                <a:lnTo>
                  <a:pt x="2467284" y="303750"/>
                </a:lnTo>
                <a:lnTo>
                  <a:pt x="2464505" y="255765"/>
                </a:lnTo>
                <a:lnTo>
                  <a:pt x="2459915" y="208287"/>
                </a:lnTo>
                <a:lnTo>
                  <a:pt x="2453549" y="161351"/>
                </a:lnTo>
                <a:lnTo>
                  <a:pt x="2445441" y="114991"/>
                </a:lnTo>
                <a:lnTo>
                  <a:pt x="2435624" y="69242"/>
                </a:lnTo>
                <a:lnTo>
                  <a:pt x="2424135" y="24137"/>
                </a:lnTo>
                <a:lnTo>
                  <a:pt x="2417002" y="0"/>
                </a:lnTo>
                <a:close/>
              </a:path>
            </a:pathLst>
          </a:custGeom>
          <a:solidFill>
            <a:srgbClr val="E5873D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1"/>
          <p:cNvSpPr/>
          <p:nvPr/>
        </p:nvSpPr>
        <p:spPr>
          <a:xfrm>
            <a:off x="18497980" y="0"/>
            <a:ext cx="1606550" cy="1586865"/>
          </a:xfrm>
          <a:custGeom>
            <a:avLst/>
            <a:gdLst/>
            <a:ahLst/>
            <a:cxnLst/>
            <a:rect l="l" t="t" r="r" b="b"/>
            <a:pathLst>
              <a:path w="1606550" h="1586865" extrusionOk="0">
                <a:moveTo>
                  <a:pt x="1606118" y="0"/>
                </a:moveTo>
                <a:lnTo>
                  <a:pt x="51216" y="0"/>
                </a:lnTo>
                <a:lnTo>
                  <a:pt x="44083" y="24137"/>
                </a:lnTo>
                <a:lnTo>
                  <a:pt x="32593" y="69242"/>
                </a:lnTo>
                <a:lnTo>
                  <a:pt x="22777" y="114991"/>
                </a:lnTo>
                <a:lnTo>
                  <a:pt x="14668" y="161351"/>
                </a:lnTo>
                <a:lnTo>
                  <a:pt x="8302" y="208287"/>
                </a:lnTo>
                <a:lnTo>
                  <a:pt x="3712" y="255765"/>
                </a:lnTo>
                <a:lnTo>
                  <a:pt x="933" y="303750"/>
                </a:lnTo>
                <a:lnTo>
                  <a:pt x="0" y="352209"/>
                </a:lnTo>
                <a:lnTo>
                  <a:pt x="933" y="400668"/>
                </a:lnTo>
                <a:lnTo>
                  <a:pt x="3712" y="448655"/>
                </a:lnTo>
                <a:lnTo>
                  <a:pt x="8302" y="496134"/>
                </a:lnTo>
                <a:lnTo>
                  <a:pt x="14668" y="543071"/>
                </a:lnTo>
                <a:lnTo>
                  <a:pt x="22777" y="589432"/>
                </a:lnTo>
                <a:lnTo>
                  <a:pt x="32593" y="635182"/>
                </a:lnTo>
                <a:lnTo>
                  <a:pt x="44083" y="680288"/>
                </a:lnTo>
                <a:lnTo>
                  <a:pt x="57212" y="724714"/>
                </a:lnTo>
                <a:lnTo>
                  <a:pt x="71946" y="768427"/>
                </a:lnTo>
                <a:lnTo>
                  <a:pt x="88251" y="811393"/>
                </a:lnTo>
                <a:lnTo>
                  <a:pt x="106092" y="853576"/>
                </a:lnTo>
                <a:lnTo>
                  <a:pt x="125435" y="894944"/>
                </a:lnTo>
                <a:lnTo>
                  <a:pt x="146247" y="935460"/>
                </a:lnTo>
                <a:lnTo>
                  <a:pt x="168491" y="975092"/>
                </a:lnTo>
                <a:lnTo>
                  <a:pt x="192135" y="1013805"/>
                </a:lnTo>
                <a:lnTo>
                  <a:pt x="217144" y="1051565"/>
                </a:lnTo>
                <a:lnTo>
                  <a:pt x="243483" y="1088337"/>
                </a:lnTo>
                <a:lnTo>
                  <a:pt x="271119" y="1124086"/>
                </a:lnTo>
                <a:lnTo>
                  <a:pt x="300017" y="1158780"/>
                </a:lnTo>
                <a:lnTo>
                  <a:pt x="330142" y="1192383"/>
                </a:lnTo>
                <a:lnTo>
                  <a:pt x="361461" y="1224861"/>
                </a:lnTo>
                <a:lnTo>
                  <a:pt x="393939" y="1256180"/>
                </a:lnTo>
                <a:lnTo>
                  <a:pt x="427542" y="1286305"/>
                </a:lnTo>
                <a:lnTo>
                  <a:pt x="462236" y="1315203"/>
                </a:lnTo>
                <a:lnTo>
                  <a:pt x="497985" y="1342839"/>
                </a:lnTo>
                <a:lnTo>
                  <a:pt x="534757" y="1369178"/>
                </a:lnTo>
                <a:lnTo>
                  <a:pt x="572516" y="1394187"/>
                </a:lnTo>
                <a:lnTo>
                  <a:pt x="611229" y="1417830"/>
                </a:lnTo>
                <a:lnTo>
                  <a:pt x="650861" y="1440075"/>
                </a:lnTo>
                <a:lnTo>
                  <a:pt x="691378" y="1460886"/>
                </a:lnTo>
                <a:lnTo>
                  <a:pt x="732745" y="1480229"/>
                </a:lnTo>
                <a:lnTo>
                  <a:pt x="774928" y="1498070"/>
                </a:lnTo>
                <a:lnTo>
                  <a:pt x="817894" y="1514375"/>
                </a:lnTo>
                <a:lnTo>
                  <a:pt x="861607" y="1529109"/>
                </a:lnTo>
                <a:lnTo>
                  <a:pt x="906033" y="1542238"/>
                </a:lnTo>
                <a:lnTo>
                  <a:pt x="951138" y="1553728"/>
                </a:lnTo>
                <a:lnTo>
                  <a:pt x="996888" y="1563544"/>
                </a:lnTo>
                <a:lnTo>
                  <a:pt x="1043248" y="1571652"/>
                </a:lnTo>
                <a:lnTo>
                  <a:pt x="1090185" y="1578018"/>
                </a:lnTo>
                <a:lnTo>
                  <a:pt x="1137663" y="1582608"/>
                </a:lnTo>
                <a:lnTo>
                  <a:pt x="1185649" y="1585387"/>
                </a:lnTo>
                <a:lnTo>
                  <a:pt x="1234109" y="1586321"/>
                </a:lnTo>
                <a:lnTo>
                  <a:pt x="1282567" y="1585387"/>
                </a:lnTo>
                <a:lnTo>
                  <a:pt x="1330552" y="1582608"/>
                </a:lnTo>
                <a:lnTo>
                  <a:pt x="1378030" y="1578018"/>
                </a:lnTo>
                <a:lnTo>
                  <a:pt x="1424966" y="1571652"/>
                </a:lnTo>
                <a:lnTo>
                  <a:pt x="1471326" y="1563544"/>
                </a:lnTo>
                <a:lnTo>
                  <a:pt x="1517076" y="1553728"/>
                </a:lnTo>
                <a:lnTo>
                  <a:pt x="1562181" y="1542238"/>
                </a:lnTo>
                <a:lnTo>
                  <a:pt x="1606118" y="1529253"/>
                </a:lnTo>
                <a:lnTo>
                  <a:pt x="1606118" y="0"/>
                </a:lnTo>
                <a:close/>
              </a:path>
            </a:pathLst>
          </a:custGeom>
          <a:solidFill>
            <a:srgbClr val="61A64A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1"/>
          <p:cNvSpPr/>
          <p:nvPr/>
        </p:nvSpPr>
        <p:spPr>
          <a:xfrm>
            <a:off x="9237536" y="1087332"/>
            <a:ext cx="1629410" cy="1629410"/>
          </a:xfrm>
          <a:custGeom>
            <a:avLst/>
            <a:gdLst/>
            <a:ahLst/>
            <a:cxnLst/>
            <a:rect l="l" t="t" r="r" b="b"/>
            <a:pathLst>
              <a:path w="1629409" h="1629410" extrusionOk="0">
                <a:moveTo>
                  <a:pt x="814507" y="0"/>
                </a:moveTo>
                <a:lnTo>
                  <a:pt x="766648" y="1382"/>
                </a:lnTo>
                <a:lnTo>
                  <a:pt x="719517" y="5479"/>
                </a:lnTo>
                <a:lnTo>
                  <a:pt x="673191" y="12215"/>
                </a:lnTo>
                <a:lnTo>
                  <a:pt x="627746" y="21511"/>
                </a:lnTo>
                <a:lnTo>
                  <a:pt x="583258" y="33294"/>
                </a:lnTo>
                <a:lnTo>
                  <a:pt x="539805" y="47485"/>
                </a:lnTo>
                <a:lnTo>
                  <a:pt x="497461" y="64008"/>
                </a:lnTo>
                <a:lnTo>
                  <a:pt x="456304" y="82788"/>
                </a:lnTo>
                <a:lnTo>
                  <a:pt x="416411" y="103747"/>
                </a:lnTo>
                <a:lnTo>
                  <a:pt x="377856" y="126810"/>
                </a:lnTo>
                <a:lnTo>
                  <a:pt x="340718" y="151899"/>
                </a:lnTo>
                <a:lnTo>
                  <a:pt x="305071" y="178939"/>
                </a:lnTo>
                <a:lnTo>
                  <a:pt x="270994" y="207853"/>
                </a:lnTo>
                <a:lnTo>
                  <a:pt x="238561" y="238565"/>
                </a:lnTo>
                <a:lnTo>
                  <a:pt x="207849" y="270998"/>
                </a:lnTo>
                <a:lnTo>
                  <a:pt x="178936" y="305076"/>
                </a:lnTo>
                <a:lnTo>
                  <a:pt x="151896" y="340722"/>
                </a:lnTo>
                <a:lnTo>
                  <a:pt x="126807" y="377861"/>
                </a:lnTo>
                <a:lnTo>
                  <a:pt x="103745" y="416415"/>
                </a:lnTo>
                <a:lnTo>
                  <a:pt x="82786" y="456309"/>
                </a:lnTo>
                <a:lnTo>
                  <a:pt x="64007" y="497466"/>
                </a:lnTo>
                <a:lnTo>
                  <a:pt x="47483" y="539809"/>
                </a:lnTo>
                <a:lnTo>
                  <a:pt x="33293" y="583262"/>
                </a:lnTo>
                <a:lnTo>
                  <a:pt x="21511" y="627749"/>
                </a:lnTo>
                <a:lnTo>
                  <a:pt x="12214" y="673193"/>
                </a:lnTo>
                <a:lnTo>
                  <a:pt x="5479" y="719519"/>
                </a:lnTo>
                <a:lnTo>
                  <a:pt x="1382" y="766649"/>
                </a:lnTo>
                <a:lnTo>
                  <a:pt x="0" y="814507"/>
                </a:lnTo>
                <a:lnTo>
                  <a:pt x="1382" y="862366"/>
                </a:lnTo>
                <a:lnTo>
                  <a:pt x="5479" y="909497"/>
                </a:lnTo>
                <a:lnTo>
                  <a:pt x="12214" y="955823"/>
                </a:lnTo>
                <a:lnTo>
                  <a:pt x="21511" y="1001268"/>
                </a:lnTo>
                <a:lnTo>
                  <a:pt x="33293" y="1045756"/>
                </a:lnTo>
                <a:lnTo>
                  <a:pt x="47483" y="1089210"/>
                </a:lnTo>
                <a:lnTo>
                  <a:pt x="64007" y="1131554"/>
                </a:lnTo>
                <a:lnTo>
                  <a:pt x="82786" y="1172711"/>
                </a:lnTo>
                <a:lnTo>
                  <a:pt x="103745" y="1212605"/>
                </a:lnTo>
                <a:lnTo>
                  <a:pt x="126807" y="1251160"/>
                </a:lnTo>
                <a:lnTo>
                  <a:pt x="151896" y="1288299"/>
                </a:lnTo>
                <a:lnTo>
                  <a:pt x="178936" y="1323946"/>
                </a:lnTo>
                <a:lnTo>
                  <a:pt x="207849" y="1358024"/>
                </a:lnTo>
                <a:lnTo>
                  <a:pt x="238561" y="1390458"/>
                </a:lnTo>
                <a:lnTo>
                  <a:pt x="270994" y="1421170"/>
                </a:lnTo>
                <a:lnTo>
                  <a:pt x="305071" y="1450084"/>
                </a:lnTo>
                <a:lnTo>
                  <a:pt x="340718" y="1477124"/>
                </a:lnTo>
                <a:lnTo>
                  <a:pt x="377856" y="1502214"/>
                </a:lnTo>
                <a:lnTo>
                  <a:pt x="416411" y="1525276"/>
                </a:lnTo>
                <a:lnTo>
                  <a:pt x="456304" y="1546236"/>
                </a:lnTo>
                <a:lnTo>
                  <a:pt x="497461" y="1565015"/>
                </a:lnTo>
                <a:lnTo>
                  <a:pt x="539805" y="1581539"/>
                </a:lnTo>
                <a:lnTo>
                  <a:pt x="583258" y="1595730"/>
                </a:lnTo>
                <a:lnTo>
                  <a:pt x="627746" y="1607512"/>
                </a:lnTo>
                <a:lnTo>
                  <a:pt x="673191" y="1616809"/>
                </a:lnTo>
                <a:lnTo>
                  <a:pt x="719517" y="1623544"/>
                </a:lnTo>
                <a:lnTo>
                  <a:pt x="766648" y="1627642"/>
                </a:lnTo>
                <a:lnTo>
                  <a:pt x="814507" y="1629024"/>
                </a:lnTo>
                <a:lnTo>
                  <a:pt x="862366" y="1627642"/>
                </a:lnTo>
                <a:lnTo>
                  <a:pt x="909496" y="1623544"/>
                </a:lnTo>
                <a:lnTo>
                  <a:pt x="955823" y="1616809"/>
                </a:lnTo>
                <a:lnTo>
                  <a:pt x="1001267" y="1607512"/>
                </a:lnTo>
                <a:lnTo>
                  <a:pt x="1045755" y="1595730"/>
                </a:lnTo>
                <a:lnTo>
                  <a:pt x="1089209" y="1581539"/>
                </a:lnTo>
                <a:lnTo>
                  <a:pt x="1131552" y="1565015"/>
                </a:lnTo>
                <a:lnTo>
                  <a:pt x="1172709" y="1546236"/>
                </a:lnTo>
                <a:lnTo>
                  <a:pt x="1212602" y="1525276"/>
                </a:lnTo>
                <a:lnTo>
                  <a:pt x="1251156" y="1502214"/>
                </a:lnTo>
                <a:lnTo>
                  <a:pt x="1288295" y="1477124"/>
                </a:lnTo>
                <a:lnTo>
                  <a:pt x="1323941" y="1450084"/>
                </a:lnTo>
                <a:lnTo>
                  <a:pt x="1358019" y="1421170"/>
                </a:lnTo>
                <a:lnTo>
                  <a:pt x="1390451" y="1390458"/>
                </a:lnTo>
                <a:lnTo>
                  <a:pt x="1421163" y="1358024"/>
                </a:lnTo>
                <a:lnTo>
                  <a:pt x="1450076" y="1323946"/>
                </a:lnTo>
                <a:lnTo>
                  <a:pt x="1477116" y="1288299"/>
                </a:lnTo>
                <a:lnTo>
                  <a:pt x="1502205" y="1251160"/>
                </a:lnTo>
                <a:lnTo>
                  <a:pt x="1525267" y="1212605"/>
                </a:lnTo>
                <a:lnTo>
                  <a:pt x="1546226" y="1172711"/>
                </a:lnTo>
                <a:lnTo>
                  <a:pt x="1565005" y="1131554"/>
                </a:lnTo>
                <a:lnTo>
                  <a:pt x="1581528" y="1089210"/>
                </a:lnTo>
                <a:lnTo>
                  <a:pt x="1595719" y="1045756"/>
                </a:lnTo>
                <a:lnTo>
                  <a:pt x="1607500" y="1001268"/>
                </a:lnTo>
                <a:lnTo>
                  <a:pt x="1616797" y="955823"/>
                </a:lnTo>
                <a:lnTo>
                  <a:pt x="1623532" y="909497"/>
                </a:lnTo>
                <a:lnTo>
                  <a:pt x="1627629" y="862366"/>
                </a:lnTo>
                <a:lnTo>
                  <a:pt x="1629012" y="814507"/>
                </a:lnTo>
                <a:lnTo>
                  <a:pt x="1627629" y="766649"/>
                </a:lnTo>
                <a:lnTo>
                  <a:pt x="1623532" y="719519"/>
                </a:lnTo>
                <a:lnTo>
                  <a:pt x="1616797" y="673193"/>
                </a:lnTo>
                <a:lnTo>
                  <a:pt x="1607500" y="627749"/>
                </a:lnTo>
                <a:lnTo>
                  <a:pt x="1595719" y="583262"/>
                </a:lnTo>
                <a:lnTo>
                  <a:pt x="1581528" y="539809"/>
                </a:lnTo>
                <a:lnTo>
                  <a:pt x="1565005" y="497466"/>
                </a:lnTo>
                <a:lnTo>
                  <a:pt x="1546226" y="456309"/>
                </a:lnTo>
                <a:lnTo>
                  <a:pt x="1525267" y="416415"/>
                </a:lnTo>
                <a:lnTo>
                  <a:pt x="1502205" y="377861"/>
                </a:lnTo>
                <a:lnTo>
                  <a:pt x="1477116" y="340722"/>
                </a:lnTo>
                <a:lnTo>
                  <a:pt x="1450076" y="305076"/>
                </a:lnTo>
                <a:lnTo>
                  <a:pt x="1421163" y="270998"/>
                </a:lnTo>
                <a:lnTo>
                  <a:pt x="1390451" y="238565"/>
                </a:lnTo>
                <a:lnTo>
                  <a:pt x="1358019" y="207853"/>
                </a:lnTo>
                <a:lnTo>
                  <a:pt x="1323941" y="178939"/>
                </a:lnTo>
                <a:lnTo>
                  <a:pt x="1288295" y="151899"/>
                </a:lnTo>
                <a:lnTo>
                  <a:pt x="1251156" y="126810"/>
                </a:lnTo>
                <a:lnTo>
                  <a:pt x="1212602" y="103747"/>
                </a:lnTo>
                <a:lnTo>
                  <a:pt x="1172709" y="82788"/>
                </a:lnTo>
                <a:lnTo>
                  <a:pt x="1131552" y="64008"/>
                </a:lnTo>
                <a:lnTo>
                  <a:pt x="1089209" y="47485"/>
                </a:lnTo>
                <a:lnTo>
                  <a:pt x="1045755" y="33294"/>
                </a:lnTo>
                <a:lnTo>
                  <a:pt x="1001267" y="21511"/>
                </a:lnTo>
                <a:lnTo>
                  <a:pt x="955823" y="12215"/>
                </a:lnTo>
                <a:lnTo>
                  <a:pt x="909496" y="5479"/>
                </a:lnTo>
                <a:lnTo>
                  <a:pt x="862366" y="1382"/>
                </a:lnTo>
                <a:lnTo>
                  <a:pt x="814507" y="0"/>
                </a:lnTo>
                <a:close/>
              </a:path>
            </a:pathLst>
          </a:custGeom>
          <a:solidFill>
            <a:srgbClr val="E5873D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1"/>
          <p:cNvSpPr txBox="1">
            <a:spLocks noGrp="1"/>
          </p:cNvSpPr>
          <p:nvPr>
            <p:ph type="title"/>
          </p:nvPr>
        </p:nvSpPr>
        <p:spPr>
          <a:xfrm>
            <a:off x="6393155" y="3006245"/>
            <a:ext cx="12109831" cy="5243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81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R" sz="9600" dirty="0" err="1">
                <a:solidFill>
                  <a:srgbClr val="1A5427"/>
                </a:solidFill>
                <a:latin typeface="Times New Roman" panose="02020603050405020304" pitchFamily="18" charset="0"/>
                <a:ea typeface="Rethink Sans"/>
                <a:cs typeface="Times New Roman" panose="02020603050405020304" pitchFamily="18" charset="0"/>
                <a:sym typeface="Rethink Sans"/>
              </a:rPr>
              <a:t>EcoProductores</a:t>
            </a:r>
            <a:br>
              <a:rPr lang="es-CR" sz="9600" dirty="0">
                <a:solidFill>
                  <a:srgbClr val="1A5427"/>
                </a:solidFill>
                <a:latin typeface="Rethink Sans"/>
                <a:ea typeface="Rethink Sans"/>
                <a:cs typeface="Rethink Sans"/>
                <a:sym typeface="Rethink Sans"/>
              </a:rPr>
            </a:br>
            <a:br>
              <a:rPr lang="es-CR" sz="9600" dirty="0">
                <a:solidFill>
                  <a:srgbClr val="1A5427"/>
                </a:solidFill>
                <a:latin typeface="Rethink Sans"/>
                <a:ea typeface="Rethink Sans"/>
                <a:cs typeface="Rethink Sans"/>
                <a:sym typeface="Rethink Sans"/>
              </a:rPr>
            </a:br>
            <a:br>
              <a:rPr lang="es-CR" sz="9600" dirty="0">
                <a:solidFill>
                  <a:srgbClr val="1A5427"/>
                </a:solidFill>
                <a:latin typeface="Rethink Sans"/>
                <a:ea typeface="Rethink Sans"/>
                <a:cs typeface="Rethink Sans"/>
                <a:sym typeface="Rethink Sans"/>
              </a:rPr>
            </a:br>
            <a:endParaRPr sz="4500" dirty="0">
              <a:latin typeface="Rethink Sans"/>
              <a:ea typeface="Rethink Sans"/>
              <a:cs typeface="Rethink Sans"/>
              <a:sym typeface="Rethink Sans"/>
            </a:endParaRPr>
          </a:p>
        </p:txBody>
      </p:sp>
      <p:pic>
        <p:nvPicPr>
          <p:cNvPr id="3" name="Imagen 2" descr="Un dibujo con letras&#10;&#10;Descripción generada automáticamente con confianza media">
            <a:extLst>
              <a:ext uri="{FF2B5EF4-FFF2-40B4-BE49-F238E27FC236}">
                <a16:creationId xmlns:a16="http://schemas.microsoft.com/office/drawing/2014/main" id="{259E771B-4DB9-5EC6-83D9-04D712598C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712" y="4644040"/>
            <a:ext cx="7616368" cy="2104021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2618DB8A-F1E4-4553-BC07-7887124ED9DB}"/>
              </a:ext>
            </a:extLst>
          </p:cNvPr>
          <p:cNvSpPr txBox="1"/>
          <p:nvPr/>
        </p:nvSpPr>
        <p:spPr>
          <a:xfrm>
            <a:off x="1903940" y="8349429"/>
            <a:ext cx="132731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María Cristina Omonte</a:t>
            </a:r>
          </a:p>
          <a:p>
            <a:r>
              <a:rPr lang="es-E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José Luis Tapia</a:t>
            </a:r>
          </a:p>
          <a:p>
            <a:r>
              <a:rPr lang="es-E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Corina Miranda</a:t>
            </a:r>
            <a:endParaRPr lang="es-E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D92523D0-5470-E638-EBF8-6137B74CEA2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57"/>
          <a:stretch/>
        </p:blipFill>
        <p:spPr>
          <a:xfrm>
            <a:off x="15876259" y="4111066"/>
            <a:ext cx="4177717" cy="308721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7"/>
          <p:cNvSpPr/>
          <p:nvPr/>
        </p:nvSpPr>
        <p:spPr>
          <a:xfrm>
            <a:off x="19197879" y="10460425"/>
            <a:ext cx="591820" cy="534035"/>
          </a:xfrm>
          <a:custGeom>
            <a:avLst/>
            <a:gdLst/>
            <a:ahLst/>
            <a:cxnLst/>
            <a:rect l="l" t="t" r="r" b="b"/>
            <a:pathLst>
              <a:path w="591819" h="534034" extrusionOk="0">
                <a:moveTo>
                  <a:pt x="80111" y="261810"/>
                </a:moveTo>
                <a:lnTo>
                  <a:pt x="79032" y="246380"/>
                </a:lnTo>
                <a:lnTo>
                  <a:pt x="72250" y="232473"/>
                </a:lnTo>
                <a:lnTo>
                  <a:pt x="60236" y="221869"/>
                </a:lnTo>
                <a:lnTo>
                  <a:pt x="45046" y="216763"/>
                </a:lnTo>
                <a:lnTo>
                  <a:pt x="29616" y="217843"/>
                </a:lnTo>
                <a:lnTo>
                  <a:pt x="15709" y="224624"/>
                </a:lnTo>
                <a:lnTo>
                  <a:pt x="5118" y="236639"/>
                </a:lnTo>
                <a:lnTo>
                  <a:pt x="0" y="251828"/>
                </a:lnTo>
                <a:lnTo>
                  <a:pt x="1079" y="267258"/>
                </a:lnTo>
                <a:lnTo>
                  <a:pt x="7861" y="281165"/>
                </a:lnTo>
                <a:lnTo>
                  <a:pt x="19888" y="291769"/>
                </a:lnTo>
                <a:lnTo>
                  <a:pt x="35077" y="296875"/>
                </a:lnTo>
                <a:lnTo>
                  <a:pt x="50507" y="295795"/>
                </a:lnTo>
                <a:lnTo>
                  <a:pt x="64401" y="289013"/>
                </a:lnTo>
                <a:lnTo>
                  <a:pt x="75006" y="276999"/>
                </a:lnTo>
                <a:lnTo>
                  <a:pt x="80111" y="261810"/>
                </a:lnTo>
                <a:close/>
              </a:path>
              <a:path w="591819" h="534034" extrusionOk="0">
                <a:moveTo>
                  <a:pt x="195719" y="196291"/>
                </a:moveTo>
                <a:lnTo>
                  <a:pt x="185572" y="133197"/>
                </a:lnTo>
                <a:lnTo>
                  <a:pt x="146519" y="85852"/>
                </a:lnTo>
                <a:lnTo>
                  <a:pt x="119443" y="71285"/>
                </a:lnTo>
                <a:lnTo>
                  <a:pt x="98298" y="93611"/>
                </a:lnTo>
                <a:lnTo>
                  <a:pt x="83515" y="120561"/>
                </a:lnTo>
                <a:lnTo>
                  <a:pt x="76047" y="150812"/>
                </a:lnTo>
                <a:lnTo>
                  <a:pt x="76873" y="183045"/>
                </a:lnTo>
                <a:lnTo>
                  <a:pt x="86207" y="213906"/>
                </a:lnTo>
                <a:lnTo>
                  <a:pt x="102781" y="240284"/>
                </a:lnTo>
                <a:lnTo>
                  <a:pt x="125272" y="261239"/>
                </a:lnTo>
                <a:lnTo>
                  <a:pt x="152349" y="275805"/>
                </a:lnTo>
                <a:lnTo>
                  <a:pt x="173482" y="253479"/>
                </a:lnTo>
                <a:lnTo>
                  <a:pt x="188264" y="226542"/>
                </a:lnTo>
                <a:lnTo>
                  <a:pt x="195719" y="196291"/>
                </a:lnTo>
                <a:close/>
              </a:path>
              <a:path w="591819" h="534034" extrusionOk="0">
                <a:moveTo>
                  <a:pt x="199212" y="478485"/>
                </a:moveTo>
                <a:lnTo>
                  <a:pt x="194106" y="463296"/>
                </a:lnTo>
                <a:lnTo>
                  <a:pt x="183502" y="451281"/>
                </a:lnTo>
                <a:lnTo>
                  <a:pt x="169595" y="444487"/>
                </a:lnTo>
                <a:lnTo>
                  <a:pt x="154165" y="443420"/>
                </a:lnTo>
                <a:lnTo>
                  <a:pt x="138976" y="448525"/>
                </a:lnTo>
                <a:lnTo>
                  <a:pt x="126961" y="459117"/>
                </a:lnTo>
                <a:lnTo>
                  <a:pt x="120180" y="473024"/>
                </a:lnTo>
                <a:lnTo>
                  <a:pt x="119100" y="488454"/>
                </a:lnTo>
                <a:lnTo>
                  <a:pt x="124206" y="503643"/>
                </a:lnTo>
                <a:lnTo>
                  <a:pt x="134810" y="515670"/>
                </a:lnTo>
                <a:lnTo>
                  <a:pt x="148704" y="522452"/>
                </a:lnTo>
                <a:lnTo>
                  <a:pt x="164134" y="523532"/>
                </a:lnTo>
                <a:lnTo>
                  <a:pt x="179324" y="518414"/>
                </a:lnTo>
                <a:lnTo>
                  <a:pt x="191350" y="507822"/>
                </a:lnTo>
                <a:lnTo>
                  <a:pt x="198132" y="493915"/>
                </a:lnTo>
                <a:lnTo>
                  <a:pt x="199212" y="478485"/>
                </a:lnTo>
                <a:close/>
              </a:path>
              <a:path w="591819" h="534034" extrusionOk="0">
                <a:moveTo>
                  <a:pt x="217144" y="40347"/>
                </a:moveTo>
                <a:lnTo>
                  <a:pt x="213982" y="24638"/>
                </a:lnTo>
                <a:lnTo>
                  <a:pt x="205333" y="11811"/>
                </a:lnTo>
                <a:lnTo>
                  <a:pt x="192506" y="3162"/>
                </a:lnTo>
                <a:lnTo>
                  <a:pt x="176796" y="0"/>
                </a:lnTo>
                <a:lnTo>
                  <a:pt x="161086" y="3162"/>
                </a:lnTo>
                <a:lnTo>
                  <a:pt x="148259" y="11811"/>
                </a:lnTo>
                <a:lnTo>
                  <a:pt x="139611" y="24638"/>
                </a:lnTo>
                <a:lnTo>
                  <a:pt x="136436" y="40347"/>
                </a:lnTo>
                <a:lnTo>
                  <a:pt x="139611" y="56057"/>
                </a:lnTo>
                <a:lnTo>
                  <a:pt x="148259" y="68884"/>
                </a:lnTo>
                <a:lnTo>
                  <a:pt x="161086" y="77533"/>
                </a:lnTo>
                <a:lnTo>
                  <a:pt x="176796" y="80708"/>
                </a:lnTo>
                <a:lnTo>
                  <a:pt x="192506" y="77533"/>
                </a:lnTo>
                <a:lnTo>
                  <a:pt x="205333" y="68884"/>
                </a:lnTo>
                <a:lnTo>
                  <a:pt x="213982" y="56057"/>
                </a:lnTo>
                <a:lnTo>
                  <a:pt x="217144" y="40347"/>
                </a:lnTo>
                <a:close/>
              </a:path>
              <a:path w="591819" h="534034" extrusionOk="0">
                <a:moveTo>
                  <a:pt x="231749" y="395719"/>
                </a:moveTo>
                <a:lnTo>
                  <a:pt x="207035" y="339979"/>
                </a:lnTo>
                <a:lnTo>
                  <a:pt x="156248" y="302983"/>
                </a:lnTo>
                <a:lnTo>
                  <a:pt x="124853" y="295643"/>
                </a:lnTo>
                <a:lnTo>
                  <a:pt x="93713" y="296799"/>
                </a:lnTo>
                <a:lnTo>
                  <a:pt x="64325" y="305790"/>
                </a:lnTo>
                <a:lnTo>
                  <a:pt x="38176" y="321957"/>
                </a:lnTo>
                <a:lnTo>
                  <a:pt x="46939" y="351421"/>
                </a:lnTo>
                <a:lnTo>
                  <a:pt x="62877" y="377698"/>
                </a:lnTo>
                <a:lnTo>
                  <a:pt x="85356" y="399300"/>
                </a:lnTo>
                <a:lnTo>
                  <a:pt x="113677" y="414705"/>
                </a:lnTo>
                <a:lnTo>
                  <a:pt x="145059" y="422046"/>
                </a:lnTo>
                <a:lnTo>
                  <a:pt x="176199" y="420890"/>
                </a:lnTo>
                <a:lnTo>
                  <a:pt x="205587" y="411886"/>
                </a:lnTo>
                <a:lnTo>
                  <a:pt x="231749" y="395719"/>
                </a:lnTo>
                <a:close/>
              </a:path>
              <a:path w="591819" h="534034" extrusionOk="0">
                <a:moveTo>
                  <a:pt x="262864" y="237045"/>
                </a:moveTo>
                <a:lnTo>
                  <a:pt x="262204" y="227495"/>
                </a:lnTo>
                <a:lnTo>
                  <a:pt x="258000" y="218884"/>
                </a:lnTo>
                <a:lnTo>
                  <a:pt x="250571" y="212331"/>
                </a:lnTo>
                <a:lnTo>
                  <a:pt x="241173" y="209169"/>
                </a:lnTo>
                <a:lnTo>
                  <a:pt x="231622" y="209829"/>
                </a:lnTo>
                <a:lnTo>
                  <a:pt x="223012" y="214033"/>
                </a:lnTo>
                <a:lnTo>
                  <a:pt x="216458" y="221475"/>
                </a:lnTo>
                <a:lnTo>
                  <a:pt x="213296" y="230873"/>
                </a:lnTo>
                <a:lnTo>
                  <a:pt x="213956" y="240411"/>
                </a:lnTo>
                <a:lnTo>
                  <a:pt x="218160" y="249021"/>
                </a:lnTo>
                <a:lnTo>
                  <a:pt x="225602" y="255574"/>
                </a:lnTo>
                <a:lnTo>
                  <a:pt x="235000" y="258737"/>
                </a:lnTo>
                <a:lnTo>
                  <a:pt x="244551" y="258076"/>
                </a:lnTo>
                <a:lnTo>
                  <a:pt x="253149" y="253873"/>
                </a:lnTo>
                <a:lnTo>
                  <a:pt x="259715" y="246443"/>
                </a:lnTo>
                <a:lnTo>
                  <a:pt x="262864" y="237045"/>
                </a:lnTo>
                <a:close/>
              </a:path>
              <a:path w="591819" h="534034" extrusionOk="0">
                <a:moveTo>
                  <a:pt x="263156" y="297459"/>
                </a:moveTo>
                <a:lnTo>
                  <a:pt x="259994" y="288061"/>
                </a:lnTo>
                <a:lnTo>
                  <a:pt x="253428" y="280619"/>
                </a:lnTo>
                <a:lnTo>
                  <a:pt x="244830" y="276428"/>
                </a:lnTo>
                <a:lnTo>
                  <a:pt x="235280" y="275755"/>
                </a:lnTo>
                <a:lnTo>
                  <a:pt x="225882" y="278917"/>
                </a:lnTo>
                <a:lnTo>
                  <a:pt x="218440" y="285470"/>
                </a:lnTo>
                <a:lnTo>
                  <a:pt x="214236" y="294081"/>
                </a:lnTo>
                <a:lnTo>
                  <a:pt x="213575" y="303631"/>
                </a:lnTo>
                <a:lnTo>
                  <a:pt x="216738" y="313029"/>
                </a:lnTo>
                <a:lnTo>
                  <a:pt x="223304" y="320459"/>
                </a:lnTo>
                <a:lnTo>
                  <a:pt x="231902" y="324662"/>
                </a:lnTo>
                <a:lnTo>
                  <a:pt x="241452" y="325323"/>
                </a:lnTo>
                <a:lnTo>
                  <a:pt x="250850" y="322173"/>
                </a:lnTo>
                <a:lnTo>
                  <a:pt x="258279" y="315607"/>
                </a:lnTo>
                <a:lnTo>
                  <a:pt x="262483" y="307009"/>
                </a:lnTo>
                <a:lnTo>
                  <a:pt x="263156" y="297459"/>
                </a:lnTo>
                <a:close/>
              </a:path>
              <a:path w="591819" h="534034" extrusionOk="0">
                <a:moveTo>
                  <a:pt x="320573" y="200418"/>
                </a:moveTo>
                <a:lnTo>
                  <a:pt x="318617" y="190690"/>
                </a:lnTo>
                <a:lnTo>
                  <a:pt x="313270" y="182753"/>
                </a:lnTo>
                <a:lnTo>
                  <a:pt x="305333" y="177406"/>
                </a:lnTo>
                <a:lnTo>
                  <a:pt x="295605" y="175437"/>
                </a:lnTo>
                <a:lnTo>
                  <a:pt x="285889" y="177406"/>
                </a:lnTo>
                <a:lnTo>
                  <a:pt x="277952" y="182753"/>
                </a:lnTo>
                <a:lnTo>
                  <a:pt x="272605" y="190690"/>
                </a:lnTo>
                <a:lnTo>
                  <a:pt x="270637" y="200418"/>
                </a:lnTo>
                <a:lnTo>
                  <a:pt x="272605" y="210134"/>
                </a:lnTo>
                <a:lnTo>
                  <a:pt x="277952" y="218071"/>
                </a:lnTo>
                <a:lnTo>
                  <a:pt x="285889" y="223418"/>
                </a:lnTo>
                <a:lnTo>
                  <a:pt x="295605" y="225386"/>
                </a:lnTo>
                <a:lnTo>
                  <a:pt x="305333" y="223418"/>
                </a:lnTo>
                <a:lnTo>
                  <a:pt x="313270" y="218071"/>
                </a:lnTo>
                <a:lnTo>
                  <a:pt x="318617" y="210134"/>
                </a:lnTo>
                <a:lnTo>
                  <a:pt x="320573" y="200418"/>
                </a:lnTo>
                <a:close/>
              </a:path>
              <a:path w="591819" h="534034" extrusionOk="0">
                <a:moveTo>
                  <a:pt x="321144" y="333590"/>
                </a:moveTo>
                <a:lnTo>
                  <a:pt x="319189" y="323875"/>
                </a:lnTo>
                <a:lnTo>
                  <a:pt x="313829" y="315937"/>
                </a:lnTo>
                <a:lnTo>
                  <a:pt x="305892" y="310591"/>
                </a:lnTo>
                <a:lnTo>
                  <a:pt x="296176" y="308622"/>
                </a:lnTo>
                <a:lnTo>
                  <a:pt x="286448" y="310591"/>
                </a:lnTo>
                <a:lnTo>
                  <a:pt x="278511" y="315937"/>
                </a:lnTo>
                <a:lnTo>
                  <a:pt x="273164" y="323875"/>
                </a:lnTo>
                <a:lnTo>
                  <a:pt x="271195" y="333590"/>
                </a:lnTo>
                <a:lnTo>
                  <a:pt x="273164" y="343306"/>
                </a:lnTo>
                <a:lnTo>
                  <a:pt x="278511" y="351243"/>
                </a:lnTo>
                <a:lnTo>
                  <a:pt x="286448" y="356603"/>
                </a:lnTo>
                <a:lnTo>
                  <a:pt x="296176" y="358559"/>
                </a:lnTo>
                <a:lnTo>
                  <a:pt x="305892" y="356603"/>
                </a:lnTo>
                <a:lnTo>
                  <a:pt x="313829" y="351243"/>
                </a:lnTo>
                <a:lnTo>
                  <a:pt x="319189" y="343306"/>
                </a:lnTo>
                <a:lnTo>
                  <a:pt x="321144" y="333590"/>
                </a:lnTo>
                <a:close/>
              </a:path>
              <a:path w="591819" h="534034" extrusionOk="0">
                <a:moveTo>
                  <a:pt x="376212" y="417652"/>
                </a:moveTo>
                <a:lnTo>
                  <a:pt x="375285" y="386918"/>
                </a:lnTo>
                <a:lnTo>
                  <a:pt x="345389" y="379768"/>
                </a:lnTo>
                <a:lnTo>
                  <a:pt x="314667" y="380453"/>
                </a:lnTo>
                <a:lnTo>
                  <a:pt x="257225" y="405930"/>
                </a:lnTo>
                <a:lnTo>
                  <a:pt x="220611" y="456984"/>
                </a:lnTo>
                <a:lnTo>
                  <a:pt x="213702" y="486930"/>
                </a:lnTo>
                <a:lnTo>
                  <a:pt x="214630" y="517664"/>
                </a:lnTo>
                <a:lnTo>
                  <a:pt x="244525" y="524814"/>
                </a:lnTo>
                <a:lnTo>
                  <a:pt x="275259" y="524141"/>
                </a:lnTo>
                <a:lnTo>
                  <a:pt x="332701" y="498665"/>
                </a:lnTo>
                <a:lnTo>
                  <a:pt x="369316" y="447598"/>
                </a:lnTo>
                <a:lnTo>
                  <a:pt x="376212" y="417652"/>
                </a:lnTo>
                <a:close/>
              </a:path>
              <a:path w="591819" h="534034" extrusionOk="0">
                <a:moveTo>
                  <a:pt x="378079" y="47066"/>
                </a:moveTo>
                <a:lnTo>
                  <a:pt x="377164" y="16344"/>
                </a:lnTo>
                <a:lnTo>
                  <a:pt x="347256" y="9194"/>
                </a:lnTo>
                <a:lnTo>
                  <a:pt x="316534" y="9867"/>
                </a:lnTo>
                <a:lnTo>
                  <a:pt x="259080" y="35344"/>
                </a:lnTo>
                <a:lnTo>
                  <a:pt x="222478" y="86398"/>
                </a:lnTo>
                <a:lnTo>
                  <a:pt x="215569" y="116357"/>
                </a:lnTo>
                <a:lnTo>
                  <a:pt x="216496" y="147091"/>
                </a:lnTo>
                <a:lnTo>
                  <a:pt x="246392" y="154228"/>
                </a:lnTo>
                <a:lnTo>
                  <a:pt x="277126" y="153555"/>
                </a:lnTo>
                <a:lnTo>
                  <a:pt x="334543" y="128079"/>
                </a:lnTo>
                <a:lnTo>
                  <a:pt x="371182" y="77025"/>
                </a:lnTo>
                <a:lnTo>
                  <a:pt x="378079" y="47066"/>
                </a:lnTo>
                <a:close/>
              </a:path>
              <a:path w="591819" h="534034" extrusionOk="0">
                <a:moveTo>
                  <a:pt x="378206" y="230378"/>
                </a:moveTo>
                <a:lnTo>
                  <a:pt x="375043" y="220980"/>
                </a:lnTo>
                <a:lnTo>
                  <a:pt x="368490" y="213537"/>
                </a:lnTo>
                <a:lnTo>
                  <a:pt x="359879" y="209346"/>
                </a:lnTo>
                <a:lnTo>
                  <a:pt x="350329" y="208673"/>
                </a:lnTo>
                <a:lnTo>
                  <a:pt x="340931" y="211836"/>
                </a:lnTo>
                <a:lnTo>
                  <a:pt x="333502" y="218401"/>
                </a:lnTo>
                <a:lnTo>
                  <a:pt x="329298" y="226999"/>
                </a:lnTo>
                <a:lnTo>
                  <a:pt x="328637" y="236550"/>
                </a:lnTo>
                <a:lnTo>
                  <a:pt x="331787" y="245948"/>
                </a:lnTo>
                <a:lnTo>
                  <a:pt x="338353" y="253390"/>
                </a:lnTo>
                <a:lnTo>
                  <a:pt x="346951" y="257581"/>
                </a:lnTo>
                <a:lnTo>
                  <a:pt x="356501" y="258254"/>
                </a:lnTo>
                <a:lnTo>
                  <a:pt x="365912" y="255092"/>
                </a:lnTo>
                <a:lnTo>
                  <a:pt x="373341" y="248526"/>
                </a:lnTo>
                <a:lnTo>
                  <a:pt x="377532" y="239928"/>
                </a:lnTo>
                <a:lnTo>
                  <a:pt x="378206" y="230378"/>
                </a:lnTo>
                <a:close/>
              </a:path>
              <a:path w="591819" h="534034" extrusionOk="0">
                <a:moveTo>
                  <a:pt x="378485" y="303136"/>
                </a:moveTo>
                <a:lnTo>
                  <a:pt x="377825" y="293585"/>
                </a:lnTo>
                <a:lnTo>
                  <a:pt x="373621" y="284988"/>
                </a:lnTo>
                <a:lnTo>
                  <a:pt x="366191" y="278434"/>
                </a:lnTo>
                <a:lnTo>
                  <a:pt x="356793" y="275272"/>
                </a:lnTo>
                <a:lnTo>
                  <a:pt x="347230" y="275932"/>
                </a:lnTo>
                <a:lnTo>
                  <a:pt x="338632" y="280136"/>
                </a:lnTo>
                <a:lnTo>
                  <a:pt x="332079" y="287566"/>
                </a:lnTo>
                <a:lnTo>
                  <a:pt x="328917" y="296964"/>
                </a:lnTo>
                <a:lnTo>
                  <a:pt x="329577" y="306514"/>
                </a:lnTo>
                <a:lnTo>
                  <a:pt x="333781" y="315125"/>
                </a:lnTo>
                <a:lnTo>
                  <a:pt x="341210" y="321678"/>
                </a:lnTo>
                <a:lnTo>
                  <a:pt x="350608" y="324840"/>
                </a:lnTo>
                <a:lnTo>
                  <a:pt x="360159" y="324180"/>
                </a:lnTo>
                <a:lnTo>
                  <a:pt x="368769" y="319976"/>
                </a:lnTo>
                <a:lnTo>
                  <a:pt x="375335" y="312534"/>
                </a:lnTo>
                <a:lnTo>
                  <a:pt x="378485" y="303136"/>
                </a:lnTo>
                <a:close/>
              </a:path>
              <a:path w="591819" h="534034" extrusionOk="0">
                <a:moveTo>
                  <a:pt x="455345" y="493661"/>
                </a:moveTo>
                <a:lnTo>
                  <a:pt x="452183" y="477951"/>
                </a:lnTo>
                <a:lnTo>
                  <a:pt x="443522" y="465124"/>
                </a:lnTo>
                <a:lnTo>
                  <a:pt x="430695" y="456476"/>
                </a:lnTo>
                <a:lnTo>
                  <a:pt x="414997" y="453301"/>
                </a:lnTo>
                <a:lnTo>
                  <a:pt x="399288" y="456476"/>
                </a:lnTo>
                <a:lnTo>
                  <a:pt x="386461" y="465124"/>
                </a:lnTo>
                <a:lnTo>
                  <a:pt x="377812" y="477951"/>
                </a:lnTo>
                <a:lnTo>
                  <a:pt x="374637" y="493661"/>
                </a:lnTo>
                <a:lnTo>
                  <a:pt x="377812" y="509371"/>
                </a:lnTo>
                <a:lnTo>
                  <a:pt x="386461" y="522198"/>
                </a:lnTo>
                <a:lnTo>
                  <a:pt x="399288" y="530834"/>
                </a:lnTo>
                <a:lnTo>
                  <a:pt x="414997" y="534009"/>
                </a:lnTo>
                <a:lnTo>
                  <a:pt x="430695" y="530834"/>
                </a:lnTo>
                <a:lnTo>
                  <a:pt x="443522" y="522198"/>
                </a:lnTo>
                <a:lnTo>
                  <a:pt x="452183" y="509371"/>
                </a:lnTo>
                <a:lnTo>
                  <a:pt x="455345" y="493661"/>
                </a:lnTo>
                <a:close/>
              </a:path>
              <a:path w="591819" h="534034" extrusionOk="0">
                <a:moveTo>
                  <a:pt x="472681" y="45542"/>
                </a:moveTo>
                <a:lnTo>
                  <a:pt x="467575" y="30365"/>
                </a:lnTo>
                <a:lnTo>
                  <a:pt x="456984" y="18338"/>
                </a:lnTo>
                <a:lnTo>
                  <a:pt x="443077" y="11557"/>
                </a:lnTo>
                <a:lnTo>
                  <a:pt x="427647" y="10477"/>
                </a:lnTo>
                <a:lnTo>
                  <a:pt x="412445" y="15582"/>
                </a:lnTo>
                <a:lnTo>
                  <a:pt x="400431" y="26187"/>
                </a:lnTo>
                <a:lnTo>
                  <a:pt x="393649" y="40093"/>
                </a:lnTo>
                <a:lnTo>
                  <a:pt x="392569" y="55524"/>
                </a:lnTo>
                <a:lnTo>
                  <a:pt x="397687" y="70713"/>
                </a:lnTo>
                <a:lnTo>
                  <a:pt x="408279" y="82727"/>
                </a:lnTo>
                <a:lnTo>
                  <a:pt x="422186" y="89509"/>
                </a:lnTo>
                <a:lnTo>
                  <a:pt x="437616" y="90589"/>
                </a:lnTo>
                <a:lnTo>
                  <a:pt x="452805" y="85483"/>
                </a:lnTo>
                <a:lnTo>
                  <a:pt x="464820" y="74879"/>
                </a:lnTo>
                <a:lnTo>
                  <a:pt x="471614" y="60985"/>
                </a:lnTo>
                <a:lnTo>
                  <a:pt x="472681" y="45542"/>
                </a:lnTo>
                <a:close/>
              </a:path>
              <a:path w="591819" h="534034" extrusionOk="0">
                <a:moveTo>
                  <a:pt x="515734" y="383184"/>
                </a:moveTo>
                <a:lnTo>
                  <a:pt x="505587" y="320103"/>
                </a:lnTo>
                <a:lnTo>
                  <a:pt x="466521" y="272770"/>
                </a:lnTo>
                <a:lnTo>
                  <a:pt x="439445" y="258203"/>
                </a:lnTo>
                <a:lnTo>
                  <a:pt x="418299" y="280517"/>
                </a:lnTo>
                <a:lnTo>
                  <a:pt x="403517" y="307467"/>
                </a:lnTo>
                <a:lnTo>
                  <a:pt x="396062" y="337718"/>
                </a:lnTo>
                <a:lnTo>
                  <a:pt x="396875" y="369951"/>
                </a:lnTo>
                <a:lnTo>
                  <a:pt x="406209" y="400799"/>
                </a:lnTo>
                <a:lnTo>
                  <a:pt x="422783" y="427189"/>
                </a:lnTo>
                <a:lnTo>
                  <a:pt x="445274" y="448144"/>
                </a:lnTo>
                <a:lnTo>
                  <a:pt x="472338" y="462711"/>
                </a:lnTo>
                <a:lnTo>
                  <a:pt x="493483" y="440397"/>
                </a:lnTo>
                <a:lnTo>
                  <a:pt x="508266" y="413448"/>
                </a:lnTo>
                <a:lnTo>
                  <a:pt x="515734" y="383184"/>
                </a:lnTo>
                <a:close/>
              </a:path>
              <a:path w="591819" h="534034" extrusionOk="0">
                <a:moveTo>
                  <a:pt x="553605" y="212051"/>
                </a:moveTo>
                <a:lnTo>
                  <a:pt x="528904" y="156298"/>
                </a:lnTo>
                <a:lnTo>
                  <a:pt x="478116" y="119303"/>
                </a:lnTo>
                <a:lnTo>
                  <a:pt x="446722" y="111950"/>
                </a:lnTo>
                <a:lnTo>
                  <a:pt x="415582" y="113118"/>
                </a:lnTo>
                <a:lnTo>
                  <a:pt x="386194" y="122123"/>
                </a:lnTo>
                <a:lnTo>
                  <a:pt x="360045" y="138277"/>
                </a:lnTo>
                <a:lnTo>
                  <a:pt x="368808" y="167754"/>
                </a:lnTo>
                <a:lnTo>
                  <a:pt x="384759" y="194030"/>
                </a:lnTo>
                <a:lnTo>
                  <a:pt x="407225" y="215607"/>
                </a:lnTo>
                <a:lnTo>
                  <a:pt x="435533" y="231013"/>
                </a:lnTo>
                <a:lnTo>
                  <a:pt x="466928" y="238366"/>
                </a:lnTo>
                <a:lnTo>
                  <a:pt x="498068" y="237210"/>
                </a:lnTo>
                <a:lnTo>
                  <a:pt x="527456" y="228206"/>
                </a:lnTo>
                <a:lnTo>
                  <a:pt x="553605" y="212051"/>
                </a:lnTo>
                <a:close/>
              </a:path>
              <a:path w="591819" h="534034" extrusionOk="0">
                <a:moveTo>
                  <a:pt x="591781" y="282181"/>
                </a:moveTo>
                <a:lnTo>
                  <a:pt x="590702" y="266738"/>
                </a:lnTo>
                <a:lnTo>
                  <a:pt x="583920" y="252844"/>
                </a:lnTo>
                <a:lnTo>
                  <a:pt x="571906" y="242239"/>
                </a:lnTo>
                <a:lnTo>
                  <a:pt x="556717" y="237134"/>
                </a:lnTo>
                <a:lnTo>
                  <a:pt x="541286" y="238213"/>
                </a:lnTo>
                <a:lnTo>
                  <a:pt x="527380" y="244995"/>
                </a:lnTo>
                <a:lnTo>
                  <a:pt x="516788" y="257009"/>
                </a:lnTo>
                <a:lnTo>
                  <a:pt x="511670" y="272199"/>
                </a:lnTo>
                <a:lnTo>
                  <a:pt x="512749" y="287629"/>
                </a:lnTo>
                <a:lnTo>
                  <a:pt x="519531" y="301536"/>
                </a:lnTo>
                <a:lnTo>
                  <a:pt x="531545" y="312127"/>
                </a:lnTo>
                <a:lnTo>
                  <a:pt x="546735" y="317246"/>
                </a:lnTo>
                <a:lnTo>
                  <a:pt x="562178" y="316166"/>
                </a:lnTo>
                <a:lnTo>
                  <a:pt x="576072" y="309384"/>
                </a:lnTo>
                <a:lnTo>
                  <a:pt x="586676" y="297370"/>
                </a:lnTo>
                <a:lnTo>
                  <a:pt x="591781" y="28218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55E7130E-4A38-5CBD-351C-6557140CAB76}"/>
              </a:ext>
            </a:extLst>
          </p:cNvPr>
          <p:cNvGrpSpPr/>
          <p:nvPr/>
        </p:nvGrpSpPr>
        <p:grpSpPr>
          <a:xfrm>
            <a:off x="0" y="1654807"/>
            <a:ext cx="2781292" cy="7999305"/>
            <a:chOff x="0" y="1654807"/>
            <a:chExt cx="2781292" cy="7999305"/>
          </a:xfrm>
        </p:grpSpPr>
        <p:sp>
          <p:nvSpPr>
            <p:cNvPr id="322" name="Google Shape;322;p7"/>
            <p:cNvSpPr/>
            <p:nvPr/>
          </p:nvSpPr>
          <p:spPr>
            <a:xfrm>
              <a:off x="1063227" y="6942425"/>
              <a:ext cx="1675130" cy="1793239"/>
            </a:xfrm>
            <a:custGeom>
              <a:avLst/>
              <a:gdLst/>
              <a:ahLst/>
              <a:cxnLst/>
              <a:rect l="l" t="t" r="r" b="b"/>
              <a:pathLst>
                <a:path w="1675130" h="1793240" extrusionOk="0">
                  <a:moveTo>
                    <a:pt x="353973" y="0"/>
                  </a:moveTo>
                  <a:lnTo>
                    <a:pt x="306409" y="151"/>
                  </a:lnTo>
                  <a:lnTo>
                    <a:pt x="258855" y="1983"/>
                  </a:lnTo>
                  <a:lnTo>
                    <a:pt x="211357" y="5500"/>
                  </a:lnTo>
                  <a:lnTo>
                    <a:pt x="163963" y="10704"/>
                  </a:lnTo>
                  <a:lnTo>
                    <a:pt x="116723" y="17598"/>
                  </a:lnTo>
                  <a:lnTo>
                    <a:pt x="69684" y="26186"/>
                  </a:lnTo>
                  <a:lnTo>
                    <a:pt x="55298" y="71786"/>
                  </a:lnTo>
                  <a:lnTo>
                    <a:pt x="42565" y="117797"/>
                  </a:lnTo>
                  <a:lnTo>
                    <a:pt x="31489" y="164171"/>
                  </a:lnTo>
                  <a:lnTo>
                    <a:pt x="22073" y="210859"/>
                  </a:lnTo>
                  <a:lnTo>
                    <a:pt x="14320" y="257814"/>
                  </a:lnTo>
                  <a:lnTo>
                    <a:pt x="8233" y="304987"/>
                  </a:lnTo>
                  <a:lnTo>
                    <a:pt x="3816" y="352331"/>
                  </a:lnTo>
                  <a:lnTo>
                    <a:pt x="1070" y="399797"/>
                  </a:lnTo>
                  <a:lnTo>
                    <a:pt x="0" y="447338"/>
                  </a:lnTo>
                  <a:lnTo>
                    <a:pt x="607" y="494905"/>
                  </a:lnTo>
                  <a:lnTo>
                    <a:pt x="2897" y="542451"/>
                  </a:lnTo>
                  <a:lnTo>
                    <a:pt x="6871" y="589927"/>
                  </a:lnTo>
                  <a:lnTo>
                    <a:pt x="12532" y="637285"/>
                  </a:lnTo>
                  <a:lnTo>
                    <a:pt x="19884" y="684478"/>
                  </a:lnTo>
                  <a:lnTo>
                    <a:pt x="28930" y="731457"/>
                  </a:lnTo>
                  <a:lnTo>
                    <a:pt x="39673" y="778175"/>
                  </a:lnTo>
                  <a:lnTo>
                    <a:pt x="52115" y="824582"/>
                  </a:lnTo>
                  <a:lnTo>
                    <a:pt x="66261" y="870632"/>
                  </a:lnTo>
                  <a:lnTo>
                    <a:pt x="82112" y="916276"/>
                  </a:lnTo>
                  <a:lnTo>
                    <a:pt x="99673" y="961466"/>
                  </a:lnTo>
                  <a:lnTo>
                    <a:pt x="118946" y="1006154"/>
                  </a:lnTo>
                  <a:lnTo>
                    <a:pt x="139934" y="1050293"/>
                  </a:lnTo>
                  <a:lnTo>
                    <a:pt x="162640" y="1093833"/>
                  </a:lnTo>
                  <a:lnTo>
                    <a:pt x="187068" y="1136728"/>
                  </a:lnTo>
                  <a:lnTo>
                    <a:pt x="213220" y="1178929"/>
                  </a:lnTo>
                  <a:lnTo>
                    <a:pt x="241099" y="1220387"/>
                  </a:lnTo>
                  <a:lnTo>
                    <a:pt x="270710" y="1261056"/>
                  </a:lnTo>
                  <a:lnTo>
                    <a:pt x="302054" y="1300886"/>
                  </a:lnTo>
                  <a:lnTo>
                    <a:pt x="335135" y="1339831"/>
                  </a:lnTo>
                  <a:lnTo>
                    <a:pt x="369642" y="1377501"/>
                  </a:lnTo>
                  <a:lnTo>
                    <a:pt x="405245" y="1413560"/>
                  </a:lnTo>
                  <a:lnTo>
                    <a:pt x="441896" y="1448004"/>
                  </a:lnTo>
                  <a:lnTo>
                    <a:pt x="479548" y="1480829"/>
                  </a:lnTo>
                  <a:lnTo>
                    <a:pt x="518152" y="1512034"/>
                  </a:lnTo>
                  <a:lnTo>
                    <a:pt x="557659" y="1541614"/>
                  </a:lnTo>
                  <a:lnTo>
                    <a:pt x="598023" y="1569568"/>
                  </a:lnTo>
                  <a:lnTo>
                    <a:pt x="639194" y="1595891"/>
                  </a:lnTo>
                  <a:lnTo>
                    <a:pt x="681126" y="1620582"/>
                  </a:lnTo>
                  <a:lnTo>
                    <a:pt x="723769" y="1643637"/>
                  </a:lnTo>
                  <a:lnTo>
                    <a:pt x="767077" y="1665053"/>
                  </a:lnTo>
                  <a:lnTo>
                    <a:pt x="811000" y="1684828"/>
                  </a:lnTo>
                  <a:lnTo>
                    <a:pt x="855490" y="1702958"/>
                  </a:lnTo>
                  <a:lnTo>
                    <a:pt x="900501" y="1719440"/>
                  </a:lnTo>
                  <a:lnTo>
                    <a:pt x="945983" y="1734271"/>
                  </a:lnTo>
                  <a:lnTo>
                    <a:pt x="991889" y="1747449"/>
                  </a:lnTo>
                  <a:lnTo>
                    <a:pt x="1038170" y="1758970"/>
                  </a:lnTo>
                  <a:lnTo>
                    <a:pt x="1084779" y="1768832"/>
                  </a:lnTo>
                  <a:lnTo>
                    <a:pt x="1131667" y="1777031"/>
                  </a:lnTo>
                  <a:lnTo>
                    <a:pt x="1178787" y="1783565"/>
                  </a:lnTo>
                  <a:lnTo>
                    <a:pt x="1226090" y="1788431"/>
                  </a:lnTo>
                  <a:lnTo>
                    <a:pt x="1273528" y="1791625"/>
                  </a:lnTo>
                  <a:lnTo>
                    <a:pt x="1321054" y="1793144"/>
                  </a:lnTo>
                  <a:lnTo>
                    <a:pt x="1368619" y="1792987"/>
                  </a:lnTo>
                  <a:lnTo>
                    <a:pt x="1416175" y="1791149"/>
                  </a:lnTo>
                  <a:lnTo>
                    <a:pt x="1463675" y="1787628"/>
                  </a:lnTo>
                  <a:lnTo>
                    <a:pt x="1511069" y="1782421"/>
                  </a:lnTo>
                  <a:lnTo>
                    <a:pt x="1558311" y="1775524"/>
                  </a:lnTo>
                  <a:lnTo>
                    <a:pt x="1605352" y="1766936"/>
                  </a:lnTo>
                  <a:lnTo>
                    <a:pt x="1619736" y="1721334"/>
                  </a:lnTo>
                  <a:lnTo>
                    <a:pt x="1632466" y="1675322"/>
                  </a:lnTo>
                  <a:lnTo>
                    <a:pt x="1643539" y="1628948"/>
                  </a:lnTo>
                  <a:lnTo>
                    <a:pt x="1652952" y="1582261"/>
                  </a:lnTo>
                  <a:lnTo>
                    <a:pt x="1660701" y="1535307"/>
                  </a:lnTo>
                  <a:lnTo>
                    <a:pt x="1666784" y="1488136"/>
                  </a:lnTo>
                  <a:lnTo>
                    <a:pt x="1671198" y="1440796"/>
                  </a:lnTo>
                  <a:lnTo>
                    <a:pt x="1673939" y="1393333"/>
                  </a:lnTo>
                  <a:lnTo>
                    <a:pt x="1675005" y="1345797"/>
                  </a:lnTo>
                  <a:lnTo>
                    <a:pt x="1674393" y="1298235"/>
                  </a:lnTo>
                  <a:lnTo>
                    <a:pt x="1672099" y="1250695"/>
                  </a:lnTo>
                  <a:lnTo>
                    <a:pt x="1668121" y="1203225"/>
                  </a:lnTo>
                  <a:lnTo>
                    <a:pt x="1662456" y="1155873"/>
                  </a:lnTo>
                  <a:lnTo>
                    <a:pt x="1655100" y="1108688"/>
                  </a:lnTo>
                  <a:lnTo>
                    <a:pt x="1646051" y="1061717"/>
                  </a:lnTo>
                  <a:lnTo>
                    <a:pt x="1635306" y="1015008"/>
                  </a:lnTo>
                  <a:lnTo>
                    <a:pt x="1622861" y="968609"/>
                  </a:lnTo>
                  <a:lnTo>
                    <a:pt x="1608714" y="922568"/>
                  </a:lnTo>
                  <a:lnTo>
                    <a:pt x="1592861" y="876934"/>
                  </a:lnTo>
                  <a:lnTo>
                    <a:pt x="1575300" y="831753"/>
                  </a:lnTo>
                  <a:lnTo>
                    <a:pt x="1556028" y="787075"/>
                  </a:lnTo>
                  <a:lnTo>
                    <a:pt x="1535041" y="742947"/>
                  </a:lnTo>
                  <a:lnTo>
                    <a:pt x="1512337" y="699417"/>
                  </a:lnTo>
                  <a:lnTo>
                    <a:pt x="1487912" y="656533"/>
                  </a:lnTo>
                  <a:lnTo>
                    <a:pt x="1461764" y="614344"/>
                  </a:lnTo>
                  <a:lnTo>
                    <a:pt x="1433890" y="572896"/>
                  </a:lnTo>
                  <a:lnTo>
                    <a:pt x="1404286" y="532239"/>
                  </a:lnTo>
                  <a:lnTo>
                    <a:pt x="1372950" y="492419"/>
                  </a:lnTo>
                  <a:lnTo>
                    <a:pt x="1339878" y="453486"/>
                  </a:lnTo>
                  <a:lnTo>
                    <a:pt x="1305371" y="415815"/>
                  </a:lnTo>
                  <a:lnTo>
                    <a:pt x="1269768" y="379754"/>
                  </a:lnTo>
                  <a:lnTo>
                    <a:pt x="1233116" y="345307"/>
                  </a:lnTo>
                  <a:lnTo>
                    <a:pt x="1195465" y="312478"/>
                  </a:lnTo>
                  <a:lnTo>
                    <a:pt x="1156861" y="281268"/>
                  </a:lnTo>
                  <a:lnTo>
                    <a:pt x="1117354" y="251681"/>
                  </a:lnTo>
                  <a:lnTo>
                    <a:pt x="1076991" y="223721"/>
                  </a:lnTo>
                  <a:lnTo>
                    <a:pt x="1035820" y="197390"/>
                  </a:lnTo>
                  <a:lnTo>
                    <a:pt x="993888" y="172690"/>
                  </a:lnTo>
                  <a:lnTo>
                    <a:pt x="951246" y="149627"/>
                  </a:lnTo>
                  <a:lnTo>
                    <a:pt x="907939" y="128201"/>
                  </a:lnTo>
                  <a:lnTo>
                    <a:pt x="864017" y="108417"/>
                  </a:lnTo>
                  <a:lnTo>
                    <a:pt x="819527" y="90277"/>
                  </a:lnTo>
                  <a:lnTo>
                    <a:pt x="774517" y="73785"/>
                  </a:lnTo>
                  <a:lnTo>
                    <a:pt x="729036" y="58944"/>
                  </a:lnTo>
                  <a:lnTo>
                    <a:pt x="683131" y="45756"/>
                  </a:lnTo>
                  <a:lnTo>
                    <a:pt x="636850" y="34225"/>
                  </a:lnTo>
                  <a:lnTo>
                    <a:pt x="590243" y="24353"/>
                  </a:lnTo>
                  <a:lnTo>
                    <a:pt x="543355" y="16145"/>
                  </a:lnTo>
                  <a:lnTo>
                    <a:pt x="496237" y="9602"/>
                  </a:lnTo>
                  <a:lnTo>
                    <a:pt x="448935" y="4728"/>
                  </a:lnTo>
                  <a:lnTo>
                    <a:pt x="401498" y="1526"/>
                  </a:lnTo>
                  <a:lnTo>
                    <a:pt x="353973" y="0"/>
                  </a:lnTo>
                  <a:close/>
                </a:path>
              </a:pathLst>
            </a:custGeom>
            <a:solidFill>
              <a:srgbClr val="195426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7"/>
            <p:cNvSpPr/>
            <p:nvPr/>
          </p:nvSpPr>
          <p:spPr>
            <a:xfrm>
              <a:off x="0" y="6942424"/>
              <a:ext cx="788670" cy="1675130"/>
            </a:xfrm>
            <a:custGeom>
              <a:avLst/>
              <a:gdLst/>
              <a:ahLst/>
              <a:cxnLst/>
              <a:rect l="l" t="t" r="r" b="b"/>
              <a:pathLst>
                <a:path w="788670" h="1675129" extrusionOk="0">
                  <a:moveTo>
                    <a:pt x="434386" y="0"/>
                  </a:moveTo>
                  <a:lnTo>
                    <a:pt x="386862" y="1527"/>
                  </a:lnTo>
                  <a:lnTo>
                    <a:pt x="339425" y="4729"/>
                  </a:lnTo>
                  <a:lnTo>
                    <a:pt x="292124" y="9603"/>
                  </a:lnTo>
                  <a:lnTo>
                    <a:pt x="245005" y="16146"/>
                  </a:lnTo>
                  <a:lnTo>
                    <a:pt x="198118" y="24355"/>
                  </a:lnTo>
                  <a:lnTo>
                    <a:pt x="151511" y="34227"/>
                  </a:lnTo>
                  <a:lnTo>
                    <a:pt x="105231" y="45758"/>
                  </a:lnTo>
                  <a:lnTo>
                    <a:pt x="59326" y="58946"/>
                  </a:lnTo>
                  <a:lnTo>
                    <a:pt x="13845" y="73788"/>
                  </a:lnTo>
                  <a:lnTo>
                    <a:pt x="0" y="78861"/>
                  </a:lnTo>
                  <a:lnTo>
                    <a:pt x="0" y="1674632"/>
                  </a:lnTo>
                  <a:lnTo>
                    <a:pt x="64586" y="1643635"/>
                  </a:lnTo>
                  <a:lnTo>
                    <a:pt x="107230" y="1620581"/>
                  </a:lnTo>
                  <a:lnTo>
                    <a:pt x="149161" y="1595890"/>
                  </a:lnTo>
                  <a:lnTo>
                    <a:pt x="190333" y="1569567"/>
                  </a:lnTo>
                  <a:lnTo>
                    <a:pt x="230696" y="1541614"/>
                  </a:lnTo>
                  <a:lnTo>
                    <a:pt x="270204" y="1512034"/>
                  </a:lnTo>
                  <a:lnTo>
                    <a:pt x="308808" y="1480830"/>
                  </a:lnTo>
                  <a:lnTo>
                    <a:pt x="346459" y="1448006"/>
                  </a:lnTo>
                  <a:lnTo>
                    <a:pt x="383111" y="1413563"/>
                  </a:lnTo>
                  <a:lnTo>
                    <a:pt x="418714" y="1377505"/>
                  </a:lnTo>
                  <a:lnTo>
                    <a:pt x="453221" y="1339835"/>
                  </a:lnTo>
                  <a:lnTo>
                    <a:pt x="486302" y="1300890"/>
                  </a:lnTo>
                  <a:lnTo>
                    <a:pt x="517646" y="1261059"/>
                  </a:lnTo>
                  <a:lnTo>
                    <a:pt x="547256" y="1220389"/>
                  </a:lnTo>
                  <a:lnTo>
                    <a:pt x="575136" y="1178930"/>
                  </a:lnTo>
                  <a:lnTo>
                    <a:pt x="601289" y="1136729"/>
                  </a:lnTo>
                  <a:lnTo>
                    <a:pt x="625716" y="1093834"/>
                  </a:lnTo>
                  <a:lnTo>
                    <a:pt x="648423" y="1050293"/>
                  </a:lnTo>
                  <a:lnTo>
                    <a:pt x="669411" y="1006155"/>
                  </a:lnTo>
                  <a:lnTo>
                    <a:pt x="688684" y="961466"/>
                  </a:lnTo>
                  <a:lnTo>
                    <a:pt x="706245" y="916276"/>
                  </a:lnTo>
                  <a:lnTo>
                    <a:pt x="722097" y="870632"/>
                  </a:lnTo>
                  <a:lnTo>
                    <a:pt x="736242" y="824582"/>
                  </a:lnTo>
                  <a:lnTo>
                    <a:pt x="748685" y="778174"/>
                  </a:lnTo>
                  <a:lnTo>
                    <a:pt x="759428" y="731457"/>
                  </a:lnTo>
                  <a:lnTo>
                    <a:pt x="768474" y="684478"/>
                  </a:lnTo>
                  <a:lnTo>
                    <a:pt x="775826" y="637285"/>
                  </a:lnTo>
                  <a:lnTo>
                    <a:pt x="781488" y="589927"/>
                  </a:lnTo>
                  <a:lnTo>
                    <a:pt x="785462" y="542451"/>
                  </a:lnTo>
                  <a:lnTo>
                    <a:pt x="787751" y="494905"/>
                  </a:lnTo>
                  <a:lnTo>
                    <a:pt x="788359" y="447338"/>
                  </a:lnTo>
                  <a:lnTo>
                    <a:pt x="787289" y="399797"/>
                  </a:lnTo>
                  <a:lnTo>
                    <a:pt x="784543" y="352330"/>
                  </a:lnTo>
                  <a:lnTo>
                    <a:pt x="780125" y="304986"/>
                  </a:lnTo>
                  <a:lnTo>
                    <a:pt x="774038" y="257813"/>
                  </a:lnTo>
                  <a:lnTo>
                    <a:pt x="766284" y="210857"/>
                  </a:lnTo>
                  <a:lnTo>
                    <a:pt x="756868" y="164169"/>
                  </a:lnTo>
                  <a:lnTo>
                    <a:pt x="745792" y="117795"/>
                  </a:lnTo>
                  <a:lnTo>
                    <a:pt x="733058" y="71783"/>
                  </a:lnTo>
                  <a:lnTo>
                    <a:pt x="718671" y="26182"/>
                  </a:lnTo>
                  <a:lnTo>
                    <a:pt x="671633" y="17595"/>
                  </a:lnTo>
                  <a:lnTo>
                    <a:pt x="624393" y="10702"/>
                  </a:lnTo>
                  <a:lnTo>
                    <a:pt x="577001" y="5498"/>
                  </a:lnTo>
                  <a:lnTo>
                    <a:pt x="529504" y="1982"/>
                  </a:lnTo>
                  <a:lnTo>
                    <a:pt x="481949" y="150"/>
                  </a:lnTo>
                  <a:lnTo>
                    <a:pt x="434386" y="0"/>
                  </a:lnTo>
                  <a:close/>
                </a:path>
              </a:pathLst>
            </a:custGeom>
            <a:solidFill>
              <a:srgbClr val="195426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7"/>
            <p:cNvSpPr/>
            <p:nvPr/>
          </p:nvSpPr>
          <p:spPr>
            <a:xfrm>
              <a:off x="0" y="8749237"/>
              <a:ext cx="812800" cy="904875"/>
            </a:xfrm>
            <a:custGeom>
              <a:avLst/>
              <a:gdLst/>
              <a:ahLst/>
              <a:cxnLst/>
              <a:rect l="l" t="t" r="r" b="b"/>
              <a:pathLst>
                <a:path w="812800" h="904875" extrusionOk="0">
                  <a:moveTo>
                    <a:pt x="360498" y="0"/>
                  </a:moveTo>
                  <a:lnTo>
                    <a:pt x="311221" y="2653"/>
                  </a:lnTo>
                  <a:lnTo>
                    <a:pt x="263482" y="10430"/>
                  </a:lnTo>
                  <a:lnTo>
                    <a:pt x="217556" y="23055"/>
                  </a:lnTo>
                  <a:lnTo>
                    <a:pt x="173719" y="40251"/>
                  </a:lnTo>
                  <a:lnTo>
                    <a:pt x="132246" y="61743"/>
                  </a:lnTo>
                  <a:lnTo>
                    <a:pt x="93414" y="87255"/>
                  </a:lnTo>
                  <a:lnTo>
                    <a:pt x="57499" y="116511"/>
                  </a:lnTo>
                  <a:lnTo>
                    <a:pt x="24775" y="149236"/>
                  </a:lnTo>
                  <a:lnTo>
                    <a:pt x="0" y="179653"/>
                  </a:lnTo>
                  <a:lnTo>
                    <a:pt x="0" y="724823"/>
                  </a:lnTo>
                  <a:lnTo>
                    <a:pt x="24775" y="755241"/>
                  </a:lnTo>
                  <a:lnTo>
                    <a:pt x="57499" y="787965"/>
                  </a:lnTo>
                  <a:lnTo>
                    <a:pt x="93414" y="817221"/>
                  </a:lnTo>
                  <a:lnTo>
                    <a:pt x="132246" y="842733"/>
                  </a:lnTo>
                  <a:lnTo>
                    <a:pt x="173719" y="864225"/>
                  </a:lnTo>
                  <a:lnTo>
                    <a:pt x="217556" y="881421"/>
                  </a:lnTo>
                  <a:lnTo>
                    <a:pt x="263482" y="894046"/>
                  </a:lnTo>
                  <a:lnTo>
                    <a:pt x="311221" y="901823"/>
                  </a:lnTo>
                  <a:lnTo>
                    <a:pt x="360498" y="904474"/>
                  </a:lnTo>
                  <a:lnTo>
                    <a:pt x="409774" y="901823"/>
                  </a:lnTo>
                  <a:lnTo>
                    <a:pt x="457513" y="894046"/>
                  </a:lnTo>
                  <a:lnTo>
                    <a:pt x="503440" y="881421"/>
                  </a:lnTo>
                  <a:lnTo>
                    <a:pt x="547278" y="864225"/>
                  </a:lnTo>
                  <a:lnTo>
                    <a:pt x="588751" y="842733"/>
                  </a:lnTo>
                  <a:lnTo>
                    <a:pt x="627584" y="817221"/>
                  </a:lnTo>
                  <a:lnTo>
                    <a:pt x="663500" y="787965"/>
                  </a:lnTo>
                  <a:lnTo>
                    <a:pt x="696224" y="755241"/>
                  </a:lnTo>
                  <a:lnTo>
                    <a:pt x="725480" y="719324"/>
                  </a:lnTo>
                  <a:lnTo>
                    <a:pt x="750992" y="680491"/>
                  </a:lnTo>
                  <a:lnTo>
                    <a:pt x="772484" y="639018"/>
                  </a:lnTo>
                  <a:lnTo>
                    <a:pt x="789680" y="595180"/>
                  </a:lnTo>
                  <a:lnTo>
                    <a:pt x="802305" y="549254"/>
                  </a:lnTo>
                  <a:lnTo>
                    <a:pt x="810082" y="501514"/>
                  </a:lnTo>
                  <a:lnTo>
                    <a:pt x="812736" y="452238"/>
                  </a:lnTo>
                  <a:lnTo>
                    <a:pt x="810082" y="402962"/>
                  </a:lnTo>
                  <a:lnTo>
                    <a:pt x="802305" y="355222"/>
                  </a:lnTo>
                  <a:lnTo>
                    <a:pt x="789680" y="309296"/>
                  </a:lnTo>
                  <a:lnTo>
                    <a:pt x="772484" y="265458"/>
                  </a:lnTo>
                  <a:lnTo>
                    <a:pt x="750992" y="223985"/>
                  </a:lnTo>
                  <a:lnTo>
                    <a:pt x="725480" y="185152"/>
                  </a:lnTo>
                  <a:lnTo>
                    <a:pt x="696224" y="149236"/>
                  </a:lnTo>
                  <a:lnTo>
                    <a:pt x="663500" y="116511"/>
                  </a:lnTo>
                  <a:lnTo>
                    <a:pt x="627584" y="87255"/>
                  </a:lnTo>
                  <a:lnTo>
                    <a:pt x="588751" y="61743"/>
                  </a:lnTo>
                  <a:lnTo>
                    <a:pt x="547278" y="40251"/>
                  </a:lnTo>
                  <a:lnTo>
                    <a:pt x="503440" y="23055"/>
                  </a:lnTo>
                  <a:lnTo>
                    <a:pt x="457513" y="10430"/>
                  </a:lnTo>
                  <a:lnTo>
                    <a:pt x="409774" y="2653"/>
                  </a:lnTo>
                  <a:lnTo>
                    <a:pt x="360498" y="0"/>
                  </a:lnTo>
                  <a:close/>
                </a:path>
              </a:pathLst>
            </a:custGeom>
            <a:solidFill>
              <a:srgbClr val="C7332E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7"/>
            <p:cNvSpPr/>
            <p:nvPr/>
          </p:nvSpPr>
          <p:spPr>
            <a:xfrm>
              <a:off x="0" y="5879977"/>
              <a:ext cx="812800" cy="904875"/>
            </a:xfrm>
            <a:custGeom>
              <a:avLst/>
              <a:gdLst/>
              <a:ahLst/>
              <a:cxnLst/>
              <a:rect l="l" t="t" r="r" b="b"/>
              <a:pathLst>
                <a:path w="812800" h="904875" extrusionOk="0">
                  <a:moveTo>
                    <a:pt x="360498" y="0"/>
                  </a:moveTo>
                  <a:lnTo>
                    <a:pt x="311221" y="2653"/>
                  </a:lnTo>
                  <a:lnTo>
                    <a:pt x="263482" y="10430"/>
                  </a:lnTo>
                  <a:lnTo>
                    <a:pt x="217556" y="23055"/>
                  </a:lnTo>
                  <a:lnTo>
                    <a:pt x="173719" y="40251"/>
                  </a:lnTo>
                  <a:lnTo>
                    <a:pt x="132246" y="61743"/>
                  </a:lnTo>
                  <a:lnTo>
                    <a:pt x="93414" y="87255"/>
                  </a:lnTo>
                  <a:lnTo>
                    <a:pt x="57499" y="116511"/>
                  </a:lnTo>
                  <a:lnTo>
                    <a:pt x="24775" y="149235"/>
                  </a:lnTo>
                  <a:lnTo>
                    <a:pt x="0" y="179652"/>
                  </a:lnTo>
                  <a:lnTo>
                    <a:pt x="0" y="724823"/>
                  </a:lnTo>
                  <a:lnTo>
                    <a:pt x="24775" y="755240"/>
                  </a:lnTo>
                  <a:lnTo>
                    <a:pt x="57499" y="787964"/>
                  </a:lnTo>
                  <a:lnTo>
                    <a:pt x="93414" y="817220"/>
                  </a:lnTo>
                  <a:lnTo>
                    <a:pt x="132246" y="842732"/>
                  </a:lnTo>
                  <a:lnTo>
                    <a:pt x="173719" y="864224"/>
                  </a:lnTo>
                  <a:lnTo>
                    <a:pt x="217556" y="881420"/>
                  </a:lnTo>
                  <a:lnTo>
                    <a:pt x="263482" y="894045"/>
                  </a:lnTo>
                  <a:lnTo>
                    <a:pt x="311221" y="901822"/>
                  </a:lnTo>
                  <a:lnTo>
                    <a:pt x="360498" y="904476"/>
                  </a:lnTo>
                  <a:lnTo>
                    <a:pt x="409774" y="901822"/>
                  </a:lnTo>
                  <a:lnTo>
                    <a:pt x="457513" y="894045"/>
                  </a:lnTo>
                  <a:lnTo>
                    <a:pt x="503440" y="881420"/>
                  </a:lnTo>
                  <a:lnTo>
                    <a:pt x="547278" y="864224"/>
                  </a:lnTo>
                  <a:lnTo>
                    <a:pt x="588751" y="842732"/>
                  </a:lnTo>
                  <a:lnTo>
                    <a:pt x="627584" y="817220"/>
                  </a:lnTo>
                  <a:lnTo>
                    <a:pt x="663500" y="787964"/>
                  </a:lnTo>
                  <a:lnTo>
                    <a:pt x="696224" y="755240"/>
                  </a:lnTo>
                  <a:lnTo>
                    <a:pt x="725480" y="719324"/>
                  </a:lnTo>
                  <a:lnTo>
                    <a:pt x="750992" y="680491"/>
                  </a:lnTo>
                  <a:lnTo>
                    <a:pt x="772484" y="639018"/>
                  </a:lnTo>
                  <a:lnTo>
                    <a:pt x="789680" y="595180"/>
                  </a:lnTo>
                  <a:lnTo>
                    <a:pt x="802305" y="549253"/>
                  </a:lnTo>
                  <a:lnTo>
                    <a:pt x="810082" y="501514"/>
                  </a:lnTo>
                  <a:lnTo>
                    <a:pt x="812736" y="452237"/>
                  </a:lnTo>
                  <a:lnTo>
                    <a:pt x="810082" y="402961"/>
                  </a:lnTo>
                  <a:lnTo>
                    <a:pt x="802305" y="355221"/>
                  </a:lnTo>
                  <a:lnTo>
                    <a:pt x="789680" y="309295"/>
                  </a:lnTo>
                  <a:lnTo>
                    <a:pt x="772484" y="265457"/>
                  </a:lnTo>
                  <a:lnTo>
                    <a:pt x="750992" y="223984"/>
                  </a:lnTo>
                  <a:lnTo>
                    <a:pt x="725480" y="185151"/>
                  </a:lnTo>
                  <a:lnTo>
                    <a:pt x="696224" y="149235"/>
                  </a:lnTo>
                  <a:lnTo>
                    <a:pt x="663500" y="116511"/>
                  </a:lnTo>
                  <a:lnTo>
                    <a:pt x="627584" y="87255"/>
                  </a:lnTo>
                  <a:lnTo>
                    <a:pt x="588751" y="61743"/>
                  </a:lnTo>
                  <a:lnTo>
                    <a:pt x="547278" y="40251"/>
                  </a:lnTo>
                  <a:lnTo>
                    <a:pt x="503440" y="23055"/>
                  </a:lnTo>
                  <a:lnTo>
                    <a:pt x="457513" y="10430"/>
                  </a:lnTo>
                  <a:lnTo>
                    <a:pt x="409774" y="2653"/>
                  </a:lnTo>
                  <a:lnTo>
                    <a:pt x="360498" y="0"/>
                  </a:lnTo>
                  <a:close/>
                </a:path>
              </a:pathLst>
            </a:custGeom>
            <a:solidFill>
              <a:srgbClr val="C7332E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7"/>
            <p:cNvSpPr/>
            <p:nvPr/>
          </p:nvSpPr>
          <p:spPr>
            <a:xfrm>
              <a:off x="1038852" y="5879977"/>
              <a:ext cx="904875" cy="904875"/>
            </a:xfrm>
            <a:custGeom>
              <a:avLst/>
              <a:gdLst/>
              <a:ahLst/>
              <a:cxnLst/>
              <a:rect l="l" t="t" r="r" b="b"/>
              <a:pathLst>
                <a:path w="904875" h="904875" extrusionOk="0">
                  <a:moveTo>
                    <a:pt x="452237" y="0"/>
                  </a:moveTo>
                  <a:lnTo>
                    <a:pt x="402961" y="2653"/>
                  </a:lnTo>
                  <a:lnTo>
                    <a:pt x="355222" y="10430"/>
                  </a:lnTo>
                  <a:lnTo>
                    <a:pt x="309295" y="23055"/>
                  </a:lnTo>
                  <a:lnTo>
                    <a:pt x="265457" y="40251"/>
                  </a:lnTo>
                  <a:lnTo>
                    <a:pt x="223984" y="61743"/>
                  </a:lnTo>
                  <a:lnTo>
                    <a:pt x="185151" y="87255"/>
                  </a:lnTo>
                  <a:lnTo>
                    <a:pt x="149235" y="116511"/>
                  </a:lnTo>
                  <a:lnTo>
                    <a:pt x="116511" y="149235"/>
                  </a:lnTo>
                  <a:lnTo>
                    <a:pt x="87255" y="185151"/>
                  </a:lnTo>
                  <a:lnTo>
                    <a:pt x="61743" y="223984"/>
                  </a:lnTo>
                  <a:lnTo>
                    <a:pt x="40251" y="265457"/>
                  </a:lnTo>
                  <a:lnTo>
                    <a:pt x="23055" y="309295"/>
                  </a:lnTo>
                  <a:lnTo>
                    <a:pt x="10430" y="355221"/>
                  </a:lnTo>
                  <a:lnTo>
                    <a:pt x="2653" y="402961"/>
                  </a:lnTo>
                  <a:lnTo>
                    <a:pt x="0" y="452237"/>
                  </a:lnTo>
                  <a:lnTo>
                    <a:pt x="2653" y="501514"/>
                  </a:lnTo>
                  <a:lnTo>
                    <a:pt x="10430" y="549253"/>
                  </a:lnTo>
                  <a:lnTo>
                    <a:pt x="23055" y="595180"/>
                  </a:lnTo>
                  <a:lnTo>
                    <a:pt x="40251" y="639018"/>
                  </a:lnTo>
                  <a:lnTo>
                    <a:pt x="61743" y="680491"/>
                  </a:lnTo>
                  <a:lnTo>
                    <a:pt x="87255" y="719324"/>
                  </a:lnTo>
                  <a:lnTo>
                    <a:pt x="116511" y="755240"/>
                  </a:lnTo>
                  <a:lnTo>
                    <a:pt x="149235" y="787964"/>
                  </a:lnTo>
                  <a:lnTo>
                    <a:pt x="185151" y="817220"/>
                  </a:lnTo>
                  <a:lnTo>
                    <a:pt x="223984" y="842732"/>
                  </a:lnTo>
                  <a:lnTo>
                    <a:pt x="265457" y="864224"/>
                  </a:lnTo>
                  <a:lnTo>
                    <a:pt x="309295" y="881420"/>
                  </a:lnTo>
                  <a:lnTo>
                    <a:pt x="355222" y="894045"/>
                  </a:lnTo>
                  <a:lnTo>
                    <a:pt x="402961" y="901822"/>
                  </a:lnTo>
                  <a:lnTo>
                    <a:pt x="452237" y="904476"/>
                  </a:lnTo>
                  <a:lnTo>
                    <a:pt x="501512" y="901822"/>
                  </a:lnTo>
                  <a:lnTo>
                    <a:pt x="549250" y="894045"/>
                  </a:lnTo>
                  <a:lnTo>
                    <a:pt x="595176" y="881420"/>
                  </a:lnTo>
                  <a:lnTo>
                    <a:pt x="639013" y="864224"/>
                  </a:lnTo>
                  <a:lnTo>
                    <a:pt x="680485" y="842732"/>
                  </a:lnTo>
                  <a:lnTo>
                    <a:pt x="719318" y="817220"/>
                  </a:lnTo>
                  <a:lnTo>
                    <a:pt x="755234" y="787964"/>
                  </a:lnTo>
                  <a:lnTo>
                    <a:pt x="787957" y="755240"/>
                  </a:lnTo>
                  <a:lnTo>
                    <a:pt x="817213" y="719324"/>
                  </a:lnTo>
                  <a:lnTo>
                    <a:pt x="842725" y="680491"/>
                  </a:lnTo>
                  <a:lnTo>
                    <a:pt x="864217" y="639018"/>
                  </a:lnTo>
                  <a:lnTo>
                    <a:pt x="881413" y="595180"/>
                  </a:lnTo>
                  <a:lnTo>
                    <a:pt x="894038" y="549253"/>
                  </a:lnTo>
                  <a:lnTo>
                    <a:pt x="901815" y="501514"/>
                  </a:lnTo>
                  <a:lnTo>
                    <a:pt x="904469" y="452237"/>
                  </a:lnTo>
                  <a:lnTo>
                    <a:pt x="901815" y="402961"/>
                  </a:lnTo>
                  <a:lnTo>
                    <a:pt x="894038" y="355221"/>
                  </a:lnTo>
                  <a:lnTo>
                    <a:pt x="881413" y="309295"/>
                  </a:lnTo>
                  <a:lnTo>
                    <a:pt x="864217" y="265457"/>
                  </a:lnTo>
                  <a:lnTo>
                    <a:pt x="842725" y="223984"/>
                  </a:lnTo>
                  <a:lnTo>
                    <a:pt x="817213" y="185151"/>
                  </a:lnTo>
                  <a:lnTo>
                    <a:pt x="787957" y="149235"/>
                  </a:lnTo>
                  <a:lnTo>
                    <a:pt x="755234" y="116511"/>
                  </a:lnTo>
                  <a:lnTo>
                    <a:pt x="719318" y="87255"/>
                  </a:lnTo>
                  <a:lnTo>
                    <a:pt x="680485" y="61743"/>
                  </a:lnTo>
                  <a:lnTo>
                    <a:pt x="639013" y="40251"/>
                  </a:lnTo>
                  <a:lnTo>
                    <a:pt x="595176" y="23055"/>
                  </a:lnTo>
                  <a:lnTo>
                    <a:pt x="549250" y="10430"/>
                  </a:lnTo>
                  <a:lnTo>
                    <a:pt x="501512" y="2653"/>
                  </a:lnTo>
                  <a:lnTo>
                    <a:pt x="452237" y="0"/>
                  </a:lnTo>
                  <a:close/>
                </a:path>
              </a:pathLst>
            </a:custGeom>
            <a:solidFill>
              <a:srgbClr val="007DF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7"/>
            <p:cNvSpPr/>
            <p:nvPr/>
          </p:nvSpPr>
          <p:spPr>
            <a:xfrm>
              <a:off x="1038852" y="8749237"/>
              <a:ext cx="904875" cy="904875"/>
            </a:xfrm>
            <a:custGeom>
              <a:avLst/>
              <a:gdLst/>
              <a:ahLst/>
              <a:cxnLst/>
              <a:rect l="l" t="t" r="r" b="b"/>
              <a:pathLst>
                <a:path w="904875" h="904875" extrusionOk="0">
                  <a:moveTo>
                    <a:pt x="452237" y="0"/>
                  </a:moveTo>
                  <a:lnTo>
                    <a:pt x="402961" y="2653"/>
                  </a:lnTo>
                  <a:lnTo>
                    <a:pt x="355222" y="10430"/>
                  </a:lnTo>
                  <a:lnTo>
                    <a:pt x="309295" y="23055"/>
                  </a:lnTo>
                  <a:lnTo>
                    <a:pt x="265457" y="40251"/>
                  </a:lnTo>
                  <a:lnTo>
                    <a:pt x="223984" y="61743"/>
                  </a:lnTo>
                  <a:lnTo>
                    <a:pt x="185151" y="87255"/>
                  </a:lnTo>
                  <a:lnTo>
                    <a:pt x="149235" y="116511"/>
                  </a:lnTo>
                  <a:lnTo>
                    <a:pt x="116511" y="149236"/>
                  </a:lnTo>
                  <a:lnTo>
                    <a:pt x="87255" y="185152"/>
                  </a:lnTo>
                  <a:lnTo>
                    <a:pt x="61743" y="223985"/>
                  </a:lnTo>
                  <a:lnTo>
                    <a:pt x="40251" y="265458"/>
                  </a:lnTo>
                  <a:lnTo>
                    <a:pt x="23055" y="309296"/>
                  </a:lnTo>
                  <a:lnTo>
                    <a:pt x="10430" y="355222"/>
                  </a:lnTo>
                  <a:lnTo>
                    <a:pt x="2653" y="402962"/>
                  </a:lnTo>
                  <a:lnTo>
                    <a:pt x="0" y="452238"/>
                  </a:lnTo>
                  <a:lnTo>
                    <a:pt x="2653" y="501514"/>
                  </a:lnTo>
                  <a:lnTo>
                    <a:pt x="10430" y="549254"/>
                  </a:lnTo>
                  <a:lnTo>
                    <a:pt x="23055" y="595180"/>
                  </a:lnTo>
                  <a:lnTo>
                    <a:pt x="40251" y="639018"/>
                  </a:lnTo>
                  <a:lnTo>
                    <a:pt x="61743" y="680491"/>
                  </a:lnTo>
                  <a:lnTo>
                    <a:pt x="87255" y="719324"/>
                  </a:lnTo>
                  <a:lnTo>
                    <a:pt x="116511" y="755241"/>
                  </a:lnTo>
                  <a:lnTo>
                    <a:pt x="149235" y="787965"/>
                  </a:lnTo>
                  <a:lnTo>
                    <a:pt x="185151" y="817221"/>
                  </a:lnTo>
                  <a:lnTo>
                    <a:pt x="223984" y="842733"/>
                  </a:lnTo>
                  <a:lnTo>
                    <a:pt x="265457" y="864225"/>
                  </a:lnTo>
                  <a:lnTo>
                    <a:pt x="309295" y="881421"/>
                  </a:lnTo>
                  <a:lnTo>
                    <a:pt x="355222" y="894046"/>
                  </a:lnTo>
                  <a:lnTo>
                    <a:pt x="402961" y="901823"/>
                  </a:lnTo>
                  <a:lnTo>
                    <a:pt x="452237" y="904477"/>
                  </a:lnTo>
                  <a:lnTo>
                    <a:pt x="501512" y="901823"/>
                  </a:lnTo>
                  <a:lnTo>
                    <a:pt x="549250" y="894046"/>
                  </a:lnTo>
                  <a:lnTo>
                    <a:pt x="595176" y="881421"/>
                  </a:lnTo>
                  <a:lnTo>
                    <a:pt x="639013" y="864225"/>
                  </a:lnTo>
                  <a:lnTo>
                    <a:pt x="680485" y="842733"/>
                  </a:lnTo>
                  <a:lnTo>
                    <a:pt x="719318" y="817221"/>
                  </a:lnTo>
                  <a:lnTo>
                    <a:pt x="755234" y="787965"/>
                  </a:lnTo>
                  <a:lnTo>
                    <a:pt x="787957" y="755241"/>
                  </a:lnTo>
                  <a:lnTo>
                    <a:pt x="817213" y="719324"/>
                  </a:lnTo>
                  <a:lnTo>
                    <a:pt x="842725" y="680491"/>
                  </a:lnTo>
                  <a:lnTo>
                    <a:pt x="864217" y="639018"/>
                  </a:lnTo>
                  <a:lnTo>
                    <a:pt x="881413" y="595180"/>
                  </a:lnTo>
                  <a:lnTo>
                    <a:pt x="894038" y="549254"/>
                  </a:lnTo>
                  <a:lnTo>
                    <a:pt x="901815" y="501514"/>
                  </a:lnTo>
                  <a:lnTo>
                    <a:pt x="904469" y="452238"/>
                  </a:lnTo>
                  <a:lnTo>
                    <a:pt x="901815" y="402962"/>
                  </a:lnTo>
                  <a:lnTo>
                    <a:pt x="894038" y="355222"/>
                  </a:lnTo>
                  <a:lnTo>
                    <a:pt x="881413" y="309296"/>
                  </a:lnTo>
                  <a:lnTo>
                    <a:pt x="864217" y="265458"/>
                  </a:lnTo>
                  <a:lnTo>
                    <a:pt x="842725" y="223985"/>
                  </a:lnTo>
                  <a:lnTo>
                    <a:pt x="817213" y="185152"/>
                  </a:lnTo>
                  <a:lnTo>
                    <a:pt x="787957" y="149236"/>
                  </a:lnTo>
                  <a:lnTo>
                    <a:pt x="755234" y="116511"/>
                  </a:lnTo>
                  <a:lnTo>
                    <a:pt x="719318" y="87255"/>
                  </a:lnTo>
                  <a:lnTo>
                    <a:pt x="680485" y="61743"/>
                  </a:lnTo>
                  <a:lnTo>
                    <a:pt x="639013" y="40251"/>
                  </a:lnTo>
                  <a:lnTo>
                    <a:pt x="595176" y="23055"/>
                  </a:lnTo>
                  <a:lnTo>
                    <a:pt x="549250" y="10430"/>
                  </a:lnTo>
                  <a:lnTo>
                    <a:pt x="501512" y="2653"/>
                  </a:lnTo>
                  <a:lnTo>
                    <a:pt x="452237" y="0"/>
                  </a:lnTo>
                  <a:close/>
                </a:path>
              </a:pathLst>
            </a:custGeom>
            <a:solidFill>
              <a:srgbClr val="007DF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7"/>
            <p:cNvSpPr/>
            <p:nvPr/>
          </p:nvSpPr>
          <p:spPr>
            <a:xfrm>
              <a:off x="1106162" y="2555634"/>
              <a:ext cx="1675130" cy="1793239"/>
            </a:xfrm>
            <a:custGeom>
              <a:avLst/>
              <a:gdLst/>
              <a:ahLst/>
              <a:cxnLst/>
              <a:rect l="l" t="t" r="r" b="b"/>
              <a:pathLst>
                <a:path w="1675130" h="1793239" extrusionOk="0">
                  <a:moveTo>
                    <a:pt x="1321054" y="0"/>
                  </a:moveTo>
                  <a:lnTo>
                    <a:pt x="1273528" y="1519"/>
                  </a:lnTo>
                  <a:lnTo>
                    <a:pt x="1226090" y="4713"/>
                  </a:lnTo>
                  <a:lnTo>
                    <a:pt x="1178787" y="9579"/>
                  </a:lnTo>
                  <a:lnTo>
                    <a:pt x="1131667" y="16113"/>
                  </a:lnTo>
                  <a:lnTo>
                    <a:pt x="1084779" y="24312"/>
                  </a:lnTo>
                  <a:lnTo>
                    <a:pt x="1038170" y="34174"/>
                  </a:lnTo>
                  <a:lnTo>
                    <a:pt x="991889" y="45695"/>
                  </a:lnTo>
                  <a:lnTo>
                    <a:pt x="945983" y="58873"/>
                  </a:lnTo>
                  <a:lnTo>
                    <a:pt x="900501" y="73704"/>
                  </a:lnTo>
                  <a:lnTo>
                    <a:pt x="855490" y="90186"/>
                  </a:lnTo>
                  <a:lnTo>
                    <a:pt x="811000" y="108316"/>
                  </a:lnTo>
                  <a:lnTo>
                    <a:pt x="767077" y="128090"/>
                  </a:lnTo>
                  <a:lnTo>
                    <a:pt x="723769" y="149507"/>
                  </a:lnTo>
                  <a:lnTo>
                    <a:pt x="681126" y="172562"/>
                  </a:lnTo>
                  <a:lnTo>
                    <a:pt x="639194" y="197253"/>
                  </a:lnTo>
                  <a:lnTo>
                    <a:pt x="598023" y="223576"/>
                  </a:lnTo>
                  <a:lnTo>
                    <a:pt x="557659" y="251530"/>
                  </a:lnTo>
                  <a:lnTo>
                    <a:pt x="518152" y="281110"/>
                  </a:lnTo>
                  <a:lnTo>
                    <a:pt x="479548" y="312315"/>
                  </a:lnTo>
                  <a:lnTo>
                    <a:pt x="441896" y="345140"/>
                  </a:lnTo>
                  <a:lnTo>
                    <a:pt x="405245" y="379584"/>
                  </a:lnTo>
                  <a:lnTo>
                    <a:pt x="369642" y="415642"/>
                  </a:lnTo>
                  <a:lnTo>
                    <a:pt x="335135" y="453313"/>
                  </a:lnTo>
                  <a:lnTo>
                    <a:pt x="302054" y="492258"/>
                  </a:lnTo>
                  <a:lnTo>
                    <a:pt x="270710" y="532088"/>
                  </a:lnTo>
                  <a:lnTo>
                    <a:pt x="241099" y="572757"/>
                  </a:lnTo>
                  <a:lnTo>
                    <a:pt x="213220" y="614215"/>
                  </a:lnTo>
                  <a:lnTo>
                    <a:pt x="187068" y="656416"/>
                  </a:lnTo>
                  <a:lnTo>
                    <a:pt x="162640" y="699310"/>
                  </a:lnTo>
                  <a:lnTo>
                    <a:pt x="139934" y="742851"/>
                  </a:lnTo>
                  <a:lnTo>
                    <a:pt x="118946" y="786989"/>
                  </a:lnTo>
                  <a:lnTo>
                    <a:pt x="99673" y="831678"/>
                  </a:lnTo>
                  <a:lnTo>
                    <a:pt x="82112" y="876868"/>
                  </a:lnTo>
                  <a:lnTo>
                    <a:pt x="66261" y="922512"/>
                  </a:lnTo>
                  <a:lnTo>
                    <a:pt x="52115" y="968562"/>
                  </a:lnTo>
                  <a:lnTo>
                    <a:pt x="39673" y="1014969"/>
                  </a:lnTo>
                  <a:lnTo>
                    <a:pt x="28930" y="1061687"/>
                  </a:lnTo>
                  <a:lnTo>
                    <a:pt x="19884" y="1108666"/>
                  </a:lnTo>
                  <a:lnTo>
                    <a:pt x="12532" y="1155858"/>
                  </a:lnTo>
                  <a:lnTo>
                    <a:pt x="6871" y="1203217"/>
                  </a:lnTo>
                  <a:lnTo>
                    <a:pt x="2897" y="1250693"/>
                  </a:lnTo>
                  <a:lnTo>
                    <a:pt x="607" y="1298239"/>
                  </a:lnTo>
                  <a:lnTo>
                    <a:pt x="0" y="1345806"/>
                  </a:lnTo>
                  <a:lnTo>
                    <a:pt x="1070" y="1393347"/>
                  </a:lnTo>
                  <a:lnTo>
                    <a:pt x="3816" y="1440813"/>
                  </a:lnTo>
                  <a:lnTo>
                    <a:pt x="8233" y="1488157"/>
                  </a:lnTo>
                  <a:lnTo>
                    <a:pt x="14320" y="1535330"/>
                  </a:lnTo>
                  <a:lnTo>
                    <a:pt x="22073" y="1582285"/>
                  </a:lnTo>
                  <a:lnTo>
                    <a:pt x="31489" y="1628973"/>
                  </a:lnTo>
                  <a:lnTo>
                    <a:pt x="42565" y="1675347"/>
                  </a:lnTo>
                  <a:lnTo>
                    <a:pt x="55298" y="1721358"/>
                  </a:lnTo>
                  <a:lnTo>
                    <a:pt x="69684" y="1766958"/>
                  </a:lnTo>
                  <a:lnTo>
                    <a:pt x="116723" y="1775546"/>
                  </a:lnTo>
                  <a:lnTo>
                    <a:pt x="163963" y="1782440"/>
                  </a:lnTo>
                  <a:lnTo>
                    <a:pt x="211357" y="1787644"/>
                  </a:lnTo>
                  <a:lnTo>
                    <a:pt x="258855" y="1791160"/>
                  </a:lnTo>
                  <a:lnTo>
                    <a:pt x="306409" y="1792993"/>
                  </a:lnTo>
                  <a:lnTo>
                    <a:pt x="353973" y="1793144"/>
                  </a:lnTo>
                  <a:lnTo>
                    <a:pt x="401498" y="1791617"/>
                  </a:lnTo>
                  <a:lnTo>
                    <a:pt x="448935" y="1788415"/>
                  </a:lnTo>
                  <a:lnTo>
                    <a:pt x="496237" y="1783540"/>
                  </a:lnTo>
                  <a:lnTo>
                    <a:pt x="543355" y="1776997"/>
                  </a:lnTo>
                  <a:lnTo>
                    <a:pt x="590243" y="1768789"/>
                  </a:lnTo>
                  <a:lnTo>
                    <a:pt x="636850" y="1758917"/>
                  </a:lnTo>
                  <a:lnTo>
                    <a:pt x="683131" y="1747386"/>
                  </a:lnTo>
                  <a:lnTo>
                    <a:pt x="729036" y="1734197"/>
                  </a:lnTo>
                  <a:lnTo>
                    <a:pt x="774517" y="1719356"/>
                  </a:lnTo>
                  <a:lnTo>
                    <a:pt x="819527" y="1702863"/>
                  </a:lnTo>
                  <a:lnTo>
                    <a:pt x="864017" y="1684724"/>
                  </a:lnTo>
                  <a:lnTo>
                    <a:pt x="907939" y="1664940"/>
                  </a:lnTo>
                  <a:lnTo>
                    <a:pt x="951246" y="1643514"/>
                  </a:lnTo>
                  <a:lnTo>
                    <a:pt x="993888" y="1620450"/>
                  </a:lnTo>
                  <a:lnTo>
                    <a:pt x="1035820" y="1595751"/>
                  </a:lnTo>
                  <a:lnTo>
                    <a:pt x="1076991" y="1569420"/>
                  </a:lnTo>
                  <a:lnTo>
                    <a:pt x="1117354" y="1541460"/>
                  </a:lnTo>
                  <a:lnTo>
                    <a:pt x="1156861" y="1511873"/>
                  </a:lnTo>
                  <a:lnTo>
                    <a:pt x="1195465" y="1480664"/>
                  </a:lnTo>
                  <a:lnTo>
                    <a:pt x="1233116" y="1447835"/>
                  </a:lnTo>
                  <a:lnTo>
                    <a:pt x="1269768" y="1413389"/>
                  </a:lnTo>
                  <a:lnTo>
                    <a:pt x="1305371" y="1377329"/>
                  </a:lnTo>
                  <a:lnTo>
                    <a:pt x="1339878" y="1339658"/>
                  </a:lnTo>
                  <a:lnTo>
                    <a:pt x="1372950" y="1300725"/>
                  </a:lnTo>
                  <a:lnTo>
                    <a:pt x="1404286" y="1260905"/>
                  </a:lnTo>
                  <a:lnTo>
                    <a:pt x="1433890" y="1220248"/>
                  </a:lnTo>
                  <a:lnTo>
                    <a:pt x="1461764" y="1178800"/>
                  </a:lnTo>
                  <a:lnTo>
                    <a:pt x="1487912" y="1136610"/>
                  </a:lnTo>
                  <a:lnTo>
                    <a:pt x="1512337" y="1093726"/>
                  </a:lnTo>
                  <a:lnTo>
                    <a:pt x="1535041" y="1050196"/>
                  </a:lnTo>
                  <a:lnTo>
                    <a:pt x="1556028" y="1006067"/>
                  </a:lnTo>
                  <a:lnTo>
                    <a:pt x="1575300" y="961389"/>
                  </a:lnTo>
                  <a:lnTo>
                    <a:pt x="1592861" y="916208"/>
                  </a:lnTo>
                  <a:lnTo>
                    <a:pt x="1608714" y="870574"/>
                  </a:lnTo>
                  <a:lnTo>
                    <a:pt x="1622861" y="824533"/>
                  </a:lnTo>
                  <a:lnTo>
                    <a:pt x="1635306" y="778134"/>
                  </a:lnTo>
                  <a:lnTo>
                    <a:pt x="1646051" y="731424"/>
                  </a:lnTo>
                  <a:lnTo>
                    <a:pt x="1655100" y="684453"/>
                  </a:lnTo>
                  <a:lnTo>
                    <a:pt x="1662456" y="637267"/>
                  </a:lnTo>
                  <a:lnTo>
                    <a:pt x="1668121" y="589916"/>
                  </a:lnTo>
                  <a:lnTo>
                    <a:pt x="1672099" y="542446"/>
                  </a:lnTo>
                  <a:lnTo>
                    <a:pt x="1674393" y="494906"/>
                  </a:lnTo>
                  <a:lnTo>
                    <a:pt x="1675005" y="447344"/>
                  </a:lnTo>
                  <a:lnTo>
                    <a:pt x="1673939" y="399808"/>
                  </a:lnTo>
                  <a:lnTo>
                    <a:pt x="1671198" y="352345"/>
                  </a:lnTo>
                  <a:lnTo>
                    <a:pt x="1666784" y="305005"/>
                  </a:lnTo>
                  <a:lnTo>
                    <a:pt x="1660701" y="257834"/>
                  </a:lnTo>
                  <a:lnTo>
                    <a:pt x="1652952" y="210881"/>
                  </a:lnTo>
                  <a:lnTo>
                    <a:pt x="1643539" y="164194"/>
                  </a:lnTo>
                  <a:lnTo>
                    <a:pt x="1632466" y="117821"/>
                  </a:lnTo>
                  <a:lnTo>
                    <a:pt x="1619736" y="71809"/>
                  </a:lnTo>
                  <a:lnTo>
                    <a:pt x="1605352" y="26208"/>
                  </a:lnTo>
                  <a:lnTo>
                    <a:pt x="1558311" y="17619"/>
                  </a:lnTo>
                  <a:lnTo>
                    <a:pt x="1511069" y="10723"/>
                  </a:lnTo>
                  <a:lnTo>
                    <a:pt x="1463675" y="5516"/>
                  </a:lnTo>
                  <a:lnTo>
                    <a:pt x="1416175" y="1995"/>
                  </a:lnTo>
                  <a:lnTo>
                    <a:pt x="1368619" y="157"/>
                  </a:lnTo>
                  <a:lnTo>
                    <a:pt x="1321054" y="0"/>
                  </a:lnTo>
                  <a:close/>
                </a:path>
              </a:pathLst>
            </a:custGeom>
            <a:solidFill>
              <a:srgbClr val="195426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7"/>
            <p:cNvSpPr/>
            <p:nvPr/>
          </p:nvSpPr>
          <p:spPr>
            <a:xfrm>
              <a:off x="0" y="2691461"/>
              <a:ext cx="788670" cy="1675130"/>
            </a:xfrm>
            <a:custGeom>
              <a:avLst/>
              <a:gdLst/>
              <a:ahLst/>
              <a:cxnLst/>
              <a:rect l="l" t="t" r="r" b="b"/>
              <a:pathLst>
                <a:path w="788670" h="1675129" extrusionOk="0">
                  <a:moveTo>
                    <a:pt x="0" y="0"/>
                  </a:moveTo>
                  <a:lnTo>
                    <a:pt x="0" y="1595773"/>
                  </a:lnTo>
                  <a:lnTo>
                    <a:pt x="59326" y="1615688"/>
                  </a:lnTo>
                  <a:lnTo>
                    <a:pt x="105231" y="1628876"/>
                  </a:lnTo>
                  <a:lnTo>
                    <a:pt x="151511" y="1640408"/>
                  </a:lnTo>
                  <a:lnTo>
                    <a:pt x="198118" y="1650279"/>
                  </a:lnTo>
                  <a:lnTo>
                    <a:pt x="245005" y="1658488"/>
                  </a:lnTo>
                  <a:lnTo>
                    <a:pt x="292123" y="1665031"/>
                  </a:lnTo>
                  <a:lnTo>
                    <a:pt x="339425" y="1669905"/>
                  </a:lnTo>
                  <a:lnTo>
                    <a:pt x="386862" y="1673107"/>
                  </a:lnTo>
                  <a:lnTo>
                    <a:pt x="434386" y="1674634"/>
                  </a:lnTo>
                  <a:lnTo>
                    <a:pt x="481950" y="1674483"/>
                  </a:lnTo>
                  <a:lnTo>
                    <a:pt x="529504" y="1672651"/>
                  </a:lnTo>
                  <a:lnTo>
                    <a:pt x="577002" y="1669134"/>
                  </a:lnTo>
                  <a:lnTo>
                    <a:pt x="624395" y="1663930"/>
                  </a:lnTo>
                  <a:lnTo>
                    <a:pt x="671635" y="1657036"/>
                  </a:lnTo>
                  <a:lnTo>
                    <a:pt x="718674" y="1648449"/>
                  </a:lnTo>
                  <a:lnTo>
                    <a:pt x="733061" y="1602848"/>
                  </a:lnTo>
                  <a:lnTo>
                    <a:pt x="745793" y="1556837"/>
                  </a:lnTo>
                  <a:lnTo>
                    <a:pt x="756869" y="1510464"/>
                  </a:lnTo>
                  <a:lnTo>
                    <a:pt x="766285" y="1463776"/>
                  </a:lnTo>
                  <a:lnTo>
                    <a:pt x="774038" y="1416821"/>
                  </a:lnTo>
                  <a:lnTo>
                    <a:pt x="780125" y="1369648"/>
                  </a:lnTo>
                  <a:lnTo>
                    <a:pt x="784543" y="1322304"/>
                  </a:lnTo>
                  <a:lnTo>
                    <a:pt x="787289" y="1274837"/>
                  </a:lnTo>
                  <a:lnTo>
                    <a:pt x="788359" y="1227296"/>
                  </a:lnTo>
                  <a:lnTo>
                    <a:pt x="787751" y="1179729"/>
                  </a:lnTo>
                  <a:lnTo>
                    <a:pt x="785462" y="1132184"/>
                  </a:lnTo>
                  <a:lnTo>
                    <a:pt x="781488" y="1084707"/>
                  </a:lnTo>
                  <a:lnTo>
                    <a:pt x="775826" y="1037349"/>
                  </a:lnTo>
                  <a:lnTo>
                    <a:pt x="768474" y="990156"/>
                  </a:lnTo>
                  <a:lnTo>
                    <a:pt x="759428" y="943177"/>
                  </a:lnTo>
                  <a:lnTo>
                    <a:pt x="748686" y="896460"/>
                  </a:lnTo>
                  <a:lnTo>
                    <a:pt x="736243" y="850052"/>
                  </a:lnTo>
                  <a:lnTo>
                    <a:pt x="722098" y="804002"/>
                  </a:lnTo>
                  <a:lnTo>
                    <a:pt x="706246" y="758358"/>
                  </a:lnTo>
                  <a:lnTo>
                    <a:pt x="688686" y="713168"/>
                  </a:lnTo>
                  <a:lnTo>
                    <a:pt x="669413" y="668480"/>
                  </a:lnTo>
                  <a:lnTo>
                    <a:pt x="648425" y="624342"/>
                  </a:lnTo>
                  <a:lnTo>
                    <a:pt x="625719" y="580801"/>
                  </a:lnTo>
                  <a:lnTo>
                    <a:pt x="601291" y="537906"/>
                  </a:lnTo>
                  <a:lnTo>
                    <a:pt x="575139" y="495706"/>
                  </a:lnTo>
                  <a:lnTo>
                    <a:pt x="547259" y="454247"/>
                  </a:lnTo>
                  <a:lnTo>
                    <a:pt x="517649" y="413579"/>
                  </a:lnTo>
                  <a:lnTo>
                    <a:pt x="486305" y="373748"/>
                  </a:lnTo>
                  <a:lnTo>
                    <a:pt x="453224" y="334804"/>
                  </a:lnTo>
                  <a:lnTo>
                    <a:pt x="418717" y="297133"/>
                  </a:lnTo>
                  <a:lnTo>
                    <a:pt x="383114" y="261074"/>
                  </a:lnTo>
                  <a:lnTo>
                    <a:pt x="346462" y="226631"/>
                  </a:lnTo>
                  <a:lnTo>
                    <a:pt x="308811" y="193805"/>
                  </a:lnTo>
                  <a:lnTo>
                    <a:pt x="270207" y="162601"/>
                  </a:lnTo>
                  <a:lnTo>
                    <a:pt x="230699" y="133020"/>
                  </a:lnTo>
                  <a:lnTo>
                    <a:pt x="190336" y="105067"/>
                  </a:lnTo>
                  <a:lnTo>
                    <a:pt x="149164" y="78743"/>
                  </a:lnTo>
                  <a:lnTo>
                    <a:pt x="107233" y="54052"/>
                  </a:lnTo>
                  <a:lnTo>
                    <a:pt x="64589" y="30997"/>
                  </a:lnTo>
                  <a:lnTo>
                    <a:pt x="21282" y="95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95426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7"/>
            <p:cNvSpPr/>
            <p:nvPr/>
          </p:nvSpPr>
          <p:spPr>
            <a:xfrm>
              <a:off x="0" y="1654844"/>
              <a:ext cx="812800" cy="904875"/>
            </a:xfrm>
            <a:custGeom>
              <a:avLst/>
              <a:gdLst/>
              <a:ahLst/>
              <a:cxnLst/>
              <a:rect l="l" t="t" r="r" b="b"/>
              <a:pathLst>
                <a:path w="812800" h="904875" extrusionOk="0">
                  <a:moveTo>
                    <a:pt x="360498" y="0"/>
                  </a:moveTo>
                  <a:lnTo>
                    <a:pt x="311221" y="2615"/>
                  </a:lnTo>
                  <a:lnTo>
                    <a:pt x="263482" y="10393"/>
                  </a:lnTo>
                  <a:lnTo>
                    <a:pt x="217556" y="23017"/>
                  </a:lnTo>
                  <a:lnTo>
                    <a:pt x="173719" y="40213"/>
                  </a:lnTo>
                  <a:lnTo>
                    <a:pt x="132246" y="61705"/>
                  </a:lnTo>
                  <a:lnTo>
                    <a:pt x="93414" y="87217"/>
                  </a:lnTo>
                  <a:lnTo>
                    <a:pt x="57499" y="116473"/>
                  </a:lnTo>
                  <a:lnTo>
                    <a:pt x="24775" y="149197"/>
                  </a:lnTo>
                  <a:lnTo>
                    <a:pt x="0" y="179615"/>
                  </a:lnTo>
                  <a:lnTo>
                    <a:pt x="0" y="724785"/>
                  </a:lnTo>
                  <a:lnTo>
                    <a:pt x="24775" y="755202"/>
                  </a:lnTo>
                  <a:lnTo>
                    <a:pt x="57499" y="787926"/>
                  </a:lnTo>
                  <a:lnTo>
                    <a:pt x="93414" y="817182"/>
                  </a:lnTo>
                  <a:lnTo>
                    <a:pt x="132246" y="842694"/>
                  </a:lnTo>
                  <a:lnTo>
                    <a:pt x="173719" y="864186"/>
                  </a:lnTo>
                  <a:lnTo>
                    <a:pt x="217556" y="881383"/>
                  </a:lnTo>
                  <a:lnTo>
                    <a:pt x="263482" y="894007"/>
                  </a:lnTo>
                  <a:lnTo>
                    <a:pt x="311221" y="901784"/>
                  </a:lnTo>
                  <a:lnTo>
                    <a:pt x="360498" y="904438"/>
                  </a:lnTo>
                  <a:lnTo>
                    <a:pt x="409774" y="901784"/>
                  </a:lnTo>
                  <a:lnTo>
                    <a:pt x="457513" y="894007"/>
                  </a:lnTo>
                  <a:lnTo>
                    <a:pt x="503440" y="881383"/>
                  </a:lnTo>
                  <a:lnTo>
                    <a:pt x="547278" y="864186"/>
                  </a:lnTo>
                  <a:lnTo>
                    <a:pt x="588751" y="842694"/>
                  </a:lnTo>
                  <a:lnTo>
                    <a:pt x="627584" y="817182"/>
                  </a:lnTo>
                  <a:lnTo>
                    <a:pt x="663500" y="787926"/>
                  </a:lnTo>
                  <a:lnTo>
                    <a:pt x="696224" y="755202"/>
                  </a:lnTo>
                  <a:lnTo>
                    <a:pt x="725480" y="719286"/>
                  </a:lnTo>
                  <a:lnTo>
                    <a:pt x="750992" y="680453"/>
                  </a:lnTo>
                  <a:lnTo>
                    <a:pt x="772484" y="638980"/>
                  </a:lnTo>
                  <a:lnTo>
                    <a:pt x="789680" y="595143"/>
                  </a:lnTo>
                  <a:lnTo>
                    <a:pt x="802305" y="549216"/>
                  </a:lnTo>
                  <a:lnTo>
                    <a:pt x="810082" y="501477"/>
                  </a:lnTo>
                  <a:lnTo>
                    <a:pt x="812736" y="452200"/>
                  </a:lnTo>
                  <a:lnTo>
                    <a:pt x="810082" y="402924"/>
                  </a:lnTo>
                  <a:lnTo>
                    <a:pt x="802305" y="355184"/>
                  </a:lnTo>
                  <a:lnTo>
                    <a:pt x="789680" y="309258"/>
                  </a:lnTo>
                  <a:lnTo>
                    <a:pt x="772484" y="265420"/>
                  </a:lnTo>
                  <a:lnTo>
                    <a:pt x="750992" y="223947"/>
                  </a:lnTo>
                  <a:lnTo>
                    <a:pt x="725480" y="185114"/>
                  </a:lnTo>
                  <a:lnTo>
                    <a:pt x="696224" y="149197"/>
                  </a:lnTo>
                  <a:lnTo>
                    <a:pt x="663500" y="116473"/>
                  </a:lnTo>
                  <a:lnTo>
                    <a:pt x="627584" y="87217"/>
                  </a:lnTo>
                  <a:lnTo>
                    <a:pt x="588751" y="61705"/>
                  </a:lnTo>
                  <a:lnTo>
                    <a:pt x="547278" y="40213"/>
                  </a:lnTo>
                  <a:lnTo>
                    <a:pt x="503440" y="23017"/>
                  </a:lnTo>
                  <a:lnTo>
                    <a:pt x="457513" y="10393"/>
                  </a:lnTo>
                  <a:lnTo>
                    <a:pt x="409774" y="2615"/>
                  </a:lnTo>
                  <a:lnTo>
                    <a:pt x="360498" y="0"/>
                  </a:lnTo>
                  <a:close/>
                </a:path>
              </a:pathLst>
            </a:custGeom>
            <a:solidFill>
              <a:srgbClr val="C7332E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7"/>
            <p:cNvSpPr/>
            <p:nvPr/>
          </p:nvSpPr>
          <p:spPr>
            <a:xfrm>
              <a:off x="0" y="4524069"/>
              <a:ext cx="812800" cy="904875"/>
            </a:xfrm>
            <a:custGeom>
              <a:avLst/>
              <a:gdLst/>
              <a:ahLst/>
              <a:cxnLst/>
              <a:rect l="l" t="t" r="r" b="b"/>
              <a:pathLst>
                <a:path w="812800" h="904875" extrusionOk="0">
                  <a:moveTo>
                    <a:pt x="360502" y="0"/>
                  </a:moveTo>
                  <a:lnTo>
                    <a:pt x="311226" y="2653"/>
                  </a:lnTo>
                  <a:lnTo>
                    <a:pt x="263486" y="10430"/>
                  </a:lnTo>
                  <a:lnTo>
                    <a:pt x="217560" y="23055"/>
                  </a:lnTo>
                  <a:lnTo>
                    <a:pt x="173722" y="40251"/>
                  </a:lnTo>
                  <a:lnTo>
                    <a:pt x="132249" y="61743"/>
                  </a:lnTo>
                  <a:lnTo>
                    <a:pt x="93416" y="87255"/>
                  </a:lnTo>
                  <a:lnTo>
                    <a:pt x="57500" y="116511"/>
                  </a:lnTo>
                  <a:lnTo>
                    <a:pt x="24776" y="149235"/>
                  </a:lnTo>
                  <a:lnTo>
                    <a:pt x="0" y="179652"/>
                  </a:lnTo>
                  <a:lnTo>
                    <a:pt x="0" y="724823"/>
                  </a:lnTo>
                  <a:lnTo>
                    <a:pt x="24776" y="755240"/>
                  </a:lnTo>
                  <a:lnTo>
                    <a:pt x="57500" y="787964"/>
                  </a:lnTo>
                  <a:lnTo>
                    <a:pt x="93416" y="817220"/>
                  </a:lnTo>
                  <a:lnTo>
                    <a:pt x="132249" y="842732"/>
                  </a:lnTo>
                  <a:lnTo>
                    <a:pt x="173722" y="864224"/>
                  </a:lnTo>
                  <a:lnTo>
                    <a:pt x="217560" y="881420"/>
                  </a:lnTo>
                  <a:lnTo>
                    <a:pt x="263486" y="894045"/>
                  </a:lnTo>
                  <a:lnTo>
                    <a:pt x="311226" y="901822"/>
                  </a:lnTo>
                  <a:lnTo>
                    <a:pt x="360502" y="904476"/>
                  </a:lnTo>
                  <a:lnTo>
                    <a:pt x="409777" y="901822"/>
                  </a:lnTo>
                  <a:lnTo>
                    <a:pt x="457515" y="894045"/>
                  </a:lnTo>
                  <a:lnTo>
                    <a:pt x="503441" y="881420"/>
                  </a:lnTo>
                  <a:lnTo>
                    <a:pt x="547278" y="864224"/>
                  </a:lnTo>
                  <a:lnTo>
                    <a:pt x="588750" y="842732"/>
                  </a:lnTo>
                  <a:lnTo>
                    <a:pt x="627582" y="817220"/>
                  </a:lnTo>
                  <a:lnTo>
                    <a:pt x="663498" y="787964"/>
                  </a:lnTo>
                  <a:lnTo>
                    <a:pt x="696222" y="755240"/>
                  </a:lnTo>
                  <a:lnTo>
                    <a:pt x="725477" y="719324"/>
                  </a:lnTo>
                  <a:lnTo>
                    <a:pt x="750989" y="680491"/>
                  </a:lnTo>
                  <a:lnTo>
                    <a:pt x="772481" y="639018"/>
                  </a:lnTo>
                  <a:lnTo>
                    <a:pt x="789677" y="595180"/>
                  </a:lnTo>
                  <a:lnTo>
                    <a:pt x="802302" y="549254"/>
                  </a:lnTo>
                  <a:lnTo>
                    <a:pt x="810079" y="501514"/>
                  </a:lnTo>
                  <a:lnTo>
                    <a:pt x="812733" y="452238"/>
                  </a:lnTo>
                  <a:lnTo>
                    <a:pt x="810079" y="402962"/>
                  </a:lnTo>
                  <a:lnTo>
                    <a:pt x="802302" y="355222"/>
                  </a:lnTo>
                  <a:lnTo>
                    <a:pt x="789677" y="309295"/>
                  </a:lnTo>
                  <a:lnTo>
                    <a:pt x="772481" y="265458"/>
                  </a:lnTo>
                  <a:lnTo>
                    <a:pt x="750989" y="223984"/>
                  </a:lnTo>
                  <a:lnTo>
                    <a:pt x="725477" y="185152"/>
                  </a:lnTo>
                  <a:lnTo>
                    <a:pt x="696222" y="149235"/>
                  </a:lnTo>
                  <a:lnTo>
                    <a:pt x="663498" y="116511"/>
                  </a:lnTo>
                  <a:lnTo>
                    <a:pt x="627582" y="87255"/>
                  </a:lnTo>
                  <a:lnTo>
                    <a:pt x="588750" y="61743"/>
                  </a:lnTo>
                  <a:lnTo>
                    <a:pt x="547278" y="40251"/>
                  </a:lnTo>
                  <a:lnTo>
                    <a:pt x="503441" y="23055"/>
                  </a:lnTo>
                  <a:lnTo>
                    <a:pt x="457515" y="10430"/>
                  </a:lnTo>
                  <a:lnTo>
                    <a:pt x="409777" y="2653"/>
                  </a:lnTo>
                  <a:lnTo>
                    <a:pt x="360502" y="0"/>
                  </a:lnTo>
                  <a:close/>
                </a:path>
              </a:pathLst>
            </a:custGeom>
            <a:solidFill>
              <a:srgbClr val="C7332E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7"/>
            <p:cNvSpPr/>
            <p:nvPr/>
          </p:nvSpPr>
          <p:spPr>
            <a:xfrm>
              <a:off x="1038852" y="4524069"/>
              <a:ext cx="904875" cy="904875"/>
            </a:xfrm>
            <a:custGeom>
              <a:avLst/>
              <a:gdLst/>
              <a:ahLst/>
              <a:cxnLst/>
              <a:rect l="l" t="t" r="r" b="b"/>
              <a:pathLst>
                <a:path w="904875" h="904875" extrusionOk="0">
                  <a:moveTo>
                    <a:pt x="452237" y="0"/>
                  </a:moveTo>
                  <a:lnTo>
                    <a:pt x="402961" y="2653"/>
                  </a:lnTo>
                  <a:lnTo>
                    <a:pt x="355222" y="10430"/>
                  </a:lnTo>
                  <a:lnTo>
                    <a:pt x="309295" y="23055"/>
                  </a:lnTo>
                  <a:lnTo>
                    <a:pt x="265457" y="40251"/>
                  </a:lnTo>
                  <a:lnTo>
                    <a:pt x="223984" y="61743"/>
                  </a:lnTo>
                  <a:lnTo>
                    <a:pt x="185151" y="87255"/>
                  </a:lnTo>
                  <a:lnTo>
                    <a:pt x="149235" y="116511"/>
                  </a:lnTo>
                  <a:lnTo>
                    <a:pt x="116511" y="149235"/>
                  </a:lnTo>
                  <a:lnTo>
                    <a:pt x="87255" y="185152"/>
                  </a:lnTo>
                  <a:lnTo>
                    <a:pt x="61743" y="223984"/>
                  </a:lnTo>
                  <a:lnTo>
                    <a:pt x="40251" y="265458"/>
                  </a:lnTo>
                  <a:lnTo>
                    <a:pt x="23055" y="309295"/>
                  </a:lnTo>
                  <a:lnTo>
                    <a:pt x="10430" y="355222"/>
                  </a:lnTo>
                  <a:lnTo>
                    <a:pt x="2653" y="402962"/>
                  </a:lnTo>
                  <a:lnTo>
                    <a:pt x="0" y="452238"/>
                  </a:lnTo>
                  <a:lnTo>
                    <a:pt x="2653" y="501514"/>
                  </a:lnTo>
                  <a:lnTo>
                    <a:pt x="10430" y="549254"/>
                  </a:lnTo>
                  <a:lnTo>
                    <a:pt x="23055" y="595180"/>
                  </a:lnTo>
                  <a:lnTo>
                    <a:pt x="40251" y="639018"/>
                  </a:lnTo>
                  <a:lnTo>
                    <a:pt x="61743" y="680491"/>
                  </a:lnTo>
                  <a:lnTo>
                    <a:pt x="87255" y="719324"/>
                  </a:lnTo>
                  <a:lnTo>
                    <a:pt x="116511" y="755240"/>
                  </a:lnTo>
                  <a:lnTo>
                    <a:pt x="149235" y="787964"/>
                  </a:lnTo>
                  <a:lnTo>
                    <a:pt x="185151" y="817220"/>
                  </a:lnTo>
                  <a:lnTo>
                    <a:pt x="223984" y="842732"/>
                  </a:lnTo>
                  <a:lnTo>
                    <a:pt x="265457" y="864224"/>
                  </a:lnTo>
                  <a:lnTo>
                    <a:pt x="309295" y="881420"/>
                  </a:lnTo>
                  <a:lnTo>
                    <a:pt x="355222" y="894045"/>
                  </a:lnTo>
                  <a:lnTo>
                    <a:pt x="402961" y="901822"/>
                  </a:lnTo>
                  <a:lnTo>
                    <a:pt x="452237" y="904476"/>
                  </a:lnTo>
                  <a:lnTo>
                    <a:pt x="501512" y="901822"/>
                  </a:lnTo>
                  <a:lnTo>
                    <a:pt x="549250" y="894045"/>
                  </a:lnTo>
                  <a:lnTo>
                    <a:pt x="595176" y="881420"/>
                  </a:lnTo>
                  <a:lnTo>
                    <a:pt x="639013" y="864224"/>
                  </a:lnTo>
                  <a:lnTo>
                    <a:pt x="680485" y="842732"/>
                  </a:lnTo>
                  <a:lnTo>
                    <a:pt x="719318" y="817220"/>
                  </a:lnTo>
                  <a:lnTo>
                    <a:pt x="755234" y="787964"/>
                  </a:lnTo>
                  <a:lnTo>
                    <a:pt x="787957" y="755240"/>
                  </a:lnTo>
                  <a:lnTo>
                    <a:pt x="817213" y="719324"/>
                  </a:lnTo>
                  <a:lnTo>
                    <a:pt x="842725" y="680491"/>
                  </a:lnTo>
                  <a:lnTo>
                    <a:pt x="864217" y="639018"/>
                  </a:lnTo>
                  <a:lnTo>
                    <a:pt x="881413" y="595180"/>
                  </a:lnTo>
                  <a:lnTo>
                    <a:pt x="894038" y="549254"/>
                  </a:lnTo>
                  <a:lnTo>
                    <a:pt x="901815" y="501514"/>
                  </a:lnTo>
                  <a:lnTo>
                    <a:pt x="904469" y="452238"/>
                  </a:lnTo>
                  <a:lnTo>
                    <a:pt x="901815" y="402962"/>
                  </a:lnTo>
                  <a:lnTo>
                    <a:pt x="894038" y="355222"/>
                  </a:lnTo>
                  <a:lnTo>
                    <a:pt x="881413" y="309295"/>
                  </a:lnTo>
                  <a:lnTo>
                    <a:pt x="864217" y="265458"/>
                  </a:lnTo>
                  <a:lnTo>
                    <a:pt x="842725" y="223984"/>
                  </a:lnTo>
                  <a:lnTo>
                    <a:pt x="817213" y="185152"/>
                  </a:lnTo>
                  <a:lnTo>
                    <a:pt x="787957" y="149235"/>
                  </a:lnTo>
                  <a:lnTo>
                    <a:pt x="755234" y="116511"/>
                  </a:lnTo>
                  <a:lnTo>
                    <a:pt x="719318" y="87255"/>
                  </a:lnTo>
                  <a:lnTo>
                    <a:pt x="680485" y="61743"/>
                  </a:lnTo>
                  <a:lnTo>
                    <a:pt x="639013" y="40251"/>
                  </a:lnTo>
                  <a:lnTo>
                    <a:pt x="595176" y="23055"/>
                  </a:lnTo>
                  <a:lnTo>
                    <a:pt x="549250" y="10430"/>
                  </a:lnTo>
                  <a:lnTo>
                    <a:pt x="501512" y="2653"/>
                  </a:lnTo>
                  <a:lnTo>
                    <a:pt x="452237" y="0"/>
                  </a:lnTo>
                  <a:close/>
                </a:path>
              </a:pathLst>
            </a:custGeom>
            <a:solidFill>
              <a:srgbClr val="007DF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7"/>
            <p:cNvSpPr/>
            <p:nvPr/>
          </p:nvSpPr>
          <p:spPr>
            <a:xfrm>
              <a:off x="1038852" y="1654807"/>
              <a:ext cx="904875" cy="904875"/>
            </a:xfrm>
            <a:custGeom>
              <a:avLst/>
              <a:gdLst/>
              <a:ahLst/>
              <a:cxnLst/>
              <a:rect l="l" t="t" r="r" b="b"/>
              <a:pathLst>
                <a:path w="904875" h="904875" extrusionOk="0">
                  <a:moveTo>
                    <a:pt x="452237" y="0"/>
                  </a:moveTo>
                  <a:lnTo>
                    <a:pt x="402961" y="2653"/>
                  </a:lnTo>
                  <a:lnTo>
                    <a:pt x="355222" y="10430"/>
                  </a:lnTo>
                  <a:lnTo>
                    <a:pt x="309295" y="23055"/>
                  </a:lnTo>
                  <a:lnTo>
                    <a:pt x="265457" y="40251"/>
                  </a:lnTo>
                  <a:lnTo>
                    <a:pt x="223984" y="61743"/>
                  </a:lnTo>
                  <a:lnTo>
                    <a:pt x="185151" y="87255"/>
                  </a:lnTo>
                  <a:lnTo>
                    <a:pt x="149235" y="116511"/>
                  </a:lnTo>
                  <a:lnTo>
                    <a:pt x="116511" y="149235"/>
                  </a:lnTo>
                  <a:lnTo>
                    <a:pt x="87255" y="185152"/>
                  </a:lnTo>
                  <a:lnTo>
                    <a:pt x="61743" y="223984"/>
                  </a:lnTo>
                  <a:lnTo>
                    <a:pt x="40251" y="265458"/>
                  </a:lnTo>
                  <a:lnTo>
                    <a:pt x="23055" y="309295"/>
                  </a:lnTo>
                  <a:lnTo>
                    <a:pt x="10430" y="355222"/>
                  </a:lnTo>
                  <a:lnTo>
                    <a:pt x="2653" y="402962"/>
                  </a:lnTo>
                  <a:lnTo>
                    <a:pt x="0" y="452238"/>
                  </a:lnTo>
                  <a:lnTo>
                    <a:pt x="2653" y="501514"/>
                  </a:lnTo>
                  <a:lnTo>
                    <a:pt x="10430" y="549254"/>
                  </a:lnTo>
                  <a:lnTo>
                    <a:pt x="23055" y="595180"/>
                  </a:lnTo>
                  <a:lnTo>
                    <a:pt x="40251" y="639018"/>
                  </a:lnTo>
                  <a:lnTo>
                    <a:pt x="61743" y="680491"/>
                  </a:lnTo>
                  <a:lnTo>
                    <a:pt x="87255" y="719324"/>
                  </a:lnTo>
                  <a:lnTo>
                    <a:pt x="116511" y="755240"/>
                  </a:lnTo>
                  <a:lnTo>
                    <a:pt x="149235" y="787964"/>
                  </a:lnTo>
                  <a:lnTo>
                    <a:pt x="185151" y="817220"/>
                  </a:lnTo>
                  <a:lnTo>
                    <a:pt x="223984" y="842732"/>
                  </a:lnTo>
                  <a:lnTo>
                    <a:pt x="265457" y="864224"/>
                  </a:lnTo>
                  <a:lnTo>
                    <a:pt x="309295" y="881420"/>
                  </a:lnTo>
                  <a:lnTo>
                    <a:pt x="355222" y="894045"/>
                  </a:lnTo>
                  <a:lnTo>
                    <a:pt x="402961" y="901822"/>
                  </a:lnTo>
                  <a:lnTo>
                    <a:pt x="452237" y="904476"/>
                  </a:lnTo>
                  <a:lnTo>
                    <a:pt x="501512" y="901822"/>
                  </a:lnTo>
                  <a:lnTo>
                    <a:pt x="549250" y="894045"/>
                  </a:lnTo>
                  <a:lnTo>
                    <a:pt x="595176" y="881420"/>
                  </a:lnTo>
                  <a:lnTo>
                    <a:pt x="639013" y="864224"/>
                  </a:lnTo>
                  <a:lnTo>
                    <a:pt x="680485" y="842732"/>
                  </a:lnTo>
                  <a:lnTo>
                    <a:pt x="719318" y="817220"/>
                  </a:lnTo>
                  <a:lnTo>
                    <a:pt x="755234" y="787964"/>
                  </a:lnTo>
                  <a:lnTo>
                    <a:pt x="787957" y="755240"/>
                  </a:lnTo>
                  <a:lnTo>
                    <a:pt x="817213" y="719324"/>
                  </a:lnTo>
                  <a:lnTo>
                    <a:pt x="842725" y="680491"/>
                  </a:lnTo>
                  <a:lnTo>
                    <a:pt x="864217" y="639018"/>
                  </a:lnTo>
                  <a:lnTo>
                    <a:pt x="881413" y="595180"/>
                  </a:lnTo>
                  <a:lnTo>
                    <a:pt x="894038" y="549254"/>
                  </a:lnTo>
                  <a:lnTo>
                    <a:pt x="901815" y="501514"/>
                  </a:lnTo>
                  <a:lnTo>
                    <a:pt x="904469" y="452238"/>
                  </a:lnTo>
                  <a:lnTo>
                    <a:pt x="901815" y="402962"/>
                  </a:lnTo>
                  <a:lnTo>
                    <a:pt x="894038" y="355222"/>
                  </a:lnTo>
                  <a:lnTo>
                    <a:pt x="881413" y="309295"/>
                  </a:lnTo>
                  <a:lnTo>
                    <a:pt x="864217" y="265458"/>
                  </a:lnTo>
                  <a:lnTo>
                    <a:pt x="842725" y="223984"/>
                  </a:lnTo>
                  <a:lnTo>
                    <a:pt x="817213" y="185152"/>
                  </a:lnTo>
                  <a:lnTo>
                    <a:pt x="787957" y="149235"/>
                  </a:lnTo>
                  <a:lnTo>
                    <a:pt x="755234" y="116511"/>
                  </a:lnTo>
                  <a:lnTo>
                    <a:pt x="719318" y="87255"/>
                  </a:lnTo>
                  <a:lnTo>
                    <a:pt x="680485" y="61743"/>
                  </a:lnTo>
                  <a:lnTo>
                    <a:pt x="639013" y="40251"/>
                  </a:lnTo>
                  <a:lnTo>
                    <a:pt x="595176" y="23055"/>
                  </a:lnTo>
                  <a:lnTo>
                    <a:pt x="549250" y="10430"/>
                  </a:lnTo>
                  <a:lnTo>
                    <a:pt x="501512" y="2653"/>
                  </a:lnTo>
                  <a:lnTo>
                    <a:pt x="452237" y="0"/>
                  </a:lnTo>
                  <a:close/>
                </a:path>
              </a:pathLst>
            </a:custGeom>
            <a:solidFill>
              <a:srgbClr val="007DF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7"/>
            <p:cNvSpPr/>
            <p:nvPr/>
          </p:nvSpPr>
          <p:spPr>
            <a:xfrm>
              <a:off x="628664" y="8194671"/>
              <a:ext cx="597535" cy="597535"/>
            </a:xfrm>
            <a:custGeom>
              <a:avLst/>
              <a:gdLst/>
              <a:ahLst/>
              <a:cxnLst/>
              <a:rect l="l" t="t" r="r" b="b"/>
              <a:pathLst>
                <a:path w="597535" h="597534" extrusionOk="0">
                  <a:moveTo>
                    <a:pt x="298472" y="0"/>
                  </a:moveTo>
                  <a:lnTo>
                    <a:pt x="250057" y="3906"/>
                  </a:lnTo>
                  <a:lnTo>
                    <a:pt x="204129" y="15216"/>
                  </a:lnTo>
                  <a:lnTo>
                    <a:pt x="161304" y="33315"/>
                  </a:lnTo>
                  <a:lnTo>
                    <a:pt x="122196" y="57588"/>
                  </a:lnTo>
                  <a:lnTo>
                    <a:pt x="87418" y="87421"/>
                  </a:lnTo>
                  <a:lnTo>
                    <a:pt x="57586" y="122199"/>
                  </a:lnTo>
                  <a:lnTo>
                    <a:pt x="33313" y="161308"/>
                  </a:lnTo>
                  <a:lnTo>
                    <a:pt x="15215" y="204132"/>
                  </a:lnTo>
                  <a:lnTo>
                    <a:pt x="3906" y="250059"/>
                  </a:lnTo>
                  <a:lnTo>
                    <a:pt x="0" y="298472"/>
                  </a:lnTo>
                  <a:lnTo>
                    <a:pt x="3906" y="346885"/>
                  </a:lnTo>
                  <a:lnTo>
                    <a:pt x="15215" y="392812"/>
                  </a:lnTo>
                  <a:lnTo>
                    <a:pt x="33313" y="435637"/>
                  </a:lnTo>
                  <a:lnTo>
                    <a:pt x="57586" y="474745"/>
                  </a:lnTo>
                  <a:lnTo>
                    <a:pt x="87418" y="509523"/>
                  </a:lnTo>
                  <a:lnTo>
                    <a:pt x="122196" y="539356"/>
                  </a:lnTo>
                  <a:lnTo>
                    <a:pt x="161304" y="563629"/>
                  </a:lnTo>
                  <a:lnTo>
                    <a:pt x="204129" y="581728"/>
                  </a:lnTo>
                  <a:lnTo>
                    <a:pt x="250057" y="593038"/>
                  </a:lnTo>
                  <a:lnTo>
                    <a:pt x="298472" y="596945"/>
                  </a:lnTo>
                  <a:lnTo>
                    <a:pt x="346886" y="593038"/>
                  </a:lnTo>
                  <a:lnTo>
                    <a:pt x="392812" y="581728"/>
                  </a:lnTo>
                  <a:lnTo>
                    <a:pt x="435637" y="563629"/>
                  </a:lnTo>
                  <a:lnTo>
                    <a:pt x="474746" y="539356"/>
                  </a:lnTo>
                  <a:lnTo>
                    <a:pt x="509524" y="509523"/>
                  </a:lnTo>
                  <a:lnTo>
                    <a:pt x="539357" y="474745"/>
                  </a:lnTo>
                  <a:lnTo>
                    <a:pt x="563630" y="435637"/>
                  </a:lnTo>
                  <a:lnTo>
                    <a:pt x="581729" y="392812"/>
                  </a:lnTo>
                  <a:lnTo>
                    <a:pt x="593039" y="346885"/>
                  </a:lnTo>
                  <a:lnTo>
                    <a:pt x="596945" y="298472"/>
                  </a:lnTo>
                  <a:lnTo>
                    <a:pt x="593039" y="250059"/>
                  </a:lnTo>
                  <a:lnTo>
                    <a:pt x="581729" y="204132"/>
                  </a:lnTo>
                  <a:lnTo>
                    <a:pt x="563630" y="161308"/>
                  </a:lnTo>
                  <a:lnTo>
                    <a:pt x="539357" y="122199"/>
                  </a:lnTo>
                  <a:lnTo>
                    <a:pt x="509524" y="87421"/>
                  </a:lnTo>
                  <a:lnTo>
                    <a:pt x="474746" y="57588"/>
                  </a:lnTo>
                  <a:lnTo>
                    <a:pt x="435637" y="33315"/>
                  </a:lnTo>
                  <a:lnTo>
                    <a:pt x="392812" y="15216"/>
                  </a:lnTo>
                  <a:lnTo>
                    <a:pt x="346886" y="3906"/>
                  </a:lnTo>
                  <a:lnTo>
                    <a:pt x="298472" y="0"/>
                  </a:lnTo>
                  <a:close/>
                </a:path>
              </a:pathLst>
            </a:custGeom>
            <a:solidFill>
              <a:srgbClr val="E5873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7"/>
            <p:cNvSpPr/>
            <p:nvPr/>
          </p:nvSpPr>
          <p:spPr>
            <a:xfrm>
              <a:off x="628661" y="5355789"/>
              <a:ext cx="597535" cy="597535"/>
            </a:xfrm>
            <a:custGeom>
              <a:avLst/>
              <a:gdLst/>
              <a:ahLst/>
              <a:cxnLst/>
              <a:rect l="l" t="t" r="r" b="b"/>
              <a:pathLst>
                <a:path w="597535" h="597535" extrusionOk="0">
                  <a:moveTo>
                    <a:pt x="298472" y="0"/>
                  </a:moveTo>
                  <a:lnTo>
                    <a:pt x="250059" y="3906"/>
                  </a:lnTo>
                  <a:lnTo>
                    <a:pt x="204132" y="15215"/>
                  </a:lnTo>
                  <a:lnTo>
                    <a:pt x="161308" y="33313"/>
                  </a:lnTo>
                  <a:lnTo>
                    <a:pt x="122199" y="57586"/>
                  </a:lnTo>
                  <a:lnTo>
                    <a:pt x="87421" y="87418"/>
                  </a:lnTo>
                  <a:lnTo>
                    <a:pt x="57588" y="122195"/>
                  </a:lnTo>
                  <a:lnTo>
                    <a:pt x="33315" y="161304"/>
                  </a:lnTo>
                  <a:lnTo>
                    <a:pt x="15216" y="204129"/>
                  </a:lnTo>
                  <a:lnTo>
                    <a:pt x="3906" y="250057"/>
                  </a:lnTo>
                  <a:lnTo>
                    <a:pt x="0" y="298472"/>
                  </a:lnTo>
                  <a:lnTo>
                    <a:pt x="3906" y="346885"/>
                  </a:lnTo>
                  <a:lnTo>
                    <a:pt x="15216" y="392812"/>
                  </a:lnTo>
                  <a:lnTo>
                    <a:pt x="33315" y="435637"/>
                  </a:lnTo>
                  <a:lnTo>
                    <a:pt x="57588" y="474745"/>
                  </a:lnTo>
                  <a:lnTo>
                    <a:pt x="87421" y="509523"/>
                  </a:lnTo>
                  <a:lnTo>
                    <a:pt x="122199" y="539356"/>
                  </a:lnTo>
                  <a:lnTo>
                    <a:pt x="161308" y="563629"/>
                  </a:lnTo>
                  <a:lnTo>
                    <a:pt x="204132" y="581728"/>
                  </a:lnTo>
                  <a:lnTo>
                    <a:pt x="250059" y="593038"/>
                  </a:lnTo>
                  <a:lnTo>
                    <a:pt x="298472" y="596945"/>
                  </a:lnTo>
                  <a:lnTo>
                    <a:pt x="346886" y="593038"/>
                  </a:lnTo>
                  <a:lnTo>
                    <a:pt x="392812" y="581728"/>
                  </a:lnTo>
                  <a:lnTo>
                    <a:pt x="435637" y="563629"/>
                  </a:lnTo>
                  <a:lnTo>
                    <a:pt x="474746" y="539356"/>
                  </a:lnTo>
                  <a:lnTo>
                    <a:pt x="509524" y="509523"/>
                  </a:lnTo>
                  <a:lnTo>
                    <a:pt x="539357" y="474745"/>
                  </a:lnTo>
                  <a:lnTo>
                    <a:pt x="563630" y="435637"/>
                  </a:lnTo>
                  <a:lnTo>
                    <a:pt x="581729" y="392812"/>
                  </a:lnTo>
                  <a:lnTo>
                    <a:pt x="593039" y="346885"/>
                  </a:lnTo>
                  <a:lnTo>
                    <a:pt x="596945" y="298472"/>
                  </a:lnTo>
                  <a:lnTo>
                    <a:pt x="593039" y="250057"/>
                  </a:lnTo>
                  <a:lnTo>
                    <a:pt x="581729" y="204129"/>
                  </a:lnTo>
                  <a:lnTo>
                    <a:pt x="563630" y="161304"/>
                  </a:lnTo>
                  <a:lnTo>
                    <a:pt x="539357" y="122195"/>
                  </a:lnTo>
                  <a:lnTo>
                    <a:pt x="509524" y="87418"/>
                  </a:lnTo>
                  <a:lnTo>
                    <a:pt x="474746" y="57586"/>
                  </a:lnTo>
                  <a:lnTo>
                    <a:pt x="435637" y="33313"/>
                  </a:lnTo>
                  <a:lnTo>
                    <a:pt x="392812" y="15215"/>
                  </a:lnTo>
                  <a:lnTo>
                    <a:pt x="346886" y="3906"/>
                  </a:lnTo>
                  <a:lnTo>
                    <a:pt x="298472" y="0"/>
                  </a:lnTo>
                  <a:close/>
                </a:path>
              </a:pathLst>
            </a:custGeom>
            <a:solidFill>
              <a:srgbClr val="E5873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7"/>
            <p:cNvSpPr/>
            <p:nvPr/>
          </p:nvSpPr>
          <p:spPr>
            <a:xfrm>
              <a:off x="628660" y="2516904"/>
              <a:ext cx="597535" cy="597535"/>
            </a:xfrm>
            <a:custGeom>
              <a:avLst/>
              <a:gdLst/>
              <a:ahLst/>
              <a:cxnLst/>
              <a:rect l="l" t="t" r="r" b="b"/>
              <a:pathLst>
                <a:path w="597535" h="597535" extrusionOk="0">
                  <a:moveTo>
                    <a:pt x="298472" y="0"/>
                  </a:moveTo>
                  <a:lnTo>
                    <a:pt x="250059" y="3906"/>
                  </a:lnTo>
                  <a:lnTo>
                    <a:pt x="204132" y="15216"/>
                  </a:lnTo>
                  <a:lnTo>
                    <a:pt x="161308" y="33315"/>
                  </a:lnTo>
                  <a:lnTo>
                    <a:pt x="122199" y="57588"/>
                  </a:lnTo>
                  <a:lnTo>
                    <a:pt x="87421" y="87421"/>
                  </a:lnTo>
                  <a:lnTo>
                    <a:pt x="57588" y="122199"/>
                  </a:lnTo>
                  <a:lnTo>
                    <a:pt x="33315" y="161308"/>
                  </a:lnTo>
                  <a:lnTo>
                    <a:pt x="15216" y="204132"/>
                  </a:lnTo>
                  <a:lnTo>
                    <a:pt x="3906" y="250059"/>
                  </a:lnTo>
                  <a:lnTo>
                    <a:pt x="0" y="298472"/>
                  </a:lnTo>
                  <a:lnTo>
                    <a:pt x="3906" y="346886"/>
                  </a:lnTo>
                  <a:lnTo>
                    <a:pt x="15216" y="392812"/>
                  </a:lnTo>
                  <a:lnTo>
                    <a:pt x="33315" y="435637"/>
                  </a:lnTo>
                  <a:lnTo>
                    <a:pt x="57588" y="474746"/>
                  </a:lnTo>
                  <a:lnTo>
                    <a:pt x="87421" y="509524"/>
                  </a:lnTo>
                  <a:lnTo>
                    <a:pt x="122199" y="539357"/>
                  </a:lnTo>
                  <a:lnTo>
                    <a:pt x="161308" y="563630"/>
                  </a:lnTo>
                  <a:lnTo>
                    <a:pt x="204132" y="581729"/>
                  </a:lnTo>
                  <a:lnTo>
                    <a:pt x="250059" y="593039"/>
                  </a:lnTo>
                  <a:lnTo>
                    <a:pt x="298472" y="596946"/>
                  </a:lnTo>
                  <a:lnTo>
                    <a:pt x="346888" y="593039"/>
                  </a:lnTo>
                  <a:lnTo>
                    <a:pt x="392815" y="581729"/>
                  </a:lnTo>
                  <a:lnTo>
                    <a:pt x="435641" y="563630"/>
                  </a:lnTo>
                  <a:lnTo>
                    <a:pt x="474749" y="539357"/>
                  </a:lnTo>
                  <a:lnTo>
                    <a:pt x="509527" y="509524"/>
                  </a:lnTo>
                  <a:lnTo>
                    <a:pt x="539359" y="474746"/>
                  </a:lnTo>
                  <a:lnTo>
                    <a:pt x="563631" y="435637"/>
                  </a:lnTo>
                  <a:lnTo>
                    <a:pt x="581729" y="392812"/>
                  </a:lnTo>
                  <a:lnTo>
                    <a:pt x="593039" y="346886"/>
                  </a:lnTo>
                  <a:lnTo>
                    <a:pt x="596945" y="298472"/>
                  </a:lnTo>
                  <a:lnTo>
                    <a:pt x="593039" y="250059"/>
                  </a:lnTo>
                  <a:lnTo>
                    <a:pt x="581729" y="204132"/>
                  </a:lnTo>
                  <a:lnTo>
                    <a:pt x="563631" y="161308"/>
                  </a:lnTo>
                  <a:lnTo>
                    <a:pt x="539359" y="122199"/>
                  </a:lnTo>
                  <a:lnTo>
                    <a:pt x="509527" y="87421"/>
                  </a:lnTo>
                  <a:lnTo>
                    <a:pt x="474749" y="57588"/>
                  </a:lnTo>
                  <a:lnTo>
                    <a:pt x="435641" y="33315"/>
                  </a:lnTo>
                  <a:lnTo>
                    <a:pt x="392815" y="15216"/>
                  </a:lnTo>
                  <a:lnTo>
                    <a:pt x="346888" y="3906"/>
                  </a:lnTo>
                  <a:lnTo>
                    <a:pt x="298472" y="0"/>
                  </a:lnTo>
                  <a:close/>
                </a:path>
              </a:pathLst>
            </a:custGeom>
            <a:solidFill>
              <a:srgbClr val="E5873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7"/>
            <p:cNvSpPr/>
            <p:nvPr/>
          </p:nvSpPr>
          <p:spPr>
            <a:xfrm>
              <a:off x="0" y="5437736"/>
              <a:ext cx="93980" cy="433070"/>
            </a:xfrm>
            <a:custGeom>
              <a:avLst/>
              <a:gdLst/>
              <a:ahLst/>
              <a:cxnLst/>
              <a:rect l="l" t="t" r="r" b="b"/>
              <a:pathLst>
                <a:path w="93980" h="433070" extrusionOk="0">
                  <a:moveTo>
                    <a:pt x="0" y="0"/>
                  </a:moveTo>
                  <a:lnTo>
                    <a:pt x="0" y="433048"/>
                  </a:lnTo>
                  <a:lnTo>
                    <a:pt x="6379" y="427576"/>
                  </a:lnTo>
                  <a:lnTo>
                    <a:pt x="36212" y="392797"/>
                  </a:lnTo>
                  <a:lnTo>
                    <a:pt x="60485" y="353689"/>
                  </a:lnTo>
                  <a:lnTo>
                    <a:pt x="78584" y="310864"/>
                  </a:lnTo>
                  <a:lnTo>
                    <a:pt x="89894" y="264938"/>
                  </a:lnTo>
                  <a:lnTo>
                    <a:pt x="93800" y="216524"/>
                  </a:lnTo>
                  <a:lnTo>
                    <a:pt x="89894" y="168111"/>
                  </a:lnTo>
                  <a:lnTo>
                    <a:pt x="78584" y="122184"/>
                  </a:lnTo>
                  <a:lnTo>
                    <a:pt x="60485" y="79359"/>
                  </a:lnTo>
                  <a:lnTo>
                    <a:pt x="36212" y="40250"/>
                  </a:lnTo>
                  <a:lnTo>
                    <a:pt x="6379" y="54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5873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7"/>
            <p:cNvSpPr/>
            <p:nvPr/>
          </p:nvSpPr>
          <p:spPr>
            <a:xfrm>
              <a:off x="1760468" y="5355787"/>
              <a:ext cx="597535" cy="597535"/>
            </a:xfrm>
            <a:custGeom>
              <a:avLst/>
              <a:gdLst/>
              <a:ahLst/>
              <a:cxnLst/>
              <a:rect l="l" t="t" r="r" b="b"/>
              <a:pathLst>
                <a:path w="597535" h="597535" extrusionOk="0">
                  <a:moveTo>
                    <a:pt x="298472" y="0"/>
                  </a:moveTo>
                  <a:lnTo>
                    <a:pt x="250059" y="3906"/>
                  </a:lnTo>
                  <a:lnTo>
                    <a:pt x="204132" y="15216"/>
                  </a:lnTo>
                  <a:lnTo>
                    <a:pt x="161308" y="33315"/>
                  </a:lnTo>
                  <a:lnTo>
                    <a:pt x="122199" y="57588"/>
                  </a:lnTo>
                  <a:lnTo>
                    <a:pt x="87421" y="87421"/>
                  </a:lnTo>
                  <a:lnTo>
                    <a:pt x="57588" y="122199"/>
                  </a:lnTo>
                  <a:lnTo>
                    <a:pt x="33315" y="161308"/>
                  </a:lnTo>
                  <a:lnTo>
                    <a:pt x="15216" y="204133"/>
                  </a:lnTo>
                  <a:lnTo>
                    <a:pt x="3906" y="250059"/>
                  </a:lnTo>
                  <a:lnTo>
                    <a:pt x="0" y="298473"/>
                  </a:lnTo>
                  <a:lnTo>
                    <a:pt x="3906" y="346886"/>
                  </a:lnTo>
                  <a:lnTo>
                    <a:pt x="15216" y="392813"/>
                  </a:lnTo>
                  <a:lnTo>
                    <a:pt x="33315" y="435638"/>
                  </a:lnTo>
                  <a:lnTo>
                    <a:pt x="57588" y="474746"/>
                  </a:lnTo>
                  <a:lnTo>
                    <a:pt x="87421" y="509524"/>
                  </a:lnTo>
                  <a:lnTo>
                    <a:pt x="122199" y="539357"/>
                  </a:lnTo>
                  <a:lnTo>
                    <a:pt x="161308" y="563630"/>
                  </a:lnTo>
                  <a:lnTo>
                    <a:pt x="204132" y="581729"/>
                  </a:lnTo>
                  <a:lnTo>
                    <a:pt x="250059" y="593039"/>
                  </a:lnTo>
                  <a:lnTo>
                    <a:pt x="298472" y="596946"/>
                  </a:lnTo>
                  <a:lnTo>
                    <a:pt x="346888" y="593039"/>
                  </a:lnTo>
                  <a:lnTo>
                    <a:pt x="392815" y="581729"/>
                  </a:lnTo>
                  <a:lnTo>
                    <a:pt x="435641" y="563630"/>
                  </a:lnTo>
                  <a:lnTo>
                    <a:pt x="474749" y="539357"/>
                  </a:lnTo>
                  <a:lnTo>
                    <a:pt x="509527" y="509524"/>
                  </a:lnTo>
                  <a:lnTo>
                    <a:pt x="539359" y="474746"/>
                  </a:lnTo>
                  <a:lnTo>
                    <a:pt x="563632" y="435638"/>
                  </a:lnTo>
                  <a:lnTo>
                    <a:pt x="581730" y="392813"/>
                  </a:lnTo>
                  <a:lnTo>
                    <a:pt x="593039" y="346886"/>
                  </a:lnTo>
                  <a:lnTo>
                    <a:pt x="596946" y="298473"/>
                  </a:lnTo>
                  <a:lnTo>
                    <a:pt x="593039" y="250059"/>
                  </a:lnTo>
                  <a:lnTo>
                    <a:pt x="581730" y="204133"/>
                  </a:lnTo>
                  <a:lnTo>
                    <a:pt x="563632" y="161308"/>
                  </a:lnTo>
                  <a:lnTo>
                    <a:pt x="539359" y="122199"/>
                  </a:lnTo>
                  <a:lnTo>
                    <a:pt x="509527" y="87421"/>
                  </a:lnTo>
                  <a:lnTo>
                    <a:pt x="474749" y="57588"/>
                  </a:lnTo>
                  <a:lnTo>
                    <a:pt x="435641" y="33315"/>
                  </a:lnTo>
                  <a:lnTo>
                    <a:pt x="392815" y="15216"/>
                  </a:lnTo>
                  <a:lnTo>
                    <a:pt x="346888" y="3906"/>
                  </a:lnTo>
                  <a:lnTo>
                    <a:pt x="298472" y="0"/>
                  </a:lnTo>
                  <a:close/>
                </a:path>
              </a:pathLst>
            </a:custGeom>
            <a:solidFill>
              <a:srgbClr val="E5873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39" name="Google Shape;339;p7"/>
          <p:cNvSpPr txBox="1">
            <a:spLocks noGrp="1"/>
          </p:cNvSpPr>
          <p:nvPr>
            <p:ph type="title"/>
          </p:nvPr>
        </p:nvSpPr>
        <p:spPr>
          <a:xfrm>
            <a:off x="4129048" y="1958838"/>
            <a:ext cx="15660652" cy="943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40650" rIns="0" bIns="0" anchor="t" anchorCtr="0">
            <a:spAutoFit/>
          </a:bodyPr>
          <a:lstStyle/>
          <a:p>
            <a:r>
              <a:rPr lang="en-US" sz="9600" dirty="0">
                <a:solidFill>
                  <a:schemeClr val="tx1"/>
                </a:solidFill>
                <a:latin typeface="Times New Roman" panose="02020603050405020304" pitchFamily="18" charset="0"/>
                <a:ea typeface="Rethink Sans"/>
                <a:cs typeface="Times New Roman" panose="02020603050405020304" pitchFamily="18" charset="0"/>
                <a:sym typeface="Rethink Sans"/>
              </a:rPr>
              <a:t>Ruta de la </a:t>
            </a:r>
            <a:r>
              <a:rPr lang="en-US" sz="9600" dirty="0" err="1">
                <a:solidFill>
                  <a:schemeClr val="tx1"/>
                </a:solidFill>
                <a:latin typeface="Times New Roman" panose="02020603050405020304" pitchFamily="18" charset="0"/>
                <a:ea typeface="Rethink Sans"/>
                <a:cs typeface="Times New Roman" panose="02020603050405020304" pitchFamily="18" charset="0"/>
                <a:sym typeface="Rethink Sans"/>
              </a:rPr>
              <a:t>presentación</a:t>
            </a:r>
            <a:r>
              <a:rPr lang="en-US" sz="9600" dirty="0">
                <a:solidFill>
                  <a:schemeClr val="tx1"/>
                </a:solidFill>
                <a:latin typeface="Times New Roman" panose="02020603050405020304" pitchFamily="18" charset="0"/>
                <a:ea typeface="Rethink Sans"/>
                <a:cs typeface="Times New Roman" panose="02020603050405020304" pitchFamily="18" charset="0"/>
                <a:sym typeface="Rethink Sans"/>
              </a:rPr>
              <a:t>:</a:t>
            </a:r>
            <a:br>
              <a:rPr lang="en-US" sz="9600" dirty="0">
                <a:solidFill>
                  <a:schemeClr val="tx1"/>
                </a:solidFill>
                <a:latin typeface="Times New Roman" panose="02020603050405020304" pitchFamily="18" charset="0"/>
                <a:ea typeface="Rethink Sans"/>
                <a:cs typeface="Times New Roman" panose="02020603050405020304" pitchFamily="18" charset="0"/>
                <a:sym typeface="Rethink Sans"/>
              </a:rPr>
            </a:br>
            <a:b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ea typeface="Rethink Sans"/>
                <a:cs typeface="Times New Roman" panose="02020603050405020304" pitchFamily="18" charset="0"/>
                <a:sym typeface="Rethink Sans"/>
              </a:rPr>
            </a:br>
            <a:r>
              <a:rPr lang="es-MX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Ciudadanía: Comunidad de Estudios Sociales y Acción    Pública </a:t>
            </a:r>
            <a:br>
              <a:rPr lang="es-MX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s-MX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ea typeface="Rethink Sans"/>
                <a:cs typeface="Times New Roman" panose="02020603050405020304" pitchFamily="18" charset="0"/>
                <a:sym typeface="Rethink Sans"/>
              </a:rPr>
              <a:t>* T</a:t>
            </a:r>
            <a:r>
              <a:rPr lang="es-MX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eoría</a:t>
            </a:r>
            <a:r>
              <a:rPr lang="es-MX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 cambio del proyecto</a:t>
            </a:r>
            <a:br>
              <a:rPr lang="es-MX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s-MX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MX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es-MX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EcoProductores</a:t>
            </a:r>
            <a:br>
              <a:rPr lang="es-MX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s-MX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MX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Resultados del estudio 1: Mapa de flujos de oferta de papa, tomate y cebolla </a:t>
            </a:r>
            <a:br>
              <a:rPr lang="es-MX" dirty="0">
                <a:solidFill>
                  <a:schemeClr val="tx1"/>
                </a:solidFill>
              </a:rPr>
            </a:br>
            <a:br>
              <a:rPr lang="es-MX" dirty="0"/>
            </a:br>
            <a:endParaRPr sz="10700" b="0" dirty="0">
              <a:latin typeface="Rethink Sans"/>
              <a:ea typeface="Rethink Sans"/>
              <a:cs typeface="Rethink Sans"/>
              <a:sym typeface="Rethink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658BC169-4B38-89E3-63C7-43BB39E297BE}"/>
              </a:ext>
            </a:extLst>
          </p:cNvPr>
          <p:cNvGrpSpPr/>
          <p:nvPr/>
        </p:nvGrpSpPr>
        <p:grpSpPr>
          <a:xfrm>
            <a:off x="4613097" y="5"/>
            <a:ext cx="4131603" cy="11308929"/>
            <a:chOff x="4613097" y="5"/>
            <a:chExt cx="4131603" cy="11308929"/>
          </a:xfrm>
        </p:grpSpPr>
        <p:sp>
          <p:nvSpPr>
            <p:cNvPr id="153" name="Google Shape;153;p3"/>
            <p:cNvSpPr/>
            <p:nvPr/>
          </p:nvSpPr>
          <p:spPr>
            <a:xfrm>
              <a:off x="5209355" y="8002973"/>
              <a:ext cx="1164590" cy="1087755"/>
            </a:xfrm>
            <a:custGeom>
              <a:avLst/>
              <a:gdLst/>
              <a:ahLst/>
              <a:cxnLst/>
              <a:rect l="l" t="t" r="r" b="b"/>
              <a:pathLst>
                <a:path w="1164589" h="1087754" extrusionOk="0">
                  <a:moveTo>
                    <a:pt x="868967" y="0"/>
                  </a:moveTo>
                  <a:lnTo>
                    <a:pt x="821829" y="1304"/>
                  </a:lnTo>
                  <a:lnTo>
                    <a:pt x="774773" y="5155"/>
                  </a:lnTo>
                  <a:lnTo>
                    <a:pt x="727910" y="11560"/>
                  </a:lnTo>
                  <a:lnTo>
                    <a:pt x="681351" y="20525"/>
                  </a:lnTo>
                  <a:lnTo>
                    <a:pt x="635207" y="32059"/>
                  </a:lnTo>
                  <a:lnTo>
                    <a:pt x="589589" y="46168"/>
                  </a:lnTo>
                  <a:lnTo>
                    <a:pt x="544608" y="62859"/>
                  </a:lnTo>
                  <a:lnTo>
                    <a:pt x="500374" y="82140"/>
                  </a:lnTo>
                  <a:lnTo>
                    <a:pt x="457000" y="104017"/>
                  </a:lnTo>
                  <a:lnTo>
                    <a:pt x="414594" y="128497"/>
                  </a:lnTo>
                  <a:lnTo>
                    <a:pt x="373269" y="155588"/>
                  </a:lnTo>
                  <a:lnTo>
                    <a:pt x="333135" y="185297"/>
                  </a:lnTo>
                  <a:lnTo>
                    <a:pt x="294304" y="217631"/>
                  </a:lnTo>
                  <a:lnTo>
                    <a:pt x="257389" y="252119"/>
                  </a:lnTo>
                  <a:lnTo>
                    <a:pt x="222914" y="288228"/>
                  </a:lnTo>
                  <a:lnTo>
                    <a:pt x="190888" y="325846"/>
                  </a:lnTo>
                  <a:lnTo>
                    <a:pt x="161317" y="364862"/>
                  </a:lnTo>
                  <a:lnTo>
                    <a:pt x="134206" y="405164"/>
                  </a:lnTo>
                  <a:lnTo>
                    <a:pt x="109565" y="446643"/>
                  </a:lnTo>
                  <a:lnTo>
                    <a:pt x="87399" y="489188"/>
                  </a:lnTo>
                  <a:lnTo>
                    <a:pt x="67714" y="532686"/>
                  </a:lnTo>
                  <a:lnTo>
                    <a:pt x="50519" y="577029"/>
                  </a:lnTo>
                  <a:lnTo>
                    <a:pt x="35820" y="622103"/>
                  </a:lnTo>
                  <a:lnTo>
                    <a:pt x="23623" y="667800"/>
                  </a:lnTo>
                  <a:lnTo>
                    <a:pt x="13936" y="714007"/>
                  </a:lnTo>
                  <a:lnTo>
                    <a:pt x="6765" y="760614"/>
                  </a:lnTo>
                  <a:lnTo>
                    <a:pt x="2117" y="807510"/>
                  </a:lnTo>
                  <a:lnTo>
                    <a:pt x="0" y="854583"/>
                  </a:lnTo>
                  <a:lnTo>
                    <a:pt x="419" y="901724"/>
                  </a:lnTo>
                  <a:lnTo>
                    <a:pt x="3382" y="948821"/>
                  </a:lnTo>
                  <a:lnTo>
                    <a:pt x="8896" y="995763"/>
                  </a:lnTo>
                  <a:lnTo>
                    <a:pt x="16967" y="1042440"/>
                  </a:lnTo>
                  <a:lnTo>
                    <a:pt x="62272" y="1056265"/>
                  </a:lnTo>
                  <a:lnTo>
                    <a:pt x="108160" y="1067585"/>
                  </a:lnTo>
                  <a:lnTo>
                    <a:pt x="154518" y="1076394"/>
                  </a:lnTo>
                  <a:lnTo>
                    <a:pt x="201236" y="1082683"/>
                  </a:lnTo>
                  <a:lnTo>
                    <a:pt x="248203" y="1086447"/>
                  </a:lnTo>
                  <a:lnTo>
                    <a:pt x="295309" y="1087679"/>
                  </a:lnTo>
                  <a:lnTo>
                    <a:pt x="342442" y="1086371"/>
                  </a:lnTo>
                  <a:lnTo>
                    <a:pt x="389493" y="1082516"/>
                  </a:lnTo>
                  <a:lnTo>
                    <a:pt x="436349" y="1076108"/>
                  </a:lnTo>
                  <a:lnTo>
                    <a:pt x="482900" y="1067139"/>
                  </a:lnTo>
                  <a:lnTo>
                    <a:pt x="529035" y="1055603"/>
                  </a:lnTo>
                  <a:lnTo>
                    <a:pt x="574644" y="1041493"/>
                  </a:lnTo>
                  <a:lnTo>
                    <a:pt x="619616" y="1024801"/>
                  </a:lnTo>
                  <a:lnTo>
                    <a:pt x="663839" y="1005522"/>
                  </a:lnTo>
                  <a:lnTo>
                    <a:pt x="707203" y="983647"/>
                  </a:lnTo>
                  <a:lnTo>
                    <a:pt x="749598" y="959170"/>
                  </a:lnTo>
                  <a:lnTo>
                    <a:pt x="790912" y="932084"/>
                  </a:lnTo>
                  <a:lnTo>
                    <a:pt x="831034" y="902382"/>
                  </a:lnTo>
                  <a:lnTo>
                    <a:pt x="869854" y="870057"/>
                  </a:lnTo>
                  <a:lnTo>
                    <a:pt x="906770" y="835568"/>
                  </a:lnTo>
                  <a:lnTo>
                    <a:pt x="941248" y="799459"/>
                  </a:lnTo>
                  <a:lnTo>
                    <a:pt x="973278" y="761842"/>
                  </a:lnTo>
                  <a:lnTo>
                    <a:pt x="1002856" y="722826"/>
                  </a:lnTo>
                  <a:lnTo>
                    <a:pt x="1029973" y="682523"/>
                  </a:lnTo>
                  <a:lnTo>
                    <a:pt x="1054623" y="641044"/>
                  </a:lnTo>
                  <a:lnTo>
                    <a:pt x="1076798" y="598500"/>
                  </a:lnTo>
                  <a:lnTo>
                    <a:pt x="1096491" y="555002"/>
                  </a:lnTo>
                  <a:lnTo>
                    <a:pt x="1113696" y="510660"/>
                  </a:lnTo>
                  <a:lnTo>
                    <a:pt x="1128405" y="465586"/>
                  </a:lnTo>
                  <a:lnTo>
                    <a:pt x="1140612" y="419890"/>
                  </a:lnTo>
                  <a:lnTo>
                    <a:pt x="1150308" y="373684"/>
                  </a:lnTo>
                  <a:lnTo>
                    <a:pt x="1157488" y="327077"/>
                  </a:lnTo>
                  <a:lnTo>
                    <a:pt x="1162143" y="280182"/>
                  </a:lnTo>
                  <a:lnTo>
                    <a:pt x="1164268" y="233110"/>
                  </a:lnTo>
                  <a:lnTo>
                    <a:pt x="1163854" y="185970"/>
                  </a:lnTo>
                  <a:lnTo>
                    <a:pt x="1160896" y="138874"/>
                  </a:lnTo>
                  <a:lnTo>
                    <a:pt x="1155385" y="91933"/>
                  </a:lnTo>
                  <a:lnTo>
                    <a:pt x="1147315" y="45258"/>
                  </a:lnTo>
                  <a:lnTo>
                    <a:pt x="1102012" y="31431"/>
                  </a:lnTo>
                  <a:lnTo>
                    <a:pt x="1056125" y="20108"/>
                  </a:lnTo>
                  <a:lnTo>
                    <a:pt x="1009767" y="11296"/>
                  </a:lnTo>
                  <a:lnTo>
                    <a:pt x="963047" y="5003"/>
                  </a:lnTo>
                  <a:lnTo>
                    <a:pt x="916077" y="1235"/>
                  </a:lnTo>
                  <a:lnTo>
                    <a:pt x="868967" y="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3"/>
            <p:cNvSpPr/>
            <p:nvPr/>
          </p:nvSpPr>
          <p:spPr>
            <a:xfrm>
              <a:off x="4613097" y="6736835"/>
              <a:ext cx="1760855" cy="1103630"/>
            </a:xfrm>
            <a:custGeom>
              <a:avLst/>
              <a:gdLst/>
              <a:ahLst/>
              <a:cxnLst/>
              <a:rect l="l" t="t" r="r" b="b"/>
              <a:pathLst>
                <a:path w="1760854" h="1103629" extrusionOk="0">
                  <a:moveTo>
                    <a:pt x="587324" y="809840"/>
                  </a:moveTo>
                  <a:lnTo>
                    <a:pt x="583488" y="762203"/>
                  </a:lnTo>
                  <a:lnTo>
                    <a:pt x="572350" y="717016"/>
                  </a:lnTo>
                  <a:lnTo>
                    <a:pt x="554545" y="674890"/>
                  </a:lnTo>
                  <a:lnTo>
                    <a:pt x="530669" y="636409"/>
                  </a:lnTo>
                  <a:lnTo>
                    <a:pt x="501319" y="602195"/>
                  </a:lnTo>
                  <a:lnTo>
                    <a:pt x="467093" y="572846"/>
                  </a:lnTo>
                  <a:lnTo>
                    <a:pt x="428625" y="548957"/>
                  </a:lnTo>
                  <a:lnTo>
                    <a:pt x="386486" y="531152"/>
                  </a:lnTo>
                  <a:lnTo>
                    <a:pt x="341299" y="520026"/>
                  </a:lnTo>
                  <a:lnTo>
                    <a:pt x="293662" y="516191"/>
                  </a:lnTo>
                  <a:lnTo>
                    <a:pt x="246024" y="520026"/>
                  </a:lnTo>
                  <a:lnTo>
                    <a:pt x="200837" y="531152"/>
                  </a:lnTo>
                  <a:lnTo>
                    <a:pt x="158711" y="548957"/>
                  </a:lnTo>
                  <a:lnTo>
                    <a:pt x="120230" y="572846"/>
                  </a:lnTo>
                  <a:lnTo>
                    <a:pt x="86017" y="602195"/>
                  </a:lnTo>
                  <a:lnTo>
                    <a:pt x="56667" y="636409"/>
                  </a:lnTo>
                  <a:lnTo>
                    <a:pt x="32778" y="674890"/>
                  </a:lnTo>
                  <a:lnTo>
                    <a:pt x="14973" y="717016"/>
                  </a:lnTo>
                  <a:lnTo>
                    <a:pt x="3848" y="762203"/>
                  </a:lnTo>
                  <a:lnTo>
                    <a:pt x="0" y="809840"/>
                  </a:lnTo>
                  <a:lnTo>
                    <a:pt x="3848" y="857465"/>
                  </a:lnTo>
                  <a:lnTo>
                    <a:pt x="14973" y="902652"/>
                  </a:lnTo>
                  <a:lnTo>
                    <a:pt x="32778" y="944791"/>
                  </a:lnTo>
                  <a:lnTo>
                    <a:pt x="56667" y="983272"/>
                  </a:lnTo>
                  <a:lnTo>
                    <a:pt x="86017" y="1017485"/>
                  </a:lnTo>
                  <a:lnTo>
                    <a:pt x="120230" y="1046835"/>
                  </a:lnTo>
                  <a:lnTo>
                    <a:pt x="158711" y="1070724"/>
                  </a:lnTo>
                  <a:lnTo>
                    <a:pt x="200837" y="1088529"/>
                  </a:lnTo>
                  <a:lnTo>
                    <a:pt x="246024" y="1099654"/>
                  </a:lnTo>
                  <a:lnTo>
                    <a:pt x="293662" y="1103503"/>
                  </a:lnTo>
                  <a:lnTo>
                    <a:pt x="341299" y="1099654"/>
                  </a:lnTo>
                  <a:lnTo>
                    <a:pt x="386486" y="1088529"/>
                  </a:lnTo>
                  <a:lnTo>
                    <a:pt x="428625" y="1070724"/>
                  </a:lnTo>
                  <a:lnTo>
                    <a:pt x="467093" y="1046835"/>
                  </a:lnTo>
                  <a:lnTo>
                    <a:pt x="501319" y="1017485"/>
                  </a:lnTo>
                  <a:lnTo>
                    <a:pt x="530669" y="983272"/>
                  </a:lnTo>
                  <a:lnTo>
                    <a:pt x="554545" y="944791"/>
                  </a:lnTo>
                  <a:lnTo>
                    <a:pt x="572350" y="902652"/>
                  </a:lnTo>
                  <a:lnTo>
                    <a:pt x="583488" y="857465"/>
                  </a:lnTo>
                  <a:lnTo>
                    <a:pt x="587324" y="809840"/>
                  </a:lnTo>
                  <a:close/>
                </a:path>
                <a:path w="1760854" h="1103629" extrusionOk="0">
                  <a:moveTo>
                    <a:pt x="1760524" y="854570"/>
                  </a:moveTo>
                  <a:lnTo>
                    <a:pt x="1758391" y="807504"/>
                  </a:lnTo>
                  <a:lnTo>
                    <a:pt x="1753743" y="760603"/>
                  </a:lnTo>
                  <a:lnTo>
                    <a:pt x="1746554" y="713994"/>
                  </a:lnTo>
                  <a:lnTo>
                    <a:pt x="1736864" y="667791"/>
                  </a:lnTo>
                  <a:lnTo>
                    <a:pt x="1724660" y="622096"/>
                  </a:lnTo>
                  <a:lnTo>
                    <a:pt x="1709940" y="577024"/>
                  </a:lnTo>
                  <a:lnTo>
                    <a:pt x="1692744" y="532676"/>
                  </a:lnTo>
                  <a:lnTo>
                    <a:pt x="1673047" y="489178"/>
                  </a:lnTo>
                  <a:lnTo>
                    <a:pt x="1650873" y="446633"/>
                  </a:lnTo>
                  <a:lnTo>
                    <a:pt x="1626222" y="405155"/>
                  </a:lnTo>
                  <a:lnTo>
                    <a:pt x="1599107" y="364858"/>
                  </a:lnTo>
                  <a:lnTo>
                    <a:pt x="1569529" y="325843"/>
                  </a:lnTo>
                  <a:lnTo>
                    <a:pt x="1537500" y="288226"/>
                  </a:lnTo>
                  <a:lnTo>
                    <a:pt x="1503019" y="252120"/>
                  </a:lnTo>
                  <a:lnTo>
                    <a:pt x="1466100" y="217627"/>
                  </a:lnTo>
                  <a:lnTo>
                    <a:pt x="1427276" y="185305"/>
                  </a:lnTo>
                  <a:lnTo>
                    <a:pt x="1387157" y="155600"/>
                  </a:lnTo>
                  <a:lnTo>
                    <a:pt x="1345844" y="128511"/>
                  </a:lnTo>
                  <a:lnTo>
                    <a:pt x="1303451" y="104038"/>
                  </a:lnTo>
                  <a:lnTo>
                    <a:pt x="1260081" y="82156"/>
                  </a:lnTo>
                  <a:lnTo>
                    <a:pt x="1215859" y="62877"/>
                  </a:lnTo>
                  <a:lnTo>
                    <a:pt x="1170889" y="46189"/>
                  </a:lnTo>
                  <a:lnTo>
                    <a:pt x="1125283" y="32080"/>
                  </a:lnTo>
                  <a:lnTo>
                    <a:pt x="1079144" y="20535"/>
                  </a:lnTo>
                  <a:lnTo>
                    <a:pt x="1032598" y="11569"/>
                  </a:lnTo>
                  <a:lnTo>
                    <a:pt x="985735" y="5168"/>
                  </a:lnTo>
                  <a:lnTo>
                    <a:pt x="938695" y="1308"/>
                  </a:lnTo>
                  <a:lnTo>
                    <a:pt x="891552" y="0"/>
                  </a:lnTo>
                  <a:lnTo>
                    <a:pt x="844448" y="1231"/>
                  </a:lnTo>
                  <a:lnTo>
                    <a:pt x="797483" y="4991"/>
                  </a:lnTo>
                  <a:lnTo>
                    <a:pt x="750760" y="11290"/>
                  </a:lnTo>
                  <a:lnTo>
                    <a:pt x="704405" y="20091"/>
                  </a:lnTo>
                  <a:lnTo>
                    <a:pt x="658520" y="31419"/>
                  </a:lnTo>
                  <a:lnTo>
                    <a:pt x="613219" y="45237"/>
                  </a:lnTo>
                  <a:lnTo>
                    <a:pt x="605142" y="91922"/>
                  </a:lnTo>
                  <a:lnTo>
                    <a:pt x="599630" y="138861"/>
                  </a:lnTo>
                  <a:lnTo>
                    <a:pt x="596671" y="185953"/>
                  </a:lnTo>
                  <a:lnTo>
                    <a:pt x="596252" y="233095"/>
                  </a:lnTo>
                  <a:lnTo>
                    <a:pt x="598373" y="280174"/>
                  </a:lnTo>
                  <a:lnTo>
                    <a:pt x="603021" y="327075"/>
                  </a:lnTo>
                  <a:lnTo>
                    <a:pt x="610196" y="373672"/>
                  </a:lnTo>
                  <a:lnTo>
                    <a:pt x="619874" y="419887"/>
                  </a:lnTo>
                  <a:lnTo>
                    <a:pt x="632079" y="465582"/>
                  </a:lnTo>
                  <a:lnTo>
                    <a:pt x="646772" y="510654"/>
                  </a:lnTo>
                  <a:lnTo>
                    <a:pt x="663968" y="555002"/>
                  </a:lnTo>
                  <a:lnTo>
                    <a:pt x="683653" y="598500"/>
                  </a:lnTo>
                  <a:lnTo>
                    <a:pt x="705815" y="641045"/>
                  </a:lnTo>
                  <a:lnTo>
                    <a:pt x="730465" y="682523"/>
                  </a:lnTo>
                  <a:lnTo>
                    <a:pt x="757567" y="722820"/>
                  </a:lnTo>
                  <a:lnTo>
                    <a:pt x="787146" y="761834"/>
                  </a:lnTo>
                  <a:lnTo>
                    <a:pt x="819162" y="799452"/>
                  </a:lnTo>
                  <a:lnTo>
                    <a:pt x="853643" y="835558"/>
                  </a:lnTo>
                  <a:lnTo>
                    <a:pt x="890549" y="870051"/>
                  </a:lnTo>
                  <a:lnTo>
                    <a:pt x="929386" y="902385"/>
                  </a:lnTo>
                  <a:lnTo>
                    <a:pt x="969518" y="932091"/>
                  </a:lnTo>
                  <a:lnTo>
                    <a:pt x="1010843" y="959192"/>
                  </a:lnTo>
                  <a:lnTo>
                    <a:pt x="1053249" y="983665"/>
                  </a:lnTo>
                  <a:lnTo>
                    <a:pt x="1096632" y="1005547"/>
                  </a:lnTo>
                  <a:lnTo>
                    <a:pt x="1140866" y="1024826"/>
                  </a:lnTo>
                  <a:lnTo>
                    <a:pt x="1185837" y="1041514"/>
                  </a:lnTo>
                  <a:lnTo>
                    <a:pt x="1231455" y="1055624"/>
                  </a:lnTo>
                  <a:lnTo>
                    <a:pt x="1277607" y="1067155"/>
                  </a:lnTo>
                  <a:lnTo>
                    <a:pt x="1324165" y="1076121"/>
                  </a:lnTo>
                  <a:lnTo>
                    <a:pt x="1371028" y="1082535"/>
                  </a:lnTo>
                  <a:lnTo>
                    <a:pt x="1418082" y="1086383"/>
                  </a:lnTo>
                  <a:lnTo>
                    <a:pt x="1465224" y="1087678"/>
                  </a:lnTo>
                  <a:lnTo>
                    <a:pt x="1512328" y="1086446"/>
                  </a:lnTo>
                  <a:lnTo>
                    <a:pt x="1559306" y="1082675"/>
                  </a:lnTo>
                  <a:lnTo>
                    <a:pt x="1606016" y="1076388"/>
                  </a:lnTo>
                  <a:lnTo>
                    <a:pt x="1652384" y="1067574"/>
                  </a:lnTo>
                  <a:lnTo>
                    <a:pt x="1698269" y="1056259"/>
                  </a:lnTo>
                  <a:lnTo>
                    <a:pt x="1743570" y="1042428"/>
                  </a:lnTo>
                  <a:lnTo>
                    <a:pt x="1751647" y="995756"/>
                  </a:lnTo>
                  <a:lnTo>
                    <a:pt x="1757146" y="948804"/>
                  </a:lnTo>
                  <a:lnTo>
                    <a:pt x="1760105" y="901712"/>
                  </a:lnTo>
                  <a:lnTo>
                    <a:pt x="1760524" y="85457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3"/>
            <p:cNvSpPr/>
            <p:nvPr/>
          </p:nvSpPr>
          <p:spPr>
            <a:xfrm>
              <a:off x="6476255" y="7253016"/>
              <a:ext cx="587375" cy="587375"/>
            </a:xfrm>
            <a:custGeom>
              <a:avLst/>
              <a:gdLst/>
              <a:ahLst/>
              <a:cxnLst/>
              <a:rect l="l" t="t" r="r" b="b"/>
              <a:pathLst>
                <a:path w="587375" h="587375" extrusionOk="0">
                  <a:moveTo>
                    <a:pt x="293661" y="0"/>
                  </a:moveTo>
                  <a:lnTo>
                    <a:pt x="246027" y="3843"/>
                  </a:lnTo>
                  <a:lnTo>
                    <a:pt x="200840" y="14970"/>
                  </a:lnTo>
                  <a:lnTo>
                    <a:pt x="158706" y="32777"/>
                  </a:lnTo>
                  <a:lnTo>
                    <a:pt x="120227" y="56658"/>
                  </a:lnTo>
                  <a:lnTo>
                    <a:pt x="86010" y="86009"/>
                  </a:lnTo>
                  <a:lnTo>
                    <a:pt x="56658" y="120225"/>
                  </a:lnTo>
                  <a:lnTo>
                    <a:pt x="32777" y="158702"/>
                  </a:lnTo>
                  <a:lnTo>
                    <a:pt x="14970" y="200835"/>
                  </a:lnTo>
                  <a:lnTo>
                    <a:pt x="3843" y="246020"/>
                  </a:lnTo>
                  <a:lnTo>
                    <a:pt x="0" y="293651"/>
                  </a:lnTo>
                  <a:lnTo>
                    <a:pt x="3843" y="341285"/>
                  </a:lnTo>
                  <a:lnTo>
                    <a:pt x="14970" y="386472"/>
                  </a:lnTo>
                  <a:lnTo>
                    <a:pt x="32777" y="428607"/>
                  </a:lnTo>
                  <a:lnTo>
                    <a:pt x="56658" y="467085"/>
                  </a:lnTo>
                  <a:lnTo>
                    <a:pt x="86010" y="501302"/>
                  </a:lnTo>
                  <a:lnTo>
                    <a:pt x="120227" y="530654"/>
                  </a:lnTo>
                  <a:lnTo>
                    <a:pt x="158706" y="554536"/>
                  </a:lnTo>
                  <a:lnTo>
                    <a:pt x="200840" y="572343"/>
                  </a:lnTo>
                  <a:lnTo>
                    <a:pt x="246027" y="583470"/>
                  </a:lnTo>
                  <a:lnTo>
                    <a:pt x="293661" y="587314"/>
                  </a:lnTo>
                  <a:lnTo>
                    <a:pt x="341295" y="583470"/>
                  </a:lnTo>
                  <a:lnTo>
                    <a:pt x="386482" y="572343"/>
                  </a:lnTo>
                  <a:lnTo>
                    <a:pt x="428617" y="554536"/>
                  </a:lnTo>
                  <a:lnTo>
                    <a:pt x="467095" y="530654"/>
                  </a:lnTo>
                  <a:lnTo>
                    <a:pt x="501312" y="501302"/>
                  </a:lnTo>
                  <a:lnTo>
                    <a:pt x="530664" y="467085"/>
                  </a:lnTo>
                  <a:lnTo>
                    <a:pt x="554545" y="428607"/>
                  </a:lnTo>
                  <a:lnTo>
                    <a:pt x="572352" y="386472"/>
                  </a:lnTo>
                  <a:lnTo>
                    <a:pt x="583480" y="341285"/>
                  </a:lnTo>
                  <a:lnTo>
                    <a:pt x="587323" y="293651"/>
                  </a:lnTo>
                  <a:lnTo>
                    <a:pt x="583480" y="246020"/>
                  </a:lnTo>
                  <a:lnTo>
                    <a:pt x="572352" y="200835"/>
                  </a:lnTo>
                  <a:lnTo>
                    <a:pt x="554545" y="158702"/>
                  </a:lnTo>
                  <a:lnTo>
                    <a:pt x="530664" y="120225"/>
                  </a:lnTo>
                  <a:lnTo>
                    <a:pt x="501312" y="86009"/>
                  </a:lnTo>
                  <a:lnTo>
                    <a:pt x="467095" y="56658"/>
                  </a:lnTo>
                  <a:lnTo>
                    <a:pt x="428617" y="32777"/>
                  </a:lnTo>
                  <a:lnTo>
                    <a:pt x="386482" y="14970"/>
                  </a:lnTo>
                  <a:lnTo>
                    <a:pt x="341295" y="3843"/>
                  </a:lnTo>
                  <a:lnTo>
                    <a:pt x="293661" y="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3"/>
            <p:cNvSpPr/>
            <p:nvPr/>
          </p:nvSpPr>
          <p:spPr>
            <a:xfrm>
              <a:off x="6476255" y="7987158"/>
              <a:ext cx="587375" cy="587375"/>
            </a:xfrm>
            <a:custGeom>
              <a:avLst/>
              <a:gdLst/>
              <a:ahLst/>
              <a:cxnLst/>
              <a:rect l="l" t="t" r="r" b="b"/>
              <a:pathLst>
                <a:path w="587375" h="587375" extrusionOk="0">
                  <a:moveTo>
                    <a:pt x="293661" y="0"/>
                  </a:moveTo>
                  <a:lnTo>
                    <a:pt x="246027" y="3843"/>
                  </a:lnTo>
                  <a:lnTo>
                    <a:pt x="200840" y="14970"/>
                  </a:lnTo>
                  <a:lnTo>
                    <a:pt x="158706" y="32777"/>
                  </a:lnTo>
                  <a:lnTo>
                    <a:pt x="120227" y="56658"/>
                  </a:lnTo>
                  <a:lnTo>
                    <a:pt x="86010" y="86010"/>
                  </a:lnTo>
                  <a:lnTo>
                    <a:pt x="56658" y="120227"/>
                  </a:lnTo>
                  <a:lnTo>
                    <a:pt x="32777" y="158706"/>
                  </a:lnTo>
                  <a:lnTo>
                    <a:pt x="14970" y="200840"/>
                  </a:lnTo>
                  <a:lnTo>
                    <a:pt x="3843" y="246027"/>
                  </a:lnTo>
                  <a:lnTo>
                    <a:pt x="0" y="293661"/>
                  </a:lnTo>
                  <a:lnTo>
                    <a:pt x="3843" y="341292"/>
                  </a:lnTo>
                  <a:lnTo>
                    <a:pt x="14970" y="386477"/>
                  </a:lnTo>
                  <a:lnTo>
                    <a:pt x="32777" y="428610"/>
                  </a:lnTo>
                  <a:lnTo>
                    <a:pt x="56658" y="467087"/>
                  </a:lnTo>
                  <a:lnTo>
                    <a:pt x="86010" y="501303"/>
                  </a:lnTo>
                  <a:lnTo>
                    <a:pt x="120227" y="530654"/>
                  </a:lnTo>
                  <a:lnTo>
                    <a:pt x="158706" y="554535"/>
                  </a:lnTo>
                  <a:lnTo>
                    <a:pt x="200840" y="572342"/>
                  </a:lnTo>
                  <a:lnTo>
                    <a:pt x="246027" y="583469"/>
                  </a:lnTo>
                  <a:lnTo>
                    <a:pt x="293661" y="587313"/>
                  </a:lnTo>
                  <a:lnTo>
                    <a:pt x="341295" y="583469"/>
                  </a:lnTo>
                  <a:lnTo>
                    <a:pt x="386482" y="572342"/>
                  </a:lnTo>
                  <a:lnTo>
                    <a:pt x="428617" y="554535"/>
                  </a:lnTo>
                  <a:lnTo>
                    <a:pt x="467095" y="530654"/>
                  </a:lnTo>
                  <a:lnTo>
                    <a:pt x="501312" y="501303"/>
                  </a:lnTo>
                  <a:lnTo>
                    <a:pt x="530664" y="467087"/>
                  </a:lnTo>
                  <a:lnTo>
                    <a:pt x="554545" y="428610"/>
                  </a:lnTo>
                  <a:lnTo>
                    <a:pt x="572352" y="386477"/>
                  </a:lnTo>
                  <a:lnTo>
                    <a:pt x="583480" y="341292"/>
                  </a:lnTo>
                  <a:lnTo>
                    <a:pt x="587323" y="293661"/>
                  </a:lnTo>
                  <a:lnTo>
                    <a:pt x="583480" y="246027"/>
                  </a:lnTo>
                  <a:lnTo>
                    <a:pt x="572352" y="200840"/>
                  </a:lnTo>
                  <a:lnTo>
                    <a:pt x="554545" y="158706"/>
                  </a:lnTo>
                  <a:lnTo>
                    <a:pt x="530664" y="120227"/>
                  </a:lnTo>
                  <a:lnTo>
                    <a:pt x="501312" y="86010"/>
                  </a:lnTo>
                  <a:lnTo>
                    <a:pt x="467095" y="56658"/>
                  </a:lnTo>
                  <a:lnTo>
                    <a:pt x="428617" y="32777"/>
                  </a:lnTo>
                  <a:lnTo>
                    <a:pt x="386482" y="14970"/>
                  </a:lnTo>
                  <a:lnTo>
                    <a:pt x="341295" y="3843"/>
                  </a:lnTo>
                  <a:lnTo>
                    <a:pt x="293661" y="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3"/>
            <p:cNvSpPr/>
            <p:nvPr/>
          </p:nvSpPr>
          <p:spPr>
            <a:xfrm>
              <a:off x="4613105" y="7987158"/>
              <a:ext cx="587375" cy="587375"/>
            </a:xfrm>
            <a:custGeom>
              <a:avLst/>
              <a:gdLst/>
              <a:ahLst/>
              <a:cxnLst/>
              <a:rect l="l" t="t" r="r" b="b"/>
              <a:pathLst>
                <a:path w="587375" h="587375" extrusionOk="0">
                  <a:moveTo>
                    <a:pt x="293662" y="0"/>
                  </a:moveTo>
                  <a:lnTo>
                    <a:pt x="246028" y="3843"/>
                  </a:lnTo>
                  <a:lnTo>
                    <a:pt x="200841" y="14970"/>
                  </a:lnTo>
                  <a:lnTo>
                    <a:pt x="158706" y="32777"/>
                  </a:lnTo>
                  <a:lnTo>
                    <a:pt x="120228" y="56658"/>
                  </a:lnTo>
                  <a:lnTo>
                    <a:pt x="86011" y="86010"/>
                  </a:lnTo>
                  <a:lnTo>
                    <a:pt x="56659" y="120227"/>
                  </a:lnTo>
                  <a:lnTo>
                    <a:pt x="32777" y="158706"/>
                  </a:lnTo>
                  <a:lnTo>
                    <a:pt x="14970" y="200840"/>
                  </a:lnTo>
                  <a:lnTo>
                    <a:pt x="3843" y="246027"/>
                  </a:lnTo>
                  <a:lnTo>
                    <a:pt x="0" y="293661"/>
                  </a:lnTo>
                  <a:lnTo>
                    <a:pt x="3843" y="341292"/>
                  </a:lnTo>
                  <a:lnTo>
                    <a:pt x="14970" y="386477"/>
                  </a:lnTo>
                  <a:lnTo>
                    <a:pt x="32777" y="428610"/>
                  </a:lnTo>
                  <a:lnTo>
                    <a:pt x="56659" y="467087"/>
                  </a:lnTo>
                  <a:lnTo>
                    <a:pt x="86011" y="501303"/>
                  </a:lnTo>
                  <a:lnTo>
                    <a:pt x="120228" y="530654"/>
                  </a:lnTo>
                  <a:lnTo>
                    <a:pt x="158706" y="554535"/>
                  </a:lnTo>
                  <a:lnTo>
                    <a:pt x="200841" y="572342"/>
                  </a:lnTo>
                  <a:lnTo>
                    <a:pt x="246028" y="583469"/>
                  </a:lnTo>
                  <a:lnTo>
                    <a:pt x="293662" y="587313"/>
                  </a:lnTo>
                  <a:lnTo>
                    <a:pt x="341296" y="583469"/>
                  </a:lnTo>
                  <a:lnTo>
                    <a:pt x="386482" y="572342"/>
                  </a:lnTo>
                  <a:lnTo>
                    <a:pt x="428617" y="554535"/>
                  </a:lnTo>
                  <a:lnTo>
                    <a:pt x="467096" y="530654"/>
                  </a:lnTo>
                  <a:lnTo>
                    <a:pt x="501313" y="501303"/>
                  </a:lnTo>
                  <a:lnTo>
                    <a:pt x="530665" y="467087"/>
                  </a:lnTo>
                  <a:lnTo>
                    <a:pt x="554546" y="428610"/>
                  </a:lnTo>
                  <a:lnTo>
                    <a:pt x="572353" y="386477"/>
                  </a:lnTo>
                  <a:lnTo>
                    <a:pt x="583481" y="341292"/>
                  </a:lnTo>
                  <a:lnTo>
                    <a:pt x="587324" y="293661"/>
                  </a:lnTo>
                  <a:lnTo>
                    <a:pt x="583481" y="246027"/>
                  </a:lnTo>
                  <a:lnTo>
                    <a:pt x="572353" y="200840"/>
                  </a:lnTo>
                  <a:lnTo>
                    <a:pt x="554546" y="158706"/>
                  </a:lnTo>
                  <a:lnTo>
                    <a:pt x="530665" y="120227"/>
                  </a:lnTo>
                  <a:lnTo>
                    <a:pt x="501313" y="86010"/>
                  </a:lnTo>
                  <a:lnTo>
                    <a:pt x="467096" y="56658"/>
                  </a:lnTo>
                  <a:lnTo>
                    <a:pt x="428617" y="32777"/>
                  </a:lnTo>
                  <a:lnTo>
                    <a:pt x="386482" y="14970"/>
                  </a:lnTo>
                  <a:lnTo>
                    <a:pt x="341296" y="3843"/>
                  </a:lnTo>
                  <a:lnTo>
                    <a:pt x="293662" y="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3"/>
            <p:cNvSpPr/>
            <p:nvPr/>
          </p:nvSpPr>
          <p:spPr>
            <a:xfrm>
              <a:off x="7356709" y="7253013"/>
              <a:ext cx="587375" cy="587375"/>
            </a:xfrm>
            <a:custGeom>
              <a:avLst/>
              <a:gdLst/>
              <a:ahLst/>
              <a:cxnLst/>
              <a:rect l="l" t="t" r="r" b="b"/>
              <a:pathLst>
                <a:path w="587375" h="587375" extrusionOk="0">
                  <a:moveTo>
                    <a:pt x="293662" y="0"/>
                  </a:moveTo>
                  <a:lnTo>
                    <a:pt x="246028" y="3843"/>
                  </a:lnTo>
                  <a:lnTo>
                    <a:pt x="200841" y="14970"/>
                  </a:lnTo>
                  <a:lnTo>
                    <a:pt x="158706" y="32777"/>
                  </a:lnTo>
                  <a:lnTo>
                    <a:pt x="120228" y="56659"/>
                  </a:lnTo>
                  <a:lnTo>
                    <a:pt x="86011" y="86010"/>
                  </a:lnTo>
                  <a:lnTo>
                    <a:pt x="56659" y="120228"/>
                  </a:lnTo>
                  <a:lnTo>
                    <a:pt x="32777" y="158706"/>
                  </a:lnTo>
                  <a:lnTo>
                    <a:pt x="14970" y="200841"/>
                  </a:lnTo>
                  <a:lnTo>
                    <a:pt x="3843" y="246028"/>
                  </a:lnTo>
                  <a:lnTo>
                    <a:pt x="0" y="293662"/>
                  </a:lnTo>
                  <a:lnTo>
                    <a:pt x="3843" y="341293"/>
                  </a:lnTo>
                  <a:lnTo>
                    <a:pt x="14970" y="386477"/>
                  </a:lnTo>
                  <a:lnTo>
                    <a:pt x="32777" y="428610"/>
                  </a:lnTo>
                  <a:lnTo>
                    <a:pt x="56659" y="467087"/>
                  </a:lnTo>
                  <a:lnTo>
                    <a:pt x="86011" y="501304"/>
                  </a:lnTo>
                  <a:lnTo>
                    <a:pt x="120228" y="530655"/>
                  </a:lnTo>
                  <a:lnTo>
                    <a:pt x="158706" y="554536"/>
                  </a:lnTo>
                  <a:lnTo>
                    <a:pt x="200841" y="572343"/>
                  </a:lnTo>
                  <a:lnTo>
                    <a:pt x="246028" y="583470"/>
                  </a:lnTo>
                  <a:lnTo>
                    <a:pt x="293662" y="587314"/>
                  </a:lnTo>
                  <a:lnTo>
                    <a:pt x="341296" y="583470"/>
                  </a:lnTo>
                  <a:lnTo>
                    <a:pt x="386482" y="572343"/>
                  </a:lnTo>
                  <a:lnTo>
                    <a:pt x="428617" y="554536"/>
                  </a:lnTo>
                  <a:lnTo>
                    <a:pt x="467096" y="530655"/>
                  </a:lnTo>
                  <a:lnTo>
                    <a:pt x="501313" y="501304"/>
                  </a:lnTo>
                  <a:lnTo>
                    <a:pt x="530665" y="467087"/>
                  </a:lnTo>
                  <a:lnTo>
                    <a:pt x="554546" y="428610"/>
                  </a:lnTo>
                  <a:lnTo>
                    <a:pt x="572353" y="386477"/>
                  </a:lnTo>
                  <a:lnTo>
                    <a:pt x="583481" y="341293"/>
                  </a:lnTo>
                  <a:lnTo>
                    <a:pt x="587324" y="293662"/>
                  </a:lnTo>
                  <a:lnTo>
                    <a:pt x="583481" y="246028"/>
                  </a:lnTo>
                  <a:lnTo>
                    <a:pt x="572353" y="200841"/>
                  </a:lnTo>
                  <a:lnTo>
                    <a:pt x="554546" y="158706"/>
                  </a:lnTo>
                  <a:lnTo>
                    <a:pt x="530665" y="120228"/>
                  </a:lnTo>
                  <a:lnTo>
                    <a:pt x="501313" y="86010"/>
                  </a:lnTo>
                  <a:lnTo>
                    <a:pt x="467096" y="56659"/>
                  </a:lnTo>
                  <a:lnTo>
                    <a:pt x="428617" y="32777"/>
                  </a:lnTo>
                  <a:lnTo>
                    <a:pt x="386482" y="14970"/>
                  </a:lnTo>
                  <a:lnTo>
                    <a:pt x="341296" y="3843"/>
                  </a:lnTo>
                  <a:lnTo>
                    <a:pt x="293662" y="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3"/>
            <p:cNvSpPr/>
            <p:nvPr/>
          </p:nvSpPr>
          <p:spPr>
            <a:xfrm>
              <a:off x="7356709" y="7987158"/>
              <a:ext cx="587375" cy="587375"/>
            </a:xfrm>
            <a:custGeom>
              <a:avLst/>
              <a:gdLst/>
              <a:ahLst/>
              <a:cxnLst/>
              <a:rect l="l" t="t" r="r" b="b"/>
              <a:pathLst>
                <a:path w="587375" h="587375" extrusionOk="0">
                  <a:moveTo>
                    <a:pt x="293662" y="0"/>
                  </a:moveTo>
                  <a:lnTo>
                    <a:pt x="246028" y="3843"/>
                  </a:lnTo>
                  <a:lnTo>
                    <a:pt x="200841" y="14970"/>
                  </a:lnTo>
                  <a:lnTo>
                    <a:pt x="158706" y="32777"/>
                  </a:lnTo>
                  <a:lnTo>
                    <a:pt x="120228" y="56658"/>
                  </a:lnTo>
                  <a:lnTo>
                    <a:pt x="86011" y="86010"/>
                  </a:lnTo>
                  <a:lnTo>
                    <a:pt x="56659" y="120227"/>
                  </a:lnTo>
                  <a:lnTo>
                    <a:pt x="32777" y="158706"/>
                  </a:lnTo>
                  <a:lnTo>
                    <a:pt x="14970" y="200840"/>
                  </a:lnTo>
                  <a:lnTo>
                    <a:pt x="3843" y="246027"/>
                  </a:lnTo>
                  <a:lnTo>
                    <a:pt x="0" y="293661"/>
                  </a:lnTo>
                  <a:lnTo>
                    <a:pt x="3843" y="341292"/>
                  </a:lnTo>
                  <a:lnTo>
                    <a:pt x="14970" y="386477"/>
                  </a:lnTo>
                  <a:lnTo>
                    <a:pt x="32777" y="428610"/>
                  </a:lnTo>
                  <a:lnTo>
                    <a:pt x="56659" y="467087"/>
                  </a:lnTo>
                  <a:lnTo>
                    <a:pt x="86011" y="501303"/>
                  </a:lnTo>
                  <a:lnTo>
                    <a:pt x="120228" y="530654"/>
                  </a:lnTo>
                  <a:lnTo>
                    <a:pt x="158706" y="554535"/>
                  </a:lnTo>
                  <a:lnTo>
                    <a:pt x="200841" y="572342"/>
                  </a:lnTo>
                  <a:lnTo>
                    <a:pt x="246028" y="583469"/>
                  </a:lnTo>
                  <a:lnTo>
                    <a:pt x="293662" y="587313"/>
                  </a:lnTo>
                  <a:lnTo>
                    <a:pt x="341296" y="583469"/>
                  </a:lnTo>
                  <a:lnTo>
                    <a:pt x="386482" y="572342"/>
                  </a:lnTo>
                  <a:lnTo>
                    <a:pt x="428617" y="554535"/>
                  </a:lnTo>
                  <a:lnTo>
                    <a:pt x="467096" y="530654"/>
                  </a:lnTo>
                  <a:lnTo>
                    <a:pt x="501313" y="501303"/>
                  </a:lnTo>
                  <a:lnTo>
                    <a:pt x="530665" y="467087"/>
                  </a:lnTo>
                  <a:lnTo>
                    <a:pt x="554546" y="428610"/>
                  </a:lnTo>
                  <a:lnTo>
                    <a:pt x="572353" y="386477"/>
                  </a:lnTo>
                  <a:lnTo>
                    <a:pt x="583481" y="341292"/>
                  </a:lnTo>
                  <a:lnTo>
                    <a:pt x="587324" y="293661"/>
                  </a:lnTo>
                  <a:lnTo>
                    <a:pt x="583481" y="246027"/>
                  </a:lnTo>
                  <a:lnTo>
                    <a:pt x="572353" y="200840"/>
                  </a:lnTo>
                  <a:lnTo>
                    <a:pt x="554546" y="158706"/>
                  </a:lnTo>
                  <a:lnTo>
                    <a:pt x="530665" y="120227"/>
                  </a:lnTo>
                  <a:lnTo>
                    <a:pt x="501313" y="86010"/>
                  </a:lnTo>
                  <a:lnTo>
                    <a:pt x="467096" y="56658"/>
                  </a:lnTo>
                  <a:lnTo>
                    <a:pt x="428617" y="32777"/>
                  </a:lnTo>
                  <a:lnTo>
                    <a:pt x="386482" y="14970"/>
                  </a:lnTo>
                  <a:lnTo>
                    <a:pt x="341296" y="3843"/>
                  </a:lnTo>
                  <a:lnTo>
                    <a:pt x="293662" y="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3"/>
            <p:cNvSpPr/>
            <p:nvPr/>
          </p:nvSpPr>
          <p:spPr>
            <a:xfrm>
              <a:off x="5172911" y="7720796"/>
              <a:ext cx="387985" cy="387985"/>
            </a:xfrm>
            <a:custGeom>
              <a:avLst/>
              <a:gdLst/>
              <a:ahLst/>
              <a:cxnLst/>
              <a:rect l="l" t="t" r="r" b="b"/>
              <a:pathLst>
                <a:path w="387985" h="387984" extrusionOk="0">
                  <a:moveTo>
                    <a:pt x="193810" y="0"/>
                  </a:moveTo>
                  <a:lnTo>
                    <a:pt x="149369" y="5118"/>
                  </a:lnTo>
                  <a:lnTo>
                    <a:pt x="108574" y="19700"/>
                  </a:lnTo>
                  <a:lnTo>
                    <a:pt x="72589" y="42580"/>
                  </a:lnTo>
                  <a:lnTo>
                    <a:pt x="42575" y="72595"/>
                  </a:lnTo>
                  <a:lnTo>
                    <a:pt x="19697" y="108583"/>
                  </a:lnTo>
                  <a:lnTo>
                    <a:pt x="5118" y="149379"/>
                  </a:lnTo>
                  <a:lnTo>
                    <a:pt x="0" y="193821"/>
                  </a:lnTo>
                  <a:lnTo>
                    <a:pt x="5118" y="238259"/>
                  </a:lnTo>
                  <a:lnTo>
                    <a:pt x="19697" y="279052"/>
                  </a:lnTo>
                  <a:lnTo>
                    <a:pt x="42575" y="315038"/>
                  </a:lnTo>
                  <a:lnTo>
                    <a:pt x="72589" y="345052"/>
                  </a:lnTo>
                  <a:lnTo>
                    <a:pt x="108574" y="367932"/>
                  </a:lnTo>
                  <a:lnTo>
                    <a:pt x="149369" y="382513"/>
                  </a:lnTo>
                  <a:lnTo>
                    <a:pt x="193810" y="387632"/>
                  </a:lnTo>
                  <a:lnTo>
                    <a:pt x="238251" y="382513"/>
                  </a:lnTo>
                  <a:lnTo>
                    <a:pt x="279046" y="367932"/>
                  </a:lnTo>
                  <a:lnTo>
                    <a:pt x="315031" y="345052"/>
                  </a:lnTo>
                  <a:lnTo>
                    <a:pt x="345044" y="315038"/>
                  </a:lnTo>
                  <a:lnTo>
                    <a:pt x="367922" y="279052"/>
                  </a:lnTo>
                  <a:lnTo>
                    <a:pt x="382502" y="238259"/>
                  </a:lnTo>
                  <a:lnTo>
                    <a:pt x="387620" y="193821"/>
                  </a:lnTo>
                  <a:lnTo>
                    <a:pt x="382502" y="149379"/>
                  </a:lnTo>
                  <a:lnTo>
                    <a:pt x="367922" y="108583"/>
                  </a:lnTo>
                  <a:lnTo>
                    <a:pt x="345044" y="72595"/>
                  </a:lnTo>
                  <a:lnTo>
                    <a:pt x="315031" y="42580"/>
                  </a:lnTo>
                  <a:lnTo>
                    <a:pt x="279046" y="19700"/>
                  </a:lnTo>
                  <a:lnTo>
                    <a:pt x="238251" y="5118"/>
                  </a:lnTo>
                  <a:lnTo>
                    <a:pt x="193810" y="0"/>
                  </a:lnTo>
                  <a:close/>
                </a:path>
              </a:pathLst>
            </a:custGeom>
            <a:solidFill>
              <a:srgbClr val="E5873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3"/>
            <p:cNvSpPr/>
            <p:nvPr/>
          </p:nvSpPr>
          <p:spPr>
            <a:xfrm>
              <a:off x="7016330" y="7720802"/>
              <a:ext cx="387985" cy="387985"/>
            </a:xfrm>
            <a:custGeom>
              <a:avLst/>
              <a:gdLst/>
              <a:ahLst/>
              <a:cxnLst/>
              <a:rect l="l" t="t" r="r" b="b"/>
              <a:pathLst>
                <a:path w="387984" h="387984" extrusionOk="0">
                  <a:moveTo>
                    <a:pt x="193810" y="0"/>
                  </a:moveTo>
                  <a:lnTo>
                    <a:pt x="149372" y="5118"/>
                  </a:lnTo>
                  <a:lnTo>
                    <a:pt x="108579" y="19699"/>
                  </a:lnTo>
                  <a:lnTo>
                    <a:pt x="72593" y="42579"/>
                  </a:lnTo>
                  <a:lnTo>
                    <a:pt x="42579" y="72593"/>
                  </a:lnTo>
                  <a:lnTo>
                    <a:pt x="19699" y="108579"/>
                  </a:lnTo>
                  <a:lnTo>
                    <a:pt x="5118" y="149372"/>
                  </a:lnTo>
                  <a:lnTo>
                    <a:pt x="0" y="193810"/>
                  </a:lnTo>
                  <a:lnTo>
                    <a:pt x="5118" y="238251"/>
                  </a:lnTo>
                  <a:lnTo>
                    <a:pt x="19699" y="279046"/>
                  </a:lnTo>
                  <a:lnTo>
                    <a:pt x="42579" y="315032"/>
                  </a:lnTo>
                  <a:lnTo>
                    <a:pt x="72593" y="345045"/>
                  </a:lnTo>
                  <a:lnTo>
                    <a:pt x="108579" y="367923"/>
                  </a:lnTo>
                  <a:lnTo>
                    <a:pt x="149372" y="382503"/>
                  </a:lnTo>
                  <a:lnTo>
                    <a:pt x="193810" y="387621"/>
                  </a:lnTo>
                  <a:lnTo>
                    <a:pt x="238252" y="382503"/>
                  </a:lnTo>
                  <a:lnTo>
                    <a:pt x="279048" y="367923"/>
                  </a:lnTo>
                  <a:lnTo>
                    <a:pt x="315035" y="345045"/>
                  </a:lnTo>
                  <a:lnTo>
                    <a:pt x="345051" y="315032"/>
                  </a:lnTo>
                  <a:lnTo>
                    <a:pt x="367931" y="279046"/>
                  </a:lnTo>
                  <a:lnTo>
                    <a:pt x="382512" y="238251"/>
                  </a:lnTo>
                  <a:lnTo>
                    <a:pt x="387631" y="193810"/>
                  </a:lnTo>
                  <a:lnTo>
                    <a:pt x="382512" y="149372"/>
                  </a:lnTo>
                  <a:lnTo>
                    <a:pt x="367931" y="108579"/>
                  </a:lnTo>
                  <a:lnTo>
                    <a:pt x="345051" y="72593"/>
                  </a:lnTo>
                  <a:lnTo>
                    <a:pt x="315035" y="42579"/>
                  </a:lnTo>
                  <a:lnTo>
                    <a:pt x="279048" y="19699"/>
                  </a:lnTo>
                  <a:lnTo>
                    <a:pt x="238252" y="5118"/>
                  </a:lnTo>
                  <a:lnTo>
                    <a:pt x="193810" y="0"/>
                  </a:lnTo>
                  <a:close/>
                </a:path>
              </a:pathLst>
            </a:custGeom>
            <a:solidFill>
              <a:srgbClr val="E5873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3"/>
            <p:cNvSpPr/>
            <p:nvPr/>
          </p:nvSpPr>
          <p:spPr>
            <a:xfrm>
              <a:off x="7016333" y="6985858"/>
              <a:ext cx="387985" cy="387985"/>
            </a:xfrm>
            <a:custGeom>
              <a:avLst/>
              <a:gdLst/>
              <a:ahLst/>
              <a:cxnLst/>
              <a:rect l="l" t="t" r="r" b="b"/>
              <a:pathLst>
                <a:path w="387984" h="387984" extrusionOk="0">
                  <a:moveTo>
                    <a:pt x="193810" y="0"/>
                  </a:moveTo>
                  <a:lnTo>
                    <a:pt x="149369" y="5118"/>
                  </a:lnTo>
                  <a:lnTo>
                    <a:pt x="108574" y="19699"/>
                  </a:lnTo>
                  <a:lnTo>
                    <a:pt x="72589" y="42579"/>
                  </a:lnTo>
                  <a:lnTo>
                    <a:pt x="42575" y="72595"/>
                  </a:lnTo>
                  <a:lnTo>
                    <a:pt x="19697" y="108583"/>
                  </a:lnTo>
                  <a:lnTo>
                    <a:pt x="5118" y="149379"/>
                  </a:lnTo>
                  <a:lnTo>
                    <a:pt x="0" y="193821"/>
                  </a:lnTo>
                  <a:lnTo>
                    <a:pt x="5118" y="238258"/>
                  </a:lnTo>
                  <a:lnTo>
                    <a:pt x="19697" y="279052"/>
                  </a:lnTo>
                  <a:lnTo>
                    <a:pt x="42575" y="315037"/>
                  </a:lnTo>
                  <a:lnTo>
                    <a:pt x="72589" y="345052"/>
                  </a:lnTo>
                  <a:lnTo>
                    <a:pt x="108574" y="367931"/>
                  </a:lnTo>
                  <a:lnTo>
                    <a:pt x="149369" y="382512"/>
                  </a:lnTo>
                  <a:lnTo>
                    <a:pt x="193810" y="387631"/>
                  </a:lnTo>
                  <a:lnTo>
                    <a:pt x="238251" y="382512"/>
                  </a:lnTo>
                  <a:lnTo>
                    <a:pt x="279046" y="367931"/>
                  </a:lnTo>
                  <a:lnTo>
                    <a:pt x="315032" y="345052"/>
                  </a:lnTo>
                  <a:lnTo>
                    <a:pt x="345045" y="315037"/>
                  </a:lnTo>
                  <a:lnTo>
                    <a:pt x="367923" y="279052"/>
                  </a:lnTo>
                  <a:lnTo>
                    <a:pt x="382503" y="238258"/>
                  </a:lnTo>
                  <a:lnTo>
                    <a:pt x="387621" y="193821"/>
                  </a:lnTo>
                  <a:lnTo>
                    <a:pt x="382503" y="149379"/>
                  </a:lnTo>
                  <a:lnTo>
                    <a:pt x="367923" y="108583"/>
                  </a:lnTo>
                  <a:lnTo>
                    <a:pt x="345045" y="72595"/>
                  </a:lnTo>
                  <a:lnTo>
                    <a:pt x="315032" y="42579"/>
                  </a:lnTo>
                  <a:lnTo>
                    <a:pt x="279046" y="19699"/>
                  </a:lnTo>
                  <a:lnTo>
                    <a:pt x="238251" y="5118"/>
                  </a:lnTo>
                  <a:lnTo>
                    <a:pt x="193810" y="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3"/>
            <p:cNvSpPr/>
            <p:nvPr/>
          </p:nvSpPr>
          <p:spPr>
            <a:xfrm>
              <a:off x="7512732" y="10262454"/>
              <a:ext cx="1164590" cy="1046480"/>
            </a:xfrm>
            <a:custGeom>
              <a:avLst/>
              <a:gdLst/>
              <a:ahLst/>
              <a:cxnLst/>
              <a:rect l="l" t="t" r="r" b="b"/>
              <a:pathLst>
                <a:path w="1164590" h="1046479" extrusionOk="0">
                  <a:moveTo>
                    <a:pt x="868968" y="0"/>
                  </a:moveTo>
                  <a:lnTo>
                    <a:pt x="821829" y="1304"/>
                  </a:lnTo>
                  <a:lnTo>
                    <a:pt x="774773" y="5155"/>
                  </a:lnTo>
                  <a:lnTo>
                    <a:pt x="727910" y="11560"/>
                  </a:lnTo>
                  <a:lnTo>
                    <a:pt x="681351" y="20525"/>
                  </a:lnTo>
                  <a:lnTo>
                    <a:pt x="635208" y="32059"/>
                  </a:lnTo>
                  <a:lnTo>
                    <a:pt x="589590" y="46168"/>
                  </a:lnTo>
                  <a:lnTo>
                    <a:pt x="544608" y="62859"/>
                  </a:lnTo>
                  <a:lnTo>
                    <a:pt x="500375" y="82140"/>
                  </a:lnTo>
                  <a:lnTo>
                    <a:pt x="457000" y="104017"/>
                  </a:lnTo>
                  <a:lnTo>
                    <a:pt x="414595" y="128497"/>
                  </a:lnTo>
                  <a:lnTo>
                    <a:pt x="373270" y="155588"/>
                  </a:lnTo>
                  <a:lnTo>
                    <a:pt x="333136" y="185297"/>
                  </a:lnTo>
                  <a:lnTo>
                    <a:pt x="294304" y="217631"/>
                  </a:lnTo>
                  <a:lnTo>
                    <a:pt x="257389" y="252119"/>
                  </a:lnTo>
                  <a:lnTo>
                    <a:pt x="222915" y="288228"/>
                  </a:lnTo>
                  <a:lnTo>
                    <a:pt x="190889" y="325846"/>
                  </a:lnTo>
                  <a:lnTo>
                    <a:pt x="161317" y="364861"/>
                  </a:lnTo>
                  <a:lnTo>
                    <a:pt x="134207" y="405164"/>
                  </a:lnTo>
                  <a:lnTo>
                    <a:pt x="109565" y="446643"/>
                  </a:lnTo>
                  <a:lnTo>
                    <a:pt x="87399" y="489188"/>
                  </a:lnTo>
                  <a:lnTo>
                    <a:pt x="67715" y="532686"/>
                  </a:lnTo>
                  <a:lnTo>
                    <a:pt x="50519" y="577028"/>
                  </a:lnTo>
                  <a:lnTo>
                    <a:pt x="35820" y="622103"/>
                  </a:lnTo>
                  <a:lnTo>
                    <a:pt x="23623" y="667800"/>
                  </a:lnTo>
                  <a:lnTo>
                    <a:pt x="13936" y="714007"/>
                  </a:lnTo>
                  <a:lnTo>
                    <a:pt x="6765" y="760614"/>
                  </a:lnTo>
                  <a:lnTo>
                    <a:pt x="2117" y="807509"/>
                  </a:lnTo>
                  <a:lnTo>
                    <a:pt x="0" y="854583"/>
                  </a:lnTo>
                  <a:lnTo>
                    <a:pt x="419" y="901724"/>
                  </a:lnTo>
                  <a:lnTo>
                    <a:pt x="3382" y="948821"/>
                  </a:lnTo>
                  <a:lnTo>
                    <a:pt x="8895" y="995763"/>
                  </a:lnTo>
                  <a:lnTo>
                    <a:pt x="16966" y="1042440"/>
                  </a:lnTo>
                  <a:lnTo>
                    <a:pt x="28966" y="1046102"/>
                  </a:lnTo>
                  <a:lnTo>
                    <a:pt x="559747" y="1046102"/>
                  </a:lnTo>
                  <a:lnTo>
                    <a:pt x="619616" y="1024801"/>
                  </a:lnTo>
                  <a:lnTo>
                    <a:pt x="663839" y="1005522"/>
                  </a:lnTo>
                  <a:lnTo>
                    <a:pt x="707204" y="983647"/>
                  </a:lnTo>
                  <a:lnTo>
                    <a:pt x="749598" y="959170"/>
                  </a:lnTo>
                  <a:lnTo>
                    <a:pt x="790912" y="932084"/>
                  </a:lnTo>
                  <a:lnTo>
                    <a:pt x="831034" y="902382"/>
                  </a:lnTo>
                  <a:lnTo>
                    <a:pt x="869854" y="870057"/>
                  </a:lnTo>
                  <a:lnTo>
                    <a:pt x="906771" y="835568"/>
                  </a:lnTo>
                  <a:lnTo>
                    <a:pt x="941248" y="799459"/>
                  </a:lnTo>
                  <a:lnTo>
                    <a:pt x="973279" y="761842"/>
                  </a:lnTo>
                  <a:lnTo>
                    <a:pt x="1002856" y="722826"/>
                  </a:lnTo>
                  <a:lnTo>
                    <a:pt x="1029974" y="682523"/>
                  </a:lnTo>
                  <a:lnTo>
                    <a:pt x="1054623" y="641045"/>
                  </a:lnTo>
                  <a:lnTo>
                    <a:pt x="1076798" y="598500"/>
                  </a:lnTo>
                  <a:lnTo>
                    <a:pt x="1096492" y="555002"/>
                  </a:lnTo>
                  <a:lnTo>
                    <a:pt x="1113697" y="510660"/>
                  </a:lnTo>
                  <a:lnTo>
                    <a:pt x="1128406" y="465586"/>
                  </a:lnTo>
                  <a:lnTo>
                    <a:pt x="1140612" y="419890"/>
                  </a:lnTo>
                  <a:lnTo>
                    <a:pt x="1150309" y="373683"/>
                  </a:lnTo>
                  <a:lnTo>
                    <a:pt x="1157488" y="327077"/>
                  </a:lnTo>
                  <a:lnTo>
                    <a:pt x="1162144" y="280182"/>
                  </a:lnTo>
                  <a:lnTo>
                    <a:pt x="1164269" y="233109"/>
                  </a:lnTo>
                  <a:lnTo>
                    <a:pt x="1163855" y="185970"/>
                  </a:lnTo>
                  <a:lnTo>
                    <a:pt x="1160896" y="138874"/>
                  </a:lnTo>
                  <a:lnTo>
                    <a:pt x="1155385" y="91933"/>
                  </a:lnTo>
                  <a:lnTo>
                    <a:pt x="1147315" y="45258"/>
                  </a:lnTo>
                  <a:lnTo>
                    <a:pt x="1102012" y="31431"/>
                  </a:lnTo>
                  <a:lnTo>
                    <a:pt x="1056126" y="20108"/>
                  </a:lnTo>
                  <a:lnTo>
                    <a:pt x="1009768" y="11296"/>
                  </a:lnTo>
                  <a:lnTo>
                    <a:pt x="963048" y="5003"/>
                  </a:lnTo>
                  <a:lnTo>
                    <a:pt x="916078" y="1235"/>
                  </a:lnTo>
                  <a:lnTo>
                    <a:pt x="868968" y="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3"/>
            <p:cNvSpPr/>
            <p:nvPr/>
          </p:nvSpPr>
          <p:spPr>
            <a:xfrm>
              <a:off x="6916470" y="8996318"/>
              <a:ext cx="1760855" cy="1103630"/>
            </a:xfrm>
            <a:custGeom>
              <a:avLst/>
              <a:gdLst/>
              <a:ahLst/>
              <a:cxnLst/>
              <a:rect l="l" t="t" r="r" b="b"/>
              <a:pathLst>
                <a:path w="1760854" h="1103629" extrusionOk="0">
                  <a:moveTo>
                    <a:pt x="587324" y="809840"/>
                  </a:moveTo>
                  <a:lnTo>
                    <a:pt x="583488" y="762203"/>
                  </a:lnTo>
                  <a:lnTo>
                    <a:pt x="572363" y="717016"/>
                  </a:lnTo>
                  <a:lnTo>
                    <a:pt x="554558" y="674890"/>
                  </a:lnTo>
                  <a:lnTo>
                    <a:pt x="530669" y="636409"/>
                  </a:lnTo>
                  <a:lnTo>
                    <a:pt x="501319" y="602195"/>
                  </a:lnTo>
                  <a:lnTo>
                    <a:pt x="467106" y="572846"/>
                  </a:lnTo>
                  <a:lnTo>
                    <a:pt x="428625" y="548957"/>
                  </a:lnTo>
                  <a:lnTo>
                    <a:pt x="386486" y="531152"/>
                  </a:lnTo>
                  <a:lnTo>
                    <a:pt x="341299" y="520026"/>
                  </a:lnTo>
                  <a:lnTo>
                    <a:pt x="293662" y="516178"/>
                  </a:lnTo>
                  <a:lnTo>
                    <a:pt x="246037" y="520026"/>
                  </a:lnTo>
                  <a:lnTo>
                    <a:pt x="200850" y="531152"/>
                  </a:lnTo>
                  <a:lnTo>
                    <a:pt x="158711" y="548957"/>
                  </a:lnTo>
                  <a:lnTo>
                    <a:pt x="120230" y="572846"/>
                  </a:lnTo>
                  <a:lnTo>
                    <a:pt x="86017" y="602195"/>
                  </a:lnTo>
                  <a:lnTo>
                    <a:pt x="56667" y="636409"/>
                  </a:lnTo>
                  <a:lnTo>
                    <a:pt x="32778" y="674890"/>
                  </a:lnTo>
                  <a:lnTo>
                    <a:pt x="14973" y="717016"/>
                  </a:lnTo>
                  <a:lnTo>
                    <a:pt x="3848" y="762203"/>
                  </a:lnTo>
                  <a:lnTo>
                    <a:pt x="0" y="809840"/>
                  </a:lnTo>
                  <a:lnTo>
                    <a:pt x="3848" y="857465"/>
                  </a:lnTo>
                  <a:lnTo>
                    <a:pt x="14973" y="902652"/>
                  </a:lnTo>
                  <a:lnTo>
                    <a:pt x="32778" y="944791"/>
                  </a:lnTo>
                  <a:lnTo>
                    <a:pt x="56667" y="983272"/>
                  </a:lnTo>
                  <a:lnTo>
                    <a:pt x="86017" y="1017485"/>
                  </a:lnTo>
                  <a:lnTo>
                    <a:pt x="120230" y="1046835"/>
                  </a:lnTo>
                  <a:lnTo>
                    <a:pt x="158711" y="1070724"/>
                  </a:lnTo>
                  <a:lnTo>
                    <a:pt x="200850" y="1088529"/>
                  </a:lnTo>
                  <a:lnTo>
                    <a:pt x="246037" y="1099654"/>
                  </a:lnTo>
                  <a:lnTo>
                    <a:pt x="293662" y="1103503"/>
                  </a:lnTo>
                  <a:lnTo>
                    <a:pt x="341299" y="1099654"/>
                  </a:lnTo>
                  <a:lnTo>
                    <a:pt x="386486" y="1088529"/>
                  </a:lnTo>
                  <a:lnTo>
                    <a:pt x="428625" y="1070724"/>
                  </a:lnTo>
                  <a:lnTo>
                    <a:pt x="467106" y="1046835"/>
                  </a:lnTo>
                  <a:lnTo>
                    <a:pt x="501319" y="1017485"/>
                  </a:lnTo>
                  <a:lnTo>
                    <a:pt x="530669" y="983272"/>
                  </a:lnTo>
                  <a:lnTo>
                    <a:pt x="554558" y="944791"/>
                  </a:lnTo>
                  <a:lnTo>
                    <a:pt x="572363" y="902652"/>
                  </a:lnTo>
                  <a:lnTo>
                    <a:pt x="583488" y="857465"/>
                  </a:lnTo>
                  <a:lnTo>
                    <a:pt x="587324" y="809840"/>
                  </a:lnTo>
                  <a:close/>
                </a:path>
                <a:path w="1760854" h="1103629" extrusionOk="0">
                  <a:moveTo>
                    <a:pt x="1760524" y="854570"/>
                  </a:moveTo>
                  <a:lnTo>
                    <a:pt x="1758403" y="807504"/>
                  </a:lnTo>
                  <a:lnTo>
                    <a:pt x="1753743" y="760603"/>
                  </a:lnTo>
                  <a:lnTo>
                    <a:pt x="1746567" y="713994"/>
                  </a:lnTo>
                  <a:lnTo>
                    <a:pt x="1736864" y="667791"/>
                  </a:lnTo>
                  <a:lnTo>
                    <a:pt x="1724660" y="622096"/>
                  </a:lnTo>
                  <a:lnTo>
                    <a:pt x="1709953" y="577024"/>
                  </a:lnTo>
                  <a:lnTo>
                    <a:pt x="1692744" y="532676"/>
                  </a:lnTo>
                  <a:lnTo>
                    <a:pt x="1673047" y="489178"/>
                  </a:lnTo>
                  <a:lnTo>
                    <a:pt x="1650873" y="446633"/>
                  </a:lnTo>
                  <a:lnTo>
                    <a:pt x="1626222" y="405155"/>
                  </a:lnTo>
                  <a:lnTo>
                    <a:pt x="1599107" y="364858"/>
                  </a:lnTo>
                  <a:lnTo>
                    <a:pt x="1569529" y="325843"/>
                  </a:lnTo>
                  <a:lnTo>
                    <a:pt x="1537500" y="288226"/>
                  </a:lnTo>
                  <a:lnTo>
                    <a:pt x="1503019" y="252107"/>
                  </a:lnTo>
                  <a:lnTo>
                    <a:pt x="1466100" y="217627"/>
                  </a:lnTo>
                  <a:lnTo>
                    <a:pt x="1427289" y="185305"/>
                  </a:lnTo>
                  <a:lnTo>
                    <a:pt x="1387157" y="155600"/>
                  </a:lnTo>
                  <a:lnTo>
                    <a:pt x="1345844" y="128511"/>
                  </a:lnTo>
                  <a:lnTo>
                    <a:pt x="1303451" y="104038"/>
                  </a:lnTo>
                  <a:lnTo>
                    <a:pt x="1260094" y="82156"/>
                  </a:lnTo>
                  <a:lnTo>
                    <a:pt x="1215872" y="62877"/>
                  </a:lnTo>
                  <a:lnTo>
                    <a:pt x="1170901" y="46189"/>
                  </a:lnTo>
                  <a:lnTo>
                    <a:pt x="1125283" y="32080"/>
                  </a:lnTo>
                  <a:lnTo>
                    <a:pt x="1079157" y="20535"/>
                  </a:lnTo>
                  <a:lnTo>
                    <a:pt x="1032598" y="11569"/>
                  </a:lnTo>
                  <a:lnTo>
                    <a:pt x="985748" y="5156"/>
                  </a:lnTo>
                  <a:lnTo>
                    <a:pt x="938695" y="1308"/>
                  </a:lnTo>
                  <a:lnTo>
                    <a:pt x="891565" y="0"/>
                  </a:lnTo>
                  <a:lnTo>
                    <a:pt x="844461" y="1231"/>
                  </a:lnTo>
                  <a:lnTo>
                    <a:pt x="797483" y="4991"/>
                  </a:lnTo>
                  <a:lnTo>
                    <a:pt x="750773" y="11290"/>
                  </a:lnTo>
                  <a:lnTo>
                    <a:pt x="704405" y="20091"/>
                  </a:lnTo>
                  <a:lnTo>
                    <a:pt x="658520" y="31419"/>
                  </a:lnTo>
                  <a:lnTo>
                    <a:pt x="613219" y="45237"/>
                  </a:lnTo>
                  <a:lnTo>
                    <a:pt x="605155" y="91922"/>
                  </a:lnTo>
                  <a:lnTo>
                    <a:pt x="599630" y="138861"/>
                  </a:lnTo>
                  <a:lnTo>
                    <a:pt x="596671" y="185953"/>
                  </a:lnTo>
                  <a:lnTo>
                    <a:pt x="596252" y="233095"/>
                  </a:lnTo>
                  <a:lnTo>
                    <a:pt x="598373" y="280174"/>
                  </a:lnTo>
                  <a:lnTo>
                    <a:pt x="603021" y="327063"/>
                  </a:lnTo>
                  <a:lnTo>
                    <a:pt x="610196" y="373672"/>
                  </a:lnTo>
                  <a:lnTo>
                    <a:pt x="619874" y="419887"/>
                  </a:lnTo>
                  <a:lnTo>
                    <a:pt x="632079" y="465582"/>
                  </a:lnTo>
                  <a:lnTo>
                    <a:pt x="646772" y="510654"/>
                  </a:lnTo>
                  <a:lnTo>
                    <a:pt x="663968" y="554990"/>
                  </a:lnTo>
                  <a:lnTo>
                    <a:pt x="683653" y="598487"/>
                  </a:lnTo>
                  <a:lnTo>
                    <a:pt x="705815" y="641032"/>
                  </a:lnTo>
                  <a:lnTo>
                    <a:pt x="730465" y="682510"/>
                  </a:lnTo>
                  <a:lnTo>
                    <a:pt x="757567" y="722820"/>
                  </a:lnTo>
                  <a:lnTo>
                    <a:pt x="787146" y="761834"/>
                  </a:lnTo>
                  <a:lnTo>
                    <a:pt x="819162" y="799452"/>
                  </a:lnTo>
                  <a:lnTo>
                    <a:pt x="853643" y="835558"/>
                  </a:lnTo>
                  <a:lnTo>
                    <a:pt x="890549" y="870051"/>
                  </a:lnTo>
                  <a:lnTo>
                    <a:pt x="929386" y="902385"/>
                  </a:lnTo>
                  <a:lnTo>
                    <a:pt x="969518" y="932091"/>
                  </a:lnTo>
                  <a:lnTo>
                    <a:pt x="1010843" y="959180"/>
                  </a:lnTo>
                  <a:lnTo>
                    <a:pt x="1053249" y="983665"/>
                  </a:lnTo>
                  <a:lnTo>
                    <a:pt x="1096632" y="1005547"/>
                  </a:lnTo>
                  <a:lnTo>
                    <a:pt x="1140866" y="1024826"/>
                  </a:lnTo>
                  <a:lnTo>
                    <a:pt x="1185849" y="1041514"/>
                  </a:lnTo>
                  <a:lnTo>
                    <a:pt x="1231468" y="1055624"/>
                  </a:lnTo>
                  <a:lnTo>
                    <a:pt x="1277607" y="1067155"/>
                  </a:lnTo>
                  <a:lnTo>
                    <a:pt x="1324165" y="1076121"/>
                  </a:lnTo>
                  <a:lnTo>
                    <a:pt x="1371028" y="1082522"/>
                  </a:lnTo>
                  <a:lnTo>
                    <a:pt x="1418082" y="1086383"/>
                  </a:lnTo>
                  <a:lnTo>
                    <a:pt x="1465224" y="1087678"/>
                  </a:lnTo>
                  <a:lnTo>
                    <a:pt x="1512328" y="1086446"/>
                  </a:lnTo>
                  <a:lnTo>
                    <a:pt x="1559306" y="1082675"/>
                  </a:lnTo>
                  <a:lnTo>
                    <a:pt x="1606029" y="1076388"/>
                  </a:lnTo>
                  <a:lnTo>
                    <a:pt x="1652384" y="1067574"/>
                  </a:lnTo>
                  <a:lnTo>
                    <a:pt x="1698269" y="1056246"/>
                  </a:lnTo>
                  <a:lnTo>
                    <a:pt x="1743583" y="1042428"/>
                  </a:lnTo>
                  <a:lnTo>
                    <a:pt x="1751647" y="995743"/>
                  </a:lnTo>
                  <a:lnTo>
                    <a:pt x="1757159" y="948804"/>
                  </a:lnTo>
                  <a:lnTo>
                    <a:pt x="1760118" y="901712"/>
                  </a:lnTo>
                  <a:lnTo>
                    <a:pt x="1760524" y="85457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65" name="Google Shape;165;p3"/>
            <p:cNvGrpSpPr/>
            <p:nvPr/>
          </p:nvGrpSpPr>
          <p:grpSpPr>
            <a:xfrm>
              <a:off x="6916482" y="9980276"/>
              <a:ext cx="947791" cy="853736"/>
              <a:chOff x="6916482" y="9980276"/>
              <a:chExt cx="947791" cy="853736"/>
            </a:xfrm>
          </p:grpSpPr>
          <p:sp>
            <p:nvSpPr>
              <p:cNvPr id="166" name="Google Shape;166;p3"/>
              <p:cNvSpPr/>
              <p:nvPr/>
            </p:nvSpPr>
            <p:spPr>
              <a:xfrm>
                <a:off x="6916482" y="10246637"/>
                <a:ext cx="587375" cy="587375"/>
              </a:xfrm>
              <a:custGeom>
                <a:avLst/>
                <a:gdLst/>
                <a:ahLst/>
                <a:cxnLst/>
                <a:rect l="l" t="t" r="r" b="b"/>
                <a:pathLst>
                  <a:path w="587375" h="587375" extrusionOk="0">
                    <a:moveTo>
                      <a:pt x="293662" y="0"/>
                    </a:moveTo>
                    <a:lnTo>
                      <a:pt x="246028" y="3843"/>
                    </a:lnTo>
                    <a:lnTo>
                      <a:pt x="200841" y="14970"/>
                    </a:lnTo>
                    <a:lnTo>
                      <a:pt x="158706" y="32777"/>
                    </a:lnTo>
                    <a:lnTo>
                      <a:pt x="120228" y="56659"/>
                    </a:lnTo>
                    <a:lnTo>
                      <a:pt x="86011" y="86011"/>
                    </a:lnTo>
                    <a:lnTo>
                      <a:pt x="56659" y="120228"/>
                    </a:lnTo>
                    <a:lnTo>
                      <a:pt x="32777" y="158706"/>
                    </a:lnTo>
                    <a:lnTo>
                      <a:pt x="14970" y="200841"/>
                    </a:lnTo>
                    <a:lnTo>
                      <a:pt x="3843" y="246028"/>
                    </a:lnTo>
                    <a:lnTo>
                      <a:pt x="0" y="293662"/>
                    </a:lnTo>
                    <a:lnTo>
                      <a:pt x="3843" y="341293"/>
                    </a:lnTo>
                    <a:lnTo>
                      <a:pt x="14970" y="386478"/>
                    </a:lnTo>
                    <a:lnTo>
                      <a:pt x="32777" y="428611"/>
                    </a:lnTo>
                    <a:lnTo>
                      <a:pt x="56659" y="467088"/>
                    </a:lnTo>
                    <a:lnTo>
                      <a:pt x="86011" y="501304"/>
                    </a:lnTo>
                    <a:lnTo>
                      <a:pt x="120228" y="530655"/>
                    </a:lnTo>
                    <a:lnTo>
                      <a:pt x="158706" y="554536"/>
                    </a:lnTo>
                    <a:lnTo>
                      <a:pt x="200841" y="572343"/>
                    </a:lnTo>
                    <a:lnTo>
                      <a:pt x="246028" y="583470"/>
                    </a:lnTo>
                    <a:lnTo>
                      <a:pt x="293662" y="587314"/>
                    </a:lnTo>
                    <a:lnTo>
                      <a:pt x="341296" y="583470"/>
                    </a:lnTo>
                    <a:lnTo>
                      <a:pt x="386482" y="572343"/>
                    </a:lnTo>
                    <a:lnTo>
                      <a:pt x="428617" y="554536"/>
                    </a:lnTo>
                    <a:lnTo>
                      <a:pt x="467096" y="530655"/>
                    </a:lnTo>
                    <a:lnTo>
                      <a:pt x="501313" y="501304"/>
                    </a:lnTo>
                    <a:lnTo>
                      <a:pt x="530665" y="467088"/>
                    </a:lnTo>
                    <a:lnTo>
                      <a:pt x="554546" y="428611"/>
                    </a:lnTo>
                    <a:lnTo>
                      <a:pt x="572353" y="386478"/>
                    </a:lnTo>
                    <a:lnTo>
                      <a:pt x="583481" y="341293"/>
                    </a:lnTo>
                    <a:lnTo>
                      <a:pt x="587324" y="293662"/>
                    </a:lnTo>
                    <a:lnTo>
                      <a:pt x="583481" y="246028"/>
                    </a:lnTo>
                    <a:lnTo>
                      <a:pt x="572353" y="200841"/>
                    </a:lnTo>
                    <a:lnTo>
                      <a:pt x="554546" y="158706"/>
                    </a:lnTo>
                    <a:lnTo>
                      <a:pt x="530665" y="120228"/>
                    </a:lnTo>
                    <a:lnTo>
                      <a:pt x="501313" y="86011"/>
                    </a:lnTo>
                    <a:lnTo>
                      <a:pt x="467096" y="56659"/>
                    </a:lnTo>
                    <a:lnTo>
                      <a:pt x="428617" y="32777"/>
                    </a:lnTo>
                    <a:lnTo>
                      <a:pt x="386482" y="14970"/>
                    </a:lnTo>
                    <a:lnTo>
                      <a:pt x="341296" y="3843"/>
                    </a:lnTo>
                    <a:lnTo>
                      <a:pt x="293662" y="0"/>
                    </a:lnTo>
                    <a:close/>
                  </a:path>
                </a:pathLst>
              </a:custGeom>
              <a:solidFill>
                <a:srgbClr val="1A5427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167;p3"/>
              <p:cNvSpPr/>
              <p:nvPr/>
            </p:nvSpPr>
            <p:spPr>
              <a:xfrm>
                <a:off x="7476288" y="9980276"/>
                <a:ext cx="387985" cy="387985"/>
              </a:xfrm>
              <a:custGeom>
                <a:avLst/>
                <a:gdLst/>
                <a:ahLst/>
                <a:cxnLst/>
                <a:rect l="l" t="t" r="r" b="b"/>
                <a:pathLst>
                  <a:path w="387984" h="387984" extrusionOk="0">
                    <a:moveTo>
                      <a:pt x="193809" y="0"/>
                    </a:moveTo>
                    <a:lnTo>
                      <a:pt x="149368" y="5118"/>
                    </a:lnTo>
                    <a:lnTo>
                      <a:pt x="108574" y="19699"/>
                    </a:lnTo>
                    <a:lnTo>
                      <a:pt x="72588" y="42579"/>
                    </a:lnTo>
                    <a:lnTo>
                      <a:pt x="42575" y="72595"/>
                    </a:lnTo>
                    <a:lnTo>
                      <a:pt x="19697" y="108583"/>
                    </a:lnTo>
                    <a:lnTo>
                      <a:pt x="5118" y="149379"/>
                    </a:lnTo>
                    <a:lnTo>
                      <a:pt x="0" y="193821"/>
                    </a:lnTo>
                    <a:lnTo>
                      <a:pt x="5118" y="238259"/>
                    </a:lnTo>
                    <a:lnTo>
                      <a:pt x="19697" y="279052"/>
                    </a:lnTo>
                    <a:lnTo>
                      <a:pt x="42575" y="315038"/>
                    </a:lnTo>
                    <a:lnTo>
                      <a:pt x="72588" y="345052"/>
                    </a:lnTo>
                    <a:lnTo>
                      <a:pt x="108574" y="367931"/>
                    </a:lnTo>
                    <a:lnTo>
                      <a:pt x="149368" y="382512"/>
                    </a:lnTo>
                    <a:lnTo>
                      <a:pt x="193809" y="387631"/>
                    </a:lnTo>
                    <a:lnTo>
                      <a:pt x="238251" y="382512"/>
                    </a:lnTo>
                    <a:lnTo>
                      <a:pt x="279046" y="367931"/>
                    </a:lnTo>
                    <a:lnTo>
                      <a:pt x="315031" y="345052"/>
                    </a:lnTo>
                    <a:lnTo>
                      <a:pt x="345044" y="315038"/>
                    </a:lnTo>
                    <a:lnTo>
                      <a:pt x="367922" y="279052"/>
                    </a:lnTo>
                    <a:lnTo>
                      <a:pt x="382502" y="238259"/>
                    </a:lnTo>
                    <a:lnTo>
                      <a:pt x="387620" y="193821"/>
                    </a:lnTo>
                    <a:lnTo>
                      <a:pt x="382502" y="149379"/>
                    </a:lnTo>
                    <a:lnTo>
                      <a:pt x="367922" y="108583"/>
                    </a:lnTo>
                    <a:lnTo>
                      <a:pt x="345044" y="72595"/>
                    </a:lnTo>
                    <a:lnTo>
                      <a:pt x="315031" y="42579"/>
                    </a:lnTo>
                    <a:lnTo>
                      <a:pt x="279046" y="19699"/>
                    </a:lnTo>
                    <a:lnTo>
                      <a:pt x="238251" y="5118"/>
                    </a:lnTo>
                    <a:lnTo>
                      <a:pt x="193809" y="0"/>
                    </a:lnTo>
                    <a:close/>
                  </a:path>
                </a:pathLst>
              </a:custGeom>
              <a:solidFill>
                <a:srgbClr val="007DF0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8" name="Google Shape;168;p3"/>
            <p:cNvSpPr/>
            <p:nvPr/>
          </p:nvSpPr>
          <p:spPr>
            <a:xfrm>
              <a:off x="7016333" y="8455734"/>
              <a:ext cx="387985" cy="387985"/>
            </a:xfrm>
            <a:custGeom>
              <a:avLst/>
              <a:gdLst/>
              <a:ahLst/>
              <a:cxnLst/>
              <a:rect l="l" t="t" r="r" b="b"/>
              <a:pathLst>
                <a:path w="387984" h="387984" extrusionOk="0">
                  <a:moveTo>
                    <a:pt x="193810" y="0"/>
                  </a:moveTo>
                  <a:lnTo>
                    <a:pt x="149369" y="5118"/>
                  </a:lnTo>
                  <a:lnTo>
                    <a:pt x="108574" y="19699"/>
                  </a:lnTo>
                  <a:lnTo>
                    <a:pt x="72589" y="42579"/>
                  </a:lnTo>
                  <a:lnTo>
                    <a:pt x="42575" y="72595"/>
                  </a:lnTo>
                  <a:lnTo>
                    <a:pt x="19697" y="108582"/>
                  </a:lnTo>
                  <a:lnTo>
                    <a:pt x="5118" y="149378"/>
                  </a:lnTo>
                  <a:lnTo>
                    <a:pt x="0" y="193820"/>
                  </a:lnTo>
                  <a:lnTo>
                    <a:pt x="5118" y="238258"/>
                  </a:lnTo>
                  <a:lnTo>
                    <a:pt x="19697" y="279051"/>
                  </a:lnTo>
                  <a:lnTo>
                    <a:pt x="42575" y="315037"/>
                  </a:lnTo>
                  <a:lnTo>
                    <a:pt x="72589" y="345052"/>
                  </a:lnTo>
                  <a:lnTo>
                    <a:pt x="108574" y="367931"/>
                  </a:lnTo>
                  <a:lnTo>
                    <a:pt x="149369" y="382512"/>
                  </a:lnTo>
                  <a:lnTo>
                    <a:pt x="193810" y="387631"/>
                  </a:lnTo>
                  <a:lnTo>
                    <a:pt x="238251" y="382512"/>
                  </a:lnTo>
                  <a:lnTo>
                    <a:pt x="279046" y="367931"/>
                  </a:lnTo>
                  <a:lnTo>
                    <a:pt x="315032" y="345052"/>
                  </a:lnTo>
                  <a:lnTo>
                    <a:pt x="345045" y="315037"/>
                  </a:lnTo>
                  <a:lnTo>
                    <a:pt x="367923" y="279051"/>
                  </a:lnTo>
                  <a:lnTo>
                    <a:pt x="382503" y="238258"/>
                  </a:lnTo>
                  <a:lnTo>
                    <a:pt x="387621" y="193820"/>
                  </a:lnTo>
                  <a:lnTo>
                    <a:pt x="382503" y="149378"/>
                  </a:lnTo>
                  <a:lnTo>
                    <a:pt x="367923" y="108582"/>
                  </a:lnTo>
                  <a:lnTo>
                    <a:pt x="345045" y="72595"/>
                  </a:lnTo>
                  <a:lnTo>
                    <a:pt x="315032" y="42579"/>
                  </a:lnTo>
                  <a:lnTo>
                    <a:pt x="279046" y="19699"/>
                  </a:lnTo>
                  <a:lnTo>
                    <a:pt x="238251" y="5118"/>
                  </a:lnTo>
                  <a:lnTo>
                    <a:pt x="193810" y="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3"/>
            <p:cNvSpPr/>
            <p:nvPr/>
          </p:nvSpPr>
          <p:spPr>
            <a:xfrm>
              <a:off x="5209355" y="3484012"/>
              <a:ext cx="1164590" cy="1087755"/>
            </a:xfrm>
            <a:custGeom>
              <a:avLst/>
              <a:gdLst/>
              <a:ahLst/>
              <a:cxnLst/>
              <a:rect l="l" t="t" r="r" b="b"/>
              <a:pathLst>
                <a:path w="1164589" h="1087754" extrusionOk="0">
                  <a:moveTo>
                    <a:pt x="868967" y="0"/>
                  </a:moveTo>
                  <a:lnTo>
                    <a:pt x="821829" y="1304"/>
                  </a:lnTo>
                  <a:lnTo>
                    <a:pt x="774773" y="5155"/>
                  </a:lnTo>
                  <a:lnTo>
                    <a:pt x="727910" y="11560"/>
                  </a:lnTo>
                  <a:lnTo>
                    <a:pt x="681351" y="20526"/>
                  </a:lnTo>
                  <a:lnTo>
                    <a:pt x="635207" y="32059"/>
                  </a:lnTo>
                  <a:lnTo>
                    <a:pt x="589589" y="46168"/>
                  </a:lnTo>
                  <a:lnTo>
                    <a:pt x="544608" y="62859"/>
                  </a:lnTo>
                  <a:lnTo>
                    <a:pt x="500374" y="82140"/>
                  </a:lnTo>
                  <a:lnTo>
                    <a:pt x="457000" y="104017"/>
                  </a:lnTo>
                  <a:lnTo>
                    <a:pt x="414594" y="128497"/>
                  </a:lnTo>
                  <a:lnTo>
                    <a:pt x="373269" y="155588"/>
                  </a:lnTo>
                  <a:lnTo>
                    <a:pt x="333135" y="185297"/>
                  </a:lnTo>
                  <a:lnTo>
                    <a:pt x="294304" y="217631"/>
                  </a:lnTo>
                  <a:lnTo>
                    <a:pt x="257389" y="252120"/>
                  </a:lnTo>
                  <a:lnTo>
                    <a:pt x="222914" y="288228"/>
                  </a:lnTo>
                  <a:lnTo>
                    <a:pt x="190888" y="325846"/>
                  </a:lnTo>
                  <a:lnTo>
                    <a:pt x="161317" y="364861"/>
                  </a:lnTo>
                  <a:lnTo>
                    <a:pt x="134206" y="405164"/>
                  </a:lnTo>
                  <a:lnTo>
                    <a:pt x="109565" y="446643"/>
                  </a:lnTo>
                  <a:lnTo>
                    <a:pt x="87399" y="489187"/>
                  </a:lnTo>
                  <a:lnTo>
                    <a:pt x="67714" y="532686"/>
                  </a:lnTo>
                  <a:lnTo>
                    <a:pt x="50519" y="577028"/>
                  </a:lnTo>
                  <a:lnTo>
                    <a:pt x="35820" y="622103"/>
                  </a:lnTo>
                  <a:lnTo>
                    <a:pt x="23623" y="667799"/>
                  </a:lnTo>
                  <a:lnTo>
                    <a:pt x="13936" y="714006"/>
                  </a:lnTo>
                  <a:lnTo>
                    <a:pt x="6765" y="760613"/>
                  </a:lnTo>
                  <a:lnTo>
                    <a:pt x="2117" y="807509"/>
                  </a:lnTo>
                  <a:lnTo>
                    <a:pt x="0" y="854583"/>
                  </a:lnTo>
                  <a:lnTo>
                    <a:pt x="419" y="901724"/>
                  </a:lnTo>
                  <a:lnTo>
                    <a:pt x="3382" y="948821"/>
                  </a:lnTo>
                  <a:lnTo>
                    <a:pt x="8896" y="995764"/>
                  </a:lnTo>
                  <a:lnTo>
                    <a:pt x="16967" y="1042440"/>
                  </a:lnTo>
                  <a:lnTo>
                    <a:pt x="62272" y="1056265"/>
                  </a:lnTo>
                  <a:lnTo>
                    <a:pt x="108160" y="1067585"/>
                  </a:lnTo>
                  <a:lnTo>
                    <a:pt x="154518" y="1076394"/>
                  </a:lnTo>
                  <a:lnTo>
                    <a:pt x="201236" y="1082683"/>
                  </a:lnTo>
                  <a:lnTo>
                    <a:pt x="248203" y="1086447"/>
                  </a:lnTo>
                  <a:lnTo>
                    <a:pt x="295309" y="1087679"/>
                  </a:lnTo>
                  <a:lnTo>
                    <a:pt x="342442" y="1086371"/>
                  </a:lnTo>
                  <a:lnTo>
                    <a:pt x="389493" y="1082516"/>
                  </a:lnTo>
                  <a:lnTo>
                    <a:pt x="436349" y="1076108"/>
                  </a:lnTo>
                  <a:lnTo>
                    <a:pt x="482900" y="1067139"/>
                  </a:lnTo>
                  <a:lnTo>
                    <a:pt x="529035" y="1055603"/>
                  </a:lnTo>
                  <a:lnTo>
                    <a:pt x="574644" y="1041493"/>
                  </a:lnTo>
                  <a:lnTo>
                    <a:pt x="619616" y="1024801"/>
                  </a:lnTo>
                  <a:lnTo>
                    <a:pt x="663839" y="1005522"/>
                  </a:lnTo>
                  <a:lnTo>
                    <a:pt x="707203" y="983647"/>
                  </a:lnTo>
                  <a:lnTo>
                    <a:pt x="749598" y="959170"/>
                  </a:lnTo>
                  <a:lnTo>
                    <a:pt x="790912" y="932084"/>
                  </a:lnTo>
                  <a:lnTo>
                    <a:pt x="831034" y="902382"/>
                  </a:lnTo>
                  <a:lnTo>
                    <a:pt x="869854" y="870057"/>
                  </a:lnTo>
                  <a:lnTo>
                    <a:pt x="906770" y="835568"/>
                  </a:lnTo>
                  <a:lnTo>
                    <a:pt x="941248" y="799459"/>
                  </a:lnTo>
                  <a:lnTo>
                    <a:pt x="973278" y="761842"/>
                  </a:lnTo>
                  <a:lnTo>
                    <a:pt x="1002856" y="722826"/>
                  </a:lnTo>
                  <a:lnTo>
                    <a:pt x="1029973" y="682523"/>
                  </a:lnTo>
                  <a:lnTo>
                    <a:pt x="1054623" y="641045"/>
                  </a:lnTo>
                  <a:lnTo>
                    <a:pt x="1076798" y="598500"/>
                  </a:lnTo>
                  <a:lnTo>
                    <a:pt x="1096491" y="555002"/>
                  </a:lnTo>
                  <a:lnTo>
                    <a:pt x="1113696" y="510660"/>
                  </a:lnTo>
                  <a:lnTo>
                    <a:pt x="1128405" y="465586"/>
                  </a:lnTo>
                  <a:lnTo>
                    <a:pt x="1140612" y="419890"/>
                  </a:lnTo>
                  <a:lnTo>
                    <a:pt x="1150308" y="373683"/>
                  </a:lnTo>
                  <a:lnTo>
                    <a:pt x="1157488" y="327077"/>
                  </a:lnTo>
                  <a:lnTo>
                    <a:pt x="1162143" y="280182"/>
                  </a:lnTo>
                  <a:lnTo>
                    <a:pt x="1164268" y="233109"/>
                  </a:lnTo>
                  <a:lnTo>
                    <a:pt x="1163854" y="185969"/>
                  </a:lnTo>
                  <a:lnTo>
                    <a:pt x="1160896" y="138873"/>
                  </a:lnTo>
                  <a:lnTo>
                    <a:pt x="1155385" y="91932"/>
                  </a:lnTo>
                  <a:lnTo>
                    <a:pt x="1147315" y="45257"/>
                  </a:lnTo>
                  <a:lnTo>
                    <a:pt x="1102012" y="31430"/>
                  </a:lnTo>
                  <a:lnTo>
                    <a:pt x="1056125" y="20107"/>
                  </a:lnTo>
                  <a:lnTo>
                    <a:pt x="1009767" y="11296"/>
                  </a:lnTo>
                  <a:lnTo>
                    <a:pt x="963047" y="5003"/>
                  </a:lnTo>
                  <a:lnTo>
                    <a:pt x="916077" y="1235"/>
                  </a:lnTo>
                  <a:lnTo>
                    <a:pt x="868967" y="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3"/>
            <p:cNvSpPr/>
            <p:nvPr/>
          </p:nvSpPr>
          <p:spPr>
            <a:xfrm>
              <a:off x="4613097" y="2217870"/>
              <a:ext cx="1760855" cy="1103630"/>
            </a:xfrm>
            <a:custGeom>
              <a:avLst/>
              <a:gdLst/>
              <a:ahLst/>
              <a:cxnLst/>
              <a:rect l="l" t="t" r="r" b="b"/>
              <a:pathLst>
                <a:path w="1760854" h="1103629" extrusionOk="0">
                  <a:moveTo>
                    <a:pt x="587324" y="809840"/>
                  </a:moveTo>
                  <a:lnTo>
                    <a:pt x="583488" y="762215"/>
                  </a:lnTo>
                  <a:lnTo>
                    <a:pt x="572350" y="717029"/>
                  </a:lnTo>
                  <a:lnTo>
                    <a:pt x="554545" y="674890"/>
                  </a:lnTo>
                  <a:lnTo>
                    <a:pt x="530669" y="636409"/>
                  </a:lnTo>
                  <a:lnTo>
                    <a:pt x="501319" y="602195"/>
                  </a:lnTo>
                  <a:lnTo>
                    <a:pt x="467093" y="572846"/>
                  </a:lnTo>
                  <a:lnTo>
                    <a:pt x="428625" y="548970"/>
                  </a:lnTo>
                  <a:lnTo>
                    <a:pt x="386486" y="531164"/>
                  </a:lnTo>
                  <a:lnTo>
                    <a:pt x="341299" y="520026"/>
                  </a:lnTo>
                  <a:lnTo>
                    <a:pt x="293662" y="516191"/>
                  </a:lnTo>
                  <a:lnTo>
                    <a:pt x="246024" y="520026"/>
                  </a:lnTo>
                  <a:lnTo>
                    <a:pt x="200837" y="531164"/>
                  </a:lnTo>
                  <a:lnTo>
                    <a:pt x="158711" y="548970"/>
                  </a:lnTo>
                  <a:lnTo>
                    <a:pt x="120230" y="572846"/>
                  </a:lnTo>
                  <a:lnTo>
                    <a:pt x="86017" y="602195"/>
                  </a:lnTo>
                  <a:lnTo>
                    <a:pt x="56667" y="636409"/>
                  </a:lnTo>
                  <a:lnTo>
                    <a:pt x="32778" y="674890"/>
                  </a:lnTo>
                  <a:lnTo>
                    <a:pt x="14973" y="717029"/>
                  </a:lnTo>
                  <a:lnTo>
                    <a:pt x="3848" y="762215"/>
                  </a:lnTo>
                  <a:lnTo>
                    <a:pt x="0" y="809840"/>
                  </a:lnTo>
                  <a:lnTo>
                    <a:pt x="3848" y="857478"/>
                  </a:lnTo>
                  <a:lnTo>
                    <a:pt x="14973" y="902665"/>
                  </a:lnTo>
                  <a:lnTo>
                    <a:pt x="32778" y="944791"/>
                  </a:lnTo>
                  <a:lnTo>
                    <a:pt x="56667" y="983272"/>
                  </a:lnTo>
                  <a:lnTo>
                    <a:pt x="86017" y="1017485"/>
                  </a:lnTo>
                  <a:lnTo>
                    <a:pt x="120230" y="1046848"/>
                  </a:lnTo>
                  <a:lnTo>
                    <a:pt x="158711" y="1070724"/>
                  </a:lnTo>
                  <a:lnTo>
                    <a:pt x="200837" y="1088529"/>
                  </a:lnTo>
                  <a:lnTo>
                    <a:pt x="246024" y="1099654"/>
                  </a:lnTo>
                  <a:lnTo>
                    <a:pt x="293662" y="1103503"/>
                  </a:lnTo>
                  <a:lnTo>
                    <a:pt x="341299" y="1099654"/>
                  </a:lnTo>
                  <a:lnTo>
                    <a:pt x="386486" y="1088529"/>
                  </a:lnTo>
                  <a:lnTo>
                    <a:pt x="428625" y="1070724"/>
                  </a:lnTo>
                  <a:lnTo>
                    <a:pt x="467093" y="1046848"/>
                  </a:lnTo>
                  <a:lnTo>
                    <a:pt x="501319" y="1017485"/>
                  </a:lnTo>
                  <a:lnTo>
                    <a:pt x="530669" y="983272"/>
                  </a:lnTo>
                  <a:lnTo>
                    <a:pt x="554545" y="944791"/>
                  </a:lnTo>
                  <a:lnTo>
                    <a:pt x="572350" y="902665"/>
                  </a:lnTo>
                  <a:lnTo>
                    <a:pt x="583488" y="857478"/>
                  </a:lnTo>
                  <a:lnTo>
                    <a:pt x="587324" y="809840"/>
                  </a:lnTo>
                  <a:close/>
                </a:path>
                <a:path w="1760854" h="1103629" extrusionOk="0">
                  <a:moveTo>
                    <a:pt x="1760524" y="854583"/>
                  </a:moveTo>
                  <a:lnTo>
                    <a:pt x="1758391" y="807504"/>
                  </a:lnTo>
                  <a:lnTo>
                    <a:pt x="1753743" y="760615"/>
                  </a:lnTo>
                  <a:lnTo>
                    <a:pt x="1746554" y="714006"/>
                  </a:lnTo>
                  <a:lnTo>
                    <a:pt x="1736864" y="667791"/>
                  </a:lnTo>
                  <a:lnTo>
                    <a:pt x="1724660" y="622096"/>
                  </a:lnTo>
                  <a:lnTo>
                    <a:pt x="1709940" y="577024"/>
                  </a:lnTo>
                  <a:lnTo>
                    <a:pt x="1692744" y="532688"/>
                  </a:lnTo>
                  <a:lnTo>
                    <a:pt x="1673047" y="489191"/>
                  </a:lnTo>
                  <a:lnTo>
                    <a:pt x="1650873" y="446646"/>
                  </a:lnTo>
                  <a:lnTo>
                    <a:pt x="1626222" y="405168"/>
                  </a:lnTo>
                  <a:lnTo>
                    <a:pt x="1599107" y="364858"/>
                  </a:lnTo>
                  <a:lnTo>
                    <a:pt x="1569529" y="325843"/>
                  </a:lnTo>
                  <a:lnTo>
                    <a:pt x="1537500" y="288226"/>
                  </a:lnTo>
                  <a:lnTo>
                    <a:pt x="1503019" y="252120"/>
                  </a:lnTo>
                  <a:lnTo>
                    <a:pt x="1466100" y="217627"/>
                  </a:lnTo>
                  <a:lnTo>
                    <a:pt x="1427276" y="185305"/>
                  </a:lnTo>
                  <a:lnTo>
                    <a:pt x="1387157" y="155600"/>
                  </a:lnTo>
                  <a:lnTo>
                    <a:pt x="1345844" y="128511"/>
                  </a:lnTo>
                  <a:lnTo>
                    <a:pt x="1303451" y="104038"/>
                  </a:lnTo>
                  <a:lnTo>
                    <a:pt x="1260081" y="82169"/>
                  </a:lnTo>
                  <a:lnTo>
                    <a:pt x="1215859" y="62877"/>
                  </a:lnTo>
                  <a:lnTo>
                    <a:pt x="1170889" y="46189"/>
                  </a:lnTo>
                  <a:lnTo>
                    <a:pt x="1125283" y="32080"/>
                  </a:lnTo>
                  <a:lnTo>
                    <a:pt x="1079144" y="20548"/>
                  </a:lnTo>
                  <a:lnTo>
                    <a:pt x="1032598" y="11569"/>
                  </a:lnTo>
                  <a:lnTo>
                    <a:pt x="985735" y="5168"/>
                  </a:lnTo>
                  <a:lnTo>
                    <a:pt x="938695" y="1308"/>
                  </a:lnTo>
                  <a:lnTo>
                    <a:pt x="891552" y="0"/>
                  </a:lnTo>
                  <a:lnTo>
                    <a:pt x="844448" y="1231"/>
                  </a:lnTo>
                  <a:lnTo>
                    <a:pt x="797483" y="5003"/>
                  </a:lnTo>
                  <a:lnTo>
                    <a:pt x="750760" y="11290"/>
                  </a:lnTo>
                  <a:lnTo>
                    <a:pt x="704405" y="20104"/>
                  </a:lnTo>
                  <a:lnTo>
                    <a:pt x="658520" y="31419"/>
                  </a:lnTo>
                  <a:lnTo>
                    <a:pt x="613219" y="45250"/>
                  </a:lnTo>
                  <a:lnTo>
                    <a:pt x="605142" y="91922"/>
                  </a:lnTo>
                  <a:lnTo>
                    <a:pt x="599630" y="138861"/>
                  </a:lnTo>
                  <a:lnTo>
                    <a:pt x="596671" y="185966"/>
                  </a:lnTo>
                  <a:lnTo>
                    <a:pt x="596252" y="233108"/>
                  </a:lnTo>
                  <a:lnTo>
                    <a:pt x="598373" y="280174"/>
                  </a:lnTo>
                  <a:lnTo>
                    <a:pt x="603021" y="327075"/>
                  </a:lnTo>
                  <a:lnTo>
                    <a:pt x="610196" y="373684"/>
                  </a:lnTo>
                  <a:lnTo>
                    <a:pt x="619874" y="419887"/>
                  </a:lnTo>
                  <a:lnTo>
                    <a:pt x="632079" y="465582"/>
                  </a:lnTo>
                  <a:lnTo>
                    <a:pt x="646772" y="510654"/>
                  </a:lnTo>
                  <a:lnTo>
                    <a:pt x="663968" y="555002"/>
                  </a:lnTo>
                  <a:lnTo>
                    <a:pt x="683653" y="598500"/>
                  </a:lnTo>
                  <a:lnTo>
                    <a:pt x="705815" y="641045"/>
                  </a:lnTo>
                  <a:lnTo>
                    <a:pt x="730465" y="682523"/>
                  </a:lnTo>
                  <a:lnTo>
                    <a:pt x="757567" y="722820"/>
                  </a:lnTo>
                  <a:lnTo>
                    <a:pt x="787146" y="761847"/>
                  </a:lnTo>
                  <a:lnTo>
                    <a:pt x="819162" y="799465"/>
                  </a:lnTo>
                  <a:lnTo>
                    <a:pt x="853643" y="835571"/>
                  </a:lnTo>
                  <a:lnTo>
                    <a:pt x="890549" y="870051"/>
                  </a:lnTo>
                  <a:lnTo>
                    <a:pt x="929386" y="902385"/>
                  </a:lnTo>
                  <a:lnTo>
                    <a:pt x="969518" y="932103"/>
                  </a:lnTo>
                  <a:lnTo>
                    <a:pt x="1010843" y="959192"/>
                  </a:lnTo>
                  <a:lnTo>
                    <a:pt x="1053249" y="983665"/>
                  </a:lnTo>
                  <a:lnTo>
                    <a:pt x="1096632" y="1005547"/>
                  </a:lnTo>
                  <a:lnTo>
                    <a:pt x="1140866" y="1024826"/>
                  </a:lnTo>
                  <a:lnTo>
                    <a:pt x="1185837" y="1041514"/>
                  </a:lnTo>
                  <a:lnTo>
                    <a:pt x="1231455" y="1055624"/>
                  </a:lnTo>
                  <a:lnTo>
                    <a:pt x="1277607" y="1067168"/>
                  </a:lnTo>
                  <a:lnTo>
                    <a:pt x="1324165" y="1076121"/>
                  </a:lnTo>
                  <a:lnTo>
                    <a:pt x="1371028" y="1082535"/>
                  </a:lnTo>
                  <a:lnTo>
                    <a:pt x="1418082" y="1086383"/>
                  </a:lnTo>
                  <a:lnTo>
                    <a:pt x="1465224" y="1087691"/>
                  </a:lnTo>
                  <a:lnTo>
                    <a:pt x="1512328" y="1086446"/>
                  </a:lnTo>
                  <a:lnTo>
                    <a:pt x="1559306" y="1082687"/>
                  </a:lnTo>
                  <a:lnTo>
                    <a:pt x="1606016" y="1076388"/>
                  </a:lnTo>
                  <a:lnTo>
                    <a:pt x="1652384" y="1067574"/>
                  </a:lnTo>
                  <a:lnTo>
                    <a:pt x="1698269" y="1056259"/>
                  </a:lnTo>
                  <a:lnTo>
                    <a:pt x="1743570" y="1042428"/>
                  </a:lnTo>
                  <a:lnTo>
                    <a:pt x="1751647" y="995756"/>
                  </a:lnTo>
                  <a:lnTo>
                    <a:pt x="1757146" y="948817"/>
                  </a:lnTo>
                  <a:lnTo>
                    <a:pt x="1760105" y="901712"/>
                  </a:lnTo>
                  <a:lnTo>
                    <a:pt x="1760524" y="854583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3"/>
            <p:cNvSpPr/>
            <p:nvPr/>
          </p:nvSpPr>
          <p:spPr>
            <a:xfrm>
              <a:off x="6476255" y="2734054"/>
              <a:ext cx="587375" cy="587375"/>
            </a:xfrm>
            <a:custGeom>
              <a:avLst/>
              <a:gdLst/>
              <a:ahLst/>
              <a:cxnLst/>
              <a:rect l="l" t="t" r="r" b="b"/>
              <a:pathLst>
                <a:path w="587375" h="587375" extrusionOk="0">
                  <a:moveTo>
                    <a:pt x="293661" y="0"/>
                  </a:moveTo>
                  <a:lnTo>
                    <a:pt x="246027" y="3843"/>
                  </a:lnTo>
                  <a:lnTo>
                    <a:pt x="200840" y="14970"/>
                  </a:lnTo>
                  <a:lnTo>
                    <a:pt x="158706" y="32777"/>
                  </a:lnTo>
                  <a:lnTo>
                    <a:pt x="120227" y="56658"/>
                  </a:lnTo>
                  <a:lnTo>
                    <a:pt x="86010" y="86009"/>
                  </a:lnTo>
                  <a:lnTo>
                    <a:pt x="56658" y="120226"/>
                  </a:lnTo>
                  <a:lnTo>
                    <a:pt x="32777" y="158703"/>
                  </a:lnTo>
                  <a:lnTo>
                    <a:pt x="14970" y="200836"/>
                  </a:lnTo>
                  <a:lnTo>
                    <a:pt x="3843" y="246020"/>
                  </a:lnTo>
                  <a:lnTo>
                    <a:pt x="0" y="293651"/>
                  </a:lnTo>
                  <a:lnTo>
                    <a:pt x="3843" y="341285"/>
                  </a:lnTo>
                  <a:lnTo>
                    <a:pt x="14970" y="386472"/>
                  </a:lnTo>
                  <a:lnTo>
                    <a:pt x="32777" y="428607"/>
                  </a:lnTo>
                  <a:lnTo>
                    <a:pt x="56658" y="467085"/>
                  </a:lnTo>
                  <a:lnTo>
                    <a:pt x="86010" y="501302"/>
                  </a:lnTo>
                  <a:lnTo>
                    <a:pt x="120227" y="530654"/>
                  </a:lnTo>
                  <a:lnTo>
                    <a:pt x="158706" y="554536"/>
                  </a:lnTo>
                  <a:lnTo>
                    <a:pt x="200840" y="572343"/>
                  </a:lnTo>
                  <a:lnTo>
                    <a:pt x="246027" y="583470"/>
                  </a:lnTo>
                  <a:lnTo>
                    <a:pt x="293661" y="587314"/>
                  </a:lnTo>
                  <a:lnTo>
                    <a:pt x="341295" y="583470"/>
                  </a:lnTo>
                  <a:lnTo>
                    <a:pt x="386482" y="572343"/>
                  </a:lnTo>
                  <a:lnTo>
                    <a:pt x="428617" y="554536"/>
                  </a:lnTo>
                  <a:lnTo>
                    <a:pt x="467095" y="530654"/>
                  </a:lnTo>
                  <a:lnTo>
                    <a:pt x="501312" y="501302"/>
                  </a:lnTo>
                  <a:lnTo>
                    <a:pt x="530664" y="467085"/>
                  </a:lnTo>
                  <a:lnTo>
                    <a:pt x="554545" y="428607"/>
                  </a:lnTo>
                  <a:lnTo>
                    <a:pt x="572352" y="386472"/>
                  </a:lnTo>
                  <a:lnTo>
                    <a:pt x="583480" y="341285"/>
                  </a:lnTo>
                  <a:lnTo>
                    <a:pt x="587323" y="293651"/>
                  </a:lnTo>
                  <a:lnTo>
                    <a:pt x="583480" y="246020"/>
                  </a:lnTo>
                  <a:lnTo>
                    <a:pt x="572352" y="200836"/>
                  </a:lnTo>
                  <a:lnTo>
                    <a:pt x="554545" y="158703"/>
                  </a:lnTo>
                  <a:lnTo>
                    <a:pt x="530664" y="120226"/>
                  </a:lnTo>
                  <a:lnTo>
                    <a:pt x="501312" y="86009"/>
                  </a:lnTo>
                  <a:lnTo>
                    <a:pt x="467095" y="56658"/>
                  </a:lnTo>
                  <a:lnTo>
                    <a:pt x="428617" y="32777"/>
                  </a:lnTo>
                  <a:lnTo>
                    <a:pt x="386482" y="14970"/>
                  </a:lnTo>
                  <a:lnTo>
                    <a:pt x="341295" y="3843"/>
                  </a:lnTo>
                  <a:lnTo>
                    <a:pt x="293661" y="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3"/>
            <p:cNvSpPr/>
            <p:nvPr/>
          </p:nvSpPr>
          <p:spPr>
            <a:xfrm>
              <a:off x="6476255" y="3468197"/>
              <a:ext cx="587375" cy="587375"/>
            </a:xfrm>
            <a:custGeom>
              <a:avLst/>
              <a:gdLst/>
              <a:ahLst/>
              <a:cxnLst/>
              <a:rect l="l" t="t" r="r" b="b"/>
              <a:pathLst>
                <a:path w="587375" h="587375" extrusionOk="0">
                  <a:moveTo>
                    <a:pt x="293661" y="0"/>
                  </a:moveTo>
                  <a:lnTo>
                    <a:pt x="246027" y="3843"/>
                  </a:lnTo>
                  <a:lnTo>
                    <a:pt x="200840" y="14970"/>
                  </a:lnTo>
                  <a:lnTo>
                    <a:pt x="158706" y="32777"/>
                  </a:lnTo>
                  <a:lnTo>
                    <a:pt x="120227" y="56659"/>
                  </a:lnTo>
                  <a:lnTo>
                    <a:pt x="86010" y="86011"/>
                  </a:lnTo>
                  <a:lnTo>
                    <a:pt x="56658" y="120228"/>
                  </a:lnTo>
                  <a:lnTo>
                    <a:pt x="32777" y="158706"/>
                  </a:lnTo>
                  <a:lnTo>
                    <a:pt x="14970" y="200841"/>
                  </a:lnTo>
                  <a:lnTo>
                    <a:pt x="3843" y="246028"/>
                  </a:lnTo>
                  <a:lnTo>
                    <a:pt x="0" y="293662"/>
                  </a:lnTo>
                  <a:lnTo>
                    <a:pt x="3843" y="341293"/>
                  </a:lnTo>
                  <a:lnTo>
                    <a:pt x="14970" y="386477"/>
                  </a:lnTo>
                  <a:lnTo>
                    <a:pt x="32777" y="428610"/>
                  </a:lnTo>
                  <a:lnTo>
                    <a:pt x="56658" y="467087"/>
                  </a:lnTo>
                  <a:lnTo>
                    <a:pt x="86010" y="501304"/>
                  </a:lnTo>
                  <a:lnTo>
                    <a:pt x="120227" y="530655"/>
                  </a:lnTo>
                  <a:lnTo>
                    <a:pt x="158706" y="554536"/>
                  </a:lnTo>
                  <a:lnTo>
                    <a:pt x="200840" y="572343"/>
                  </a:lnTo>
                  <a:lnTo>
                    <a:pt x="246027" y="583470"/>
                  </a:lnTo>
                  <a:lnTo>
                    <a:pt x="293661" y="587314"/>
                  </a:lnTo>
                  <a:lnTo>
                    <a:pt x="341295" y="583470"/>
                  </a:lnTo>
                  <a:lnTo>
                    <a:pt x="386482" y="572343"/>
                  </a:lnTo>
                  <a:lnTo>
                    <a:pt x="428617" y="554536"/>
                  </a:lnTo>
                  <a:lnTo>
                    <a:pt x="467095" y="530655"/>
                  </a:lnTo>
                  <a:lnTo>
                    <a:pt x="501312" y="501304"/>
                  </a:lnTo>
                  <a:lnTo>
                    <a:pt x="530664" y="467087"/>
                  </a:lnTo>
                  <a:lnTo>
                    <a:pt x="554545" y="428610"/>
                  </a:lnTo>
                  <a:lnTo>
                    <a:pt x="572352" y="386477"/>
                  </a:lnTo>
                  <a:lnTo>
                    <a:pt x="583480" y="341293"/>
                  </a:lnTo>
                  <a:lnTo>
                    <a:pt x="587323" y="293662"/>
                  </a:lnTo>
                  <a:lnTo>
                    <a:pt x="583480" y="246028"/>
                  </a:lnTo>
                  <a:lnTo>
                    <a:pt x="572352" y="200841"/>
                  </a:lnTo>
                  <a:lnTo>
                    <a:pt x="554545" y="158706"/>
                  </a:lnTo>
                  <a:lnTo>
                    <a:pt x="530664" y="120228"/>
                  </a:lnTo>
                  <a:lnTo>
                    <a:pt x="501312" y="86011"/>
                  </a:lnTo>
                  <a:lnTo>
                    <a:pt x="467095" y="56659"/>
                  </a:lnTo>
                  <a:lnTo>
                    <a:pt x="428617" y="32777"/>
                  </a:lnTo>
                  <a:lnTo>
                    <a:pt x="386482" y="14970"/>
                  </a:lnTo>
                  <a:lnTo>
                    <a:pt x="341295" y="3843"/>
                  </a:lnTo>
                  <a:lnTo>
                    <a:pt x="293661" y="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3"/>
            <p:cNvSpPr/>
            <p:nvPr/>
          </p:nvSpPr>
          <p:spPr>
            <a:xfrm>
              <a:off x="4613105" y="3468197"/>
              <a:ext cx="587375" cy="587375"/>
            </a:xfrm>
            <a:custGeom>
              <a:avLst/>
              <a:gdLst/>
              <a:ahLst/>
              <a:cxnLst/>
              <a:rect l="l" t="t" r="r" b="b"/>
              <a:pathLst>
                <a:path w="587375" h="587375" extrusionOk="0">
                  <a:moveTo>
                    <a:pt x="293662" y="0"/>
                  </a:moveTo>
                  <a:lnTo>
                    <a:pt x="246028" y="3843"/>
                  </a:lnTo>
                  <a:lnTo>
                    <a:pt x="200841" y="14970"/>
                  </a:lnTo>
                  <a:lnTo>
                    <a:pt x="158706" y="32777"/>
                  </a:lnTo>
                  <a:lnTo>
                    <a:pt x="120228" y="56659"/>
                  </a:lnTo>
                  <a:lnTo>
                    <a:pt x="86011" y="86011"/>
                  </a:lnTo>
                  <a:lnTo>
                    <a:pt x="56659" y="120228"/>
                  </a:lnTo>
                  <a:lnTo>
                    <a:pt x="32777" y="158706"/>
                  </a:lnTo>
                  <a:lnTo>
                    <a:pt x="14970" y="200841"/>
                  </a:lnTo>
                  <a:lnTo>
                    <a:pt x="3843" y="246028"/>
                  </a:lnTo>
                  <a:lnTo>
                    <a:pt x="0" y="293662"/>
                  </a:lnTo>
                  <a:lnTo>
                    <a:pt x="3843" y="341293"/>
                  </a:lnTo>
                  <a:lnTo>
                    <a:pt x="14970" y="386477"/>
                  </a:lnTo>
                  <a:lnTo>
                    <a:pt x="32777" y="428610"/>
                  </a:lnTo>
                  <a:lnTo>
                    <a:pt x="56659" y="467087"/>
                  </a:lnTo>
                  <a:lnTo>
                    <a:pt x="86011" y="501304"/>
                  </a:lnTo>
                  <a:lnTo>
                    <a:pt x="120228" y="530655"/>
                  </a:lnTo>
                  <a:lnTo>
                    <a:pt x="158706" y="554536"/>
                  </a:lnTo>
                  <a:lnTo>
                    <a:pt x="200841" y="572343"/>
                  </a:lnTo>
                  <a:lnTo>
                    <a:pt x="246028" y="583470"/>
                  </a:lnTo>
                  <a:lnTo>
                    <a:pt x="293662" y="587314"/>
                  </a:lnTo>
                  <a:lnTo>
                    <a:pt x="341296" y="583470"/>
                  </a:lnTo>
                  <a:lnTo>
                    <a:pt x="386482" y="572343"/>
                  </a:lnTo>
                  <a:lnTo>
                    <a:pt x="428617" y="554536"/>
                  </a:lnTo>
                  <a:lnTo>
                    <a:pt x="467096" y="530655"/>
                  </a:lnTo>
                  <a:lnTo>
                    <a:pt x="501313" y="501304"/>
                  </a:lnTo>
                  <a:lnTo>
                    <a:pt x="530665" y="467087"/>
                  </a:lnTo>
                  <a:lnTo>
                    <a:pt x="554546" y="428610"/>
                  </a:lnTo>
                  <a:lnTo>
                    <a:pt x="572353" y="386477"/>
                  </a:lnTo>
                  <a:lnTo>
                    <a:pt x="583481" y="341293"/>
                  </a:lnTo>
                  <a:lnTo>
                    <a:pt x="587324" y="293662"/>
                  </a:lnTo>
                  <a:lnTo>
                    <a:pt x="583481" y="246028"/>
                  </a:lnTo>
                  <a:lnTo>
                    <a:pt x="572353" y="200841"/>
                  </a:lnTo>
                  <a:lnTo>
                    <a:pt x="554546" y="158706"/>
                  </a:lnTo>
                  <a:lnTo>
                    <a:pt x="530665" y="120228"/>
                  </a:lnTo>
                  <a:lnTo>
                    <a:pt x="501313" y="86011"/>
                  </a:lnTo>
                  <a:lnTo>
                    <a:pt x="467096" y="56659"/>
                  </a:lnTo>
                  <a:lnTo>
                    <a:pt x="428617" y="32777"/>
                  </a:lnTo>
                  <a:lnTo>
                    <a:pt x="386482" y="14970"/>
                  </a:lnTo>
                  <a:lnTo>
                    <a:pt x="341296" y="3843"/>
                  </a:lnTo>
                  <a:lnTo>
                    <a:pt x="293662" y="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3"/>
            <p:cNvSpPr/>
            <p:nvPr/>
          </p:nvSpPr>
          <p:spPr>
            <a:xfrm>
              <a:off x="7356709" y="2734051"/>
              <a:ext cx="587375" cy="587375"/>
            </a:xfrm>
            <a:custGeom>
              <a:avLst/>
              <a:gdLst/>
              <a:ahLst/>
              <a:cxnLst/>
              <a:rect l="l" t="t" r="r" b="b"/>
              <a:pathLst>
                <a:path w="587375" h="587375" extrusionOk="0">
                  <a:moveTo>
                    <a:pt x="293662" y="0"/>
                  </a:moveTo>
                  <a:lnTo>
                    <a:pt x="246028" y="3843"/>
                  </a:lnTo>
                  <a:lnTo>
                    <a:pt x="200841" y="14970"/>
                  </a:lnTo>
                  <a:lnTo>
                    <a:pt x="158706" y="32777"/>
                  </a:lnTo>
                  <a:lnTo>
                    <a:pt x="120228" y="56659"/>
                  </a:lnTo>
                  <a:lnTo>
                    <a:pt x="86011" y="86011"/>
                  </a:lnTo>
                  <a:lnTo>
                    <a:pt x="56659" y="120228"/>
                  </a:lnTo>
                  <a:lnTo>
                    <a:pt x="32777" y="158706"/>
                  </a:lnTo>
                  <a:lnTo>
                    <a:pt x="14970" y="200841"/>
                  </a:lnTo>
                  <a:lnTo>
                    <a:pt x="3843" y="246028"/>
                  </a:lnTo>
                  <a:lnTo>
                    <a:pt x="0" y="293662"/>
                  </a:lnTo>
                  <a:lnTo>
                    <a:pt x="3843" y="341293"/>
                  </a:lnTo>
                  <a:lnTo>
                    <a:pt x="14970" y="386477"/>
                  </a:lnTo>
                  <a:lnTo>
                    <a:pt x="32777" y="428610"/>
                  </a:lnTo>
                  <a:lnTo>
                    <a:pt x="56659" y="467087"/>
                  </a:lnTo>
                  <a:lnTo>
                    <a:pt x="86011" y="501304"/>
                  </a:lnTo>
                  <a:lnTo>
                    <a:pt x="120228" y="530655"/>
                  </a:lnTo>
                  <a:lnTo>
                    <a:pt x="158706" y="554536"/>
                  </a:lnTo>
                  <a:lnTo>
                    <a:pt x="200841" y="572343"/>
                  </a:lnTo>
                  <a:lnTo>
                    <a:pt x="246028" y="583470"/>
                  </a:lnTo>
                  <a:lnTo>
                    <a:pt x="293662" y="587314"/>
                  </a:lnTo>
                  <a:lnTo>
                    <a:pt x="341296" y="583470"/>
                  </a:lnTo>
                  <a:lnTo>
                    <a:pt x="386482" y="572343"/>
                  </a:lnTo>
                  <a:lnTo>
                    <a:pt x="428617" y="554536"/>
                  </a:lnTo>
                  <a:lnTo>
                    <a:pt x="467096" y="530655"/>
                  </a:lnTo>
                  <a:lnTo>
                    <a:pt x="501313" y="501304"/>
                  </a:lnTo>
                  <a:lnTo>
                    <a:pt x="530665" y="467087"/>
                  </a:lnTo>
                  <a:lnTo>
                    <a:pt x="554546" y="428610"/>
                  </a:lnTo>
                  <a:lnTo>
                    <a:pt x="572353" y="386477"/>
                  </a:lnTo>
                  <a:lnTo>
                    <a:pt x="583481" y="341293"/>
                  </a:lnTo>
                  <a:lnTo>
                    <a:pt x="587324" y="293662"/>
                  </a:lnTo>
                  <a:lnTo>
                    <a:pt x="583481" y="246028"/>
                  </a:lnTo>
                  <a:lnTo>
                    <a:pt x="572353" y="200841"/>
                  </a:lnTo>
                  <a:lnTo>
                    <a:pt x="554546" y="158706"/>
                  </a:lnTo>
                  <a:lnTo>
                    <a:pt x="530665" y="120228"/>
                  </a:lnTo>
                  <a:lnTo>
                    <a:pt x="501313" y="86011"/>
                  </a:lnTo>
                  <a:lnTo>
                    <a:pt x="467096" y="56659"/>
                  </a:lnTo>
                  <a:lnTo>
                    <a:pt x="428617" y="32777"/>
                  </a:lnTo>
                  <a:lnTo>
                    <a:pt x="386482" y="14970"/>
                  </a:lnTo>
                  <a:lnTo>
                    <a:pt x="341296" y="3843"/>
                  </a:lnTo>
                  <a:lnTo>
                    <a:pt x="293662" y="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3"/>
            <p:cNvSpPr/>
            <p:nvPr/>
          </p:nvSpPr>
          <p:spPr>
            <a:xfrm>
              <a:off x="7356709" y="3468197"/>
              <a:ext cx="587375" cy="587375"/>
            </a:xfrm>
            <a:custGeom>
              <a:avLst/>
              <a:gdLst/>
              <a:ahLst/>
              <a:cxnLst/>
              <a:rect l="l" t="t" r="r" b="b"/>
              <a:pathLst>
                <a:path w="587375" h="587375" extrusionOk="0">
                  <a:moveTo>
                    <a:pt x="293662" y="0"/>
                  </a:moveTo>
                  <a:lnTo>
                    <a:pt x="246028" y="3843"/>
                  </a:lnTo>
                  <a:lnTo>
                    <a:pt x="200841" y="14970"/>
                  </a:lnTo>
                  <a:lnTo>
                    <a:pt x="158706" y="32777"/>
                  </a:lnTo>
                  <a:lnTo>
                    <a:pt x="120228" y="56659"/>
                  </a:lnTo>
                  <a:lnTo>
                    <a:pt x="86011" y="86011"/>
                  </a:lnTo>
                  <a:lnTo>
                    <a:pt x="56659" y="120228"/>
                  </a:lnTo>
                  <a:lnTo>
                    <a:pt x="32777" y="158706"/>
                  </a:lnTo>
                  <a:lnTo>
                    <a:pt x="14970" y="200841"/>
                  </a:lnTo>
                  <a:lnTo>
                    <a:pt x="3843" y="246028"/>
                  </a:lnTo>
                  <a:lnTo>
                    <a:pt x="0" y="293662"/>
                  </a:lnTo>
                  <a:lnTo>
                    <a:pt x="3843" y="341293"/>
                  </a:lnTo>
                  <a:lnTo>
                    <a:pt x="14970" y="386477"/>
                  </a:lnTo>
                  <a:lnTo>
                    <a:pt x="32777" y="428610"/>
                  </a:lnTo>
                  <a:lnTo>
                    <a:pt x="56659" y="467087"/>
                  </a:lnTo>
                  <a:lnTo>
                    <a:pt x="86011" y="501304"/>
                  </a:lnTo>
                  <a:lnTo>
                    <a:pt x="120228" y="530655"/>
                  </a:lnTo>
                  <a:lnTo>
                    <a:pt x="158706" y="554536"/>
                  </a:lnTo>
                  <a:lnTo>
                    <a:pt x="200841" y="572343"/>
                  </a:lnTo>
                  <a:lnTo>
                    <a:pt x="246028" y="583470"/>
                  </a:lnTo>
                  <a:lnTo>
                    <a:pt x="293662" y="587314"/>
                  </a:lnTo>
                  <a:lnTo>
                    <a:pt x="341296" y="583470"/>
                  </a:lnTo>
                  <a:lnTo>
                    <a:pt x="386482" y="572343"/>
                  </a:lnTo>
                  <a:lnTo>
                    <a:pt x="428617" y="554536"/>
                  </a:lnTo>
                  <a:lnTo>
                    <a:pt x="467096" y="530655"/>
                  </a:lnTo>
                  <a:lnTo>
                    <a:pt x="501313" y="501304"/>
                  </a:lnTo>
                  <a:lnTo>
                    <a:pt x="530665" y="467087"/>
                  </a:lnTo>
                  <a:lnTo>
                    <a:pt x="554546" y="428610"/>
                  </a:lnTo>
                  <a:lnTo>
                    <a:pt x="572353" y="386477"/>
                  </a:lnTo>
                  <a:lnTo>
                    <a:pt x="583481" y="341293"/>
                  </a:lnTo>
                  <a:lnTo>
                    <a:pt x="587324" y="293662"/>
                  </a:lnTo>
                  <a:lnTo>
                    <a:pt x="583481" y="246028"/>
                  </a:lnTo>
                  <a:lnTo>
                    <a:pt x="572353" y="200841"/>
                  </a:lnTo>
                  <a:lnTo>
                    <a:pt x="554546" y="158706"/>
                  </a:lnTo>
                  <a:lnTo>
                    <a:pt x="530665" y="120228"/>
                  </a:lnTo>
                  <a:lnTo>
                    <a:pt x="501313" y="86011"/>
                  </a:lnTo>
                  <a:lnTo>
                    <a:pt x="467096" y="56659"/>
                  </a:lnTo>
                  <a:lnTo>
                    <a:pt x="428617" y="32777"/>
                  </a:lnTo>
                  <a:lnTo>
                    <a:pt x="386482" y="14970"/>
                  </a:lnTo>
                  <a:lnTo>
                    <a:pt x="341296" y="3843"/>
                  </a:lnTo>
                  <a:lnTo>
                    <a:pt x="293662" y="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3"/>
            <p:cNvSpPr/>
            <p:nvPr/>
          </p:nvSpPr>
          <p:spPr>
            <a:xfrm>
              <a:off x="5172911" y="3201835"/>
              <a:ext cx="387985" cy="387985"/>
            </a:xfrm>
            <a:custGeom>
              <a:avLst/>
              <a:gdLst/>
              <a:ahLst/>
              <a:cxnLst/>
              <a:rect l="l" t="t" r="r" b="b"/>
              <a:pathLst>
                <a:path w="387985" h="387985" extrusionOk="0">
                  <a:moveTo>
                    <a:pt x="193810" y="0"/>
                  </a:moveTo>
                  <a:lnTo>
                    <a:pt x="149369" y="5118"/>
                  </a:lnTo>
                  <a:lnTo>
                    <a:pt x="108574" y="19699"/>
                  </a:lnTo>
                  <a:lnTo>
                    <a:pt x="72589" y="42579"/>
                  </a:lnTo>
                  <a:lnTo>
                    <a:pt x="42575" y="72595"/>
                  </a:lnTo>
                  <a:lnTo>
                    <a:pt x="19697" y="108582"/>
                  </a:lnTo>
                  <a:lnTo>
                    <a:pt x="5118" y="149378"/>
                  </a:lnTo>
                  <a:lnTo>
                    <a:pt x="0" y="193820"/>
                  </a:lnTo>
                  <a:lnTo>
                    <a:pt x="5118" y="238258"/>
                  </a:lnTo>
                  <a:lnTo>
                    <a:pt x="19697" y="279051"/>
                  </a:lnTo>
                  <a:lnTo>
                    <a:pt x="42575" y="315037"/>
                  </a:lnTo>
                  <a:lnTo>
                    <a:pt x="72589" y="345052"/>
                  </a:lnTo>
                  <a:lnTo>
                    <a:pt x="108574" y="367931"/>
                  </a:lnTo>
                  <a:lnTo>
                    <a:pt x="149369" y="382512"/>
                  </a:lnTo>
                  <a:lnTo>
                    <a:pt x="193810" y="387631"/>
                  </a:lnTo>
                  <a:lnTo>
                    <a:pt x="238251" y="382512"/>
                  </a:lnTo>
                  <a:lnTo>
                    <a:pt x="279046" y="367931"/>
                  </a:lnTo>
                  <a:lnTo>
                    <a:pt x="315031" y="345052"/>
                  </a:lnTo>
                  <a:lnTo>
                    <a:pt x="345044" y="315037"/>
                  </a:lnTo>
                  <a:lnTo>
                    <a:pt x="367922" y="279051"/>
                  </a:lnTo>
                  <a:lnTo>
                    <a:pt x="382502" y="238258"/>
                  </a:lnTo>
                  <a:lnTo>
                    <a:pt x="387620" y="193820"/>
                  </a:lnTo>
                  <a:lnTo>
                    <a:pt x="382502" y="149378"/>
                  </a:lnTo>
                  <a:lnTo>
                    <a:pt x="367922" y="108582"/>
                  </a:lnTo>
                  <a:lnTo>
                    <a:pt x="345044" y="72595"/>
                  </a:lnTo>
                  <a:lnTo>
                    <a:pt x="315031" y="42579"/>
                  </a:lnTo>
                  <a:lnTo>
                    <a:pt x="279046" y="19699"/>
                  </a:lnTo>
                  <a:lnTo>
                    <a:pt x="238251" y="5118"/>
                  </a:lnTo>
                  <a:lnTo>
                    <a:pt x="193810" y="0"/>
                  </a:lnTo>
                  <a:close/>
                </a:path>
              </a:pathLst>
            </a:custGeom>
            <a:solidFill>
              <a:srgbClr val="E5873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3"/>
            <p:cNvSpPr/>
            <p:nvPr/>
          </p:nvSpPr>
          <p:spPr>
            <a:xfrm>
              <a:off x="7016330" y="3201842"/>
              <a:ext cx="387985" cy="387985"/>
            </a:xfrm>
            <a:custGeom>
              <a:avLst/>
              <a:gdLst/>
              <a:ahLst/>
              <a:cxnLst/>
              <a:rect l="l" t="t" r="r" b="b"/>
              <a:pathLst>
                <a:path w="387984" h="387985" extrusionOk="0">
                  <a:moveTo>
                    <a:pt x="193810" y="0"/>
                  </a:moveTo>
                  <a:lnTo>
                    <a:pt x="149372" y="5118"/>
                  </a:lnTo>
                  <a:lnTo>
                    <a:pt x="108579" y="19699"/>
                  </a:lnTo>
                  <a:lnTo>
                    <a:pt x="72593" y="42579"/>
                  </a:lnTo>
                  <a:lnTo>
                    <a:pt x="42579" y="72593"/>
                  </a:lnTo>
                  <a:lnTo>
                    <a:pt x="19699" y="108578"/>
                  </a:lnTo>
                  <a:lnTo>
                    <a:pt x="5118" y="149372"/>
                  </a:lnTo>
                  <a:lnTo>
                    <a:pt x="0" y="193809"/>
                  </a:lnTo>
                  <a:lnTo>
                    <a:pt x="5118" y="238247"/>
                  </a:lnTo>
                  <a:lnTo>
                    <a:pt x="19699" y="279041"/>
                  </a:lnTo>
                  <a:lnTo>
                    <a:pt x="42579" y="315027"/>
                  </a:lnTo>
                  <a:lnTo>
                    <a:pt x="72593" y="345041"/>
                  </a:lnTo>
                  <a:lnTo>
                    <a:pt x="108579" y="367920"/>
                  </a:lnTo>
                  <a:lnTo>
                    <a:pt x="149372" y="382501"/>
                  </a:lnTo>
                  <a:lnTo>
                    <a:pt x="193810" y="387620"/>
                  </a:lnTo>
                  <a:lnTo>
                    <a:pt x="238252" y="382501"/>
                  </a:lnTo>
                  <a:lnTo>
                    <a:pt x="279048" y="367920"/>
                  </a:lnTo>
                  <a:lnTo>
                    <a:pt x="315035" y="345041"/>
                  </a:lnTo>
                  <a:lnTo>
                    <a:pt x="345051" y="315027"/>
                  </a:lnTo>
                  <a:lnTo>
                    <a:pt x="367931" y="279041"/>
                  </a:lnTo>
                  <a:lnTo>
                    <a:pt x="382512" y="238247"/>
                  </a:lnTo>
                  <a:lnTo>
                    <a:pt x="387631" y="193809"/>
                  </a:lnTo>
                  <a:lnTo>
                    <a:pt x="382512" y="149372"/>
                  </a:lnTo>
                  <a:lnTo>
                    <a:pt x="367931" y="108578"/>
                  </a:lnTo>
                  <a:lnTo>
                    <a:pt x="345051" y="72593"/>
                  </a:lnTo>
                  <a:lnTo>
                    <a:pt x="315035" y="42579"/>
                  </a:lnTo>
                  <a:lnTo>
                    <a:pt x="279048" y="19699"/>
                  </a:lnTo>
                  <a:lnTo>
                    <a:pt x="238252" y="5118"/>
                  </a:lnTo>
                  <a:lnTo>
                    <a:pt x="193810" y="0"/>
                  </a:lnTo>
                  <a:close/>
                </a:path>
              </a:pathLst>
            </a:custGeom>
            <a:solidFill>
              <a:srgbClr val="E5873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3"/>
            <p:cNvSpPr/>
            <p:nvPr/>
          </p:nvSpPr>
          <p:spPr>
            <a:xfrm>
              <a:off x="7016333" y="2466897"/>
              <a:ext cx="387985" cy="387985"/>
            </a:xfrm>
            <a:custGeom>
              <a:avLst/>
              <a:gdLst/>
              <a:ahLst/>
              <a:cxnLst/>
              <a:rect l="l" t="t" r="r" b="b"/>
              <a:pathLst>
                <a:path w="387984" h="387985" extrusionOk="0">
                  <a:moveTo>
                    <a:pt x="193810" y="0"/>
                  </a:moveTo>
                  <a:lnTo>
                    <a:pt x="149369" y="5118"/>
                  </a:lnTo>
                  <a:lnTo>
                    <a:pt x="108574" y="19700"/>
                  </a:lnTo>
                  <a:lnTo>
                    <a:pt x="72589" y="42580"/>
                  </a:lnTo>
                  <a:lnTo>
                    <a:pt x="42575" y="72595"/>
                  </a:lnTo>
                  <a:lnTo>
                    <a:pt x="19697" y="108583"/>
                  </a:lnTo>
                  <a:lnTo>
                    <a:pt x="5118" y="149379"/>
                  </a:lnTo>
                  <a:lnTo>
                    <a:pt x="0" y="193821"/>
                  </a:lnTo>
                  <a:lnTo>
                    <a:pt x="5118" y="238259"/>
                  </a:lnTo>
                  <a:lnTo>
                    <a:pt x="19697" y="279052"/>
                  </a:lnTo>
                  <a:lnTo>
                    <a:pt x="42575" y="315038"/>
                  </a:lnTo>
                  <a:lnTo>
                    <a:pt x="72589" y="345053"/>
                  </a:lnTo>
                  <a:lnTo>
                    <a:pt x="108574" y="367932"/>
                  </a:lnTo>
                  <a:lnTo>
                    <a:pt x="149369" y="382513"/>
                  </a:lnTo>
                  <a:lnTo>
                    <a:pt x="193810" y="387632"/>
                  </a:lnTo>
                  <a:lnTo>
                    <a:pt x="238251" y="382513"/>
                  </a:lnTo>
                  <a:lnTo>
                    <a:pt x="279046" y="367932"/>
                  </a:lnTo>
                  <a:lnTo>
                    <a:pt x="315032" y="345053"/>
                  </a:lnTo>
                  <a:lnTo>
                    <a:pt x="345045" y="315038"/>
                  </a:lnTo>
                  <a:lnTo>
                    <a:pt x="367923" y="279052"/>
                  </a:lnTo>
                  <a:lnTo>
                    <a:pt x="382503" y="238259"/>
                  </a:lnTo>
                  <a:lnTo>
                    <a:pt x="387621" y="193821"/>
                  </a:lnTo>
                  <a:lnTo>
                    <a:pt x="382503" y="149379"/>
                  </a:lnTo>
                  <a:lnTo>
                    <a:pt x="367923" y="108583"/>
                  </a:lnTo>
                  <a:lnTo>
                    <a:pt x="345045" y="72595"/>
                  </a:lnTo>
                  <a:lnTo>
                    <a:pt x="315032" y="42580"/>
                  </a:lnTo>
                  <a:lnTo>
                    <a:pt x="279046" y="19700"/>
                  </a:lnTo>
                  <a:lnTo>
                    <a:pt x="238251" y="5118"/>
                  </a:lnTo>
                  <a:lnTo>
                    <a:pt x="193810" y="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3"/>
            <p:cNvSpPr/>
            <p:nvPr/>
          </p:nvSpPr>
          <p:spPr>
            <a:xfrm>
              <a:off x="7512732" y="5743492"/>
              <a:ext cx="1164590" cy="1087755"/>
            </a:xfrm>
            <a:custGeom>
              <a:avLst/>
              <a:gdLst/>
              <a:ahLst/>
              <a:cxnLst/>
              <a:rect l="l" t="t" r="r" b="b"/>
              <a:pathLst>
                <a:path w="1164590" h="1087754" extrusionOk="0">
                  <a:moveTo>
                    <a:pt x="868968" y="0"/>
                  </a:moveTo>
                  <a:lnTo>
                    <a:pt x="821829" y="1304"/>
                  </a:lnTo>
                  <a:lnTo>
                    <a:pt x="774773" y="5155"/>
                  </a:lnTo>
                  <a:lnTo>
                    <a:pt x="727910" y="11560"/>
                  </a:lnTo>
                  <a:lnTo>
                    <a:pt x="681351" y="20525"/>
                  </a:lnTo>
                  <a:lnTo>
                    <a:pt x="635208" y="32059"/>
                  </a:lnTo>
                  <a:lnTo>
                    <a:pt x="589590" y="46168"/>
                  </a:lnTo>
                  <a:lnTo>
                    <a:pt x="544608" y="62859"/>
                  </a:lnTo>
                  <a:lnTo>
                    <a:pt x="500375" y="82140"/>
                  </a:lnTo>
                  <a:lnTo>
                    <a:pt x="457000" y="104017"/>
                  </a:lnTo>
                  <a:lnTo>
                    <a:pt x="414595" y="128497"/>
                  </a:lnTo>
                  <a:lnTo>
                    <a:pt x="373270" y="155588"/>
                  </a:lnTo>
                  <a:lnTo>
                    <a:pt x="333136" y="185297"/>
                  </a:lnTo>
                  <a:lnTo>
                    <a:pt x="294304" y="217631"/>
                  </a:lnTo>
                  <a:lnTo>
                    <a:pt x="257389" y="252119"/>
                  </a:lnTo>
                  <a:lnTo>
                    <a:pt x="222915" y="288228"/>
                  </a:lnTo>
                  <a:lnTo>
                    <a:pt x="190889" y="325846"/>
                  </a:lnTo>
                  <a:lnTo>
                    <a:pt x="161317" y="364862"/>
                  </a:lnTo>
                  <a:lnTo>
                    <a:pt x="134207" y="405164"/>
                  </a:lnTo>
                  <a:lnTo>
                    <a:pt x="109565" y="446643"/>
                  </a:lnTo>
                  <a:lnTo>
                    <a:pt x="87399" y="489188"/>
                  </a:lnTo>
                  <a:lnTo>
                    <a:pt x="67715" y="532687"/>
                  </a:lnTo>
                  <a:lnTo>
                    <a:pt x="50519" y="577029"/>
                  </a:lnTo>
                  <a:lnTo>
                    <a:pt x="35820" y="622103"/>
                  </a:lnTo>
                  <a:lnTo>
                    <a:pt x="23623" y="667800"/>
                  </a:lnTo>
                  <a:lnTo>
                    <a:pt x="13936" y="714007"/>
                  </a:lnTo>
                  <a:lnTo>
                    <a:pt x="6765" y="760614"/>
                  </a:lnTo>
                  <a:lnTo>
                    <a:pt x="2117" y="807510"/>
                  </a:lnTo>
                  <a:lnTo>
                    <a:pt x="0" y="854584"/>
                  </a:lnTo>
                  <a:lnTo>
                    <a:pt x="419" y="901725"/>
                  </a:lnTo>
                  <a:lnTo>
                    <a:pt x="3382" y="948822"/>
                  </a:lnTo>
                  <a:lnTo>
                    <a:pt x="8895" y="995764"/>
                  </a:lnTo>
                  <a:lnTo>
                    <a:pt x="16966" y="1042441"/>
                  </a:lnTo>
                  <a:lnTo>
                    <a:pt x="62272" y="1056266"/>
                  </a:lnTo>
                  <a:lnTo>
                    <a:pt x="108159" y="1067586"/>
                  </a:lnTo>
                  <a:lnTo>
                    <a:pt x="154518" y="1076395"/>
                  </a:lnTo>
                  <a:lnTo>
                    <a:pt x="201236" y="1082684"/>
                  </a:lnTo>
                  <a:lnTo>
                    <a:pt x="248203" y="1086448"/>
                  </a:lnTo>
                  <a:lnTo>
                    <a:pt x="295309" y="1087680"/>
                  </a:lnTo>
                  <a:lnTo>
                    <a:pt x="342443" y="1086371"/>
                  </a:lnTo>
                  <a:lnTo>
                    <a:pt x="389493" y="1082517"/>
                  </a:lnTo>
                  <a:lnTo>
                    <a:pt x="436349" y="1076108"/>
                  </a:lnTo>
                  <a:lnTo>
                    <a:pt x="482900" y="1067140"/>
                  </a:lnTo>
                  <a:lnTo>
                    <a:pt x="529036" y="1055604"/>
                  </a:lnTo>
                  <a:lnTo>
                    <a:pt x="574644" y="1041494"/>
                  </a:lnTo>
                  <a:lnTo>
                    <a:pt x="619616" y="1024802"/>
                  </a:lnTo>
                  <a:lnTo>
                    <a:pt x="663839" y="1005522"/>
                  </a:lnTo>
                  <a:lnTo>
                    <a:pt x="707204" y="983648"/>
                  </a:lnTo>
                  <a:lnTo>
                    <a:pt x="749598" y="959171"/>
                  </a:lnTo>
                  <a:lnTo>
                    <a:pt x="790912" y="932085"/>
                  </a:lnTo>
                  <a:lnTo>
                    <a:pt x="831034" y="902383"/>
                  </a:lnTo>
                  <a:lnTo>
                    <a:pt x="869854" y="870058"/>
                  </a:lnTo>
                  <a:lnTo>
                    <a:pt x="906771" y="835569"/>
                  </a:lnTo>
                  <a:lnTo>
                    <a:pt x="941248" y="799460"/>
                  </a:lnTo>
                  <a:lnTo>
                    <a:pt x="973279" y="761843"/>
                  </a:lnTo>
                  <a:lnTo>
                    <a:pt x="1002856" y="722827"/>
                  </a:lnTo>
                  <a:lnTo>
                    <a:pt x="1029974" y="682524"/>
                  </a:lnTo>
                  <a:lnTo>
                    <a:pt x="1054623" y="641045"/>
                  </a:lnTo>
                  <a:lnTo>
                    <a:pt x="1076798" y="598501"/>
                  </a:lnTo>
                  <a:lnTo>
                    <a:pt x="1096492" y="555003"/>
                  </a:lnTo>
                  <a:lnTo>
                    <a:pt x="1113697" y="510661"/>
                  </a:lnTo>
                  <a:lnTo>
                    <a:pt x="1128406" y="465586"/>
                  </a:lnTo>
                  <a:lnTo>
                    <a:pt x="1140612" y="419890"/>
                  </a:lnTo>
                  <a:lnTo>
                    <a:pt x="1150309" y="373684"/>
                  </a:lnTo>
                  <a:lnTo>
                    <a:pt x="1157488" y="327078"/>
                  </a:lnTo>
                  <a:lnTo>
                    <a:pt x="1162144" y="280183"/>
                  </a:lnTo>
                  <a:lnTo>
                    <a:pt x="1164269" y="233110"/>
                  </a:lnTo>
                  <a:lnTo>
                    <a:pt x="1163855" y="185970"/>
                  </a:lnTo>
                  <a:lnTo>
                    <a:pt x="1160896" y="138874"/>
                  </a:lnTo>
                  <a:lnTo>
                    <a:pt x="1155385" y="91933"/>
                  </a:lnTo>
                  <a:lnTo>
                    <a:pt x="1147315" y="45258"/>
                  </a:lnTo>
                  <a:lnTo>
                    <a:pt x="1102012" y="31431"/>
                  </a:lnTo>
                  <a:lnTo>
                    <a:pt x="1056126" y="20108"/>
                  </a:lnTo>
                  <a:lnTo>
                    <a:pt x="1009768" y="11296"/>
                  </a:lnTo>
                  <a:lnTo>
                    <a:pt x="963048" y="5003"/>
                  </a:lnTo>
                  <a:lnTo>
                    <a:pt x="916078" y="1235"/>
                  </a:lnTo>
                  <a:lnTo>
                    <a:pt x="868968" y="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3"/>
            <p:cNvSpPr/>
            <p:nvPr/>
          </p:nvSpPr>
          <p:spPr>
            <a:xfrm>
              <a:off x="6983845" y="4477277"/>
              <a:ext cx="1760855" cy="1103630"/>
            </a:xfrm>
            <a:custGeom>
              <a:avLst/>
              <a:gdLst/>
              <a:ahLst/>
              <a:cxnLst/>
              <a:rect l="l" t="t" r="r" b="b"/>
              <a:pathLst>
                <a:path w="1760854" h="1103629" extrusionOk="0">
                  <a:moveTo>
                    <a:pt x="587324" y="809840"/>
                  </a:moveTo>
                  <a:lnTo>
                    <a:pt x="583488" y="762203"/>
                  </a:lnTo>
                  <a:lnTo>
                    <a:pt x="572363" y="717029"/>
                  </a:lnTo>
                  <a:lnTo>
                    <a:pt x="554558" y="674890"/>
                  </a:lnTo>
                  <a:lnTo>
                    <a:pt x="530669" y="636409"/>
                  </a:lnTo>
                  <a:lnTo>
                    <a:pt x="501319" y="602195"/>
                  </a:lnTo>
                  <a:lnTo>
                    <a:pt x="467106" y="572846"/>
                  </a:lnTo>
                  <a:lnTo>
                    <a:pt x="428625" y="548970"/>
                  </a:lnTo>
                  <a:lnTo>
                    <a:pt x="386486" y="531164"/>
                  </a:lnTo>
                  <a:lnTo>
                    <a:pt x="341299" y="520026"/>
                  </a:lnTo>
                  <a:lnTo>
                    <a:pt x="293662" y="516191"/>
                  </a:lnTo>
                  <a:lnTo>
                    <a:pt x="246037" y="520026"/>
                  </a:lnTo>
                  <a:lnTo>
                    <a:pt x="200850" y="531164"/>
                  </a:lnTo>
                  <a:lnTo>
                    <a:pt x="158711" y="548970"/>
                  </a:lnTo>
                  <a:lnTo>
                    <a:pt x="120230" y="572846"/>
                  </a:lnTo>
                  <a:lnTo>
                    <a:pt x="86017" y="602195"/>
                  </a:lnTo>
                  <a:lnTo>
                    <a:pt x="56667" y="636409"/>
                  </a:lnTo>
                  <a:lnTo>
                    <a:pt x="32778" y="674890"/>
                  </a:lnTo>
                  <a:lnTo>
                    <a:pt x="14973" y="717029"/>
                  </a:lnTo>
                  <a:lnTo>
                    <a:pt x="3848" y="762203"/>
                  </a:lnTo>
                  <a:lnTo>
                    <a:pt x="0" y="809840"/>
                  </a:lnTo>
                  <a:lnTo>
                    <a:pt x="3848" y="857478"/>
                  </a:lnTo>
                  <a:lnTo>
                    <a:pt x="14973" y="902665"/>
                  </a:lnTo>
                  <a:lnTo>
                    <a:pt x="32778" y="944791"/>
                  </a:lnTo>
                  <a:lnTo>
                    <a:pt x="56667" y="983272"/>
                  </a:lnTo>
                  <a:lnTo>
                    <a:pt x="86017" y="1017485"/>
                  </a:lnTo>
                  <a:lnTo>
                    <a:pt x="120230" y="1046848"/>
                  </a:lnTo>
                  <a:lnTo>
                    <a:pt x="158711" y="1070724"/>
                  </a:lnTo>
                  <a:lnTo>
                    <a:pt x="200850" y="1088529"/>
                  </a:lnTo>
                  <a:lnTo>
                    <a:pt x="246037" y="1099654"/>
                  </a:lnTo>
                  <a:lnTo>
                    <a:pt x="293662" y="1103503"/>
                  </a:lnTo>
                  <a:lnTo>
                    <a:pt x="341299" y="1099654"/>
                  </a:lnTo>
                  <a:lnTo>
                    <a:pt x="386486" y="1088529"/>
                  </a:lnTo>
                  <a:lnTo>
                    <a:pt x="428625" y="1070724"/>
                  </a:lnTo>
                  <a:lnTo>
                    <a:pt x="467106" y="1046848"/>
                  </a:lnTo>
                  <a:lnTo>
                    <a:pt x="501319" y="1017485"/>
                  </a:lnTo>
                  <a:lnTo>
                    <a:pt x="530669" y="983272"/>
                  </a:lnTo>
                  <a:lnTo>
                    <a:pt x="554558" y="944791"/>
                  </a:lnTo>
                  <a:lnTo>
                    <a:pt x="572363" y="902665"/>
                  </a:lnTo>
                  <a:lnTo>
                    <a:pt x="583488" y="857478"/>
                  </a:lnTo>
                  <a:lnTo>
                    <a:pt x="587324" y="809840"/>
                  </a:lnTo>
                  <a:close/>
                </a:path>
                <a:path w="1760854" h="1103629" extrusionOk="0">
                  <a:moveTo>
                    <a:pt x="1760524" y="854570"/>
                  </a:moveTo>
                  <a:lnTo>
                    <a:pt x="1758403" y="807504"/>
                  </a:lnTo>
                  <a:lnTo>
                    <a:pt x="1753743" y="760603"/>
                  </a:lnTo>
                  <a:lnTo>
                    <a:pt x="1746567" y="714006"/>
                  </a:lnTo>
                  <a:lnTo>
                    <a:pt x="1736864" y="667791"/>
                  </a:lnTo>
                  <a:lnTo>
                    <a:pt x="1724660" y="622096"/>
                  </a:lnTo>
                  <a:lnTo>
                    <a:pt x="1709953" y="577024"/>
                  </a:lnTo>
                  <a:lnTo>
                    <a:pt x="1692744" y="532688"/>
                  </a:lnTo>
                  <a:lnTo>
                    <a:pt x="1673047" y="489191"/>
                  </a:lnTo>
                  <a:lnTo>
                    <a:pt x="1650873" y="446646"/>
                  </a:lnTo>
                  <a:lnTo>
                    <a:pt x="1626222" y="405168"/>
                  </a:lnTo>
                  <a:lnTo>
                    <a:pt x="1599107" y="364858"/>
                  </a:lnTo>
                  <a:lnTo>
                    <a:pt x="1569529" y="325843"/>
                  </a:lnTo>
                  <a:lnTo>
                    <a:pt x="1537500" y="288226"/>
                  </a:lnTo>
                  <a:lnTo>
                    <a:pt x="1503019" y="252120"/>
                  </a:lnTo>
                  <a:lnTo>
                    <a:pt x="1466100" y="217627"/>
                  </a:lnTo>
                  <a:lnTo>
                    <a:pt x="1427289" y="185305"/>
                  </a:lnTo>
                  <a:lnTo>
                    <a:pt x="1387157" y="155600"/>
                  </a:lnTo>
                  <a:lnTo>
                    <a:pt x="1345844" y="128511"/>
                  </a:lnTo>
                  <a:lnTo>
                    <a:pt x="1303451" y="104038"/>
                  </a:lnTo>
                  <a:lnTo>
                    <a:pt x="1260094" y="82156"/>
                  </a:lnTo>
                  <a:lnTo>
                    <a:pt x="1215872" y="62877"/>
                  </a:lnTo>
                  <a:lnTo>
                    <a:pt x="1170901" y="46189"/>
                  </a:lnTo>
                  <a:lnTo>
                    <a:pt x="1125283" y="32080"/>
                  </a:lnTo>
                  <a:lnTo>
                    <a:pt x="1079157" y="20548"/>
                  </a:lnTo>
                  <a:lnTo>
                    <a:pt x="1032598" y="11569"/>
                  </a:lnTo>
                  <a:lnTo>
                    <a:pt x="985748" y="5168"/>
                  </a:lnTo>
                  <a:lnTo>
                    <a:pt x="938695" y="1308"/>
                  </a:lnTo>
                  <a:lnTo>
                    <a:pt x="891565" y="0"/>
                  </a:lnTo>
                  <a:lnTo>
                    <a:pt x="844461" y="1231"/>
                  </a:lnTo>
                  <a:lnTo>
                    <a:pt x="797483" y="5003"/>
                  </a:lnTo>
                  <a:lnTo>
                    <a:pt x="750773" y="11290"/>
                  </a:lnTo>
                  <a:lnTo>
                    <a:pt x="704405" y="20091"/>
                  </a:lnTo>
                  <a:lnTo>
                    <a:pt x="658520" y="31419"/>
                  </a:lnTo>
                  <a:lnTo>
                    <a:pt x="613219" y="45250"/>
                  </a:lnTo>
                  <a:lnTo>
                    <a:pt x="605155" y="91922"/>
                  </a:lnTo>
                  <a:lnTo>
                    <a:pt x="599630" y="138861"/>
                  </a:lnTo>
                  <a:lnTo>
                    <a:pt x="596671" y="185966"/>
                  </a:lnTo>
                  <a:lnTo>
                    <a:pt x="596252" y="233108"/>
                  </a:lnTo>
                  <a:lnTo>
                    <a:pt x="598373" y="280174"/>
                  </a:lnTo>
                  <a:lnTo>
                    <a:pt x="603021" y="327075"/>
                  </a:lnTo>
                  <a:lnTo>
                    <a:pt x="610196" y="373684"/>
                  </a:lnTo>
                  <a:lnTo>
                    <a:pt x="619874" y="419887"/>
                  </a:lnTo>
                  <a:lnTo>
                    <a:pt x="632079" y="465582"/>
                  </a:lnTo>
                  <a:lnTo>
                    <a:pt x="646772" y="510654"/>
                  </a:lnTo>
                  <a:lnTo>
                    <a:pt x="663968" y="555002"/>
                  </a:lnTo>
                  <a:lnTo>
                    <a:pt x="683653" y="598500"/>
                  </a:lnTo>
                  <a:lnTo>
                    <a:pt x="705815" y="641045"/>
                  </a:lnTo>
                  <a:lnTo>
                    <a:pt x="730465" y="682523"/>
                  </a:lnTo>
                  <a:lnTo>
                    <a:pt x="757567" y="722820"/>
                  </a:lnTo>
                  <a:lnTo>
                    <a:pt x="787146" y="761834"/>
                  </a:lnTo>
                  <a:lnTo>
                    <a:pt x="819162" y="799452"/>
                  </a:lnTo>
                  <a:lnTo>
                    <a:pt x="853643" y="835571"/>
                  </a:lnTo>
                  <a:lnTo>
                    <a:pt x="890549" y="870051"/>
                  </a:lnTo>
                  <a:lnTo>
                    <a:pt x="929386" y="902385"/>
                  </a:lnTo>
                  <a:lnTo>
                    <a:pt x="969518" y="932091"/>
                  </a:lnTo>
                  <a:lnTo>
                    <a:pt x="1010843" y="959192"/>
                  </a:lnTo>
                  <a:lnTo>
                    <a:pt x="1053249" y="983665"/>
                  </a:lnTo>
                  <a:lnTo>
                    <a:pt x="1096632" y="1005547"/>
                  </a:lnTo>
                  <a:lnTo>
                    <a:pt x="1140866" y="1024826"/>
                  </a:lnTo>
                  <a:lnTo>
                    <a:pt x="1185849" y="1041514"/>
                  </a:lnTo>
                  <a:lnTo>
                    <a:pt x="1231468" y="1055624"/>
                  </a:lnTo>
                  <a:lnTo>
                    <a:pt x="1277607" y="1067155"/>
                  </a:lnTo>
                  <a:lnTo>
                    <a:pt x="1324165" y="1076121"/>
                  </a:lnTo>
                  <a:lnTo>
                    <a:pt x="1371028" y="1082535"/>
                  </a:lnTo>
                  <a:lnTo>
                    <a:pt x="1418082" y="1086383"/>
                  </a:lnTo>
                  <a:lnTo>
                    <a:pt x="1465224" y="1087691"/>
                  </a:lnTo>
                  <a:lnTo>
                    <a:pt x="1512328" y="1086446"/>
                  </a:lnTo>
                  <a:lnTo>
                    <a:pt x="1559306" y="1082687"/>
                  </a:lnTo>
                  <a:lnTo>
                    <a:pt x="1606029" y="1076388"/>
                  </a:lnTo>
                  <a:lnTo>
                    <a:pt x="1652384" y="1067574"/>
                  </a:lnTo>
                  <a:lnTo>
                    <a:pt x="1698269" y="1056259"/>
                  </a:lnTo>
                  <a:lnTo>
                    <a:pt x="1743583" y="1042428"/>
                  </a:lnTo>
                  <a:lnTo>
                    <a:pt x="1751647" y="995756"/>
                  </a:lnTo>
                  <a:lnTo>
                    <a:pt x="1757159" y="948817"/>
                  </a:lnTo>
                  <a:lnTo>
                    <a:pt x="1760118" y="901712"/>
                  </a:lnTo>
                  <a:lnTo>
                    <a:pt x="1760524" y="85457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81" name="Google Shape;181;p3"/>
            <p:cNvGrpSpPr/>
            <p:nvPr/>
          </p:nvGrpSpPr>
          <p:grpSpPr>
            <a:xfrm>
              <a:off x="6916482" y="5461316"/>
              <a:ext cx="947791" cy="853736"/>
              <a:chOff x="6916482" y="5461316"/>
              <a:chExt cx="947791" cy="853736"/>
            </a:xfrm>
          </p:grpSpPr>
          <p:sp>
            <p:nvSpPr>
              <p:cNvPr id="182" name="Google Shape;182;p3"/>
              <p:cNvSpPr/>
              <p:nvPr/>
            </p:nvSpPr>
            <p:spPr>
              <a:xfrm>
                <a:off x="6916482" y="5727677"/>
                <a:ext cx="587375" cy="587375"/>
              </a:xfrm>
              <a:custGeom>
                <a:avLst/>
                <a:gdLst/>
                <a:ahLst/>
                <a:cxnLst/>
                <a:rect l="l" t="t" r="r" b="b"/>
                <a:pathLst>
                  <a:path w="587375" h="587375" extrusionOk="0">
                    <a:moveTo>
                      <a:pt x="293662" y="0"/>
                    </a:moveTo>
                    <a:lnTo>
                      <a:pt x="246028" y="3843"/>
                    </a:lnTo>
                    <a:lnTo>
                      <a:pt x="200841" y="14970"/>
                    </a:lnTo>
                    <a:lnTo>
                      <a:pt x="158706" y="32777"/>
                    </a:lnTo>
                    <a:lnTo>
                      <a:pt x="120228" y="56659"/>
                    </a:lnTo>
                    <a:lnTo>
                      <a:pt x="86011" y="86010"/>
                    </a:lnTo>
                    <a:lnTo>
                      <a:pt x="56659" y="120228"/>
                    </a:lnTo>
                    <a:lnTo>
                      <a:pt x="32777" y="158706"/>
                    </a:lnTo>
                    <a:lnTo>
                      <a:pt x="14970" y="200841"/>
                    </a:lnTo>
                    <a:lnTo>
                      <a:pt x="3843" y="246028"/>
                    </a:lnTo>
                    <a:lnTo>
                      <a:pt x="0" y="293662"/>
                    </a:lnTo>
                    <a:lnTo>
                      <a:pt x="3843" y="341293"/>
                    </a:lnTo>
                    <a:lnTo>
                      <a:pt x="14970" y="386477"/>
                    </a:lnTo>
                    <a:lnTo>
                      <a:pt x="32777" y="428610"/>
                    </a:lnTo>
                    <a:lnTo>
                      <a:pt x="56659" y="467087"/>
                    </a:lnTo>
                    <a:lnTo>
                      <a:pt x="86011" y="501304"/>
                    </a:lnTo>
                    <a:lnTo>
                      <a:pt x="120228" y="530655"/>
                    </a:lnTo>
                    <a:lnTo>
                      <a:pt x="158706" y="554536"/>
                    </a:lnTo>
                    <a:lnTo>
                      <a:pt x="200841" y="572343"/>
                    </a:lnTo>
                    <a:lnTo>
                      <a:pt x="246028" y="583470"/>
                    </a:lnTo>
                    <a:lnTo>
                      <a:pt x="293662" y="587314"/>
                    </a:lnTo>
                    <a:lnTo>
                      <a:pt x="341296" y="583470"/>
                    </a:lnTo>
                    <a:lnTo>
                      <a:pt x="386482" y="572343"/>
                    </a:lnTo>
                    <a:lnTo>
                      <a:pt x="428617" y="554536"/>
                    </a:lnTo>
                    <a:lnTo>
                      <a:pt x="467096" y="530655"/>
                    </a:lnTo>
                    <a:lnTo>
                      <a:pt x="501313" y="501304"/>
                    </a:lnTo>
                    <a:lnTo>
                      <a:pt x="530665" y="467087"/>
                    </a:lnTo>
                    <a:lnTo>
                      <a:pt x="554546" y="428610"/>
                    </a:lnTo>
                    <a:lnTo>
                      <a:pt x="572353" y="386477"/>
                    </a:lnTo>
                    <a:lnTo>
                      <a:pt x="583481" y="341293"/>
                    </a:lnTo>
                    <a:lnTo>
                      <a:pt x="587324" y="293662"/>
                    </a:lnTo>
                    <a:lnTo>
                      <a:pt x="583481" y="246028"/>
                    </a:lnTo>
                    <a:lnTo>
                      <a:pt x="572353" y="200841"/>
                    </a:lnTo>
                    <a:lnTo>
                      <a:pt x="554546" y="158706"/>
                    </a:lnTo>
                    <a:lnTo>
                      <a:pt x="530665" y="120228"/>
                    </a:lnTo>
                    <a:lnTo>
                      <a:pt x="501313" y="86010"/>
                    </a:lnTo>
                    <a:lnTo>
                      <a:pt x="467096" y="56659"/>
                    </a:lnTo>
                    <a:lnTo>
                      <a:pt x="428617" y="32777"/>
                    </a:lnTo>
                    <a:lnTo>
                      <a:pt x="386482" y="14970"/>
                    </a:lnTo>
                    <a:lnTo>
                      <a:pt x="341296" y="3843"/>
                    </a:lnTo>
                    <a:lnTo>
                      <a:pt x="293662" y="0"/>
                    </a:lnTo>
                    <a:close/>
                  </a:path>
                </a:pathLst>
              </a:custGeom>
              <a:solidFill>
                <a:srgbClr val="1A5427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183;p3"/>
              <p:cNvSpPr/>
              <p:nvPr/>
            </p:nvSpPr>
            <p:spPr>
              <a:xfrm>
                <a:off x="7476288" y="5461316"/>
                <a:ext cx="387985" cy="387985"/>
              </a:xfrm>
              <a:custGeom>
                <a:avLst/>
                <a:gdLst/>
                <a:ahLst/>
                <a:cxnLst/>
                <a:rect l="l" t="t" r="r" b="b"/>
                <a:pathLst>
                  <a:path w="387984" h="387985" extrusionOk="0">
                    <a:moveTo>
                      <a:pt x="193809" y="0"/>
                    </a:moveTo>
                    <a:lnTo>
                      <a:pt x="149368" y="5118"/>
                    </a:lnTo>
                    <a:lnTo>
                      <a:pt x="108574" y="19699"/>
                    </a:lnTo>
                    <a:lnTo>
                      <a:pt x="72588" y="42579"/>
                    </a:lnTo>
                    <a:lnTo>
                      <a:pt x="42575" y="72595"/>
                    </a:lnTo>
                    <a:lnTo>
                      <a:pt x="19697" y="108582"/>
                    </a:lnTo>
                    <a:lnTo>
                      <a:pt x="5118" y="149378"/>
                    </a:lnTo>
                    <a:lnTo>
                      <a:pt x="0" y="193820"/>
                    </a:lnTo>
                    <a:lnTo>
                      <a:pt x="5118" y="238258"/>
                    </a:lnTo>
                    <a:lnTo>
                      <a:pt x="19697" y="279051"/>
                    </a:lnTo>
                    <a:lnTo>
                      <a:pt x="42575" y="315037"/>
                    </a:lnTo>
                    <a:lnTo>
                      <a:pt x="72588" y="345052"/>
                    </a:lnTo>
                    <a:lnTo>
                      <a:pt x="108574" y="367931"/>
                    </a:lnTo>
                    <a:lnTo>
                      <a:pt x="149368" y="382512"/>
                    </a:lnTo>
                    <a:lnTo>
                      <a:pt x="193809" y="387631"/>
                    </a:lnTo>
                    <a:lnTo>
                      <a:pt x="238251" y="382512"/>
                    </a:lnTo>
                    <a:lnTo>
                      <a:pt x="279046" y="367931"/>
                    </a:lnTo>
                    <a:lnTo>
                      <a:pt x="315031" y="345052"/>
                    </a:lnTo>
                    <a:lnTo>
                      <a:pt x="345044" y="315037"/>
                    </a:lnTo>
                    <a:lnTo>
                      <a:pt x="367922" y="279051"/>
                    </a:lnTo>
                    <a:lnTo>
                      <a:pt x="382502" y="238258"/>
                    </a:lnTo>
                    <a:lnTo>
                      <a:pt x="387620" y="193820"/>
                    </a:lnTo>
                    <a:lnTo>
                      <a:pt x="382502" y="149378"/>
                    </a:lnTo>
                    <a:lnTo>
                      <a:pt x="367922" y="108582"/>
                    </a:lnTo>
                    <a:lnTo>
                      <a:pt x="345044" y="72595"/>
                    </a:lnTo>
                    <a:lnTo>
                      <a:pt x="315031" y="42579"/>
                    </a:lnTo>
                    <a:lnTo>
                      <a:pt x="279046" y="19699"/>
                    </a:lnTo>
                    <a:lnTo>
                      <a:pt x="238251" y="5118"/>
                    </a:lnTo>
                    <a:lnTo>
                      <a:pt x="193809" y="0"/>
                    </a:lnTo>
                    <a:close/>
                  </a:path>
                </a:pathLst>
              </a:custGeom>
              <a:solidFill>
                <a:srgbClr val="007DF0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84" name="Google Shape;184;p3"/>
            <p:cNvSpPr/>
            <p:nvPr/>
          </p:nvSpPr>
          <p:spPr>
            <a:xfrm>
              <a:off x="7512732" y="1224532"/>
              <a:ext cx="1164590" cy="1087755"/>
            </a:xfrm>
            <a:custGeom>
              <a:avLst/>
              <a:gdLst/>
              <a:ahLst/>
              <a:cxnLst/>
              <a:rect l="l" t="t" r="r" b="b"/>
              <a:pathLst>
                <a:path w="1164590" h="1087755" extrusionOk="0">
                  <a:moveTo>
                    <a:pt x="868968" y="0"/>
                  </a:moveTo>
                  <a:lnTo>
                    <a:pt x="821829" y="1304"/>
                  </a:lnTo>
                  <a:lnTo>
                    <a:pt x="774773" y="5155"/>
                  </a:lnTo>
                  <a:lnTo>
                    <a:pt x="727910" y="11560"/>
                  </a:lnTo>
                  <a:lnTo>
                    <a:pt x="681351" y="20525"/>
                  </a:lnTo>
                  <a:lnTo>
                    <a:pt x="635208" y="32059"/>
                  </a:lnTo>
                  <a:lnTo>
                    <a:pt x="589590" y="46168"/>
                  </a:lnTo>
                  <a:lnTo>
                    <a:pt x="544608" y="62859"/>
                  </a:lnTo>
                  <a:lnTo>
                    <a:pt x="500375" y="82140"/>
                  </a:lnTo>
                  <a:lnTo>
                    <a:pt x="457000" y="104017"/>
                  </a:lnTo>
                  <a:lnTo>
                    <a:pt x="414595" y="128497"/>
                  </a:lnTo>
                  <a:lnTo>
                    <a:pt x="373270" y="155588"/>
                  </a:lnTo>
                  <a:lnTo>
                    <a:pt x="333136" y="185297"/>
                  </a:lnTo>
                  <a:lnTo>
                    <a:pt x="294304" y="217631"/>
                  </a:lnTo>
                  <a:lnTo>
                    <a:pt x="257389" y="252119"/>
                  </a:lnTo>
                  <a:lnTo>
                    <a:pt x="222915" y="288228"/>
                  </a:lnTo>
                  <a:lnTo>
                    <a:pt x="190889" y="325846"/>
                  </a:lnTo>
                  <a:lnTo>
                    <a:pt x="161317" y="364861"/>
                  </a:lnTo>
                  <a:lnTo>
                    <a:pt x="134207" y="405164"/>
                  </a:lnTo>
                  <a:lnTo>
                    <a:pt x="109565" y="446643"/>
                  </a:lnTo>
                  <a:lnTo>
                    <a:pt x="87399" y="489187"/>
                  </a:lnTo>
                  <a:lnTo>
                    <a:pt x="67715" y="532686"/>
                  </a:lnTo>
                  <a:lnTo>
                    <a:pt x="50519" y="577028"/>
                  </a:lnTo>
                  <a:lnTo>
                    <a:pt x="35820" y="622103"/>
                  </a:lnTo>
                  <a:lnTo>
                    <a:pt x="23623" y="667799"/>
                  </a:lnTo>
                  <a:lnTo>
                    <a:pt x="13936" y="714006"/>
                  </a:lnTo>
                  <a:lnTo>
                    <a:pt x="6765" y="760613"/>
                  </a:lnTo>
                  <a:lnTo>
                    <a:pt x="2117" y="807509"/>
                  </a:lnTo>
                  <a:lnTo>
                    <a:pt x="0" y="854583"/>
                  </a:lnTo>
                  <a:lnTo>
                    <a:pt x="419" y="901724"/>
                  </a:lnTo>
                  <a:lnTo>
                    <a:pt x="3382" y="948821"/>
                  </a:lnTo>
                  <a:lnTo>
                    <a:pt x="8895" y="995763"/>
                  </a:lnTo>
                  <a:lnTo>
                    <a:pt x="16966" y="1042440"/>
                  </a:lnTo>
                  <a:lnTo>
                    <a:pt x="62272" y="1056265"/>
                  </a:lnTo>
                  <a:lnTo>
                    <a:pt x="108159" y="1067585"/>
                  </a:lnTo>
                  <a:lnTo>
                    <a:pt x="154518" y="1076394"/>
                  </a:lnTo>
                  <a:lnTo>
                    <a:pt x="201236" y="1082683"/>
                  </a:lnTo>
                  <a:lnTo>
                    <a:pt x="248203" y="1086447"/>
                  </a:lnTo>
                  <a:lnTo>
                    <a:pt x="295309" y="1087678"/>
                  </a:lnTo>
                  <a:lnTo>
                    <a:pt x="342443" y="1086370"/>
                  </a:lnTo>
                  <a:lnTo>
                    <a:pt x="389493" y="1082516"/>
                  </a:lnTo>
                  <a:lnTo>
                    <a:pt x="436349" y="1076107"/>
                  </a:lnTo>
                  <a:lnTo>
                    <a:pt x="482900" y="1067139"/>
                  </a:lnTo>
                  <a:lnTo>
                    <a:pt x="529036" y="1055603"/>
                  </a:lnTo>
                  <a:lnTo>
                    <a:pt x="574644" y="1041493"/>
                  </a:lnTo>
                  <a:lnTo>
                    <a:pt x="619616" y="1024801"/>
                  </a:lnTo>
                  <a:lnTo>
                    <a:pt x="663839" y="1005521"/>
                  </a:lnTo>
                  <a:lnTo>
                    <a:pt x="707204" y="983646"/>
                  </a:lnTo>
                  <a:lnTo>
                    <a:pt x="749598" y="959170"/>
                  </a:lnTo>
                  <a:lnTo>
                    <a:pt x="790912" y="932084"/>
                  </a:lnTo>
                  <a:lnTo>
                    <a:pt x="831034" y="902382"/>
                  </a:lnTo>
                  <a:lnTo>
                    <a:pt x="869854" y="870057"/>
                  </a:lnTo>
                  <a:lnTo>
                    <a:pt x="906771" y="835568"/>
                  </a:lnTo>
                  <a:lnTo>
                    <a:pt x="941248" y="799459"/>
                  </a:lnTo>
                  <a:lnTo>
                    <a:pt x="973279" y="761842"/>
                  </a:lnTo>
                  <a:lnTo>
                    <a:pt x="1002856" y="722826"/>
                  </a:lnTo>
                  <a:lnTo>
                    <a:pt x="1029974" y="682523"/>
                  </a:lnTo>
                  <a:lnTo>
                    <a:pt x="1054623" y="641044"/>
                  </a:lnTo>
                  <a:lnTo>
                    <a:pt x="1076798" y="598500"/>
                  </a:lnTo>
                  <a:lnTo>
                    <a:pt x="1096492" y="555002"/>
                  </a:lnTo>
                  <a:lnTo>
                    <a:pt x="1113697" y="510660"/>
                  </a:lnTo>
                  <a:lnTo>
                    <a:pt x="1128406" y="465585"/>
                  </a:lnTo>
                  <a:lnTo>
                    <a:pt x="1140612" y="419890"/>
                  </a:lnTo>
                  <a:lnTo>
                    <a:pt x="1150309" y="373683"/>
                  </a:lnTo>
                  <a:lnTo>
                    <a:pt x="1157488" y="327077"/>
                  </a:lnTo>
                  <a:lnTo>
                    <a:pt x="1162144" y="280182"/>
                  </a:lnTo>
                  <a:lnTo>
                    <a:pt x="1164269" y="233109"/>
                  </a:lnTo>
                  <a:lnTo>
                    <a:pt x="1163855" y="185969"/>
                  </a:lnTo>
                  <a:lnTo>
                    <a:pt x="1160896" y="138874"/>
                  </a:lnTo>
                  <a:lnTo>
                    <a:pt x="1155385" y="91933"/>
                  </a:lnTo>
                  <a:lnTo>
                    <a:pt x="1147315" y="45258"/>
                  </a:lnTo>
                  <a:lnTo>
                    <a:pt x="1102012" y="31431"/>
                  </a:lnTo>
                  <a:lnTo>
                    <a:pt x="1056126" y="20108"/>
                  </a:lnTo>
                  <a:lnTo>
                    <a:pt x="1009768" y="11296"/>
                  </a:lnTo>
                  <a:lnTo>
                    <a:pt x="963048" y="5003"/>
                  </a:lnTo>
                  <a:lnTo>
                    <a:pt x="916078" y="1235"/>
                  </a:lnTo>
                  <a:lnTo>
                    <a:pt x="868968" y="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3"/>
            <p:cNvSpPr/>
            <p:nvPr/>
          </p:nvSpPr>
          <p:spPr>
            <a:xfrm>
              <a:off x="6916470" y="5"/>
              <a:ext cx="1760855" cy="1062355"/>
            </a:xfrm>
            <a:custGeom>
              <a:avLst/>
              <a:gdLst/>
              <a:ahLst/>
              <a:cxnLst/>
              <a:rect l="l" t="t" r="r" b="b"/>
              <a:pathLst>
                <a:path w="1760854" h="1062355" extrusionOk="0">
                  <a:moveTo>
                    <a:pt x="587324" y="768223"/>
                  </a:moveTo>
                  <a:lnTo>
                    <a:pt x="583488" y="720598"/>
                  </a:lnTo>
                  <a:lnTo>
                    <a:pt x="572363" y="675411"/>
                  </a:lnTo>
                  <a:lnTo>
                    <a:pt x="554558" y="633285"/>
                  </a:lnTo>
                  <a:lnTo>
                    <a:pt x="530669" y="594804"/>
                  </a:lnTo>
                  <a:lnTo>
                    <a:pt x="501319" y="560590"/>
                  </a:lnTo>
                  <a:lnTo>
                    <a:pt x="467106" y="531228"/>
                  </a:lnTo>
                  <a:lnTo>
                    <a:pt x="428625" y="507352"/>
                  </a:lnTo>
                  <a:lnTo>
                    <a:pt x="386486" y="489546"/>
                  </a:lnTo>
                  <a:lnTo>
                    <a:pt x="341299" y="478421"/>
                  </a:lnTo>
                  <a:lnTo>
                    <a:pt x="293662" y="474573"/>
                  </a:lnTo>
                  <a:lnTo>
                    <a:pt x="246037" y="478421"/>
                  </a:lnTo>
                  <a:lnTo>
                    <a:pt x="200850" y="489546"/>
                  </a:lnTo>
                  <a:lnTo>
                    <a:pt x="158711" y="507352"/>
                  </a:lnTo>
                  <a:lnTo>
                    <a:pt x="120230" y="531228"/>
                  </a:lnTo>
                  <a:lnTo>
                    <a:pt x="86017" y="560590"/>
                  </a:lnTo>
                  <a:lnTo>
                    <a:pt x="56667" y="594804"/>
                  </a:lnTo>
                  <a:lnTo>
                    <a:pt x="32778" y="633285"/>
                  </a:lnTo>
                  <a:lnTo>
                    <a:pt x="14973" y="675411"/>
                  </a:lnTo>
                  <a:lnTo>
                    <a:pt x="3848" y="720598"/>
                  </a:lnTo>
                  <a:lnTo>
                    <a:pt x="0" y="768223"/>
                  </a:lnTo>
                  <a:lnTo>
                    <a:pt x="3848" y="815860"/>
                  </a:lnTo>
                  <a:lnTo>
                    <a:pt x="14973" y="861047"/>
                  </a:lnTo>
                  <a:lnTo>
                    <a:pt x="32778" y="903185"/>
                  </a:lnTo>
                  <a:lnTo>
                    <a:pt x="56667" y="941654"/>
                  </a:lnTo>
                  <a:lnTo>
                    <a:pt x="86017" y="975880"/>
                  </a:lnTo>
                  <a:lnTo>
                    <a:pt x="120230" y="1005230"/>
                  </a:lnTo>
                  <a:lnTo>
                    <a:pt x="158711" y="1029106"/>
                  </a:lnTo>
                  <a:lnTo>
                    <a:pt x="200850" y="1046911"/>
                  </a:lnTo>
                  <a:lnTo>
                    <a:pt x="246037" y="1058049"/>
                  </a:lnTo>
                  <a:lnTo>
                    <a:pt x="293662" y="1061885"/>
                  </a:lnTo>
                  <a:lnTo>
                    <a:pt x="341299" y="1058049"/>
                  </a:lnTo>
                  <a:lnTo>
                    <a:pt x="386486" y="1046911"/>
                  </a:lnTo>
                  <a:lnTo>
                    <a:pt x="428625" y="1029106"/>
                  </a:lnTo>
                  <a:lnTo>
                    <a:pt x="467106" y="1005230"/>
                  </a:lnTo>
                  <a:lnTo>
                    <a:pt x="501319" y="975880"/>
                  </a:lnTo>
                  <a:lnTo>
                    <a:pt x="530669" y="941654"/>
                  </a:lnTo>
                  <a:lnTo>
                    <a:pt x="554558" y="903185"/>
                  </a:lnTo>
                  <a:lnTo>
                    <a:pt x="572363" y="861047"/>
                  </a:lnTo>
                  <a:lnTo>
                    <a:pt x="583488" y="815860"/>
                  </a:lnTo>
                  <a:lnTo>
                    <a:pt x="587324" y="768223"/>
                  </a:lnTo>
                  <a:close/>
                </a:path>
                <a:path w="1760854" h="1062355" extrusionOk="0">
                  <a:moveTo>
                    <a:pt x="1760524" y="812965"/>
                  </a:moveTo>
                  <a:lnTo>
                    <a:pt x="1758403" y="765886"/>
                  </a:lnTo>
                  <a:lnTo>
                    <a:pt x="1753743" y="718997"/>
                  </a:lnTo>
                  <a:lnTo>
                    <a:pt x="1746567" y="672388"/>
                  </a:lnTo>
                  <a:lnTo>
                    <a:pt x="1736864" y="626186"/>
                  </a:lnTo>
                  <a:lnTo>
                    <a:pt x="1724660" y="580478"/>
                  </a:lnTo>
                  <a:lnTo>
                    <a:pt x="1709953" y="535406"/>
                  </a:lnTo>
                  <a:lnTo>
                    <a:pt x="1692744" y="491070"/>
                  </a:lnTo>
                  <a:lnTo>
                    <a:pt x="1673047" y="447573"/>
                  </a:lnTo>
                  <a:lnTo>
                    <a:pt x="1650873" y="405028"/>
                  </a:lnTo>
                  <a:lnTo>
                    <a:pt x="1626222" y="363550"/>
                  </a:lnTo>
                  <a:lnTo>
                    <a:pt x="1599107" y="323240"/>
                  </a:lnTo>
                  <a:lnTo>
                    <a:pt x="1569529" y="284226"/>
                  </a:lnTo>
                  <a:lnTo>
                    <a:pt x="1537500" y="246608"/>
                  </a:lnTo>
                  <a:lnTo>
                    <a:pt x="1503019" y="210502"/>
                  </a:lnTo>
                  <a:lnTo>
                    <a:pt x="1466100" y="176009"/>
                  </a:lnTo>
                  <a:lnTo>
                    <a:pt x="1427289" y="143687"/>
                  </a:lnTo>
                  <a:lnTo>
                    <a:pt x="1387157" y="113995"/>
                  </a:lnTo>
                  <a:lnTo>
                    <a:pt x="1345844" y="86906"/>
                  </a:lnTo>
                  <a:lnTo>
                    <a:pt x="1303451" y="62420"/>
                  </a:lnTo>
                  <a:lnTo>
                    <a:pt x="1260094" y="40551"/>
                  </a:lnTo>
                  <a:lnTo>
                    <a:pt x="1215872" y="21272"/>
                  </a:lnTo>
                  <a:lnTo>
                    <a:pt x="1170901" y="4584"/>
                  </a:lnTo>
                  <a:lnTo>
                    <a:pt x="1156093" y="0"/>
                  </a:lnTo>
                  <a:lnTo>
                    <a:pt x="625119" y="0"/>
                  </a:lnTo>
                  <a:lnTo>
                    <a:pt x="605155" y="50304"/>
                  </a:lnTo>
                  <a:lnTo>
                    <a:pt x="599630" y="97256"/>
                  </a:lnTo>
                  <a:lnTo>
                    <a:pt x="596671" y="144348"/>
                  </a:lnTo>
                  <a:lnTo>
                    <a:pt x="596252" y="191490"/>
                  </a:lnTo>
                  <a:lnTo>
                    <a:pt x="598373" y="238569"/>
                  </a:lnTo>
                  <a:lnTo>
                    <a:pt x="603021" y="285457"/>
                  </a:lnTo>
                  <a:lnTo>
                    <a:pt x="610196" y="332066"/>
                  </a:lnTo>
                  <a:lnTo>
                    <a:pt x="619874" y="378269"/>
                  </a:lnTo>
                  <a:lnTo>
                    <a:pt x="632079" y="423964"/>
                  </a:lnTo>
                  <a:lnTo>
                    <a:pt x="646772" y="469049"/>
                  </a:lnTo>
                  <a:lnTo>
                    <a:pt x="663968" y="513384"/>
                  </a:lnTo>
                  <a:lnTo>
                    <a:pt x="683653" y="556882"/>
                  </a:lnTo>
                  <a:lnTo>
                    <a:pt x="705815" y="599427"/>
                  </a:lnTo>
                  <a:lnTo>
                    <a:pt x="730465" y="640905"/>
                  </a:lnTo>
                  <a:lnTo>
                    <a:pt x="757567" y="681215"/>
                  </a:lnTo>
                  <a:lnTo>
                    <a:pt x="787146" y="720229"/>
                  </a:lnTo>
                  <a:lnTo>
                    <a:pt x="819162" y="757847"/>
                  </a:lnTo>
                  <a:lnTo>
                    <a:pt x="853643" y="793953"/>
                  </a:lnTo>
                  <a:lnTo>
                    <a:pt x="890549" y="828446"/>
                  </a:lnTo>
                  <a:lnTo>
                    <a:pt x="929386" y="860780"/>
                  </a:lnTo>
                  <a:lnTo>
                    <a:pt x="969518" y="890485"/>
                  </a:lnTo>
                  <a:lnTo>
                    <a:pt x="1010843" y="917575"/>
                  </a:lnTo>
                  <a:lnTo>
                    <a:pt x="1053249" y="942060"/>
                  </a:lnTo>
                  <a:lnTo>
                    <a:pt x="1096632" y="963930"/>
                  </a:lnTo>
                  <a:lnTo>
                    <a:pt x="1140866" y="983208"/>
                  </a:lnTo>
                  <a:lnTo>
                    <a:pt x="1185849" y="999909"/>
                  </a:lnTo>
                  <a:lnTo>
                    <a:pt x="1231468" y="1014018"/>
                  </a:lnTo>
                  <a:lnTo>
                    <a:pt x="1277607" y="1025550"/>
                  </a:lnTo>
                  <a:lnTo>
                    <a:pt x="1324165" y="1034516"/>
                  </a:lnTo>
                  <a:lnTo>
                    <a:pt x="1371028" y="1040917"/>
                  </a:lnTo>
                  <a:lnTo>
                    <a:pt x="1418082" y="1044765"/>
                  </a:lnTo>
                  <a:lnTo>
                    <a:pt x="1465224" y="1046073"/>
                  </a:lnTo>
                  <a:lnTo>
                    <a:pt x="1512328" y="1044841"/>
                  </a:lnTo>
                  <a:lnTo>
                    <a:pt x="1559306" y="1041069"/>
                  </a:lnTo>
                  <a:lnTo>
                    <a:pt x="1606029" y="1034770"/>
                  </a:lnTo>
                  <a:lnTo>
                    <a:pt x="1652384" y="1025969"/>
                  </a:lnTo>
                  <a:lnTo>
                    <a:pt x="1698269" y="1014641"/>
                  </a:lnTo>
                  <a:lnTo>
                    <a:pt x="1743583" y="1000810"/>
                  </a:lnTo>
                  <a:lnTo>
                    <a:pt x="1751647" y="954138"/>
                  </a:lnTo>
                  <a:lnTo>
                    <a:pt x="1757159" y="907199"/>
                  </a:lnTo>
                  <a:lnTo>
                    <a:pt x="1760118" y="860107"/>
                  </a:lnTo>
                  <a:lnTo>
                    <a:pt x="1760524" y="812965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86" name="Google Shape;186;p3"/>
            <p:cNvGrpSpPr/>
            <p:nvPr/>
          </p:nvGrpSpPr>
          <p:grpSpPr>
            <a:xfrm>
              <a:off x="6916482" y="942355"/>
              <a:ext cx="947791" cy="853736"/>
              <a:chOff x="6916482" y="942355"/>
              <a:chExt cx="947791" cy="853736"/>
            </a:xfrm>
          </p:grpSpPr>
          <p:sp>
            <p:nvSpPr>
              <p:cNvPr id="187" name="Google Shape;187;p3"/>
              <p:cNvSpPr/>
              <p:nvPr/>
            </p:nvSpPr>
            <p:spPr>
              <a:xfrm>
                <a:off x="6916482" y="1208716"/>
                <a:ext cx="587375" cy="587375"/>
              </a:xfrm>
              <a:custGeom>
                <a:avLst/>
                <a:gdLst/>
                <a:ahLst/>
                <a:cxnLst/>
                <a:rect l="l" t="t" r="r" b="b"/>
                <a:pathLst>
                  <a:path w="587375" h="587375" extrusionOk="0">
                    <a:moveTo>
                      <a:pt x="293662" y="0"/>
                    </a:moveTo>
                    <a:lnTo>
                      <a:pt x="246028" y="3843"/>
                    </a:lnTo>
                    <a:lnTo>
                      <a:pt x="200841" y="14970"/>
                    </a:lnTo>
                    <a:lnTo>
                      <a:pt x="158706" y="32777"/>
                    </a:lnTo>
                    <a:lnTo>
                      <a:pt x="120228" y="56659"/>
                    </a:lnTo>
                    <a:lnTo>
                      <a:pt x="86011" y="86011"/>
                    </a:lnTo>
                    <a:lnTo>
                      <a:pt x="56659" y="120228"/>
                    </a:lnTo>
                    <a:lnTo>
                      <a:pt x="32777" y="158706"/>
                    </a:lnTo>
                    <a:lnTo>
                      <a:pt x="14970" y="200841"/>
                    </a:lnTo>
                    <a:lnTo>
                      <a:pt x="3843" y="246028"/>
                    </a:lnTo>
                    <a:lnTo>
                      <a:pt x="0" y="293662"/>
                    </a:lnTo>
                    <a:lnTo>
                      <a:pt x="3843" y="341293"/>
                    </a:lnTo>
                    <a:lnTo>
                      <a:pt x="14970" y="386478"/>
                    </a:lnTo>
                    <a:lnTo>
                      <a:pt x="32777" y="428611"/>
                    </a:lnTo>
                    <a:lnTo>
                      <a:pt x="56659" y="467088"/>
                    </a:lnTo>
                    <a:lnTo>
                      <a:pt x="86011" y="501304"/>
                    </a:lnTo>
                    <a:lnTo>
                      <a:pt x="120228" y="530655"/>
                    </a:lnTo>
                    <a:lnTo>
                      <a:pt x="158706" y="554536"/>
                    </a:lnTo>
                    <a:lnTo>
                      <a:pt x="200841" y="572343"/>
                    </a:lnTo>
                    <a:lnTo>
                      <a:pt x="246028" y="583470"/>
                    </a:lnTo>
                    <a:lnTo>
                      <a:pt x="293662" y="587314"/>
                    </a:lnTo>
                    <a:lnTo>
                      <a:pt x="341296" y="583470"/>
                    </a:lnTo>
                    <a:lnTo>
                      <a:pt x="386482" y="572343"/>
                    </a:lnTo>
                    <a:lnTo>
                      <a:pt x="428617" y="554536"/>
                    </a:lnTo>
                    <a:lnTo>
                      <a:pt x="467096" y="530655"/>
                    </a:lnTo>
                    <a:lnTo>
                      <a:pt x="501313" y="501304"/>
                    </a:lnTo>
                    <a:lnTo>
                      <a:pt x="530665" y="467088"/>
                    </a:lnTo>
                    <a:lnTo>
                      <a:pt x="554546" y="428611"/>
                    </a:lnTo>
                    <a:lnTo>
                      <a:pt x="572353" y="386478"/>
                    </a:lnTo>
                    <a:lnTo>
                      <a:pt x="583481" y="341293"/>
                    </a:lnTo>
                    <a:lnTo>
                      <a:pt x="587324" y="293662"/>
                    </a:lnTo>
                    <a:lnTo>
                      <a:pt x="583481" y="246028"/>
                    </a:lnTo>
                    <a:lnTo>
                      <a:pt x="572353" y="200841"/>
                    </a:lnTo>
                    <a:lnTo>
                      <a:pt x="554546" y="158706"/>
                    </a:lnTo>
                    <a:lnTo>
                      <a:pt x="530665" y="120228"/>
                    </a:lnTo>
                    <a:lnTo>
                      <a:pt x="501313" y="86011"/>
                    </a:lnTo>
                    <a:lnTo>
                      <a:pt x="467096" y="56659"/>
                    </a:lnTo>
                    <a:lnTo>
                      <a:pt x="428617" y="32777"/>
                    </a:lnTo>
                    <a:lnTo>
                      <a:pt x="386482" y="14970"/>
                    </a:lnTo>
                    <a:lnTo>
                      <a:pt x="341296" y="3843"/>
                    </a:lnTo>
                    <a:lnTo>
                      <a:pt x="293662" y="0"/>
                    </a:lnTo>
                    <a:close/>
                  </a:path>
                </a:pathLst>
              </a:custGeom>
              <a:solidFill>
                <a:srgbClr val="1A5427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188;p3"/>
              <p:cNvSpPr/>
              <p:nvPr/>
            </p:nvSpPr>
            <p:spPr>
              <a:xfrm>
                <a:off x="7476288" y="942355"/>
                <a:ext cx="387985" cy="387985"/>
              </a:xfrm>
              <a:custGeom>
                <a:avLst/>
                <a:gdLst/>
                <a:ahLst/>
                <a:cxnLst/>
                <a:rect l="l" t="t" r="r" b="b"/>
                <a:pathLst>
                  <a:path w="387984" h="387984" extrusionOk="0">
                    <a:moveTo>
                      <a:pt x="193809" y="0"/>
                    </a:moveTo>
                    <a:lnTo>
                      <a:pt x="149368" y="5118"/>
                    </a:lnTo>
                    <a:lnTo>
                      <a:pt x="108574" y="19699"/>
                    </a:lnTo>
                    <a:lnTo>
                      <a:pt x="72588" y="42579"/>
                    </a:lnTo>
                    <a:lnTo>
                      <a:pt x="42575" y="72595"/>
                    </a:lnTo>
                    <a:lnTo>
                      <a:pt x="19697" y="108583"/>
                    </a:lnTo>
                    <a:lnTo>
                      <a:pt x="5118" y="149379"/>
                    </a:lnTo>
                    <a:lnTo>
                      <a:pt x="0" y="193821"/>
                    </a:lnTo>
                    <a:lnTo>
                      <a:pt x="5118" y="238258"/>
                    </a:lnTo>
                    <a:lnTo>
                      <a:pt x="19697" y="279052"/>
                    </a:lnTo>
                    <a:lnTo>
                      <a:pt x="42575" y="315037"/>
                    </a:lnTo>
                    <a:lnTo>
                      <a:pt x="72588" y="345052"/>
                    </a:lnTo>
                    <a:lnTo>
                      <a:pt x="108574" y="367931"/>
                    </a:lnTo>
                    <a:lnTo>
                      <a:pt x="149368" y="382512"/>
                    </a:lnTo>
                    <a:lnTo>
                      <a:pt x="193809" y="387631"/>
                    </a:lnTo>
                    <a:lnTo>
                      <a:pt x="238251" y="382512"/>
                    </a:lnTo>
                    <a:lnTo>
                      <a:pt x="279046" y="367931"/>
                    </a:lnTo>
                    <a:lnTo>
                      <a:pt x="315031" y="345052"/>
                    </a:lnTo>
                    <a:lnTo>
                      <a:pt x="345044" y="315037"/>
                    </a:lnTo>
                    <a:lnTo>
                      <a:pt x="367922" y="279052"/>
                    </a:lnTo>
                    <a:lnTo>
                      <a:pt x="382502" y="238258"/>
                    </a:lnTo>
                    <a:lnTo>
                      <a:pt x="387620" y="193821"/>
                    </a:lnTo>
                    <a:lnTo>
                      <a:pt x="382502" y="149379"/>
                    </a:lnTo>
                    <a:lnTo>
                      <a:pt x="367922" y="108583"/>
                    </a:lnTo>
                    <a:lnTo>
                      <a:pt x="345044" y="72595"/>
                    </a:lnTo>
                    <a:lnTo>
                      <a:pt x="315031" y="42579"/>
                    </a:lnTo>
                    <a:lnTo>
                      <a:pt x="279046" y="19699"/>
                    </a:lnTo>
                    <a:lnTo>
                      <a:pt x="238251" y="5118"/>
                    </a:lnTo>
                    <a:lnTo>
                      <a:pt x="193809" y="0"/>
                    </a:lnTo>
                    <a:close/>
                  </a:path>
                </a:pathLst>
              </a:custGeom>
              <a:solidFill>
                <a:srgbClr val="007DF0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89" name="Google Shape;189;p3"/>
            <p:cNvSpPr/>
            <p:nvPr/>
          </p:nvSpPr>
          <p:spPr>
            <a:xfrm>
              <a:off x="7016333" y="3936773"/>
              <a:ext cx="387985" cy="387985"/>
            </a:xfrm>
            <a:custGeom>
              <a:avLst/>
              <a:gdLst/>
              <a:ahLst/>
              <a:cxnLst/>
              <a:rect l="l" t="t" r="r" b="b"/>
              <a:pathLst>
                <a:path w="387984" h="387985" extrusionOk="0">
                  <a:moveTo>
                    <a:pt x="193810" y="0"/>
                  </a:moveTo>
                  <a:lnTo>
                    <a:pt x="149369" y="5118"/>
                  </a:lnTo>
                  <a:lnTo>
                    <a:pt x="108574" y="19699"/>
                  </a:lnTo>
                  <a:lnTo>
                    <a:pt x="72589" y="42579"/>
                  </a:lnTo>
                  <a:lnTo>
                    <a:pt x="42575" y="72595"/>
                  </a:lnTo>
                  <a:lnTo>
                    <a:pt x="19697" y="108583"/>
                  </a:lnTo>
                  <a:lnTo>
                    <a:pt x="5118" y="149379"/>
                  </a:lnTo>
                  <a:lnTo>
                    <a:pt x="0" y="193821"/>
                  </a:lnTo>
                  <a:lnTo>
                    <a:pt x="5118" y="238258"/>
                  </a:lnTo>
                  <a:lnTo>
                    <a:pt x="19697" y="279052"/>
                  </a:lnTo>
                  <a:lnTo>
                    <a:pt x="42575" y="315037"/>
                  </a:lnTo>
                  <a:lnTo>
                    <a:pt x="72589" y="345052"/>
                  </a:lnTo>
                  <a:lnTo>
                    <a:pt x="108574" y="367931"/>
                  </a:lnTo>
                  <a:lnTo>
                    <a:pt x="149369" y="382512"/>
                  </a:lnTo>
                  <a:lnTo>
                    <a:pt x="193810" y="387631"/>
                  </a:lnTo>
                  <a:lnTo>
                    <a:pt x="238251" y="382512"/>
                  </a:lnTo>
                  <a:lnTo>
                    <a:pt x="279046" y="367931"/>
                  </a:lnTo>
                  <a:lnTo>
                    <a:pt x="315032" y="345052"/>
                  </a:lnTo>
                  <a:lnTo>
                    <a:pt x="345045" y="315037"/>
                  </a:lnTo>
                  <a:lnTo>
                    <a:pt x="367923" y="279052"/>
                  </a:lnTo>
                  <a:lnTo>
                    <a:pt x="382503" y="238258"/>
                  </a:lnTo>
                  <a:lnTo>
                    <a:pt x="387621" y="193821"/>
                  </a:lnTo>
                  <a:lnTo>
                    <a:pt x="382503" y="149379"/>
                  </a:lnTo>
                  <a:lnTo>
                    <a:pt x="367923" y="108583"/>
                  </a:lnTo>
                  <a:lnTo>
                    <a:pt x="345045" y="72595"/>
                  </a:lnTo>
                  <a:lnTo>
                    <a:pt x="315032" y="42579"/>
                  </a:lnTo>
                  <a:lnTo>
                    <a:pt x="279046" y="19699"/>
                  </a:lnTo>
                  <a:lnTo>
                    <a:pt x="238251" y="5118"/>
                  </a:lnTo>
                  <a:lnTo>
                    <a:pt x="193810" y="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0" name="Google Shape;190;p3"/>
          <p:cNvSpPr/>
          <p:nvPr/>
        </p:nvSpPr>
        <p:spPr>
          <a:xfrm>
            <a:off x="8543095" y="-24751"/>
            <a:ext cx="12080240" cy="11308715"/>
          </a:xfrm>
          <a:custGeom>
            <a:avLst/>
            <a:gdLst/>
            <a:ahLst/>
            <a:cxnLst/>
            <a:rect l="l" t="t" r="r" b="b"/>
            <a:pathLst>
              <a:path w="12080240" h="11308715" extrusionOk="0">
                <a:moveTo>
                  <a:pt x="0" y="0"/>
                </a:moveTo>
                <a:lnTo>
                  <a:pt x="0" y="11308556"/>
                </a:lnTo>
                <a:lnTo>
                  <a:pt x="12079900" y="11308556"/>
                </a:lnTo>
                <a:lnTo>
                  <a:pt x="12079900" y="0"/>
                </a:lnTo>
                <a:lnTo>
                  <a:pt x="0" y="0"/>
                </a:lnTo>
                <a:close/>
              </a:path>
            </a:pathLst>
          </a:custGeom>
          <a:solidFill>
            <a:srgbClr val="1A5427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3"/>
          <p:cNvSpPr txBox="1"/>
          <p:nvPr/>
        </p:nvSpPr>
        <p:spPr>
          <a:xfrm>
            <a:off x="9904999" y="1796091"/>
            <a:ext cx="10152348" cy="65071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15250" rIns="0" bIns="0" anchor="t" anchorCtr="0">
            <a:spAutoFit/>
          </a:bodyPr>
          <a:lstStyle/>
          <a:p>
            <a:pPr marL="12700" marR="32384" lvl="0" indent="0" rtl="0">
              <a:lnSpc>
                <a:spcPct val="1042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9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CIUDADANIA:</a:t>
            </a:r>
          </a:p>
          <a:p>
            <a:pPr marL="12700" marR="32384" lvl="0" indent="0" rtl="0">
              <a:lnSpc>
                <a:spcPct val="104293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MX" sz="33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32384" lvl="0" indent="0" rtl="0">
              <a:lnSpc>
                <a:spcPct val="1042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8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Comunidad de Estudios Sociales y Acción Pública</a:t>
            </a:r>
            <a:endParaRPr lang="en-US" sz="3600" b="1" dirty="0">
              <a:solidFill>
                <a:schemeClr val="bg1"/>
              </a:solidFill>
              <a:latin typeface="Times New Roman" panose="02020603050405020304" pitchFamily="18" charset="0"/>
              <a:ea typeface="Rethink Sans"/>
              <a:cs typeface="Times New Roman" panose="02020603050405020304" pitchFamily="18" charset="0"/>
              <a:sym typeface="Rethink Sans"/>
            </a:endParaRPr>
          </a:p>
        </p:txBody>
      </p:sp>
      <p:grpSp>
        <p:nvGrpSpPr>
          <p:cNvPr id="211" name="Google Shape;211;p3"/>
          <p:cNvGrpSpPr/>
          <p:nvPr/>
        </p:nvGrpSpPr>
        <p:grpSpPr>
          <a:xfrm>
            <a:off x="824348" y="5007582"/>
            <a:ext cx="1433301" cy="1293389"/>
            <a:chOff x="824348" y="5007582"/>
            <a:chExt cx="1433301" cy="1293389"/>
          </a:xfrm>
        </p:grpSpPr>
        <p:sp>
          <p:nvSpPr>
            <p:cNvPr id="212" name="Google Shape;212;p3"/>
            <p:cNvSpPr/>
            <p:nvPr/>
          </p:nvSpPr>
          <p:spPr>
            <a:xfrm>
              <a:off x="916800" y="5028279"/>
              <a:ext cx="1248410" cy="1252220"/>
            </a:xfrm>
            <a:custGeom>
              <a:avLst/>
              <a:gdLst/>
              <a:ahLst/>
              <a:cxnLst/>
              <a:rect l="l" t="t" r="r" b="b"/>
              <a:pathLst>
                <a:path w="1248410" h="1252220" extrusionOk="0">
                  <a:moveTo>
                    <a:pt x="383260" y="429082"/>
                  </a:moveTo>
                  <a:lnTo>
                    <a:pt x="379603" y="376682"/>
                  </a:lnTo>
                  <a:lnTo>
                    <a:pt x="366649" y="325767"/>
                  </a:lnTo>
                  <a:lnTo>
                    <a:pt x="345414" y="279323"/>
                  </a:lnTo>
                  <a:lnTo>
                    <a:pt x="316865" y="238023"/>
                  </a:lnTo>
                  <a:lnTo>
                    <a:pt x="281952" y="202577"/>
                  </a:lnTo>
                  <a:lnTo>
                    <a:pt x="241630" y="173672"/>
                  </a:lnTo>
                  <a:lnTo>
                    <a:pt x="196837" y="151980"/>
                  </a:lnTo>
                  <a:lnTo>
                    <a:pt x="161099" y="186626"/>
                  </a:lnTo>
                  <a:lnTo>
                    <a:pt x="131864" y="226720"/>
                  </a:lnTo>
                  <a:lnTo>
                    <a:pt x="109829" y="271322"/>
                  </a:lnTo>
                  <a:lnTo>
                    <a:pt x="95656" y="319481"/>
                  </a:lnTo>
                  <a:lnTo>
                    <a:pt x="90055" y="370243"/>
                  </a:lnTo>
                  <a:lnTo>
                    <a:pt x="93713" y="422668"/>
                  </a:lnTo>
                  <a:lnTo>
                    <a:pt x="106680" y="473583"/>
                  </a:lnTo>
                  <a:lnTo>
                    <a:pt x="127914" y="520014"/>
                  </a:lnTo>
                  <a:lnTo>
                    <a:pt x="156464" y="561301"/>
                  </a:lnTo>
                  <a:lnTo>
                    <a:pt x="191389" y="596734"/>
                  </a:lnTo>
                  <a:lnTo>
                    <a:pt x="231724" y="625640"/>
                  </a:lnTo>
                  <a:lnTo>
                    <a:pt x="276517" y="647319"/>
                  </a:lnTo>
                  <a:lnTo>
                    <a:pt x="312242" y="612686"/>
                  </a:lnTo>
                  <a:lnTo>
                    <a:pt x="341477" y="572592"/>
                  </a:lnTo>
                  <a:lnTo>
                    <a:pt x="363512" y="527989"/>
                  </a:lnTo>
                  <a:lnTo>
                    <a:pt x="377672" y="479844"/>
                  </a:lnTo>
                  <a:lnTo>
                    <a:pt x="383260" y="429082"/>
                  </a:lnTo>
                  <a:close/>
                </a:path>
                <a:path w="1248410" h="1252220" extrusionOk="0">
                  <a:moveTo>
                    <a:pt x="468820" y="937768"/>
                  </a:moveTo>
                  <a:lnTo>
                    <a:pt x="456679" y="889508"/>
                  </a:lnTo>
                  <a:lnTo>
                    <a:pt x="436575" y="844143"/>
                  </a:lnTo>
                  <a:lnTo>
                    <a:pt x="408965" y="802754"/>
                  </a:lnTo>
                  <a:lnTo>
                    <a:pt x="374345" y="766419"/>
                  </a:lnTo>
                  <a:lnTo>
                    <a:pt x="333197" y="736193"/>
                  </a:lnTo>
                  <a:lnTo>
                    <a:pt x="285978" y="713155"/>
                  </a:lnTo>
                  <a:lnTo>
                    <a:pt x="235407" y="698931"/>
                  </a:lnTo>
                  <a:lnTo>
                    <a:pt x="184569" y="694093"/>
                  </a:lnTo>
                  <a:lnTo>
                    <a:pt x="134531" y="698169"/>
                  </a:lnTo>
                  <a:lnTo>
                    <a:pt x="86385" y="710692"/>
                  </a:lnTo>
                  <a:lnTo>
                    <a:pt x="41186" y="731151"/>
                  </a:lnTo>
                  <a:lnTo>
                    <a:pt x="0" y="759104"/>
                  </a:lnTo>
                  <a:lnTo>
                    <a:pt x="12141" y="807364"/>
                  </a:lnTo>
                  <a:lnTo>
                    <a:pt x="32245" y="852728"/>
                  </a:lnTo>
                  <a:lnTo>
                    <a:pt x="59842" y="894118"/>
                  </a:lnTo>
                  <a:lnTo>
                    <a:pt x="94475" y="930478"/>
                  </a:lnTo>
                  <a:lnTo>
                    <a:pt x="135636" y="960704"/>
                  </a:lnTo>
                  <a:lnTo>
                    <a:pt x="182854" y="983742"/>
                  </a:lnTo>
                  <a:lnTo>
                    <a:pt x="233426" y="997978"/>
                  </a:lnTo>
                  <a:lnTo>
                    <a:pt x="284264" y="1002804"/>
                  </a:lnTo>
                  <a:lnTo>
                    <a:pt x="334289" y="998715"/>
                  </a:lnTo>
                  <a:lnTo>
                    <a:pt x="382447" y="986193"/>
                  </a:lnTo>
                  <a:lnTo>
                    <a:pt x="427634" y="965720"/>
                  </a:lnTo>
                  <a:lnTo>
                    <a:pt x="468820" y="937768"/>
                  </a:lnTo>
                  <a:close/>
                </a:path>
                <a:path w="1248410" h="1252220" extrusionOk="0">
                  <a:moveTo>
                    <a:pt x="820115" y="966076"/>
                  </a:moveTo>
                  <a:lnTo>
                    <a:pt x="816495" y="916444"/>
                  </a:lnTo>
                  <a:lnTo>
                    <a:pt x="768629" y="902817"/>
                  </a:lnTo>
                  <a:lnTo>
                    <a:pt x="719302" y="897559"/>
                  </a:lnTo>
                  <a:lnTo>
                    <a:pt x="669658" y="900772"/>
                  </a:lnTo>
                  <a:lnTo>
                    <a:pt x="620877" y="912583"/>
                  </a:lnTo>
                  <a:lnTo>
                    <a:pt x="574116" y="933107"/>
                  </a:lnTo>
                  <a:lnTo>
                    <a:pt x="530567" y="962482"/>
                  </a:lnTo>
                  <a:lnTo>
                    <a:pt x="492950" y="999159"/>
                  </a:lnTo>
                  <a:lnTo>
                    <a:pt x="463346" y="1040777"/>
                  </a:lnTo>
                  <a:lnTo>
                    <a:pt x="441858" y="1086142"/>
                  </a:lnTo>
                  <a:lnTo>
                    <a:pt x="428625" y="1134097"/>
                  </a:lnTo>
                  <a:lnTo>
                    <a:pt x="423748" y="1183487"/>
                  </a:lnTo>
                  <a:lnTo>
                    <a:pt x="427367" y="1233119"/>
                  </a:lnTo>
                  <a:lnTo>
                    <a:pt x="475221" y="1246733"/>
                  </a:lnTo>
                  <a:lnTo>
                    <a:pt x="524560" y="1252004"/>
                  </a:lnTo>
                  <a:lnTo>
                    <a:pt x="574217" y="1248803"/>
                  </a:lnTo>
                  <a:lnTo>
                    <a:pt x="623011" y="1236992"/>
                  </a:lnTo>
                  <a:lnTo>
                    <a:pt x="669772" y="1216456"/>
                  </a:lnTo>
                  <a:lnTo>
                    <a:pt x="713333" y="1187081"/>
                  </a:lnTo>
                  <a:lnTo>
                    <a:pt x="750951" y="1150391"/>
                  </a:lnTo>
                  <a:lnTo>
                    <a:pt x="780542" y="1108786"/>
                  </a:lnTo>
                  <a:lnTo>
                    <a:pt x="802017" y="1063421"/>
                  </a:lnTo>
                  <a:lnTo>
                    <a:pt x="815251" y="1015453"/>
                  </a:lnTo>
                  <a:lnTo>
                    <a:pt x="820115" y="966076"/>
                  </a:lnTo>
                  <a:close/>
                </a:path>
                <a:path w="1248410" h="1252220" extrusionOk="0">
                  <a:moveTo>
                    <a:pt x="824636" y="68529"/>
                  </a:moveTo>
                  <a:lnTo>
                    <a:pt x="821016" y="18897"/>
                  </a:lnTo>
                  <a:lnTo>
                    <a:pt x="773163" y="5270"/>
                  </a:lnTo>
                  <a:lnTo>
                    <a:pt x="723823" y="0"/>
                  </a:lnTo>
                  <a:lnTo>
                    <a:pt x="674166" y="3213"/>
                  </a:lnTo>
                  <a:lnTo>
                    <a:pt x="625373" y="15024"/>
                  </a:lnTo>
                  <a:lnTo>
                    <a:pt x="578612" y="35547"/>
                  </a:lnTo>
                  <a:lnTo>
                    <a:pt x="535051" y="64922"/>
                  </a:lnTo>
                  <a:lnTo>
                    <a:pt x="497446" y="101612"/>
                  </a:lnTo>
                  <a:lnTo>
                    <a:pt x="467842" y="143217"/>
                  </a:lnTo>
                  <a:lnTo>
                    <a:pt x="446366" y="188595"/>
                  </a:lnTo>
                  <a:lnTo>
                    <a:pt x="433133" y="236550"/>
                  </a:lnTo>
                  <a:lnTo>
                    <a:pt x="428269" y="285927"/>
                  </a:lnTo>
                  <a:lnTo>
                    <a:pt x="431888" y="335559"/>
                  </a:lnTo>
                  <a:lnTo>
                    <a:pt x="479755" y="349186"/>
                  </a:lnTo>
                  <a:lnTo>
                    <a:pt x="529082" y="354457"/>
                  </a:lnTo>
                  <a:lnTo>
                    <a:pt x="578726" y="351243"/>
                  </a:lnTo>
                  <a:lnTo>
                    <a:pt x="627507" y="339432"/>
                  </a:lnTo>
                  <a:lnTo>
                    <a:pt x="674268" y="318897"/>
                  </a:lnTo>
                  <a:lnTo>
                    <a:pt x="717816" y="289521"/>
                  </a:lnTo>
                  <a:lnTo>
                    <a:pt x="755434" y="252844"/>
                  </a:lnTo>
                  <a:lnTo>
                    <a:pt x="785037" y="211239"/>
                  </a:lnTo>
                  <a:lnTo>
                    <a:pt x="806526" y="165862"/>
                  </a:lnTo>
                  <a:lnTo>
                    <a:pt x="819759" y="117906"/>
                  </a:lnTo>
                  <a:lnTo>
                    <a:pt x="824636" y="68529"/>
                  </a:lnTo>
                  <a:close/>
                </a:path>
                <a:path w="1248410" h="1252220" extrusionOk="0">
                  <a:moveTo>
                    <a:pt x="1158328" y="881761"/>
                  </a:moveTo>
                  <a:lnTo>
                    <a:pt x="1154671" y="829335"/>
                  </a:lnTo>
                  <a:lnTo>
                    <a:pt x="1141704" y="778433"/>
                  </a:lnTo>
                  <a:lnTo>
                    <a:pt x="1120470" y="731989"/>
                  </a:lnTo>
                  <a:lnTo>
                    <a:pt x="1091920" y="690702"/>
                  </a:lnTo>
                  <a:lnTo>
                    <a:pt x="1056995" y="655269"/>
                  </a:lnTo>
                  <a:lnTo>
                    <a:pt x="1016660" y="626364"/>
                  </a:lnTo>
                  <a:lnTo>
                    <a:pt x="971867" y="604685"/>
                  </a:lnTo>
                  <a:lnTo>
                    <a:pt x="936142" y="639318"/>
                  </a:lnTo>
                  <a:lnTo>
                    <a:pt x="906919" y="679411"/>
                  </a:lnTo>
                  <a:lnTo>
                    <a:pt x="884872" y="724014"/>
                  </a:lnTo>
                  <a:lnTo>
                    <a:pt x="870712" y="772160"/>
                  </a:lnTo>
                  <a:lnTo>
                    <a:pt x="865124" y="822921"/>
                  </a:lnTo>
                  <a:lnTo>
                    <a:pt x="868781" y="875322"/>
                  </a:lnTo>
                  <a:lnTo>
                    <a:pt x="881735" y="926236"/>
                  </a:lnTo>
                  <a:lnTo>
                    <a:pt x="902970" y="972680"/>
                  </a:lnTo>
                  <a:lnTo>
                    <a:pt x="931519" y="1013980"/>
                  </a:lnTo>
                  <a:lnTo>
                    <a:pt x="966431" y="1049413"/>
                  </a:lnTo>
                  <a:lnTo>
                    <a:pt x="1006767" y="1078331"/>
                  </a:lnTo>
                  <a:lnTo>
                    <a:pt x="1051547" y="1100010"/>
                  </a:lnTo>
                  <a:lnTo>
                    <a:pt x="1087285" y="1065377"/>
                  </a:lnTo>
                  <a:lnTo>
                    <a:pt x="1116520" y="1025283"/>
                  </a:lnTo>
                  <a:lnTo>
                    <a:pt x="1138567" y="980681"/>
                  </a:lnTo>
                  <a:lnTo>
                    <a:pt x="1152728" y="932522"/>
                  </a:lnTo>
                  <a:lnTo>
                    <a:pt x="1158328" y="881761"/>
                  </a:lnTo>
                  <a:close/>
                </a:path>
                <a:path w="1248410" h="1252220" extrusionOk="0">
                  <a:moveTo>
                    <a:pt x="1248384" y="492912"/>
                  </a:moveTo>
                  <a:lnTo>
                    <a:pt x="1236256" y="444639"/>
                  </a:lnTo>
                  <a:lnTo>
                    <a:pt x="1216139" y="399275"/>
                  </a:lnTo>
                  <a:lnTo>
                    <a:pt x="1188542" y="357886"/>
                  </a:lnTo>
                  <a:lnTo>
                    <a:pt x="1153922" y="321538"/>
                  </a:lnTo>
                  <a:lnTo>
                    <a:pt x="1112748" y="291312"/>
                  </a:lnTo>
                  <a:lnTo>
                    <a:pt x="1065530" y="268262"/>
                  </a:lnTo>
                  <a:lnTo>
                    <a:pt x="1014958" y="254038"/>
                  </a:lnTo>
                  <a:lnTo>
                    <a:pt x="964120" y="249212"/>
                  </a:lnTo>
                  <a:lnTo>
                    <a:pt x="914095" y="253301"/>
                  </a:lnTo>
                  <a:lnTo>
                    <a:pt x="865949" y="265823"/>
                  </a:lnTo>
                  <a:lnTo>
                    <a:pt x="820750" y="286296"/>
                  </a:lnTo>
                  <a:lnTo>
                    <a:pt x="779564" y="314248"/>
                  </a:lnTo>
                  <a:lnTo>
                    <a:pt x="791705" y="362508"/>
                  </a:lnTo>
                  <a:lnTo>
                    <a:pt x="811809" y="407873"/>
                  </a:lnTo>
                  <a:lnTo>
                    <a:pt x="839419" y="449249"/>
                  </a:lnTo>
                  <a:lnTo>
                    <a:pt x="874039" y="485597"/>
                  </a:lnTo>
                  <a:lnTo>
                    <a:pt x="915187" y="515810"/>
                  </a:lnTo>
                  <a:lnTo>
                    <a:pt x="962406" y="538848"/>
                  </a:lnTo>
                  <a:lnTo>
                    <a:pt x="1012977" y="553085"/>
                  </a:lnTo>
                  <a:lnTo>
                    <a:pt x="1063815" y="557911"/>
                  </a:lnTo>
                  <a:lnTo>
                    <a:pt x="1113853" y="553834"/>
                  </a:lnTo>
                  <a:lnTo>
                    <a:pt x="1161999" y="541324"/>
                  </a:lnTo>
                  <a:lnTo>
                    <a:pt x="1207211" y="520852"/>
                  </a:lnTo>
                  <a:lnTo>
                    <a:pt x="1248384" y="492912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213" name="Google Shape;213;p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54805" y="5007582"/>
              <a:ext cx="195475" cy="19547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4" name="Google Shape;214;p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24348" y="5532593"/>
              <a:ext cx="194025" cy="1940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5" name="Google Shape;215;p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112802" y="6081550"/>
              <a:ext cx="194027" cy="19402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6" name="Google Shape;216;p3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731715" y="6105493"/>
              <a:ext cx="195475" cy="19547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7" name="Google Shape;217;p3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2063622" y="5581934"/>
              <a:ext cx="194027" cy="1940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8" name="Google Shape;218;p3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775168" y="5032978"/>
              <a:ext cx="194027" cy="1940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9" name="Google Shape;219;p3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1340954" y="5432519"/>
              <a:ext cx="259841" cy="2017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0" name="Google Shape;220;p3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341637" y="5675478"/>
              <a:ext cx="120064" cy="1200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1" name="Google Shape;221;p3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481204" y="5674295"/>
              <a:ext cx="259842" cy="20174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2" name="Google Shape;222;p3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620297" y="5513015"/>
              <a:ext cx="120066" cy="120062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3539600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47BA266D-EF4F-ED0E-1727-85ABDAF7B0A2}"/>
              </a:ext>
            </a:extLst>
          </p:cNvPr>
          <p:cNvSpPr txBox="1"/>
          <p:nvPr/>
        </p:nvSpPr>
        <p:spPr>
          <a:xfrm>
            <a:off x="1081797" y="585810"/>
            <a:ext cx="1678305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1800" dirty="0"/>
          </a:p>
          <a:p>
            <a:r>
              <a:rPr lang="es-E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CIUDADANIA BOLIVIA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278F032-8676-D8D8-1CFC-E3B3ABE1F682}"/>
              </a:ext>
            </a:extLst>
          </p:cNvPr>
          <p:cNvSpPr txBox="1"/>
          <p:nvPr/>
        </p:nvSpPr>
        <p:spPr>
          <a:xfrm>
            <a:off x="819149" y="2168055"/>
            <a:ext cx="13829817" cy="83407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s-ES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Tiene 21 años de vida (2004).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s-E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BO" sz="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s-BO" sz="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nstitución sin fines de lucro.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s-BO" sz="10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BO" sz="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s-BO" sz="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roducción de conocimientos, que promueve e incide en procesos sociales que mejoren el ejercicio de la ciudadanía y la calidad de vida de sectores históricamente excluidos.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s-BO" sz="10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s-BO" sz="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Cuenta con dos áreas de trabajo:  </a:t>
            </a:r>
            <a:r>
              <a:rPr lang="es-BO" sz="5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Investigación Social </a:t>
            </a:r>
            <a:r>
              <a:rPr lang="es-BO" sz="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y, </a:t>
            </a:r>
            <a:r>
              <a:rPr lang="es-ES" sz="5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Diálogo y Acción Pública.</a:t>
            </a:r>
            <a:endParaRPr lang="es-ES" sz="5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BO" sz="1800" dirty="0">
                <a:solidFill>
                  <a:srgbClr val="000000"/>
                </a:solidFill>
                <a:effectLst/>
                <a:latin typeface="Abadi Extra Light" panose="020B0204020104020204" pitchFamily="34" charset="0"/>
                <a:ea typeface="Calibri" panose="020F0502020204030204" pitchFamily="34" charset="0"/>
              </a:rPr>
              <a:t>. </a:t>
            </a:r>
            <a:endParaRPr lang="es-ES" sz="1800" dirty="0">
              <a:solidFill>
                <a:srgbClr val="000000"/>
              </a:solidFill>
              <a:effectLst/>
              <a:latin typeface="Tahoma" panose="020B0604030504040204" pitchFamily="34" charset="0"/>
              <a:ea typeface="Calibri" panose="020F050202020403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s-ES" sz="4400" dirty="0"/>
          </a:p>
          <a:p>
            <a:endParaRPr lang="es-ES" sz="4400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499E549-B093-0EA1-386C-36EC054C48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16987" y="-37827"/>
            <a:ext cx="5287113" cy="5572903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2C04351D-672B-D9F2-AE12-2B7F3CA7A5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09779" y="5774275"/>
            <a:ext cx="5163271" cy="5496692"/>
          </a:xfrm>
          <a:prstGeom prst="rect">
            <a:avLst/>
          </a:prstGeom>
        </p:spPr>
      </p:pic>
      <p:pic>
        <p:nvPicPr>
          <p:cNvPr id="17" name="Imagen 16" descr="Un par de personas de pie&#10;&#10;Descripción generada automáticamente con confianza baja">
            <a:extLst>
              <a:ext uri="{FF2B5EF4-FFF2-40B4-BE49-F238E27FC236}">
                <a16:creationId xmlns:a16="http://schemas.microsoft.com/office/drawing/2014/main" id="{25AF79A1-A77E-7549-0E8C-5C5448D5BF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85008" y="5535075"/>
            <a:ext cx="5287112" cy="397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0338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442DA829-BD5B-2ECE-6197-0736EF848F9F}"/>
              </a:ext>
            </a:extLst>
          </p:cNvPr>
          <p:cNvSpPr txBox="1"/>
          <p:nvPr/>
        </p:nvSpPr>
        <p:spPr>
          <a:xfrm>
            <a:off x="732203" y="724768"/>
            <a:ext cx="9502016" cy="100642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s-ES" sz="4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Sus acciones se enmarcan en cuatro eje</a:t>
            </a:r>
            <a:r>
              <a:rPr lang="es-ES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 temáticos:</a:t>
            </a:r>
          </a:p>
          <a:p>
            <a:pPr algn="just"/>
            <a:endParaRPr lang="es-ES" sz="4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2" indent="-742950" algn="just">
              <a:buFont typeface="+mj-lt"/>
              <a:buAutoNum type="arabicPeriod"/>
            </a:pPr>
            <a:r>
              <a:rPr lang="es-ES" sz="4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</a:t>
            </a:r>
            <a:r>
              <a:rPr lang="es-ES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ritorio y medio ambiente: </a:t>
            </a:r>
            <a:r>
              <a:rPr lang="es-ES" sz="4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Ecobarómetro</a:t>
            </a:r>
            <a:r>
              <a:rPr lang="es-ES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dinámicas territoriales, agricultura urbana, </a:t>
            </a:r>
            <a:r>
              <a:rPr lang="es-ES" sz="4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SAFs</a:t>
            </a:r>
            <a:r>
              <a:rPr lang="es-ES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en comunidades rurales, </a:t>
            </a:r>
            <a:r>
              <a:rPr lang="es-ES" sz="4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EcoProductores</a:t>
            </a:r>
            <a:r>
              <a:rPr lang="es-ES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otros.</a:t>
            </a:r>
          </a:p>
          <a:p>
            <a:pPr marL="742950" lvl="2" indent="-742950" algn="just">
              <a:buFont typeface="+mj-lt"/>
              <a:buAutoNum type="arabicPeriod"/>
            </a:pPr>
            <a:r>
              <a:rPr lang="es-ES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Democracia y Ciudadanía</a:t>
            </a:r>
            <a:r>
              <a:rPr lang="es-E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s-ES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participación política y del derecho al acceso a la justicia</a:t>
            </a:r>
          </a:p>
          <a:p>
            <a:pPr marL="742950" lvl="2" indent="-742950" algn="just">
              <a:buFont typeface="+mj-lt"/>
              <a:buAutoNum type="arabicPeriod"/>
            </a:pPr>
            <a:r>
              <a:rPr lang="es-ES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Cuidado de la Vida: </a:t>
            </a:r>
            <a:r>
              <a:rPr lang="es-ES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Estudio sobre demanda de servicios de cuidado, otros.</a:t>
            </a:r>
          </a:p>
          <a:p>
            <a:pPr marL="742950" lvl="2" indent="-742950" algn="just">
              <a:buFont typeface="+mj-lt"/>
              <a:buAutoNum type="arabicPeriod"/>
            </a:pPr>
            <a:r>
              <a:rPr lang="es-ES" sz="4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Género: </a:t>
            </a:r>
            <a:r>
              <a:rPr lang="es-ES" sz="4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Estudio sobr</a:t>
            </a:r>
            <a:r>
              <a:rPr lang="es-ES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 </a:t>
            </a:r>
            <a:r>
              <a:rPr lang="es-ES" sz="4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violencia , sobre violencia obstétrica, otros.</a:t>
            </a:r>
          </a:p>
          <a:p>
            <a:pPr marL="742950" lvl="2" indent="-742950" algn="just">
              <a:buFont typeface="+mj-lt"/>
              <a:buAutoNum type="arabicPeriod"/>
            </a:pPr>
            <a:endParaRPr lang="es-ES" sz="4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2" algn="just"/>
            <a:r>
              <a:rPr lang="es-BO" sz="4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www.ciudadaniabolivia.org</a:t>
            </a:r>
            <a:r>
              <a:rPr lang="es-BO" sz="4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23477FA-6B09-9E4D-A7F9-F92BE05E80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34219" y="724768"/>
            <a:ext cx="9869881" cy="840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5953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658BC169-4B38-89E3-63C7-43BB39E297BE}"/>
              </a:ext>
            </a:extLst>
          </p:cNvPr>
          <p:cNvGrpSpPr/>
          <p:nvPr/>
        </p:nvGrpSpPr>
        <p:grpSpPr>
          <a:xfrm>
            <a:off x="4613097" y="5"/>
            <a:ext cx="4131603" cy="11308929"/>
            <a:chOff x="4613097" y="5"/>
            <a:chExt cx="4131603" cy="11308929"/>
          </a:xfrm>
        </p:grpSpPr>
        <p:sp>
          <p:nvSpPr>
            <p:cNvPr id="153" name="Google Shape;153;p3"/>
            <p:cNvSpPr/>
            <p:nvPr/>
          </p:nvSpPr>
          <p:spPr>
            <a:xfrm>
              <a:off x="5209355" y="8002973"/>
              <a:ext cx="1164590" cy="1087755"/>
            </a:xfrm>
            <a:custGeom>
              <a:avLst/>
              <a:gdLst/>
              <a:ahLst/>
              <a:cxnLst/>
              <a:rect l="l" t="t" r="r" b="b"/>
              <a:pathLst>
                <a:path w="1164589" h="1087754" extrusionOk="0">
                  <a:moveTo>
                    <a:pt x="868967" y="0"/>
                  </a:moveTo>
                  <a:lnTo>
                    <a:pt x="821829" y="1304"/>
                  </a:lnTo>
                  <a:lnTo>
                    <a:pt x="774773" y="5155"/>
                  </a:lnTo>
                  <a:lnTo>
                    <a:pt x="727910" y="11560"/>
                  </a:lnTo>
                  <a:lnTo>
                    <a:pt x="681351" y="20525"/>
                  </a:lnTo>
                  <a:lnTo>
                    <a:pt x="635207" y="32059"/>
                  </a:lnTo>
                  <a:lnTo>
                    <a:pt x="589589" y="46168"/>
                  </a:lnTo>
                  <a:lnTo>
                    <a:pt x="544608" y="62859"/>
                  </a:lnTo>
                  <a:lnTo>
                    <a:pt x="500374" y="82140"/>
                  </a:lnTo>
                  <a:lnTo>
                    <a:pt x="457000" y="104017"/>
                  </a:lnTo>
                  <a:lnTo>
                    <a:pt x="414594" y="128497"/>
                  </a:lnTo>
                  <a:lnTo>
                    <a:pt x="373269" y="155588"/>
                  </a:lnTo>
                  <a:lnTo>
                    <a:pt x="333135" y="185297"/>
                  </a:lnTo>
                  <a:lnTo>
                    <a:pt x="294304" y="217631"/>
                  </a:lnTo>
                  <a:lnTo>
                    <a:pt x="257389" y="252119"/>
                  </a:lnTo>
                  <a:lnTo>
                    <a:pt x="222914" y="288228"/>
                  </a:lnTo>
                  <a:lnTo>
                    <a:pt x="190888" y="325846"/>
                  </a:lnTo>
                  <a:lnTo>
                    <a:pt x="161317" y="364862"/>
                  </a:lnTo>
                  <a:lnTo>
                    <a:pt x="134206" y="405164"/>
                  </a:lnTo>
                  <a:lnTo>
                    <a:pt x="109565" y="446643"/>
                  </a:lnTo>
                  <a:lnTo>
                    <a:pt x="87399" y="489188"/>
                  </a:lnTo>
                  <a:lnTo>
                    <a:pt x="67714" y="532686"/>
                  </a:lnTo>
                  <a:lnTo>
                    <a:pt x="50519" y="577029"/>
                  </a:lnTo>
                  <a:lnTo>
                    <a:pt x="35820" y="622103"/>
                  </a:lnTo>
                  <a:lnTo>
                    <a:pt x="23623" y="667800"/>
                  </a:lnTo>
                  <a:lnTo>
                    <a:pt x="13936" y="714007"/>
                  </a:lnTo>
                  <a:lnTo>
                    <a:pt x="6765" y="760614"/>
                  </a:lnTo>
                  <a:lnTo>
                    <a:pt x="2117" y="807510"/>
                  </a:lnTo>
                  <a:lnTo>
                    <a:pt x="0" y="854583"/>
                  </a:lnTo>
                  <a:lnTo>
                    <a:pt x="419" y="901724"/>
                  </a:lnTo>
                  <a:lnTo>
                    <a:pt x="3382" y="948821"/>
                  </a:lnTo>
                  <a:lnTo>
                    <a:pt x="8896" y="995763"/>
                  </a:lnTo>
                  <a:lnTo>
                    <a:pt x="16967" y="1042440"/>
                  </a:lnTo>
                  <a:lnTo>
                    <a:pt x="62272" y="1056265"/>
                  </a:lnTo>
                  <a:lnTo>
                    <a:pt x="108160" y="1067585"/>
                  </a:lnTo>
                  <a:lnTo>
                    <a:pt x="154518" y="1076394"/>
                  </a:lnTo>
                  <a:lnTo>
                    <a:pt x="201236" y="1082683"/>
                  </a:lnTo>
                  <a:lnTo>
                    <a:pt x="248203" y="1086447"/>
                  </a:lnTo>
                  <a:lnTo>
                    <a:pt x="295309" y="1087679"/>
                  </a:lnTo>
                  <a:lnTo>
                    <a:pt x="342442" y="1086371"/>
                  </a:lnTo>
                  <a:lnTo>
                    <a:pt x="389493" y="1082516"/>
                  </a:lnTo>
                  <a:lnTo>
                    <a:pt x="436349" y="1076108"/>
                  </a:lnTo>
                  <a:lnTo>
                    <a:pt x="482900" y="1067139"/>
                  </a:lnTo>
                  <a:lnTo>
                    <a:pt x="529035" y="1055603"/>
                  </a:lnTo>
                  <a:lnTo>
                    <a:pt x="574644" y="1041493"/>
                  </a:lnTo>
                  <a:lnTo>
                    <a:pt x="619616" y="1024801"/>
                  </a:lnTo>
                  <a:lnTo>
                    <a:pt x="663839" y="1005522"/>
                  </a:lnTo>
                  <a:lnTo>
                    <a:pt x="707203" y="983647"/>
                  </a:lnTo>
                  <a:lnTo>
                    <a:pt x="749598" y="959170"/>
                  </a:lnTo>
                  <a:lnTo>
                    <a:pt x="790912" y="932084"/>
                  </a:lnTo>
                  <a:lnTo>
                    <a:pt x="831034" y="902382"/>
                  </a:lnTo>
                  <a:lnTo>
                    <a:pt x="869854" y="870057"/>
                  </a:lnTo>
                  <a:lnTo>
                    <a:pt x="906770" y="835568"/>
                  </a:lnTo>
                  <a:lnTo>
                    <a:pt x="941248" y="799459"/>
                  </a:lnTo>
                  <a:lnTo>
                    <a:pt x="973278" y="761842"/>
                  </a:lnTo>
                  <a:lnTo>
                    <a:pt x="1002856" y="722826"/>
                  </a:lnTo>
                  <a:lnTo>
                    <a:pt x="1029973" y="682523"/>
                  </a:lnTo>
                  <a:lnTo>
                    <a:pt x="1054623" y="641044"/>
                  </a:lnTo>
                  <a:lnTo>
                    <a:pt x="1076798" y="598500"/>
                  </a:lnTo>
                  <a:lnTo>
                    <a:pt x="1096491" y="555002"/>
                  </a:lnTo>
                  <a:lnTo>
                    <a:pt x="1113696" y="510660"/>
                  </a:lnTo>
                  <a:lnTo>
                    <a:pt x="1128405" y="465586"/>
                  </a:lnTo>
                  <a:lnTo>
                    <a:pt x="1140612" y="419890"/>
                  </a:lnTo>
                  <a:lnTo>
                    <a:pt x="1150308" y="373684"/>
                  </a:lnTo>
                  <a:lnTo>
                    <a:pt x="1157488" y="327077"/>
                  </a:lnTo>
                  <a:lnTo>
                    <a:pt x="1162143" y="280182"/>
                  </a:lnTo>
                  <a:lnTo>
                    <a:pt x="1164268" y="233110"/>
                  </a:lnTo>
                  <a:lnTo>
                    <a:pt x="1163854" y="185970"/>
                  </a:lnTo>
                  <a:lnTo>
                    <a:pt x="1160896" y="138874"/>
                  </a:lnTo>
                  <a:lnTo>
                    <a:pt x="1155385" y="91933"/>
                  </a:lnTo>
                  <a:lnTo>
                    <a:pt x="1147315" y="45258"/>
                  </a:lnTo>
                  <a:lnTo>
                    <a:pt x="1102012" y="31431"/>
                  </a:lnTo>
                  <a:lnTo>
                    <a:pt x="1056125" y="20108"/>
                  </a:lnTo>
                  <a:lnTo>
                    <a:pt x="1009767" y="11296"/>
                  </a:lnTo>
                  <a:lnTo>
                    <a:pt x="963047" y="5003"/>
                  </a:lnTo>
                  <a:lnTo>
                    <a:pt x="916077" y="1235"/>
                  </a:lnTo>
                  <a:lnTo>
                    <a:pt x="868967" y="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3"/>
            <p:cNvSpPr/>
            <p:nvPr/>
          </p:nvSpPr>
          <p:spPr>
            <a:xfrm>
              <a:off x="4613097" y="6736835"/>
              <a:ext cx="1760855" cy="1103630"/>
            </a:xfrm>
            <a:custGeom>
              <a:avLst/>
              <a:gdLst/>
              <a:ahLst/>
              <a:cxnLst/>
              <a:rect l="l" t="t" r="r" b="b"/>
              <a:pathLst>
                <a:path w="1760854" h="1103629" extrusionOk="0">
                  <a:moveTo>
                    <a:pt x="587324" y="809840"/>
                  </a:moveTo>
                  <a:lnTo>
                    <a:pt x="583488" y="762203"/>
                  </a:lnTo>
                  <a:lnTo>
                    <a:pt x="572350" y="717016"/>
                  </a:lnTo>
                  <a:lnTo>
                    <a:pt x="554545" y="674890"/>
                  </a:lnTo>
                  <a:lnTo>
                    <a:pt x="530669" y="636409"/>
                  </a:lnTo>
                  <a:lnTo>
                    <a:pt x="501319" y="602195"/>
                  </a:lnTo>
                  <a:lnTo>
                    <a:pt x="467093" y="572846"/>
                  </a:lnTo>
                  <a:lnTo>
                    <a:pt x="428625" y="548957"/>
                  </a:lnTo>
                  <a:lnTo>
                    <a:pt x="386486" y="531152"/>
                  </a:lnTo>
                  <a:lnTo>
                    <a:pt x="341299" y="520026"/>
                  </a:lnTo>
                  <a:lnTo>
                    <a:pt x="293662" y="516191"/>
                  </a:lnTo>
                  <a:lnTo>
                    <a:pt x="246024" y="520026"/>
                  </a:lnTo>
                  <a:lnTo>
                    <a:pt x="200837" y="531152"/>
                  </a:lnTo>
                  <a:lnTo>
                    <a:pt x="158711" y="548957"/>
                  </a:lnTo>
                  <a:lnTo>
                    <a:pt x="120230" y="572846"/>
                  </a:lnTo>
                  <a:lnTo>
                    <a:pt x="86017" y="602195"/>
                  </a:lnTo>
                  <a:lnTo>
                    <a:pt x="56667" y="636409"/>
                  </a:lnTo>
                  <a:lnTo>
                    <a:pt x="32778" y="674890"/>
                  </a:lnTo>
                  <a:lnTo>
                    <a:pt x="14973" y="717016"/>
                  </a:lnTo>
                  <a:lnTo>
                    <a:pt x="3848" y="762203"/>
                  </a:lnTo>
                  <a:lnTo>
                    <a:pt x="0" y="809840"/>
                  </a:lnTo>
                  <a:lnTo>
                    <a:pt x="3848" y="857465"/>
                  </a:lnTo>
                  <a:lnTo>
                    <a:pt x="14973" y="902652"/>
                  </a:lnTo>
                  <a:lnTo>
                    <a:pt x="32778" y="944791"/>
                  </a:lnTo>
                  <a:lnTo>
                    <a:pt x="56667" y="983272"/>
                  </a:lnTo>
                  <a:lnTo>
                    <a:pt x="86017" y="1017485"/>
                  </a:lnTo>
                  <a:lnTo>
                    <a:pt x="120230" y="1046835"/>
                  </a:lnTo>
                  <a:lnTo>
                    <a:pt x="158711" y="1070724"/>
                  </a:lnTo>
                  <a:lnTo>
                    <a:pt x="200837" y="1088529"/>
                  </a:lnTo>
                  <a:lnTo>
                    <a:pt x="246024" y="1099654"/>
                  </a:lnTo>
                  <a:lnTo>
                    <a:pt x="293662" y="1103503"/>
                  </a:lnTo>
                  <a:lnTo>
                    <a:pt x="341299" y="1099654"/>
                  </a:lnTo>
                  <a:lnTo>
                    <a:pt x="386486" y="1088529"/>
                  </a:lnTo>
                  <a:lnTo>
                    <a:pt x="428625" y="1070724"/>
                  </a:lnTo>
                  <a:lnTo>
                    <a:pt x="467093" y="1046835"/>
                  </a:lnTo>
                  <a:lnTo>
                    <a:pt x="501319" y="1017485"/>
                  </a:lnTo>
                  <a:lnTo>
                    <a:pt x="530669" y="983272"/>
                  </a:lnTo>
                  <a:lnTo>
                    <a:pt x="554545" y="944791"/>
                  </a:lnTo>
                  <a:lnTo>
                    <a:pt x="572350" y="902652"/>
                  </a:lnTo>
                  <a:lnTo>
                    <a:pt x="583488" y="857465"/>
                  </a:lnTo>
                  <a:lnTo>
                    <a:pt x="587324" y="809840"/>
                  </a:lnTo>
                  <a:close/>
                </a:path>
                <a:path w="1760854" h="1103629" extrusionOk="0">
                  <a:moveTo>
                    <a:pt x="1760524" y="854570"/>
                  </a:moveTo>
                  <a:lnTo>
                    <a:pt x="1758391" y="807504"/>
                  </a:lnTo>
                  <a:lnTo>
                    <a:pt x="1753743" y="760603"/>
                  </a:lnTo>
                  <a:lnTo>
                    <a:pt x="1746554" y="713994"/>
                  </a:lnTo>
                  <a:lnTo>
                    <a:pt x="1736864" y="667791"/>
                  </a:lnTo>
                  <a:lnTo>
                    <a:pt x="1724660" y="622096"/>
                  </a:lnTo>
                  <a:lnTo>
                    <a:pt x="1709940" y="577024"/>
                  </a:lnTo>
                  <a:lnTo>
                    <a:pt x="1692744" y="532676"/>
                  </a:lnTo>
                  <a:lnTo>
                    <a:pt x="1673047" y="489178"/>
                  </a:lnTo>
                  <a:lnTo>
                    <a:pt x="1650873" y="446633"/>
                  </a:lnTo>
                  <a:lnTo>
                    <a:pt x="1626222" y="405155"/>
                  </a:lnTo>
                  <a:lnTo>
                    <a:pt x="1599107" y="364858"/>
                  </a:lnTo>
                  <a:lnTo>
                    <a:pt x="1569529" y="325843"/>
                  </a:lnTo>
                  <a:lnTo>
                    <a:pt x="1537500" y="288226"/>
                  </a:lnTo>
                  <a:lnTo>
                    <a:pt x="1503019" y="252120"/>
                  </a:lnTo>
                  <a:lnTo>
                    <a:pt x="1466100" y="217627"/>
                  </a:lnTo>
                  <a:lnTo>
                    <a:pt x="1427276" y="185305"/>
                  </a:lnTo>
                  <a:lnTo>
                    <a:pt x="1387157" y="155600"/>
                  </a:lnTo>
                  <a:lnTo>
                    <a:pt x="1345844" y="128511"/>
                  </a:lnTo>
                  <a:lnTo>
                    <a:pt x="1303451" y="104038"/>
                  </a:lnTo>
                  <a:lnTo>
                    <a:pt x="1260081" y="82156"/>
                  </a:lnTo>
                  <a:lnTo>
                    <a:pt x="1215859" y="62877"/>
                  </a:lnTo>
                  <a:lnTo>
                    <a:pt x="1170889" y="46189"/>
                  </a:lnTo>
                  <a:lnTo>
                    <a:pt x="1125283" y="32080"/>
                  </a:lnTo>
                  <a:lnTo>
                    <a:pt x="1079144" y="20535"/>
                  </a:lnTo>
                  <a:lnTo>
                    <a:pt x="1032598" y="11569"/>
                  </a:lnTo>
                  <a:lnTo>
                    <a:pt x="985735" y="5168"/>
                  </a:lnTo>
                  <a:lnTo>
                    <a:pt x="938695" y="1308"/>
                  </a:lnTo>
                  <a:lnTo>
                    <a:pt x="891552" y="0"/>
                  </a:lnTo>
                  <a:lnTo>
                    <a:pt x="844448" y="1231"/>
                  </a:lnTo>
                  <a:lnTo>
                    <a:pt x="797483" y="4991"/>
                  </a:lnTo>
                  <a:lnTo>
                    <a:pt x="750760" y="11290"/>
                  </a:lnTo>
                  <a:lnTo>
                    <a:pt x="704405" y="20091"/>
                  </a:lnTo>
                  <a:lnTo>
                    <a:pt x="658520" y="31419"/>
                  </a:lnTo>
                  <a:lnTo>
                    <a:pt x="613219" y="45237"/>
                  </a:lnTo>
                  <a:lnTo>
                    <a:pt x="605142" y="91922"/>
                  </a:lnTo>
                  <a:lnTo>
                    <a:pt x="599630" y="138861"/>
                  </a:lnTo>
                  <a:lnTo>
                    <a:pt x="596671" y="185953"/>
                  </a:lnTo>
                  <a:lnTo>
                    <a:pt x="596252" y="233095"/>
                  </a:lnTo>
                  <a:lnTo>
                    <a:pt x="598373" y="280174"/>
                  </a:lnTo>
                  <a:lnTo>
                    <a:pt x="603021" y="327075"/>
                  </a:lnTo>
                  <a:lnTo>
                    <a:pt x="610196" y="373672"/>
                  </a:lnTo>
                  <a:lnTo>
                    <a:pt x="619874" y="419887"/>
                  </a:lnTo>
                  <a:lnTo>
                    <a:pt x="632079" y="465582"/>
                  </a:lnTo>
                  <a:lnTo>
                    <a:pt x="646772" y="510654"/>
                  </a:lnTo>
                  <a:lnTo>
                    <a:pt x="663968" y="555002"/>
                  </a:lnTo>
                  <a:lnTo>
                    <a:pt x="683653" y="598500"/>
                  </a:lnTo>
                  <a:lnTo>
                    <a:pt x="705815" y="641045"/>
                  </a:lnTo>
                  <a:lnTo>
                    <a:pt x="730465" y="682523"/>
                  </a:lnTo>
                  <a:lnTo>
                    <a:pt x="757567" y="722820"/>
                  </a:lnTo>
                  <a:lnTo>
                    <a:pt x="787146" y="761834"/>
                  </a:lnTo>
                  <a:lnTo>
                    <a:pt x="819162" y="799452"/>
                  </a:lnTo>
                  <a:lnTo>
                    <a:pt x="853643" y="835558"/>
                  </a:lnTo>
                  <a:lnTo>
                    <a:pt x="890549" y="870051"/>
                  </a:lnTo>
                  <a:lnTo>
                    <a:pt x="929386" y="902385"/>
                  </a:lnTo>
                  <a:lnTo>
                    <a:pt x="969518" y="932091"/>
                  </a:lnTo>
                  <a:lnTo>
                    <a:pt x="1010843" y="959192"/>
                  </a:lnTo>
                  <a:lnTo>
                    <a:pt x="1053249" y="983665"/>
                  </a:lnTo>
                  <a:lnTo>
                    <a:pt x="1096632" y="1005547"/>
                  </a:lnTo>
                  <a:lnTo>
                    <a:pt x="1140866" y="1024826"/>
                  </a:lnTo>
                  <a:lnTo>
                    <a:pt x="1185837" y="1041514"/>
                  </a:lnTo>
                  <a:lnTo>
                    <a:pt x="1231455" y="1055624"/>
                  </a:lnTo>
                  <a:lnTo>
                    <a:pt x="1277607" y="1067155"/>
                  </a:lnTo>
                  <a:lnTo>
                    <a:pt x="1324165" y="1076121"/>
                  </a:lnTo>
                  <a:lnTo>
                    <a:pt x="1371028" y="1082535"/>
                  </a:lnTo>
                  <a:lnTo>
                    <a:pt x="1418082" y="1086383"/>
                  </a:lnTo>
                  <a:lnTo>
                    <a:pt x="1465224" y="1087678"/>
                  </a:lnTo>
                  <a:lnTo>
                    <a:pt x="1512328" y="1086446"/>
                  </a:lnTo>
                  <a:lnTo>
                    <a:pt x="1559306" y="1082675"/>
                  </a:lnTo>
                  <a:lnTo>
                    <a:pt x="1606016" y="1076388"/>
                  </a:lnTo>
                  <a:lnTo>
                    <a:pt x="1652384" y="1067574"/>
                  </a:lnTo>
                  <a:lnTo>
                    <a:pt x="1698269" y="1056259"/>
                  </a:lnTo>
                  <a:lnTo>
                    <a:pt x="1743570" y="1042428"/>
                  </a:lnTo>
                  <a:lnTo>
                    <a:pt x="1751647" y="995756"/>
                  </a:lnTo>
                  <a:lnTo>
                    <a:pt x="1757146" y="948804"/>
                  </a:lnTo>
                  <a:lnTo>
                    <a:pt x="1760105" y="901712"/>
                  </a:lnTo>
                  <a:lnTo>
                    <a:pt x="1760524" y="85457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3"/>
            <p:cNvSpPr/>
            <p:nvPr/>
          </p:nvSpPr>
          <p:spPr>
            <a:xfrm>
              <a:off x="6476255" y="7253016"/>
              <a:ext cx="587375" cy="587375"/>
            </a:xfrm>
            <a:custGeom>
              <a:avLst/>
              <a:gdLst/>
              <a:ahLst/>
              <a:cxnLst/>
              <a:rect l="l" t="t" r="r" b="b"/>
              <a:pathLst>
                <a:path w="587375" h="587375" extrusionOk="0">
                  <a:moveTo>
                    <a:pt x="293661" y="0"/>
                  </a:moveTo>
                  <a:lnTo>
                    <a:pt x="246027" y="3843"/>
                  </a:lnTo>
                  <a:lnTo>
                    <a:pt x="200840" y="14970"/>
                  </a:lnTo>
                  <a:lnTo>
                    <a:pt x="158706" y="32777"/>
                  </a:lnTo>
                  <a:lnTo>
                    <a:pt x="120227" y="56658"/>
                  </a:lnTo>
                  <a:lnTo>
                    <a:pt x="86010" y="86009"/>
                  </a:lnTo>
                  <a:lnTo>
                    <a:pt x="56658" y="120225"/>
                  </a:lnTo>
                  <a:lnTo>
                    <a:pt x="32777" y="158702"/>
                  </a:lnTo>
                  <a:lnTo>
                    <a:pt x="14970" y="200835"/>
                  </a:lnTo>
                  <a:lnTo>
                    <a:pt x="3843" y="246020"/>
                  </a:lnTo>
                  <a:lnTo>
                    <a:pt x="0" y="293651"/>
                  </a:lnTo>
                  <a:lnTo>
                    <a:pt x="3843" y="341285"/>
                  </a:lnTo>
                  <a:lnTo>
                    <a:pt x="14970" y="386472"/>
                  </a:lnTo>
                  <a:lnTo>
                    <a:pt x="32777" y="428607"/>
                  </a:lnTo>
                  <a:lnTo>
                    <a:pt x="56658" y="467085"/>
                  </a:lnTo>
                  <a:lnTo>
                    <a:pt x="86010" y="501302"/>
                  </a:lnTo>
                  <a:lnTo>
                    <a:pt x="120227" y="530654"/>
                  </a:lnTo>
                  <a:lnTo>
                    <a:pt x="158706" y="554536"/>
                  </a:lnTo>
                  <a:lnTo>
                    <a:pt x="200840" y="572343"/>
                  </a:lnTo>
                  <a:lnTo>
                    <a:pt x="246027" y="583470"/>
                  </a:lnTo>
                  <a:lnTo>
                    <a:pt x="293661" y="587314"/>
                  </a:lnTo>
                  <a:lnTo>
                    <a:pt x="341295" y="583470"/>
                  </a:lnTo>
                  <a:lnTo>
                    <a:pt x="386482" y="572343"/>
                  </a:lnTo>
                  <a:lnTo>
                    <a:pt x="428617" y="554536"/>
                  </a:lnTo>
                  <a:lnTo>
                    <a:pt x="467095" y="530654"/>
                  </a:lnTo>
                  <a:lnTo>
                    <a:pt x="501312" y="501302"/>
                  </a:lnTo>
                  <a:lnTo>
                    <a:pt x="530664" y="467085"/>
                  </a:lnTo>
                  <a:lnTo>
                    <a:pt x="554545" y="428607"/>
                  </a:lnTo>
                  <a:lnTo>
                    <a:pt x="572352" y="386472"/>
                  </a:lnTo>
                  <a:lnTo>
                    <a:pt x="583480" y="341285"/>
                  </a:lnTo>
                  <a:lnTo>
                    <a:pt x="587323" y="293651"/>
                  </a:lnTo>
                  <a:lnTo>
                    <a:pt x="583480" y="246020"/>
                  </a:lnTo>
                  <a:lnTo>
                    <a:pt x="572352" y="200835"/>
                  </a:lnTo>
                  <a:lnTo>
                    <a:pt x="554545" y="158702"/>
                  </a:lnTo>
                  <a:lnTo>
                    <a:pt x="530664" y="120225"/>
                  </a:lnTo>
                  <a:lnTo>
                    <a:pt x="501312" y="86009"/>
                  </a:lnTo>
                  <a:lnTo>
                    <a:pt x="467095" y="56658"/>
                  </a:lnTo>
                  <a:lnTo>
                    <a:pt x="428617" y="32777"/>
                  </a:lnTo>
                  <a:lnTo>
                    <a:pt x="386482" y="14970"/>
                  </a:lnTo>
                  <a:lnTo>
                    <a:pt x="341295" y="3843"/>
                  </a:lnTo>
                  <a:lnTo>
                    <a:pt x="293661" y="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3"/>
            <p:cNvSpPr/>
            <p:nvPr/>
          </p:nvSpPr>
          <p:spPr>
            <a:xfrm>
              <a:off x="6476255" y="7987158"/>
              <a:ext cx="587375" cy="587375"/>
            </a:xfrm>
            <a:custGeom>
              <a:avLst/>
              <a:gdLst/>
              <a:ahLst/>
              <a:cxnLst/>
              <a:rect l="l" t="t" r="r" b="b"/>
              <a:pathLst>
                <a:path w="587375" h="587375" extrusionOk="0">
                  <a:moveTo>
                    <a:pt x="293661" y="0"/>
                  </a:moveTo>
                  <a:lnTo>
                    <a:pt x="246027" y="3843"/>
                  </a:lnTo>
                  <a:lnTo>
                    <a:pt x="200840" y="14970"/>
                  </a:lnTo>
                  <a:lnTo>
                    <a:pt x="158706" y="32777"/>
                  </a:lnTo>
                  <a:lnTo>
                    <a:pt x="120227" y="56658"/>
                  </a:lnTo>
                  <a:lnTo>
                    <a:pt x="86010" y="86010"/>
                  </a:lnTo>
                  <a:lnTo>
                    <a:pt x="56658" y="120227"/>
                  </a:lnTo>
                  <a:lnTo>
                    <a:pt x="32777" y="158706"/>
                  </a:lnTo>
                  <a:lnTo>
                    <a:pt x="14970" y="200840"/>
                  </a:lnTo>
                  <a:lnTo>
                    <a:pt x="3843" y="246027"/>
                  </a:lnTo>
                  <a:lnTo>
                    <a:pt x="0" y="293661"/>
                  </a:lnTo>
                  <a:lnTo>
                    <a:pt x="3843" y="341292"/>
                  </a:lnTo>
                  <a:lnTo>
                    <a:pt x="14970" y="386477"/>
                  </a:lnTo>
                  <a:lnTo>
                    <a:pt x="32777" y="428610"/>
                  </a:lnTo>
                  <a:lnTo>
                    <a:pt x="56658" y="467087"/>
                  </a:lnTo>
                  <a:lnTo>
                    <a:pt x="86010" y="501303"/>
                  </a:lnTo>
                  <a:lnTo>
                    <a:pt x="120227" y="530654"/>
                  </a:lnTo>
                  <a:lnTo>
                    <a:pt x="158706" y="554535"/>
                  </a:lnTo>
                  <a:lnTo>
                    <a:pt x="200840" y="572342"/>
                  </a:lnTo>
                  <a:lnTo>
                    <a:pt x="246027" y="583469"/>
                  </a:lnTo>
                  <a:lnTo>
                    <a:pt x="293661" y="587313"/>
                  </a:lnTo>
                  <a:lnTo>
                    <a:pt x="341295" y="583469"/>
                  </a:lnTo>
                  <a:lnTo>
                    <a:pt x="386482" y="572342"/>
                  </a:lnTo>
                  <a:lnTo>
                    <a:pt x="428617" y="554535"/>
                  </a:lnTo>
                  <a:lnTo>
                    <a:pt x="467095" y="530654"/>
                  </a:lnTo>
                  <a:lnTo>
                    <a:pt x="501312" y="501303"/>
                  </a:lnTo>
                  <a:lnTo>
                    <a:pt x="530664" y="467087"/>
                  </a:lnTo>
                  <a:lnTo>
                    <a:pt x="554545" y="428610"/>
                  </a:lnTo>
                  <a:lnTo>
                    <a:pt x="572352" y="386477"/>
                  </a:lnTo>
                  <a:lnTo>
                    <a:pt x="583480" y="341292"/>
                  </a:lnTo>
                  <a:lnTo>
                    <a:pt x="587323" y="293661"/>
                  </a:lnTo>
                  <a:lnTo>
                    <a:pt x="583480" y="246027"/>
                  </a:lnTo>
                  <a:lnTo>
                    <a:pt x="572352" y="200840"/>
                  </a:lnTo>
                  <a:lnTo>
                    <a:pt x="554545" y="158706"/>
                  </a:lnTo>
                  <a:lnTo>
                    <a:pt x="530664" y="120227"/>
                  </a:lnTo>
                  <a:lnTo>
                    <a:pt x="501312" y="86010"/>
                  </a:lnTo>
                  <a:lnTo>
                    <a:pt x="467095" y="56658"/>
                  </a:lnTo>
                  <a:lnTo>
                    <a:pt x="428617" y="32777"/>
                  </a:lnTo>
                  <a:lnTo>
                    <a:pt x="386482" y="14970"/>
                  </a:lnTo>
                  <a:lnTo>
                    <a:pt x="341295" y="3843"/>
                  </a:lnTo>
                  <a:lnTo>
                    <a:pt x="293661" y="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3"/>
            <p:cNvSpPr/>
            <p:nvPr/>
          </p:nvSpPr>
          <p:spPr>
            <a:xfrm>
              <a:off x="4613105" y="7987158"/>
              <a:ext cx="587375" cy="587375"/>
            </a:xfrm>
            <a:custGeom>
              <a:avLst/>
              <a:gdLst/>
              <a:ahLst/>
              <a:cxnLst/>
              <a:rect l="l" t="t" r="r" b="b"/>
              <a:pathLst>
                <a:path w="587375" h="587375" extrusionOk="0">
                  <a:moveTo>
                    <a:pt x="293662" y="0"/>
                  </a:moveTo>
                  <a:lnTo>
                    <a:pt x="246028" y="3843"/>
                  </a:lnTo>
                  <a:lnTo>
                    <a:pt x="200841" y="14970"/>
                  </a:lnTo>
                  <a:lnTo>
                    <a:pt x="158706" y="32777"/>
                  </a:lnTo>
                  <a:lnTo>
                    <a:pt x="120228" y="56658"/>
                  </a:lnTo>
                  <a:lnTo>
                    <a:pt x="86011" y="86010"/>
                  </a:lnTo>
                  <a:lnTo>
                    <a:pt x="56659" y="120227"/>
                  </a:lnTo>
                  <a:lnTo>
                    <a:pt x="32777" y="158706"/>
                  </a:lnTo>
                  <a:lnTo>
                    <a:pt x="14970" y="200840"/>
                  </a:lnTo>
                  <a:lnTo>
                    <a:pt x="3843" y="246027"/>
                  </a:lnTo>
                  <a:lnTo>
                    <a:pt x="0" y="293661"/>
                  </a:lnTo>
                  <a:lnTo>
                    <a:pt x="3843" y="341292"/>
                  </a:lnTo>
                  <a:lnTo>
                    <a:pt x="14970" y="386477"/>
                  </a:lnTo>
                  <a:lnTo>
                    <a:pt x="32777" y="428610"/>
                  </a:lnTo>
                  <a:lnTo>
                    <a:pt x="56659" y="467087"/>
                  </a:lnTo>
                  <a:lnTo>
                    <a:pt x="86011" y="501303"/>
                  </a:lnTo>
                  <a:lnTo>
                    <a:pt x="120228" y="530654"/>
                  </a:lnTo>
                  <a:lnTo>
                    <a:pt x="158706" y="554535"/>
                  </a:lnTo>
                  <a:lnTo>
                    <a:pt x="200841" y="572342"/>
                  </a:lnTo>
                  <a:lnTo>
                    <a:pt x="246028" y="583469"/>
                  </a:lnTo>
                  <a:lnTo>
                    <a:pt x="293662" y="587313"/>
                  </a:lnTo>
                  <a:lnTo>
                    <a:pt x="341296" y="583469"/>
                  </a:lnTo>
                  <a:lnTo>
                    <a:pt x="386482" y="572342"/>
                  </a:lnTo>
                  <a:lnTo>
                    <a:pt x="428617" y="554535"/>
                  </a:lnTo>
                  <a:lnTo>
                    <a:pt x="467096" y="530654"/>
                  </a:lnTo>
                  <a:lnTo>
                    <a:pt x="501313" y="501303"/>
                  </a:lnTo>
                  <a:lnTo>
                    <a:pt x="530665" y="467087"/>
                  </a:lnTo>
                  <a:lnTo>
                    <a:pt x="554546" y="428610"/>
                  </a:lnTo>
                  <a:lnTo>
                    <a:pt x="572353" y="386477"/>
                  </a:lnTo>
                  <a:lnTo>
                    <a:pt x="583481" y="341292"/>
                  </a:lnTo>
                  <a:lnTo>
                    <a:pt x="587324" y="293661"/>
                  </a:lnTo>
                  <a:lnTo>
                    <a:pt x="583481" y="246027"/>
                  </a:lnTo>
                  <a:lnTo>
                    <a:pt x="572353" y="200840"/>
                  </a:lnTo>
                  <a:lnTo>
                    <a:pt x="554546" y="158706"/>
                  </a:lnTo>
                  <a:lnTo>
                    <a:pt x="530665" y="120227"/>
                  </a:lnTo>
                  <a:lnTo>
                    <a:pt x="501313" y="86010"/>
                  </a:lnTo>
                  <a:lnTo>
                    <a:pt x="467096" y="56658"/>
                  </a:lnTo>
                  <a:lnTo>
                    <a:pt x="428617" y="32777"/>
                  </a:lnTo>
                  <a:lnTo>
                    <a:pt x="386482" y="14970"/>
                  </a:lnTo>
                  <a:lnTo>
                    <a:pt x="341296" y="3843"/>
                  </a:lnTo>
                  <a:lnTo>
                    <a:pt x="293662" y="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3"/>
            <p:cNvSpPr/>
            <p:nvPr/>
          </p:nvSpPr>
          <p:spPr>
            <a:xfrm>
              <a:off x="7356709" y="7253013"/>
              <a:ext cx="587375" cy="587375"/>
            </a:xfrm>
            <a:custGeom>
              <a:avLst/>
              <a:gdLst/>
              <a:ahLst/>
              <a:cxnLst/>
              <a:rect l="l" t="t" r="r" b="b"/>
              <a:pathLst>
                <a:path w="587375" h="587375" extrusionOk="0">
                  <a:moveTo>
                    <a:pt x="293662" y="0"/>
                  </a:moveTo>
                  <a:lnTo>
                    <a:pt x="246028" y="3843"/>
                  </a:lnTo>
                  <a:lnTo>
                    <a:pt x="200841" y="14970"/>
                  </a:lnTo>
                  <a:lnTo>
                    <a:pt x="158706" y="32777"/>
                  </a:lnTo>
                  <a:lnTo>
                    <a:pt x="120228" y="56659"/>
                  </a:lnTo>
                  <a:lnTo>
                    <a:pt x="86011" y="86010"/>
                  </a:lnTo>
                  <a:lnTo>
                    <a:pt x="56659" y="120228"/>
                  </a:lnTo>
                  <a:lnTo>
                    <a:pt x="32777" y="158706"/>
                  </a:lnTo>
                  <a:lnTo>
                    <a:pt x="14970" y="200841"/>
                  </a:lnTo>
                  <a:lnTo>
                    <a:pt x="3843" y="246028"/>
                  </a:lnTo>
                  <a:lnTo>
                    <a:pt x="0" y="293662"/>
                  </a:lnTo>
                  <a:lnTo>
                    <a:pt x="3843" y="341293"/>
                  </a:lnTo>
                  <a:lnTo>
                    <a:pt x="14970" y="386477"/>
                  </a:lnTo>
                  <a:lnTo>
                    <a:pt x="32777" y="428610"/>
                  </a:lnTo>
                  <a:lnTo>
                    <a:pt x="56659" y="467087"/>
                  </a:lnTo>
                  <a:lnTo>
                    <a:pt x="86011" y="501304"/>
                  </a:lnTo>
                  <a:lnTo>
                    <a:pt x="120228" y="530655"/>
                  </a:lnTo>
                  <a:lnTo>
                    <a:pt x="158706" y="554536"/>
                  </a:lnTo>
                  <a:lnTo>
                    <a:pt x="200841" y="572343"/>
                  </a:lnTo>
                  <a:lnTo>
                    <a:pt x="246028" y="583470"/>
                  </a:lnTo>
                  <a:lnTo>
                    <a:pt x="293662" y="587314"/>
                  </a:lnTo>
                  <a:lnTo>
                    <a:pt x="341296" y="583470"/>
                  </a:lnTo>
                  <a:lnTo>
                    <a:pt x="386482" y="572343"/>
                  </a:lnTo>
                  <a:lnTo>
                    <a:pt x="428617" y="554536"/>
                  </a:lnTo>
                  <a:lnTo>
                    <a:pt x="467096" y="530655"/>
                  </a:lnTo>
                  <a:lnTo>
                    <a:pt x="501313" y="501304"/>
                  </a:lnTo>
                  <a:lnTo>
                    <a:pt x="530665" y="467087"/>
                  </a:lnTo>
                  <a:lnTo>
                    <a:pt x="554546" y="428610"/>
                  </a:lnTo>
                  <a:lnTo>
                    <a:pt x="572353" y="386477"/>
                  </a:lnTo>
                  <a:lnTo>
                    <a:pt x="583481" y="341293"/>
                  </a:lnTo>
                  <a:lnTo>
                    <a:pt x="587324" y="293662"/>
                  </a:lnTo>
                  <a:lnTo>
                    <a:pt x="583481" y="246028"/>
                  </a:lnTo>
                  <a:lnTo>
                    <a:pt x="572353" y="200841"/>
                  </a:lnTo>
                  <a:lnTo>
                    <a:pt x="554546" y="158706"/>
                  </a:lnTo>
                  <a:lnTo>
                    <a:pt x="530665" y="120228"/>
                  </a:lnTo>
                  <a:lnTo>
                    <a:pt x="501313" y="86010"/>
                  </a:lnTo>
                  <a:lnTo>
                    <a:pt x="467096" y="56659"/>
                  </a:lnTo>
                  <a:lnTo>
                    <a:pt x="428617" y="32777"/>
                  </a:lnTo>
                  <a:lnTo>
                    <a:pt x="386482" y="14970"/>
                  </a:lnTo>
                  <a:lnTo>
                    <a:pt x="341296" y="3843"/>
                  </a:lnTo>
                  <a:lnTo>
                    <a:pt x="293662" y="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3"/>
            <p:cNvSpPr/>
            <p:nvPr/>
          </p:nvSpPr>
          <p:spPr>
            <a:xfrm>
              <a:off x="7356709" y="7987158"/>
              <a:ext cx="587375" cy="587375"/>
            </a:xfrm>
            <a:custGeom>
              <a:avLst/>
              <a:gdLst/>
              <a:ahLst/>
              <a:cxnLst/>
              <a:rect l="l" t="t" r="r" b="b"/>
              <a:pathLst>
                <a:path w="587375" h="587375" extrusionOk="0">
                  <a:moveTo>
                    <a:pt x="293662" y="0"/>
                  </a:moveTo>
                  <a:lnTo>
                    <a:pt x="246028" y="3843"/>
                  </a:lnTo>
                  <a:lnTo>
                    <a:pt x="200841" y="14970"/>
                  </a:lnTo>
                  <a:lnTo>
                    <a:pt x="158706" y="32777"/>
                  </a:lnTo>
                  <a:lnTo>
                    <a:pt x="120228" y="56658"/>
                  </a:lnTo>
                  <a:lnTo>
                    <a:pt x="86011" y="86010"/>
                  </a:lnTo>
                  <a:lnTo>
                    <a:pt x="56659" y="120227"/>
                  </a:lnTo>
                  <a:lnTo>
                    <a:pt x="32777" y="158706"/>
                  </a:lnTo>
                  <a:lnTo>
                    <a:pt x="14970" y="200840"/>
                  </a:lnTo>
                  <a:lnTo>
                    <a:pt x="3843" y="246027"/>
                  </a:lnTo>
                  <a:lnTo>
                    <a:pt x="0" y="293661"/>
                  </a:lnTo>
                  <a:lnTo>
                    <a:pt x="3843" y="341292"/>
                  </a:lnTo>
                  <a:lnTo>
                    <a:pt x="14970" y="386477"/>
                  </a:lnTo>
                  <a:lnTo>
                    <a:pt x="32777" y="428610"/>
                  </a:lnTo>
                  <a:lnTo>
                    <a:pt x="56659" y="467087"/>
                  </a:lnTo>
                  <a:lnTo>
                    <a:pt x="86011" y="501303"/>
                  </a:lnTo>
                  <a:lnTo>
                    <a:pt x="120228" y="530654"/>
                  </a:lnTo>
                  <a:lnTo>
                    <a:pt x="158706" y="554535"/>
                  </a:lnTo>
                  <a:lnTo>
                    <a:pt x="200841" y="572342"/>
                  </a:lnTo>
                  <a:lnTo>
                    <a:pt x="246028" y="583469"/>
                  </a:lnTo>
                  <a:lnTo>
                    <a:pt x="293662" y="587313"/>
                  </a:lnTo>
                  <a:lnTo>
                    <a:pt x="341296" y="583469"/>
                  </a:lnTo>
                  <a:lnTo>
                    <a:pt x="386482" y="572342"/>
                  </a:lnTo>
                  <a:lnTo>
                    <a:pt x="428617" y="554535"/>
                  </a:lnTo>
                  <a:lnTo>
                    <a:pt x="467096" y="530654"/>
                  </a:lnTo>
                  <a:lnTo>
                    <a:pt x="501313" y="501303"/>
                  </a:lnTo>
                  <a:lnTo>
                    <a:pt x="530665" y="467087"/>
                  </a:lnTo>
                  <a:lnTo>
                    <a:pt x="554546" y="428610"/>
                  </a:lnTo>
                  <a:lnTo>
                    <a:pt x="572353" y="386477"/>
                  </a:lnTo>
                  <a:lnTo>
                    <a:pt x="583481" y="341292"/>
                  </a:lnTo>
                  <a:lnTo>
                    <a:pt x="587324" y="293661"/>
                  </a:lnTo>
                  <a:lnTo>
                    <a:pt x="583481" y="246027"/>
                  </a:lnTo>
                  <a:lnTo>
                    <a:pt x="572353" y="200840"/>
                  </a:lnTo>
                  <a:lnTo>
                    <a:pt x="554546" y="158706"/>
                  </a:lnTo>
                  <a:lnTo>
                    <a:pt x="530665" y="120227"/>
                  </a:lnTo>
                  <a:lnTo>
                    <a:pt x="501313" y="86010"/>
                  </a:lnTo>
                  <a:lnTo>
                    <a:pt x="467096" y="56658"/>
                  </a:lnTo>
                  <a:lnTo>
                    <a:pt x="428617" y="32777"/>
                  </a:lnTo>
                  <a:lnTo>
                    <a:pt x="386482" y="14970"/>
                  </a:lnTo>
                  <a:lnTo>
                    <a:pt x="341296" y="3843"/>
                  </a:lnTo>
                  <a:lnTo>
                    <a:pt x="293662" y="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3"/>
            <p:cNvSpPr/>
            <p:nvPr/>
          </p:nvSpPr>
          <p:spPr>
            <a:xfrm>
              <a:off x="5172911" y="7720796"/>
              <a:ext cx="387985" cy="387985"/>
            </a:xfrm>
            <a:custGeom>
              <a:avLst/>
              <a:gdLst/>
              <a:ahLst/>
              <a:cxnLst/>
              <a:rect l="l" t="t" r="r" b="b"/>
              <a:pathLst>
                <a:path w="387985" h="387984" extrusionOk="0">
                  <a:moveTo>
                    <a:pt x="193810" y="0"/>
                  </a:moveTo>
                  <a:lnTo>
                    <a:pt x="149369" y="5118"/>
                  </a:lnTo>
                  <a:lnTo>
                    <a:pt x="108574" y="19700"/>
                  </a:lnTo>
                  <a:lnTo>
                    <a:pt x="72589" y="42580"/>
                  </a:lnTo>
                  <a:lnTo>
                    <a:pt x="42575" y="72595"/>
                  </a:lnTo>
                  <a:lnTo>
                    <a:pt x="19697" y="108583"/>
                  </a:lnTo>
                  <a:lnTo>
                    <a:pt x="5118" y="149379"/>
                  </a:lnTo>
                  <a:lnTo>
                    <a:pt x="0" y="193821"/>
                  </a:lnTo>
                  <a:lnTo>
                    <a:pt x="5118" y="238259"/>
                  </a:lnTo>
                  <a:lnTo>
                    <a:pt x="19697" y="279052"/>
                  </a:lnTo>
                  <a:lnTo>
                    <a:pt x="42575" y="315038"/>
                  </a:lnTo>
                  <a:lnTo>
                    <a:pt x="72589" y="345052"/>
                  </a:lnTo>
                  <a:lnTo>
                    <a:pt x="108574" y="367932"/>
                  </a:lnTo>
                  <a:lnTo>
                    <a:pt x="149369" y="382513"/>
                  </a:lnTo>
                  <a:lnTo>
                    <a:pt x="193810" y="387632"/>
                  </a:lnTo>
                  <a:lnTo>
                    <a:pt x="238251" y="382513"/>
                  </a:lnTo>
                  <a:lnTo>
                    <a:pt x="279046" y="367932"/>
                  </a:lnTo>
                  <a:lnTo>
                    <a:pt x="315031" y="345052"/>
                  </a:lnTo>
                  <a:lnTo>
                    <a:pt x="345044" y="315038"/>
                  </a:lnTo>
                  <a:lnTo>
                    <a:pt x="367922" y="279052"/>
                  </a:lnTo>
                  <a:lnTo>
                    <a:pt x="382502" y="238259"/>
                  </a:lnTo>
                  <a:lnTo>
                    <a:pt x="387620" y="193821"/>
                  </a:lnTo>
                  <a:lnTo>
                    <a:pt x="382502" y="149379"/>
                  </a:lnTo>
                  <a:lnTo>
                    <a:pt x="367922" y="108583"/>
                  </a:lnTo>
                  <a:lnTo>
                    <a:pt x="345044" y="72595"/>
                  </a:lnTo>
                  <a:lnTo>
                    <a:pt x="315031" y="42580"/>
                  </a:lnTo>
                  <a:lnTo>
                    <a:pt x="279046" y="19700"/>
                  </a:lnTo>
                  <a:lnTo>
                    <a:pt x="238251" y="5118"/>
                  </a:lnTo>
                  <a:lnTo>
                    <a:pt x="193810" y="0"/>
                  </a:lnTo>
                  <a:close/>
                </a:path>
              </a:pathLst>
            </a:custGeom>
            <a:solidFill>
              <a:srgbClr val="E5873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3"/>
            <p:cNvSpPr/>
            <p:nvPr/>
          </p:nvSpPr>
          <p:spPr>
            <a:xfrm>
              <a:off x="7016330" y="7720802"/>
              <a:ext cx="387985" cy="387985"/>
            </a:xfrm>
            <a:custGeom>
              <a:avLst/>
              <a:gdLst/>
              <a:ahLst/>
              <a:cxnLst/>
              <a:rect l="l" t="t" r="r" b="b"/>
              <a:pathLst>
                <a:path w="387984" h="387984" extrusionOk="0">
                  <a:moveTo>
                    <a:pt x="193810" y="0"/>
                  </a:moveTo>
                  <a:lnTo>
                    <a:pt x="149372" y="5118"/>
                  </a:lnTo>
                  <a:lnTo>
                    <a:pt x="108579" y="19699"/>
                  </a:lnTo>
                  <a:lnTo>
                    <a:pt x="72593" y="42579"/>
                  </a:lnTo>
                  <a:lnTo>
                    <a:pt x="42579" y="72593"/>
                  </a:lnTo>
                  <a:lnTo>
                    <a:pt x="19699" y="108579"/>
                  </a:lnTo>
                  <a:lnTo>
                    <a:pt x="5118" y="149372"/>
                  </a:lnTo>
                  <a:lnTo>
                    <a:pt x="0" y="193810"/>
                  </a:lnTo>
                  <a:lnTo>
                    <a:pt x="5118" y="238251"/>
                  </a:lnTo>
                  <a:lnTo>
                    <a:pt x="19699" y="279046"/>
                  </a:lnTo>
                  <a:lnTo>
                    <a:pt x="42579" y="315032"/>
                  </a:lnTo>
                  <a:lnTo>
                    <a:pt x="72593" y="345045"/>
                  </a:lnTo>
                  <a:lnTo>
                    <a:pt x="108579" y="367923"/>
                  </a:lnTo>
                  <a:lnTo>
                    <a:pt x="149372" y="382503"/>
                  </a:lnTo>
                  <a:lnTo>
                    <a:pt x="193810" y="387621"/>
                  </a:lnTo>
                  <a:lnTo>
                    <a:pt x="238252" y="382503"/>
                  </a:lnTo>
                  <a:lnTo>
                    <a:pt x="279048" y="367923"/>
                  </a:lnTo>
                  <a:lnTo>
                    <a:pt x="315035" y="345045"/>
                  </a:lnTo>
                  <a:lnTo>
                    <a:pt x="345051" y="315032"/>
                  </a:lnTo>
                  <a:lnTo>
                    <a:pt x="367931" y="279046"/>
                  </a:lnTo>
                  <a:lnTo>
                    <a:pt x="382512" y="238251"/>
                  </a:lnTo>
                  <a:lnTo>
                    <a:pt x="387631" y="193810"/>
                  </a:lnTo>
                  <a:lnTo>
                    <a:pt x="382512" y="149372"/>
                  </a:lnTo>
                  <a:lnTo>
                    <a:pt x="367931" y="108579"/>
                  </a:lnTo>
                  <a:lnTo>
                    <a:pt x="345051" y="72593"/>
                  </a:lnTo>
                  <a:lnTo>
                    <a:pt x="315035" y="42579"/>
                  </a:lnTo>
                  <a:lnTo>
                    <a:pt x="279048" y="19699"/>
                  </a:lnTo>
                  <a:lnTo>
                    <a:pt x="238252" y="5118"/>
                  </a:lnTo>
                  <a:lnTo>
                    <a:pt x="193810" y="0"/>
                  </a:lnTo>
                  <a:close/>
                </a:path>
              </a:pathLst>
            </a:custGeom>
            <a:solidFill>
              <a:srgbClr val="E5873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3"/>
            <p:cNvSpPr/>
            <p:nvPr/>
          </p:nvSpPr>
          <p:spPr>
            <a:xfrm>
              <a:off x="7016333" y="6985858"/>
              <a:ext cx="387985" cy="387985"/>
            </a:xfrm>
            <a:custGeom>
              <a:avLst/>
              <a:gdLst/>
              <a:ahLst/>
              <a:cxnLst/>
              <a:rect l="l" t="t" r="r" b="b"/>
              <a:pathLst>
                <a:path w="387984" h="387984" extrusionOk="0">
                  <a:moveTo>
                    <a:pt x="193810" y="0"/>
                  </a:moveTo>
                  <a:lnTo>
                    <a:pt x="149369" y="5118"/>
                  </a:lnTo>
                  <a:lnTo>
                    <a:pt x="108574" y="19699"/>
                  </a:lnTo>
                  <a:lnTo>
                    <a:pt x="72589" y="42579"/>
                  </a:lnTo>
                  <a:lnTo>
                    <a:pt x="42575" y="72595"/>
                  </a:lnTo>
                  <a:lnTo>
                    <a:pt x="19697" y="108583"/>
                  </a:lnTo>
                  <a:lnTo>
                    <a:pt x="5118" y="149379"/>
                  </a:lnTo>
                  <a:lnTo>
                    <a:pt x="0" y="193821"/>
                  </a:lnTo>
                  <a:lnTo>
                    <a:pt x="5118" y="238258"/>
                  </a:lnTo>
                  <a:lnTo>
                    <a:pt x="19697" y="279052"/>
                  </a:lnTo>
                  <a:lnTo>
                    <a:pt x="42575" y="315037"/>
                  </a:lnTo>
                  <a:lnTo>
                    <a:pt x="72589" y="345052"/>
                  </a:lnTo>
                  <a:lnTo>
                    <a:pt x="108574" y="367931"/>
                  </a:lnTo>
                  <a:lnTo>
                    <a:pt x="149369" y="382512"/>
                  </a:lnTo>
                  <a:lnTo>
                    <a:pt x="193810" y="387631"/>
                  </a:lnTo>
                  <a:lnTo>
                    <a:pt x="238251" y="382512"/>
                  </a:lnTo>
                  <a:lnTo>
                    <a:pt x="279046" y="367931"/>
                  </a:lnTo>
                  <a:lnTo>
                    <a:pt x="315032" y="345052"/>
                  </a:lnTo>
                  <a:lnTo>
                    <a:pt x="345045" y="315037"/>
                  </a:lnTo>
                  <a:lnTo>
                    <a:pt x="367923" y="279052"/>
                  </a:lnTo>
                  <a:lnTo>
                    <a:pt x="382503" y="238258"/>
                  </a:lnTo>
                  <a:lnTo>
                    <a:pt x="387621" y="193821"/>
                  </a:lnTo>
                  <a:lnTo>
                    <a:pt x="382503" y="149379"/>
                  </a:lnTo>
                  <a:lnTo>
                    <a:pt x="367923" y="108583"/>
                  </a:lnTo>
                  <a:lnTo>
                    <a:pt x="345045" y="72595"/>
                  </a:lnTo>
                  <a:lnTo>
                    <a:pt x="315032" y="42579"/>
                  </a:lnTo>
                  <a:lnTo>
                    <a:pt x="279046" y="19699"/>
                  </a:lnTo>
                  <a:lnTo>
                    <a:pt x="238251" y="5118"/>
                  </a:lnTo>
                  <a:lnTo>
                    <a:pt x="193810" y="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3"/>
            <p:cNvSpPr/>
            <p:nvPr/>
          </p:nvSpPr>
          <p:spPr>
            <a:xfrm>
              <a:off x="7512732" y="10262454"/>
              <a:ext cx="1164590" cy="1046480"/>
            </a:xfrm>
            <a:custGeom>
              <a:avLst/>
              <a:gdLst/>
              <a:ahLst/>
              <a:cxnLst/>
              <a:rect l="l" t="t" r="r" b="b"/>
              <a:pathLst>
                <a:path w="1164590" h="1046479" extrusionOk="0">
                  <a:moveTo>
                    <a:pt x="868968" y="0"/>
                  </a:moveTo>
                  <a:lnTo>
                    <a:pt x="821829" y="1304"/>
                  </a:lnTo>
                  <a:lnTo>
                    <a:pt x="774773" y="5155"/>
                  </a:lnTo>
                  <a:lnTo>
                    <a:pt x="727910" y="11560"/>
                  </a:lnTo>
                  <a:lnTo>
                    <a:pt x="681351" y="20525"/>
                  </a:lnTo>
                  <a:lnTo>
                    <a:pt x="635208" y="32059"/>
                  </a:lnTo>
                  <a:lnTo>
                    <a:pt x="589590" y="46168"/>
                  </a:lnTo>
                  <a:lnTo>
                    <a:pt x="544608" y="62859"/>
                  </a:lnTo>
                  <a:lnTo>
                    <a:pt x="500375" y="82140"/>
                  </a:lnTo>
                  <a:lnTo>
                    <a:pt x="457000" y="104017"/>
                  </a:lnTo>
                  <a:lnTo>
                    <a:pt x="414595" y="128497"/>
                  </a:lnTo>
                  <a:lnTo>
                    <a:pt x="373270" y="155588"/>
                  </a:lnTo>
                  <a:lnTo>
                    <a:pt x="333136" y="185297"/>
                  </a:lnTo>
                  <a:lnTo>
                    <a:pt x="294304" y="217631"/>
                  </a:lnTo>
                  <a:lnTo>
                    <a:pt x="257389" y="252119"/>
                  </a:lnTo>
                  <a:lnTo>
                    <a:pt x="222915" y="288228"/>
                  </a:lnTo>
                  <a:lnTo>
                    <a:pt x="190889" y="325846"/>
                  </a:lnTo>
                  <a:lnTo>
                    <a:pt x="161317" y="364861"/>
                  </a:lnTo>
                  <a:lnTo>
                    <a:pt x="134207" y="405164"/>
                  </a:lnTo>
                  <a:lnTo>
                    <a:pt x="109565" y="446643"/>
                  </a:lnTo>
                  <a:lnTo>
                    <a:pt x="87399" y="489188"/>
                  </a:lnTo>
                  <a:lnTo>
                    <a:pt x="67715" y="532686"/>
                  </a:lnTo>
                  <a:lnTo>
                    <a:pt x="50519" y="577028"/>
                  </a:lnTo>
                  <a:lnTo>
                    <a:pt x="35820" y="622103"/>
                  </a:lnTo>
                  <a:lnTo>
                    <a:pt x="23623" y="667800"/>
                  </a:lnTo>
                  <a:lnTo>
                    <a:pt x="13936" y="714007"/>
                  </a:lnTo>
                  <a:lnTo>
                    <a:pt x="6765" y="760614"/>
                  </a:lnTo>
                  <a:lnTo>
                    <a:pt x="2117" y="807509"/>
                  </a:lnTo>
                  <a:lnTo>
                    <a:pt x="0" y="854583"/>
                  </a:lnTo>
                  <a:lnTo>
                    <a:pt x="419" y="901724"/>
                  </a:lnTo>
                  <a:lnTo>
                    <a:pt x="3382" y="948821"/>
                  </a:lnTo>
                  <a:lnTo>
                    <a:pt x="8895" y="995763"/>
                  </a:lnTo>
                  <a:lnTo>
                    <a:pt x="16966" y="1042440"/>
                  </a:lnTo>
                  <a:lnTo>
                    <a:pt x="28966" y="1046102"/>
                  </a:lnTo>
                  <a:lnTo>
                    <a:pt x="559747" y="1046102"/>
                  </a:lnTo>
                  <a:lnTo>
                    <a:pt x="619616" y="1024801"/>
                  </a:lnTo>
                  <a:lnTo>
                    <a:pt x="663839" y="1005522"/>
                  </a:lnTo>
                  <a:lnTo>
                    <a:pt x="707204" y="983647"/>
                  </a:lnTo>
                  <a:lnTo>
                    <a:pt x="749598" y="959170"/>
                  </a:lnTo>
                  <a:lnTo>
                    <a:pt x="790912" y="932084"/>
                  </a:lnTo>
                  <a:lnTo>
                    <a:pt x="831034" y="902382"/>
                  </a:lnTo>
                  <a:lnTo>
                    <a:pt x="869854" y="870057"/>
                  </a:lnTo>
                  <a:lnTo>
                    <a:pt x="906771" y="835568"/>
                  </a:lnTo>
                  <a:lnTo>
                    <a:pt x="941248" y="799459"/>
                  </a:lnTo>
                  <a:lnTo>
                    <a:pt x="973279" y="761842"/>
                  </a:lnTo>
                  <a:lnTo>
                    <a:pt x="1002856" y="722826"/>
                  </a:lnTo>
                  <a:lnTo>
                    <a:pt x="1029974" y="682523"/>
                  </a:lnTo>
                  <a:lnTo>
                    <a:pt x="1054623" y="641045"/>
                  </a:lnTo>
                  <a:lnTo>
                    <a:pt x="1076798" y="598500"/>
                  </a:lnTo>
                  <a:lnTo>
                    <a:pt x="1096492" y="555002"/>
                  </a:lnTo>
                  <a:lnTo>
                    <a:pt x="1113697" y="510660"/>
                  </a:lnTo>
                  <a:lnTo>
                    <a:pt x="1128406" y="465586"/>
                  </a:lnTo>
                  <a:lnTo>
                    <a:pt x="1140612" y="419890"/>
                  </a:lnTo>
                  <a:lnTo>
                    <a:pt x="1150309" y="373683"/>
                  </a:lnTo>
                  <a:lnTo>
                    <a:pt x="1157488" y="327077"/>
                  </a:lnTo>
                  <a:lnTo>
                    <a:pt x="1162144" y="280182"/>
                  </a:lnTo>
                  <a:lnTo>
                    <a:pt x="1164269" y="233109"/>
                  </a:lnTo>
                  <a:lnTo>
                    <a:pt x="1163855" y="185970"/>
                  </a:lnTo>
                  <a:lnTo>
                    <a:pt x="1160896" y="138874"/>
                  </a:lnTo>
                  <a:lnTo>
                    <a:pt x="1155385" y="91933"/>
                  </a:lnTo>
                  <a:lnTo>
                    <a:pt x="1147315" y="45258"/>
                  </a:lnTo>
                  <a:lnTo>
                    <a:pt x="1102012" y="31431"/>
                  </a:lnTo>
                  <a:lnTo>
                    <a:pt x="1056126" y="20108"/>
                  </a:lnTo>
                  <a:lnTo>
                    <a:pt x="1009768" y="11296"/>
                  </a:lnTo>
                  <a:lnTo>
                    <a:pt x="963048" y="5003"/>
                  </a:lnTo>
                  <a:lnTo>
                    <a:pt x="916078" y="1235"/>
                  </a:lnTo>
                  <a:lnTo>
                    <a:pt x="868968" y="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3"/>
            <p:cNvSpPr/>
            <p:nvPr/>
          </p:nvSpPr>
          <p:spPr>
            <a:xfrm>
              <a:off x="6916470" y="8996318"/>
              <a:ext cx="1760855" cy="1103630"/>
            </a:xfrm>
            <a:custGeom>
              <a:avLst/>
              <a:gdLst/>
              <a:ahLst/>
              <a:cxnLst/>
              <a:rect l="l" t="t" r="r" b="b"/>
              <a:pathLst>
                <a:path w="1760854" h="1103629" extrusionOk="0">
                  <a:moveTo>
                    <a:pt x="587324" y="809840"/>
                  </a:moveTo>
                  <a:lnTo>
                    <a:pt x="583488" y="762203"/>
                  </a:lnTo>
                  <a:lnTo>
                    <a:pt x="572363" y="717016"/>
                  </a:lnTo>
                  <a:lnTo>
                    <a:pt x="554558" y="674890"/>
                  </a:lnTo>
                  <a:lnTo>
                    <a:pt x="530669" y="636409"/>
                  </a:lnTo>
                  <a:lnTo>
                    <a:pt x="501319" y="602195"/>
                  </a:lnTo>
                  <a:lnTo>
                    <a:pt x="467106" y="572846"/>
                  </a:lnTo>
                  <a:lnTo>
                    <a:pt x="428625" y="548957"/>
                  </a:lnTo>
                  <a:lnTo>
                    <a:pt x="386486" y="531152"/>
                  </a:lnTo>
                  <a:lnTo>
                    <a:pt x="341299" y="520026"/>
                  </a:lnTo>
                  <a:lnTo>
                    <a:pt x="293662" y="516178"/>
                  </a:lnTo>
                  <a:lnTo>
                    <a:pt x="246037" y="520026"/>
                  </a:lnTo>
                  <a:lnTo>
                    <a:pt x="200850" y="531152"/>
                  </a:lnTo>
                  <a:lnTo>
                    <a:pt x="158711" y="548957"/>
                  </a:lnTo>
                  <a:lnTo>
                    <a:pt x="120230" y="572846"/>
                  </a:lnTo>
                  <a:lnTo>
                    <a:pt x="86017" y="602195"/>
                  </a:lnTo>
                  <a:lnTo>
                    <a:pt x="56667" y="636409"/>
                  </a:lnTo>
                  <a:lnTo>
                    <a:pt x="32778" y="674890"/>
                  </a:lnTo>
                  <a:lnTo>
                    <a:pt x="14973" y="717016"/>
                  </a:lnTo>
                  <a:lnTo>
                    <a:pt x="3848" y="762203"/>
                  </a:lnTo>
                  <a:lnTo>
                    <a:pt x="0" y="809840"/>
                  </a:lnTo>
                  <a:lnTo>
                    <a:pt x="3848" y="857465"/>
                  </a:lnTo>
                  <a:lnTo>
                    <a:pt x="14973" y="902652"/>
                  </a:lnTo>
                  <a:lnTo>
                    <a:pt x="32778" y="944791"/>
                  </a:lnTo>
                  <a:lnTo>
                    <a:pt x="56667" y="983272"/>
                  </a:lnTo>
                  <a:lnTo>
                    <a:pt x="86017" y="1017485"/>
                  </a:lnTo>
                  <a:lnTo>
                    <a:pt x="120230" y="1046835"/>
                  </a:lnTo>
                  <a:lnTo>
                    <a:pt x="158711" y="1070724"/>
                  </a:lnTo>
                  <a:lnTo>
                    <a:pt x="200850" y="1088529"/>
                  </a:lnTo>
                  <a:lnTo>
                    <a:pt x="246037" y="1099654"/>
                  </a:lnTo>
                  <a:lnTo>
                    <a:pt x="293662" y="1103503"/>
                  </a:lnTo>
                  <a:lnTo>
                    <a:pt x="341299" y="1099654"/>
                  </a:lnTo>
                  <a:lnTo>
                    <a:pt x="386486" y="1088529"/>
                  </a:lnTo>
                  <a:lnTo>
                    <a:pt x="428625" y="1070724"/>
                  </a:lnTo>
                  <a:lnTo>
                    <a:pt x="467106" y="1046835"/>
                  </a:lnTo>
                  <a:lnTo>
                    <a:pt x="501319" y="1017485"/>
                  </a:lnTo>
                  <a:lnTo>
                    <a:pt x="530669" y="983272"/>
                  </a:lnTo>
                  <a:lnTo>
                    <a:pt x="554558" y="944791"/>
                  </a:lnTo>
                  <a:lnTo>
                    <a:pt x="572363" y="902652"/>
                  </a:lnTo>
                  <a:lnTo>
                    <a:pt x="583488" y="857465"/>
                  </a:lnTo>
                  <a:lnTo>
                    <a:pt x="587324" y="809840"/>
                  </a:lnTo>
                  <a:close/>
                </a:path>
                <a:path w="1760854" h="1103629" extrusionOk="0">
                  <a:moveTo>
                    <a:pt x="1760524" y="854570"/>
                  </a:moveTo>
                  <a:lnTo>
                    <a:pt x="1758403" y="807504"/>
                  </a:lnTo>
                  <a:lnTo>
                    <a:pt x="1753743" y="760603"/>
                  </a:lnTo>
                  <a:lnTo>
                    <a:pt x="1746567" y="713994"/>
                  </a:lnTo>
                  <a:lnTo>
                    <a:pt x="1736864" y="667791"/>
                  </a:lnTo>
                  <a:lnTo>
                    <a:pt x="1724660" y="622096"/>
                  </a:lnTo>
                  <a:lnTo>
                    <a:pt x="1709953" y="577024"/>
                  </a:lnTo>
                  <a:lnTo>
                    <a:pt x="1692744" y="532676"/>
                  </a:lnTo>
                  <a:lnTo>
                    <a:pt x="1673047" y="489178"/>
                  </a:lnTo>
                  <a:lnTo>
                    <a:pt x="1650873" y="446633"/>
                  </a:lnTo>
                  <a:lnTo>
                    <a:pt x="1626222" y="405155"/>
                  </a:lnTo>
                  <a:lnTo>
                    <a:pt x="1599107" y="364858"/>
                  </a:lnTo>
                  <a:lnTo>
                    <a:pt x="1569529" y="325843"/>
                  </a:lnTo>
                  <a:lnTo>
                    <a:pt x="1537500" y="288226"/>
                  </a:lnTo>
                  <a:lnTo>
                    <a:pt x="1503019" y="252107"/>
                  </a:lnTo>
                  <a:lnTo>
                    <a:pt x="1466100" y="217627"/>
                  </a:lnTo>
                  <a:lnTo>
                    <a:pt x="1427289" y="185305"/>
                  </a:lnTo>
                  <a:lnTo>
                    <a:pt x="1387157" y="155600"/>
                  </a:lnTo>
                  <a:lnTo>
                    <a:pt x="1345844" y="128511"/>
                  </a:lnTo>
                  <a:lnTo>
                    <a:pt x="1303451" y="104038"/>
                  </a:lnTo>
                  <a:lnTo>
                    <a:pt x="1260094" y="82156"/>
                  </a:lnTo>
                  <a:lnTo>
                    <a:pt x="1215872" y="62877"/>
                  </a:lnTo>
                  <a:lnTo>
                    <a:pt x="1170901" y="46189"/>
                  </a:lnTo>
                  <a:lnTo>
                    <a:pt x="1125283" y="32080"/>
                  </a:lnTo>
                  <a:lnTo>
                    <a:pt x="1079157" y="20535"/>
                  </a:lnTo>
                  <a:lnTo>
                    <a:pt x="1032598" y="11569"/>
                  </a:lnTo>
                  <a:lnTo>
                    <a:pt x="985748" y="5156"/>
                  </a:lnTo>
                  <a:lnTo>
                    <a:pt x="938695" y="1308"/>
                  </a:lnTo>
                  <a:lnTo>
                    <a:pt x="891565" y="0"/>
                  </a:lnTo>
                  <a:lnTo>
                    <a:pt x="844461" y="1231"/>
                  </a:lnTo>
                  <a:lnTo>
                    <a:pt x="797483" y="4991"/>
                  </a:lnTo>
                  <a:lnTo>
                    <a:pt x="750773" y="11290"/>
                  </a:lnTo>
                  <a:lnTo>
                    <a:pt x="704405" y="20091"/>
                  </a:lnTo>
                  <a:lnTo>
                    <a:pt x="658520" y="31419"/>
                  </a:lnTo>
                  <a:lnTo>
                    <a:pt x="613219" y="45237"/>
                  </a:lnTo>
                  <a:lnTo>
                    <a:pt x="605155" y="91922"/>
                  </a:lnTo>
                  <a:lnTo>
                    <a:pt x="599630" y="138861"/>
                  </a:lnTo>
                  <a:lnTo>
                    <a:pt x="596671" y="185953"/>
                  </a:lnTo>
                  <a:lnTo>
                    <a:pt x="596252" y="233095"/>
                  </a:lnTo>
                  <a:lnTo>
                    <a:pt x="598373" y="280174"/>
                  </a:lnTo>
                  <a:lnTo>
                    <a:pt x="603021" y="327063"/>
                  </a:lnTo>
                  <a:lnTo>
                    <a:pt x="610196" y="373672"/>
                  </a:lnTo>
                  <a:lnTo>
                    <a:pt x="619874" y="419887"/>
                  </a:lnTo>
                  <a:lnTo>
                    <a:pt x="632079" y="465582"/>
                  </a:lnTo>
                  <a:lnTo>
                    <a:pt x="646772" y="510654"/>
                  </a:lnTo>
                  <a:lnTo>
                    <a:pt x="663968" y="554990"/>
                  </a:lnTo>
                  <a:lnTo>
                    <a:pt x="683653" y="598487"/>
                  </a:lnTo>
                  <a:lnTo>
                    <a:pt x="705815" y="641032"/>
                  </a:lnTo>
                  <a:lnTo>
                    <a:pt x="730465" y="682510"/>
                  </a:lnTo>
                  <a:lnTo>
                    <a:pt x="757567" y="722820"/>
                  </a:lnTo>
                  <a:lnTo>
                    <a:pt x="787146" y="761834"/>
                  </a:lnTo>
                  <a:lnTo>
                    <a:pt x="819162" y="799452"/>
                  </a:lnTo>
                  <a:lnTo>
                    <a:pt x="853643" y="835558"/>
                  </a:lnTo>
                  <a:lnTo>
                    <a:pt x="890549" y="870051"/>
                  </a:lnTo>
                  <a:lnTo>
                    <a:pt x="929386" y="902385"/>
                  </a:lnTo>
                  <a:lnTo>
                    <a:pt x="969518" y="932091"/>
                  </a:lnTo>
                  <a:lnTo>
                    <a:pt x="1010843" y="959180"/>
                  </a:lnTo>
                  <a:lnTo>
                    <a:pt x="1053249" y="983665"/>
                  </a:lnTo>
                  <a:lnTo>
                    <a:pt x="1096632" y="1005547"/>
                  </a:lnTo>
                  <a:lnTo>
                    <a:pt x="1140866" y="1024826"/>
                  </a:lnTo>
                  <a:lnTo>
                    <a:pt x="1185849" y="1041514"/>
                  </a:lnTo>
                  <a:lnTo>
                    <a:pt x="1231468" y="1055624"/>
                  </a:lnTo>
                  <a:lnTo>
                    <a:pt x="1277607" y="1067155"/>
                  </a:lnTo>
                  <a:lnTo>
                    <a:pt x="1324165" y="1076121"/>
                  </a:lnTo>
                  <a:lnTo>
                    <a:pt x="1371028" y="1082522"/>
                  </a:lnTo>
                  <a:lnTo>
                    <a:pt x="1418082" y="1086383"/>
                  </a:lnTo>
                  <a:lnTo>
                    <a:pt x="1465224" y="1087678"/>
                  </a:lnTo>
                  <a:lnTo>
                    <a:pt x="1512328" y="1086446"/>
                  </a:lnTo>
                  <a:lnTo>
                    <a:pt x="1559306" y="1082675"/>
                  </a:lnTo>
                  <a:lnTo>
                    <a:pt x="1606029" y="1076388"/>
                  </a:lnTo>
                  <a:lnTo>
                    <a:pt x="1652384" y="1067574"/>
                  </a:lnTo>
                  <a:lnTo>
                    <a:pt x="1698269" y="1056246"/>
                  </a:lnTo>
                  <a:lnTo>
                    <a:pt x="1743583" y="1042428"/>
                  </a:lnTo>
                  <a:lnTo>
                    <a:pt x="1751647" y="995743"/>
                  </a:lnTo>
                  <a:lnTo>
                    <a:pt x="1757159" y="948804"/>
                  </a:lnTo>
                  <a:lnTo>
                    <a:pt x="1760118" y="901712"/>
                  </a:lnTo>
                  <a:lnTo>
                    <a:pt x="1760524" y="85457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65" name="Google Shape;165;p3"/>
            <p:cNvGrpSpPr/>
            <p:nvPr/>
          </p:nvGrpSpPr>
          <p:grpSpPr>
            <a:xfrm>
              <a:off x="6916482" y="9980276"/>
              <a:ext cx="947791" cy="853736"/>
              <a:chOff x="6916482" y="9980276"/>
              <a:chExt cx="947791" cy="853736"/>
            </a:xfrm>
          </p:grpSpPr>
          <p:sp>
            <p:nvSpPr>
              <p:cNvPr id="166" name="Google Shape;166;p3"/>
              <p:cNvSpPr/>
              <p:nvPr/>
            </p:nvSpPr>
            <p:spPr>
              <a:xfrm>
                <a:off x="6916482" y="10246637"/>
                <a:ext cx="587375" cy="587375"/>
              </a:xfrm>
              <a:custGeom>
                <a:avLst/>
                <a:gdLst/>
                <a:ahLst/>
                <a:cxnLst/>
                <a:rect l="l" t="t" r="r" b="b"/>
                <a:pathLst>
                  <a:path w="587375" h="587375" extrusionOk="0">
                    <a:moveTo>
                      <a:pt x="293662" y="0"/>
                    </a:moveTo>
                    <a:lnTo>
                      <a:pt x="246028" y="3843"/>
                    </a:lnTo>
                    <a:lnTo>
                      <a:pt x="200841" y="14970"/>
                    </a:lnTo>
                    <a:lnTo>
                      <a:pt x="158706" y="32777"/>
                    </a:lnTo>
                    <a:lnTo>
                      <a:pt x="120228" y="56659"/>
                    </a:lnTo>
                    <a:lnTo>
                      <a:pt x="86011" y="86011"/>
                    </a:lnTo>
                    <a:lnTo>
                      <a:pt x="56659" y="120228"/>
                    </a:lnTo>
                    <a:lnTo>
                      <a:pt x="32777" y="158706"/>
                    </a:lnTo>
                    <a:lnTo>
                      <a:pt x="14970" y="200841"/>
                    </a:lnTo>
                    <a:lnTo>
                      <a:pt x="3843" y="246028"/>
                    </a:lnTo>
                    <a:lnTo>
                      <a:pt x="0" y="293662"/>
                    </a:lnTo>
                    <a:lnTo>
                      <a:pt x="3843" y="341293"/>
                    </a:lnTo>
                    <a:lnTo>
                      <a:pt x="14970" y="386478"/>
                    </a:lnTo>
                    <a:lnTo>
                      <a:pt x="32777" y="428611"/>
                    </a:lnTo>
                    <a:lnTo>
                      <a:pt x="56659" y="467088"/>
                    </a:lnTo>
                    <a:lnTo>
                      <a:pt x="86011" y="501304"/>
                    </a:lnTo>
                    <a:lnTo>
                      <a:pt x="120228" y="530655"/>
                    </a:lnTo>
                    <a:lnTo>
                      <a:pt x="158706" y="554536"/>
                    </a:lnTo>
                    <a:lnTo>
                      <a:pt x="200841" y="572343"/>
                    </a:lnTo>
                    <a:lnTo>
                      <a:pt x="246028" y="583470"/>
                    </a:lnTo>
                    <a:lnTo>
                      <a:pt x="293662" y="587314"/>
                    </a:lnTo>
                    <a:lnTo>
                      <a:pt x="341296" y="583470"/>
                    </a:lnTo>
                    <a:lnTo>
                      <a:pt x="386482" y="572343"/>
                    </a:lnTo>
                    <a:lnTo>
                      <a:pt x="428617" y="554536"/>
                    </a:lnTo>
                    <a:lnTo>
                      <a:pt x="467096" y="530655"/>
                    </a:lnTo>
                    <a:lnTo>
                      <a:pt x="501313" y="501304"/>
                    </a:lnTo>
                    <a:lnTo>
                      <a:pt x="530665" y="467088"/>
                    </a:lnTo>
                    <a:lnTo>
                      <a:pt x="554546" y="428611"/>
                    </a:lnTo>
                    <a:lnTo>
                      <a:pt x="572353" y="386478"/>
                    </a:lnTo>
                    <a:lnTo>
                      <a:pt x="583481" y="341293"/>
                    </a:lnTo>
                    <a:lnTo>
                      <a:pt x="587324" y="293662"/>
                    </a:lnTo>
                    <a:lnTo>
                      <a:pt x="583481" y="246028"/>
                    </a:lnTo>
                    <a:lnTo>
                      <a:pt x="572353" y="200841"/>
                    </a:lnTo>
                    <a:lnTo>
                      <a:pt x="554546" y="158706"/>
                    </a:lnTo>
                    <a:lnTo>
                      <a:pt x="530665" y="120228"/>
                    </a:lnTo>
                    <a:lnTo>
                      <a:pt x="501313" y="86011"/>
                    </a:lnTo>
                    <a:lnTo>
                      <a:pt x="467096" y="56659"/>
                    </a:lnTo>
                    <a:lnTo>
                      <a:pt x="428617" y="32777"/>
                    </a:lnTo>
                    <a:lnTo>
                      <a:pt x="386482" y="14970"/>
                    </a:lnTo>
                    <a:lnTo>
                      <a:pt x="341296" y="3843"/>
                    </a:lnTo>
                    <a:lnTo>
                      <a:pt x="293662" y="0"/>
                    </a:lnTo>
                    <a:close/>
                  </a:path>
                </a:pathLst>
              </a:custGeom>
              <a:solidFill>
                <a:srgbClr val="1A5427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167;p3"/>
              <p:cNvSpPr/>
              <p:nvPr/>
            </p:nvSpPr>
            <p:spPr>
              <a:xfrm>
                <a:off x="7476288" y="9980276"/>
                <a:ext cx="387985" cy="387985"/>
              </a:xfrm>
              <a:custGeom>
                <a:avLst/>
                <a:gdLst/>
                <a:ahLst/>
                <a:cxnLst/>
                <a:rect l="l" t="t" r="r" b="b"/>
                <a:pathLst>
                  <a:path w="387984" h="387984" extrusionOk="0">
                    <a:moveTo>
                      <a:pt x="193809" y="0"/>
                    </a:moveTo>
                    <a:lnTo>
                      <a:pt x="149368" y="5118"/>
                    </a:lnTo>
                    <a:lnTo>
                      <a:pt x="108574" y="19699"/>
                    </a:lnTo>
                    <a:lnTo>
                      <a:pt x="72588" y="42579"/>
                    </a:lnTo>
                    <a:lnTo>
                      <a:pt x="42575" y="72595"/>
                    </a:lnTo>
                    <a:lnTo>
                      <a:pt x="19697" y="108583"/>
                    </a:lnTo>
                    <a:lnTo>
                      <a:pt x="5118" y="149379"/>
                    </a:lnTo>
                    <a:lnTo>
                      <a:pt x="0" y="193821"/>
                    </a:lnTo>
                    <a:lnTo>
                      <a:pt x="5118" y="238259"/>
                    </a:lnTo>
                    <a:lnTo>
                      <a:pt x="19697" y="279052"/>
                    </a:lnTo>
                    <a:lnTo>
                      <a:pt x="42575" y="315038"/>
                    </a:lnTo>
                    <a:lnTo>
                      <a:pt x="72588" y="345052"/>
                    </a:lnTo>
                    <a:lnTo>
                      <a:pt x="108574" y="367931"/>
                    </a:lnTo>
                    <a:lnTo>
                      <a:pt x="149368" y="382512"/>
                    </a:lnTo>
                    <a:lnTo>
                      <a:pt x="193809" y="387631"/>
                    </a:lnTo>
                    <a:lnTo>
                      <a:pt x="238251" y="382512"/>
                    </a:lnTo>
                    <a:lnTo>
                      <a:pt x="279046" y="367931"/>
                    </a:lnTo>
                    <a:lnTo>
                      <a:pt x="315031" y="345052"/>
                    </a:lnTo>
                    <a:lnTo>
                      <a:pt x="345044" y="315038"/>
                    </a:lnTo>
                    <a:lnTo>
                      <a:pt x="367922" y="279052"/>
                    </a:lnTo>
                    <a:lnTo>
                      <a:pt x="382502" y="238259"/>
                    </a:lnTo>
                    <a:lnTo>
                      <a:pt x="387620" y="193821"/>
                    </a:lnTo>
                    <a:lnTo>
                      <a:pt x="382502" y="149379"/>
                    </a:lnTo>
                    <a:lnTo>
                      <a:pt x="367922" y="108583"/>
                    </a:lnTo>
                    <a:lnTo>
                      <a:pt x="345044" y="72595"/>
                    </a:lnTo>
                    <a:lnTo>
                      <a:pt x="315031" y="42579"/>
                    </a:lnTo>
                    <a:lnTo>
                      <a:pt x="279046" y="19699"/>
                    </a:lnTo>
                    <a:lnTo>
                      <a:pt x="238251" y="5118"/>
                    </a:lnTo>
                    <a:lnTo>
                      <a:pt x="193809" y="0"/>
                    </a:lnTo>
                    <a:close/>
                  </a:path>
                </a:pathLst>
              </a:custGeom>
              <a:solidFill>
                <a:srgbClr val="007DF0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8" name="Google Shape;168;p3"/>
            <p:cNvSpPr/>
            <p:nvPr/>
          </p:nvSpPr>
          <p:spPr>
            <a:xfrm>
              <a:off x="7016333" y="8455734"/>
              <a:ext cx="387985" cy="387985"/>
            </a:xfrm>
            <a:custGeom>
              <a:avLst/>
              <a:gdLst/>
              <a:ahLst/>
              <a:cxnLst/>
              <a:rect l="l" t="t" r="r" b="b"/>
              <a:pathLst>
                <a:path w="387984" h="387984" extrusionOk="0">
                  <a:moveTo>
                    <a:pt x="193810" y="0"/>
                  </a:moveTo>
                  <a:lnTo>
                    <a:pt x="149369" y="5118"/>
                  </a:lnTo>
                  <a:lnTo>
                    <a:pt x="108574" y="19699"/>
                  </a:lnTo>
                  <a:lnTo>
                    <a:pt x="72589" y="42579"/>
                  </a:lnTo>
                  <a:lnTo>
                    <a:pt x="42575" y="72595"/>
                  </a:lnTo>
                  <a:lnTo>
                    <a:pt x="19697" y="108582"/>
                  </a:lnTo>
                  <a:lnTo>
                    <a:pt x="5118" y="149378"/>
                  </a:lnTo>
                  <a:lnTo>
                    <a:pt x="0" y="193820"/>
                  </a:lnTo>
                  <a:lnTo>
                    <a:pt x="5118" y="238258"/>
                  </a:lnTo>
                  <a:lnTo>
                    <a:pt x="19697" y="279051"/>
                  </a:lnTo>
                  <a:lnTo>
                    <a:pt x="42575" y="315037"/>
                  </a:lnTo>
                  <a:lnTo>
                    <a:pt x="72589" y="345052"/>
                  </a:lnTo>
                  <a:lnTo>
                    <a:pt x="108574" y="367931"/>
                  </a:lnTo>
                  <a:lnTo>
                    <a:pt x="149369" y="382512"/>
                  </a:lnTo>
                  <a:lnTo>
                    <a:pt x="193810" y="387631"/>
                  </a:lnTo>
                  <a:lnTo>
                    <a:pt x="238251" y="382512"/>
                  </a:lnTo>
                  <a:lnTo>
                    <a:pt x="279046" y="367931"/>
                  </a:lnTo>
                  <a:lnTo>
                    <a:pt x="315032" y="345052"/>
                  </a:lnTo>
                  <a:lnTo>
                    <a:pt x="345045" y="315037"/>
                  </a:lnTo>
                  <a:lnTo>
                    <a:pt x="367923" y="279051"/>
                  </a:lnTo>
                  <a:lnTo>
                    <a:pt x="382503" y="238258"/>
                  </a:lnTo>
                  <a:lnTo>
                    <a:pt x="387621" y="193820"/>
                  </a:lnTo>
                  <a:lnTo>
                    <a:pt x="382503" y="149378"/>
                  </a:lnTo>
                  <a:lnTo>
                    <a:pt x="367923" y="108582"/>
                  </a:lnTo>
                  <a:lnTo>
                    <a:pt x="345045" y="72595"/>
                  </a:lnTo>
                  <a:lnTo>
                    <a:pt x="315032" y="42579"/>
                  </a:lnTo>
                  <a:lnTo>
                    <a:pt x="279046" y="19699"/>
                  </a:lnTo>
                  <a:lnTo>
                    <a:pt x="238251" y="5118"/>
                  </a:lnTo>
                  <a:lnTo>
                    <a:pt x="193810" y="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3"/>
            <p:cNvSpPr/>
            <p:nvPr/>
          </p:nvSpPr>
          <p:spPr>
            <a:xfrm>
              <a:off x="5209355" y="3484012"/>
              <a:ext cx="1164590" cy="1087755"/>
            </a:xfrm>
            <a:custGeom>
              <a:avLst/>
              <a:gdLst/>
              <a:ahLst/>
              <a:cxnLst/>
              <a:rect l="l" t="t" r="r" b="b"/>
              <a:pathLst>
                <a:path w="1164589" h="1087754" extrusionOk="0">
                  <a:moveTo>
                    <a:pt x="868967" y="0"/>
                  </a:moveTo>
                  <a:lnTo>
                    <a:pt x="821829" y="1304"/>
                  </a:lnTo>
                  <a:lnTo>
                    <a:pt x="774773" y="5155"/>
                  </a:lnTo>
                  <a:lnTo>
                    <a:pt x="727910" y="11560"/>
                  </a:lnTo>
                  <a:lnTo>
                    <a:pt x="681351" y="20526"/>
                  </a:lnTo>
                  <a:lnTo>
                    <a:pt x="635207" y="32059"/>
                  </a:lnTo>
                  <a:lnTo>
                    <a:pt x="589589" y="46168"/>
                  </a:lnTo>
                  <a:lnTo>
                    <a:pt x="544608" y="62859"/>
                  </a:lnTo>
                  <a:lnTo>
                    <a:pt x="500374" y="82140"/>
                  </a:lnTo>
                  <a:lnTo>
                    <a:pt x="457000" y="104017"/>
                  </a:lnTo>
                  <a:lnTo>
                    <a:pt x="414594" y="128497"/>
                  </a:lnTo>
                  <a:lnTo>
                    <a:pt x="373269" y="155588"/>
                  </a:lnTo>
                  <a:lnTo>
                    <a:pt x="333135" y="185297"/>
                  </a:lnTo>
                  <a:lnTo>
                    <a:pt x="294304" y="217631"/>
                  </a:lnTo>
                  <a:lnTo>
                    <a:pt x="257389" y="252120"/>
                  </a:lnTo>
                  <a:lnTo>
                    <a:pt x="222914" y="288228"/>
                  </a:lnTo>
                  <a:lnTo>
                    <a:pt x="190888" y="325846"/>
                  </a:lnTo>
                  <a:lnTo>
                    <a:pt x="161317" y="364861"/>
                  </a:lnTo>
                  <a:lnTo>
                    <a:pt x="134206" y="405164"/>
                  </a:lnTo>
                  <a:lnTo>
                    <a:pt x="109565" y="446643"/>
                  </a:lnTo>
                  <a:lnTo>
                    <a:pt x="87399" y="489187"/>
                  </a:lnTo>
                  <a:lnTo>
                    <a:pt x="67714" y="532686"/>
                  </a:lnTo>
                  <a:lnTo>
                    <a:pt x="50519" y="577028"/>
                  </a:lnTo>
                  <a:lnTo>
                    <a:pt x="35820" y="622103"/>
                  </a:lnTo>
                  <a:lnTo>
                    <a:pt x="23623" y="667799"/>
                  </a:lnTo>
                  <a:lnTo>
                    <a:pt x="13936" y="714006"/>
                  </a:lnTo>
                  <a:lnTo>
                    <a:pt x="6765" y="760613"/>
                  </a:lnTo>
                  <a:lnTo>
                    <a:pt x="2117" y="807509"/>
                  </a:lnTo>
                  <a:lnTo>
                    <a:pt x="0" y="854583"/>
                  </a:lnTo>
                  <a:lnTo>
                    <a:pt x="419" y="901724"/>
                  </a:lnTo>
                  <a:lnTo>
                    <a:pt x="3382" y="948821"/>
                  </a:lnTo>
                  <a:lnTo>
                    <a:pt x="8896" y="995764"/>
                  </a:lnTo>
                  <a:lnTo>
                    <a:pt x="16967" y="1042440"/>
                  </a:lnTo>
                  <a:lnTo>
                    <a:pt x="62272" y="1056265"/>
                  </a:lnTo>
                  <a:lnTo>
                    <a:pt x="108160" y="1067585"/>
                  </a:lnTo>
                  <a:lnTo>
                    <a:pt x="154518" y="1076394"/>
                  </a:lnTo>
                  <a:lnTo>
                    <a:pt x="201236" y="1082683"/>
                  </a:lnTo>
                  <a:lnTo>
                    <a:pt x="248203" y="1086447"/>
                  </a:lnTo>
                  <a:lnTo>
                    <a:pt x="295309" y="1087679"/>
                  </a:lnTo>
                  <a:lnTo>
                    <a:pt x="342442" y="1086371"/>
                  </a:lnTo>
                  <a:lnTo>
                    <a:pt x="389493" y="1082516"/>
                  </a:lnTo>
                  <a:lnTo>
                    <a:pt x="436349" y="1076108"/>
                  </a:lnTo>
                  <a:lnTo>
                    <a:pt x="482900" y="1067139"/>
                  </a:lnTo>
                  <a:lnTo>
                    <a:pt x="529035" y="1055603"/>
                  </a:lnTo>
                  <a:lnTo>
                    <a:pt x="574644" y="1041493"/>
                  </a:lnTo>
                  <a:lnTo>
                    <a:pt x="619616" y="1024801"/>
                  </a:lnTo>
                  <a:lnTo>
                    <a:pt x="663839" y="1005522"/>
                  </a:lnTo>
                  <a:lnTo>
                    <a:pt x="707203" y="983647"/>
                  </a:lnTo>
                  <a:lnTo>
                    <a:pt x="749598" y="959170"/>
                  </a:lnTo>
                  <a:lnTo>
                    <a:pt x="790912" y="932084"/>
                  </a:lnTo>
                  <a:lnTo>
                    <a:pt x="831034" y="902382"/>
                  </a:lnTo>
                  <a:lnTo>
                    <a:pt x="869854" y="870057"/>
                  </a:lnTo>
                  <a:lnTo>
                    <a:pt x="906770" y="835568"/>
                  </a:lnTo>
                  <a:lnTo>
                    <a:pt x="941248" y="799459"/>
                  </a:lnTo>
                  <a:lnTo>
                    <a:pt x="973278" y="761842"/>
                  </a:lnTo>
                  <a:lnTo>
                    <a:pt x="1002856" y="722826"/>
                  </a:lnTo>
                  <a:lnTo>
                    <a:pt x="1029973" y="682523"/>
                  </a:lnTo>
                  <a:lnTo>
                    <a:pt x="1054623" y="641045"/>
                  </a:lnTo>
                  <a:lnTo>
                    <a:pt x="1076798" y="598500"/>
                  </a:lnTo>
                  <a:lnTo>
                    <a:pt x="1096491" y="555002"/>
                  </a:lnTo>
                  <a:lnTo>
                    <a:pt x="1113696" y="510660"/>
                  </a:lnTo>
                  <a:lnTo>
                    <a:pt x="1128405" y="465586"/>
                  </a:lnTo>
                  <a:lnTo>
                    <a:pt x="1140612" y="419890"/>
                  </a:lnTo>
                  <a:lnTo>
                    <a:pt x="1150308" y="373683"/>
                  </a:lnTo>
                  <a:lnTo>
                    <a:pt x="1157488" y="327077"/>
                  </a:lnTo>
                  <a:lnTo>
                    <a:pt x="1162143" y="280182"/>
                  </a:lnTo>
                  <a:lnTo>
                    <a:pt x="1164268" y="233109"/>
                  </a:lnTo>
                  <a:lnTo>
                    <a:pt x="1163854" y="185969"/>
                  </a:lnTo>
                  <a:lnTo>
                    <a:pt x="1160896" y="138873"/>
                  </a:lnTo>
                  <a:lnTo>
                    <a:pt x="1155385" y="91932"/>
                  </a:lnTo>
                  <a:lnTo>
                    <a:pt x="1147315" y="45257"/>
                  </a:lnTo>
                  <a:lnTo>
                    <a:pt x="1102012" y="31430"/>
                  </a:lnTo>
                  <a:lnTo>
                    <a:pt x="1056125" y="20107"/>
                  </a:lnTo>
                  <a:lnTo>
                    <a:pt x="1009767" y="11296"/>
                  </a:lnTo>
                  <a:lnTo>
                    <a:pt x="963047" y="5003"/>
                  </a:lnTo>
                  <a:lnTo>
                    <a:pt x="916077" y="1235"/>
                  </a:lnTo>
                  <a:lnTo>
                    <a:pt x="868967" y="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3"/>
            <p:cNvSpPr/>
            <p:nvPr/>
          </p:nvSpPr>
          <p:spPr>
            <a:xfrm>
              <a:off x="4613097" y="2217870"/>
              <a:ext cx="1760855" cy="1103630"/>
            </a:xfrm>
            <a:custGeom>
              <a:avLst/>
              <a:gdLst/>
              <a:ahLst/>
              <a:cxnLst/>
              <a:rect l="l" t="t" r="r" b="b"/>
              <a:pathLst>
                <a:path w="1760854" h="1103629" extrusionOk="0">
                  <a:moveTo>
                    <a:pt x="587324" y="809840"/>
                  </a:moveTo>
                  <a:lnTo>
                    <a:pt x="583488" y="762215"/>
                  </a:lnTo>
                  <a:lnTo>
                    <a:pt x="572350" y="717029"/>
                  </a:lnTo>
                  <a:lnTo>
                    <a:pt x="554545" y="674890"/>
                  </a:lnTo>
                  <a:lnTo>
                    <a:pt x="530669" y="636409"/>
                  </a:lnTo>
                  <a:lnTo>
                    <a:pt x="501319" y="602195"/>
                  </a:lnTo>
                  <a:lnTo>
                    <a:pt x="467093" y="572846"/>
                  </a:lnTo>
                  <a:lnTo>
                    <a:pt x="428625" y="548970"/>
                  </a:lnTo>
                  <a:lnTo>
                    <a:pt x="386486" y="531164"/>
                  </a:lnTo>
                  <a:lnTo>
                    <a:pt x="341299" y="520026"/>
                  </a:lnTo>
                  <a:lnTo>
                    <a:pt x="293662" y="516191"/>
                  </a:lnTo>
                  <a:lnTo>
                    <a:pt x="246024" y="520026"/>
                  </a:lnTo>
                  <a:lnTo>
                    <a:pt x="200837" y="531164"/>
                  </a:lnTo>
                  <a:lnTo>
                    <a:pt x="158711" y="548970"/>
                  </a:lnTo>
                  <a:lnTo>
                    <a:pt x="120230" y="572846"/>
                  </a:lnTo>
                  <a:lnTo>
                    <a:pt x="86017" y="602195"/>
                  </a:lnTo>
                  <a:lnTo>
                    <a:pt x="56667" y="636409"/>
                  </a:lnTo>
                  <a:lnTo>
                    <a:pt x="32778" y="674890"/>
                  </a:lnTo>
                  <a:lnTo>
                    <a:pt x="14973" y="717029"/>
                  </a:lnTo>
                  <a:lnTo>
                    <a:pt x="3848" y="762215"/>
                  </a:lnTo>
                  <a:lnTo>
                    <a:pt x="0" y="809840"/>
                  </a:lnTo>
                  <a:lnTo>
                    <a:pt x="3848" y="857478"/>
                  </a:lnTo>
                  <a:lnTo>
                    <a:pt x="14973" y="902665"/>
                  </a:lnTo>
                  <a:lnTo>
                    <a:pt x="32778" y="944791"/>
                  </a:lnTo>
                  <a:lnTo>
                    <a:pt x="56667" y="983272"/>
                  </a:lnTo>
                  <a:lnTo>
                    <a:pt x="86017" y="1017485"/>
                  </a:lnTo>
                  <a:lnTo>
                    <a:pt x="120230" y="1046848"/>
                  </a:lnTo>
                  <a:lnTo>
                    <a:pt x="158711" y="1070724"/>
                  </a:lnTo>
                  <a:lnTo>
                    <a:pt x="200837" y="1088529"/>
                  </a:lnTo>
                  <a:lnTo>
                    <a:pt x="246024" y="1099654"/>
                  </a:lnTo>
                  <a:lnTo>
                    <a:pt x="293662" y="1103503"/>
                  </a:lnTo>
                  <a:lnTo>
                    <a:pt x="341299" y="1099654"/>
                  </a:lnTo>
                  <a:lnTo>
                    <a:pt x="386486" y="1088529"/>
                  </a:lnTo>
                  <a:lnTo>
                    <a:pt x="428625" y="1070724"/>
                  </a:lnTo>
                  <a:lnTo>
                    <a:pt x="467093" y="1046848"/>
                  </a:lnTo>
                  <a:lnTo>
                    <a:pt x="501319" y="1017485"/>
                  </a:lnTo>
                  <a:lnTo>
                    <a:pt x="530669" y="983272"/>
                  </a:lnTo>
                  <a:lnTo>
                    <a:pt x="554545" y="944791"/>
                  </a:lnTo>
                  <a:lnTo>
                    <a:pt x="572350" y="902665"/>
                  </a:lnTo>
                  <a:lnTo>
                    <a:pt x="583488" y="857478"/>
                  </a:lnTo>
                  <a:lnTo>
                    <a:pt x="587324" y="809840"/>
                  </a:lnTo>
                  <a:close/>
                </a:path>
                <a:path w="1760854" h="1103629" extrusionOk="0">
                  <a:moveTo>
                    <a:pt x="1760524" y="854583"/>
                  </a:moveTo>
                  <a:lnTo>
                    <a:pt x="1758391" y="807504"/>
                  </a:lnTo>
                  <a:lnTo>
                    <a:pt x="1753743" y="760615"/>
                  </a:lnTo>
                  <a:lnTo>
                    <a:pt x="1746554" y="714006"/>
                  </a:lnTo>
                  <a:lnTo>
                    <a:pt x="1736864" y="667791"/>
                  </a:lnTo>
                  <a:lnTo>
                    <a:pt x="1724660" y="622096"/>
                  </a:lnTo>
                  <a:lnTo>
                    <a:pt x="1709940" y="577024"/>
                  </a:lnTo>
                  <a:lnTo>
                    <a:pt x="1692744" y="532688"/>
                  </a:lnTo>
                  <a:lnTo>
                    <a:pt x="1673047" y="489191"/>
                  </a:lnTo>
                  <a:lnTo>
                    <a:pt x="1650873" y="446646"/>
                  </a:lnTo>
                  <a:lnTo>
                    <a:pt x="1626222" y="405168"/>
                  </a:lnTo>
                  <a:lnTo>
                    <a:pt x="1599107" y="364858"/>
                  </a:lnTo>
                  <a:lnTo>
                    <a:pt x="1569529" y="325843"/>
                  </a:lnTo>
                  <a:lnTo>
                    <a:pt x="1537500" y="288226"/>
                  </a:lnTo>
                  <a:lnTo>
                    <a:pt x="1503019" y="252120"/>
                  </a:lnTo>
                  <a:lnTo>
                    <a:pt x="1466100" y="217627"/>
                  </a:lnTo>
                  <a:lnTo>
                    <a:pt x="1427276" y="185305"/>
                  </a:lnTo>
                  <a:lnTo>
                    <a:pt x="1387157" y="155600"/>
                  </a:lnTo>
                  <a:lnTo>
                    <a:pt x="1345844" y="128511"/>
                  </a:lnTo>
                  <a:lnTo>
                    <a:pt x="1303451" y="104038"/>
                  </a:lnTo>
                  <a:lnTo>
                    <a:pt x="1260081" y="82169"/>
                  </a:lnTo>
                  <a:lnTo>
                    <a:pt x="1215859" y="62877"/>
                  </a:lnTo>
                  <a:lnTo>
                    <a:pt x="1170889" y="46189"/>
                  </a:lnTo>
                  <a:lnTo>
                    <a:pt x="1125283" y="32080"/>
                  </a:lnTo>
                  <a:lnTo>
                    <a:pt x="1079144" y="20548"/>
                  </a:lnTo>
                  <a:lnTo>
                    <a:pt x="1032598" y="11569"/>
                  </a:lnTo>
                  <a:lnTo>
                    <a:pt x="985735" y="5168"/>
                  </a:lnTo>
                  <a:lnTo>
                    <a:pt x="938695" y="1308"/>
                  </a:lnTo>
                  <a:lnTo>
                    <a:pt x="891552" y="0"/>
                  </a:lnTo>
                  <a:lnTo>
                    <a:pt x="844448" y="1231"/>
                  </a:lnTo>
                  <a:lnTo>
                    <a:pt x="797483" y="5003"/>
                  </a:lnTo>
                  <a:lnTo>
                    <a:pt x="750760" y="11290"/>
                  </a:lnTo>
                  <a:lnTo>
                    <a:pt x="704405" y="20104"/>
                  </a:lnTo>
                  <a:lnTo>
                    <a:pt x="658520" y="31419"/>
                  </a:lnTo>
                  <a:lnTo>
                    <a:pt x="613219" y="45250"/>
                  </a:lnTo>
                  <a:lnTo>
                    <a:pt x="605142" y="91922"/>
                  </a:lnTo>
                  <a:lnTo>
                    <a:pt x="599630" y="138861"/>
                  </a:lnTo>
                  <a:lnTo>
                    <a:pt x="596671" y="185966"/>
                  </a:lnTo>
                  <a:lnTo>
                    <a:pt x="596252" y="233108"/>
                  </a:lnTo>
                  <a:lnTo>
                    <a:pt x="598373" y="280174"/>
                  </a:lnTo>
                  <a:lnTo>
                    <a:pt x="603021" y="327075"/>
                  </a:lnTo>
                  <a:lnTo>
                    <a:pt x="610196" y="373684"/>
                  </a:lnTo>
                  <a:lnTo>
                    <a:pt x="619874" y="419887"/>
                  </a:lnTo>
                  <a:lnTo>
                    <a:pt x="632079" y="465582"/>
                  </a:lnTo>
                  <a:lnTo>
                    <a:pt x="646772" y="510654"/>
                  </a:lnTo>
                  <a:lnTo>
                    <a:pt x="663968" y="555002"/>
                  </a:lnTo>
                  <a:lnTo>
                    <a:pt x="683653" y="598500"/>
                  </a:lnTo>
                  <a:lnTo>
                    <a:pt x="705815" y="641045"/>
                  </a:lnTo>
                  <a:lnTo>
                    <a:pt x="730465" y="682523"/>
                  </a:lnTo>
                  <a:lnTo>
                    <a:pt x="757567" y="722820"/>
                  </a:lnTo>
                  <a:lnTo>
                    <a:pt x="787146" y="761847"/>
                  </a:lnTo>
                  <a:lnTo>
                    <a:pt x="819162" y="799465"/>
                  </a:lnTo>
                  <a:lnTo>
                    <a:pt x="853643" y="835571"/>
                  </a:lnTo>
                  <a:lnTo>
                    <a:pt x="890549" y="870051"/>
                  </a:lnTo>
                  <a:lnTo>
                    <a:pt x="929386" y="902385"/>
                  </a:lnTo>
                  <a:lnTo>
                    <a:pt x="969518" y="932103"/>
                  </a:lnTo>
                  <a:lnTo>
                    <a:pt x="1010843" y="959192"/>
                  </a:lnTo>
                  <a:lnTo>
                    <a:pt x="1053249" y="983665"/>
                  </a:lnTo>
                  <a:lnTo>
                    <a:pt x="1096632" y="1005547"/>
                  </a:lnTo>
                  <a:lnTo>
                    <a:pt x="1140866" y="1024826"/>
                  </a:lnTo>
                  <a:lnTo>
                    <a:pt x="1185837" y="1041514"/>
                  </a:lnTo>
                  <a:lnTo>
                    <a:pt x="1231455" y="1055624"/>
                  </a:lnTo>
                  <a:lnTo>
                    <a:pt x="1277607" y="1067168"/>
                  </a:lnTo>
                  <a:lnTo>
                    <a:pt x="1324165" y="1076121"/>
                  </a:lnTo>
                  <a:lnTo>
                    <a:pt x="1371028" y="1082535"/>
                  </a:lnTo>
                  <a:lnTo>
                    <a:pt x="1418082" y="1086383"/>
                  </a:lnTo>
                  <a:lnTo>
                    <a:pt x="1465224" y="1087691"/>
                  </a:lnTo>
                  <a:lnTo>
                    <a:pt x="1512328" y="1086446"/>
                  </a:lnTo>
                  <a:lnTo>
                    <a:pt x="1559306" y="1082687"/>
                  </a:lnTo>
                  <a:lnTo>
                    <a:pt x="1606016" y="1076388"/>
                  </a:lnTo>
                  <a:lnTo>
                    <a:pt x="1652384" y="1067574"/>
                  </a:lnTo>
                  <a:lnTo>
                    <a:pt x="1698269" y="1056259"/>
                  </a:lnTo>
                  <a:lnTo>
                    <a:pt x="1743570" y="1042428"/>
                  </a:lnTo>
                  <a:lnTo>
                    <a:pt x="1751647" y="995756"/>
                  </a:lnTo>
                  <a:lnTo>
                    <a:pt x="1757146" y="948817"/>
                  </a:lnTo>
                  <a:lnTo>
                    <a:pt x="1760105" y="901712"/>
                  </a:lnTo>
                  <a:lnTo>
                    <a:pt x="1760524" y="854583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3"/>
            <p:cNvSpPr/>
            <p:nvPr/>
          </p:nvSpPr>
          <p:spPr>
            <a:xfrm>
              <a:off x="6476255" y="2734054"/>
              <a:ext cx="587375" cy="587375"/>
            </a:xfrm>
            <a:custGeom>
              <a:avLst/>
              <a:gdLst/>
              <a:ahLst/>
              <a:cxnLst/>
              <a:rect l="l" t="t" r="r" b="b"/>
              <a:pathLst>
                <a:path w="587375" h="587375" extrusionOk="0">
                  <a:moveTo>
                    <a:pt x="293661" y="0"/>
                  </a:moveTo>
                  <a:lnTo>
                    <a:pt x="246027" y="3843"/>
                  </a:lnTo>
                  <a:lnTo>
                    <a:pt x="200840" y="14970"/>
                  </a:lnTo>
                  <a:lnTo>
                    <a:pt x="158706" y="32777"/>
                  </a:lnTo>
                  <a:lnTo>
                    <a:pt x="120227" y="56658"/>
                  </a:lnTo>
                  <a:lnTo>
                    <a:pt x="86010" y="86009"/>
                  </a:lnTo>
                  <a:lnTo>
                    <a:pt x="56658" y="120226"/>
                  </a:lnTo>
                  <a:lnTo>
                    <a:pt x="32777" y="158703"/>
                  </a:lnTo>
                  <a:lnTo>
                    <a:pt x="14970" y="200836"/>
                  </a:lnTo>
                  <a:lnTo>
                    <a:pt x="3843" y="246020"/>
                  </a:lnTo>
                  <a:lnTo>
                    <a:pt x="0" y="293651"/>
                  </a:lnTo>
                  <a:lnTo>
                    <a:pt x="3843" y="341285"/>
                  </a:lnTo>
                  <a:lnTo>
                    <a:pt x="14970" y="386472"/>
                  </a:lnTo>
                  <a:lnTo>
                    <a:pt x="32777" y="428607"/>
                  </a:lnTo>
                  <a:lnTo>
                    <a:pt x="56658" y="467085"/>
                  </a:lnTo>
                  <a:lnTo>
                    <a:pt x="86010" y="501302"/>
                  </a:lnTo>
                  <a:lnTo>
                    <a:pt x="120227" y="530654"/>
                  </a:lnTo>
                  <a:lnTo>
                    <a:pt x="158706" y="554536"/>
                  </a:lnTo>
                  <a:lnTo>
                    <a:pt x="200840" y="572343"/>
                  </a:lnTo>
                  <a:lnTo>
                    <a:pt x="246027" y="583470"/>
                  </a:lnTo>
                  <a:lnTo>
                    <a:pt x="293661" y="587314"/>
                  </a:lnTo>
                  <a:lnTo>
                    <a:pt x="341295" y="583470"/>
                  </a:lnTo>
                  <a:lnTo>
                    <a:pt x="386482" y="572343"/>
                  </a:lnTo>
                  <a:lnTo>
                    <a:pt x="428617" y="554536"/>
                  </a:lnTo>
                  <a:lnTo>
                    <a:pt x="467095" y="530654"/>
                  </a:lnTo>
                  <a:lnTo>
                    <a:pt x="501312" y="501302"/>
                  </a:lnTo>
                  <a:lnTo>
                    <a:pt x="530664" y="467085"/>
                  </a:lnTo>
                  <a:lnTo>
                    <a:pt x="554545" y="428607"/>
                  </a:lnTo>
                  <a:lnTo>
                    <a:pt x="572352" y="386472"/>
                  </a:lnTo>
                  <a:lnTo>
                    <a:pt x="583480" y="341285"/>
                  </a:lnTo>
                  <a:lnTo>
                    <a:pt x="587323" y="293651"/>
                  </a:lnTo>
                  <a:lnTo>
                    <a:pt x="583480" y="246020"/>
                  </a:lnTo>
                  <a:lnTo>
                    <a:pt x="572352" y="200836"/>
                  </a:lnTo>
                  <a:lnTo>
                    <a:pt x="554545" y="158703"/>
                  </a:lnTo>
                  <a:lnTo>
                    <a:pt x="530664" y="120226"/>
                  </a:lnTo>
                  <a:lnTo>
                    <a:pt x="501312" y="86009"/>
                  </a:lnTo>
                  <a:lnTo>
                    <a:pt x="467095" y="56658"/>
                  </a:lnTo>
                  <a:lnTo>
                    <a:pt x="428617" y="32777"/>
                  </a:lnTo>
                  <a:lnTo>
                    <a:pt x="386482" y="14970"/>
                  </a:lnTo>
                  <a:lnTo>
                    <a:pt x="341295" y="3843"/>
                  </a:lnTo>
                  <a:lnTo>
                    <a:pt x="293661" y="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3"/>
            <p:cNvSpPr/>
            <p:nvPr/>
          </p:nvSpPr>
          <p:spPr>
            <a:xfrm>
              <a:off x="6476255" y="3468197"/>
              <a:ext cx="587375" cy="587375"/>
            </a:xfrm>
            <a:custGeom>
              <a:avLst/>
              <a:gdLst/>
              <a:ahLst/>
              <a:cxnLst/>
              <a:rect l="l" t="t" r="r" b="b"/>
              <a:pathLst>
                <a:path w="587375" h="587375" extrusionOk="0">
                  <a:moveTo>
                    <a:pt x="293661" y="0"/>
                  </a:moveTo>
                  <a:lnTo>
                    <a:pt x="246027" y="3843"/>
                  </a:lnTo>
                  <a:lnTo>
                    <a:pt x="200840" y="14970"/>
                  </a:lnTo>
                  <a:lnTo>
                    <a:pt x="158706" y="32777"/>
                  </a:lnTo>
                  <a:lnTo>
                    <a:pt x="120227" y="56659"/>
                  </a:lnTo>
                  <a:lnTo>
                    <a:pt x="86010" y="86011"/>
                  </a:lnTo>
                  <a:lnTo>
                    <a:pt x="56658" y="120228"/>
                  </a:lnTo>
                  <a:lnTo>
                    <a:pt x="32777" y="158706"/>
                  </a:lnTo>
                  <a:lnTo>
                    <a:pt x="14970" y="200841"/>
                  </a:lnTo>
                  <a:lnTo>
                    <a:pt x="3843" y="246028"/>
                  </a:lnTo>
                  <a:lnTo>
                    <a:pt x="0" y="293662"/>
                  </a:lnTo>
                  <a:lnTo>
                    <a:pt x="3843" y="341293"/>
                  </a:lnTo>
                  <a:lnTo>
                    <a:pt x="14970" y="386477"/>
                  </a:lnTo>
                  <a:lnTo>
                    <a:pt x="32777" y="428610"/>
                  </a:lnTo>
                  <a:lnTo>
                    <a:pt x="56658" y="467087"/>
                  </a:lnTo>
                  <a:lnTo>
                    <a:pt x="86010" y="501304"/>
                  </a:lnTo>
                  <a:lnTo>
                    <a:pt x="120227" y="530655"/>
                  </a:lnTo>
                  <a:lnTo>
                    <a:pt x="158706" y="554536"/>
                  </a:lnTo>
                  <a:lnTo>
                    <a:pt x="200840" y="572343"/>
                  </a:lnTo>
                  <a:lnTo>
                    <a:pt x="246027" y="583470"/>
                  </a:lnTo>
                  <a:lnTo>
                    <a:pt x="293661" y="587314"/>
                  </a:lnTo>
                  <a:lnTo>
                    <a:pt x="341295" y="583470"/>
                  </a:lnTo>
                  <a:lnTo>
                    <a:pt x="386482" y="572343"/>
                  </a:lnTo>
                  <a:lnTo>
                    <a:pt x="428617" y="554536"/>
                  </a:lnTo>
                  <a:lnTo>
                    <a:pt x="467095" y="530655"/>
                  </a:lnTo>
                  <a:lnTo>
                    <a:pt x="501312" y="501304"/>
                  </a:lnTo>
                  <a:lnTo>
                    <a:pt x="530664" y="467087"/>
                  </a:lnTo>
                  <a:lnTo>
                    <a:pt x="554545" y="428610"/>
                  </a:lnTo>
                  <a:lnTo>
                    <a:pt x="572352" y="386477"/>
                  </a:lnTo>
                  <a:lnTo>
                    <a:pt x="583480" y="341293"/>
                  </a:lnTo>
                  <a:lnTo>
                    <a:pt x="587323" y="293662"/>
                  </a:lnTo>
                  <a:lnTo>
                    <a:pt x="583480" y="246028"/>
                  </a:lnTo>
                  <a:lnTo>
                    <a:pt x="572352" y="200841"/>
                  </a:lnTo>
                  <a:lnTo>
                    <a:pt x="554545" y="158706"/>
                  </a:lnTo>
                  <a:lnTo>
                    <a:pt x="530664" y="120228"/>
                  </a:lnTo>
                  <a:lnTo>
                    <a:pt x="501312" y="86011"/>
                  </a:lnTo>
                  <a:lnTo>
                    <a:pt x="467095" y="56659"/>
                  </a:lnTo>
                  <a:lnTo>
                    <a:pt x="428617" y="32777"/>
                  </a:lnTo>
                  <a:lnTo>
                    <a:pt x="386482" y="14970"/>
                  </a:lnTo>
                  <a:lnTo>
                    <a:pt x="341295" y="3843"/>
                  </a:lnTo>
                  <a:lnTo>
                    <a:pt x="293661" y="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3"/>
            <p:cNvSpPr/>
            <p:nvPr/>
          </p:nvSpPr>
          <p:spPr>
            <a:xfrm>
              <a:off x="4613105" y="3468197"/>
              <a:ext cx="587375" cy="587375"/>
            </a:xfrm>
            <a:custGeom>
              <a:avLst/>
              <a:gdLst/>
              <a:ahLst/>
              <a:cxnLst/>
              <a:rect l="l" t="t" r="r" b="b"/>
              <a:pathLst>
                <a:path w="587375" h="587375" extrusionOk="0">
                  <a:moveTo>
                    <a:pt x="293662" y="0"/>
                  </a:moveTo>
                  <a:lnTo>
                    <a:pt x="246028" y="3843"/>
                  </a:lnTo>
                  <a:lnTo>
                    <a:pt x="200841" y="14970"/>
                  </a:lnTo>
                  <a:lnTo>
                    <a:pt x="158706" y="32777"/>
                  </a:lnTo>
                  <a:lnTo>
                    <a:pt x="120228" y="56659"/>
                  </a:lnTo>
                  <a:lnTo>
                    <a:pt x="86011" y="86011"/>
                  </a:lnTo>
                  <a:lnTo>
                    <a:pt x="56659" y="120228"/>
                  </a:lnTo>
                  <a:lnTo>
                    <a:pt x="32777" y="158706"/>
                  </a:lnTo>
                  <a:lnTo>
                    <a:pt x="14970" y="200841"/>
                  </a:lnTo>
                  <a:lnTo>
                    <a:pt x="3843" y="246028"/>
                  </a:lnTo>
                  <a:lnTo>
                    <a:pt x="0" y="293662"/>
                  </a:lnTo>
                  <a:lnTo>
                    <a:pt x="3843" y="341293"/>
                  </a:lnTo>
                  <a:lnTo>
                    <a:pt x="14970" y="386477"/>
                  </a:lnTo>
                  <a:lnTo>
                    <a:pt x="32777" y="428610"/>
                  </a:lnTo>
                  <a:lnTo>
                    <a:pt x="56659" y="467087"/>
                  </a:lnTo>
                  <a:lnTo>
                    <a:pt x="86011" y="501304"/>
                  </a:lnTo>
                  <a:lnTo>
                    <a:pt x="120228" y="530655"/>
                  </a:lnTo>
                  <a:lnTo>
                    <a:pt x="158706" y="554536"/>
                  </a:lnTo>
                  <a:lnTo>
                    <a:pt x="200841" y="572343"/>
                  </a:lnTo>
                  <a:lnTo>
                    <a:pt x="246028" y="583470"/>
                  </a:lnTo>
                  <a:lnTo>
                    <a:pt x="293662" y="587314"/>
                  </a:lnTo>
                  <a:lnTo>
                    <a:pt x="341296" y="583470"/>
                  </a:lnTo>
                  <a:lnTo>
                    <a:pt x="386482" y="572343"/>
                  </a:lnTo>
                  <a:lnTo>
                    <a:pt x="428617" y="554536"/>
                  </a:lnTo>
                  <a:lnTo>
                    <a:pt x="467096" y="530655"/>
                  </a:lnTo>
                  <a:lnTo>
                    <a:pt x="501313" y="501304"/>
                  </a:lnTo>
                  <a:lnTo>
                    <a:pt x="530665" y="467087"/>
                  </a:lnTo>
                  <a:lnTo>
                    <a:pt x="554546" y="428610"/>
                  </a:lnTo>
                  <a:lnTo>
                    <a:pt x="572353" y="386477"/>
                  </a:lnTo>
                  <a:lnTo>
                    <a:pt x="583481" y="341293"/>
                  </a:lnTo>
                  <a:lnTo>
                    <a:pt x="587324" y="293662"/>
                  </a:lnTo>
                  <a:lnTo>
                    <a:pt x="583481" y="246028"/>
                  </a:lnTo>
                  <a:lnTo>
                    <a:pt x="572353" y="200841"/>
                  </a:lnTo>
                  <a:lnTo>
                    <a:pt x="554546" y="158706"/>
                  </a:lnTo>
                  <a:lnTo>
                    <a:pt x="530665" y="120228"/>
                  </a:lnTo>
                  <a:lnTo>
                    <a:pt x="501313" y="86011"/>
                  </a:lnTo>
                  <a:lnTo>
                    <a:pt x="467096" y="56659"/>
                  </a:lnTo>
                  <a:lnTo>
                    <a:pt x="428617" y="32777"/>
                  </a:lnTo>
                  <a:lnTo>
                    <a:pt x="386482" y="14970"/>
                  </a:lnTo>
                  <a:lnTo>
                    <a:pt x="341296" y="3843"/>
                  </a:lnTo>
                  <a:lnTo>
                    <a:pt x="293662" y="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3"/>
            <p:cNvSpPr/>
            <p:nvPr/>
          </p:nvSpPr>
          <p:spPr>
            <a:xfrm>
              <a:off x="7356709" y="2734051"/>
              <a:ext cx="587375" cy="587375"/>
            </a:xfrm>
            <a:custGeom>
              <a:avLst/>
              <a:gdLst/>
              <a:ahLst/>
              <a:cxnLst/>
              <a:rect l="l" t="t" r="r" b="b"/>
              <a:pathLst>
                <a:path w="587375" h="587375" extrusionOk="0">
                  <a:moveTo>
                    <a:pt x="293662" y="0"/>
                  </a:moveTo>
                  <a:lnTo>
                    <a:pt x="246028" y="3843"/>
                  </a:lnTo>
                  <a:lnTo>
                    <a:pt x="200841" y="14970"/>
                  </a:lnTo>
                  <a:lnTo>
                    <a:pt x="158706" y="32777"/>
                  </a:lnTo>
                  <a:lnTo>
                    <a:pt x="120228" y="56659"/>
                  </a:lnTo>
                  <a:lnTo>
                    <a:pt x="86011" y="86011"/>
                  </a:lnTo>
                  <a:lnTo>
                    <a:pt x="56659" y="120228"/>
                  </a:lnTo>
                  <a:lnTo>
                    <a:pt x="32777" y="158706"/>
                  </a:lnTo>
                  <a:lnTo>
                    <a:pt x="14970" y="200841"/>
                  </a:lnTo>
                  <a:lnTo>
                    <a:pt x="3843" y="246028"/>
                  </a:lnTo>
                  <a:lnTo>
                    <a:pt x="0" y="293662"/>
                  </a:lnTo>
                  <a:lnTo>
                    <a:pt x="3843" y="341293"/>
                  </a:lnTo>
                  <a:lnTo>
                    <a:pt x="14970" y="386477"/>
                  </a:lnTo>
                  <a:lnTo>
                    <a:pt x="32777" y="428610"/>
                  </a:lnTo>
                  <a:lnTo>
                    <a:pt x="56659" y="467087"/>
                  </a:lnTo>
                  <a:lnTo>
                    <a:pt x="86011" y="501304"/>
                  </a:lnTo>
                  <a:lnTo>
                    <a:pt x="120228" y="530655"/>
                  </a:lnTo>
                  <a:lnTo>
                    <a:pt x="158706" y="554536"/>
                  </a:lnTo>
                  <a:lnTo>
                    <a:pt x="200841" y="572343"/>
                  </a:lnTo>
                  <a:lnTo>
                    <a:pt x="246028" y="583470"/>
                  </a:lnTo>
                  <a:lnTo>
                    <a:pt x="293662" y="587314"/>
                  </a:lnTo>
                  <a:lnTo>
                    <a:pt x="341296" y="583470"/>
                  </a:lnTo>
                  <a:lnTo>
                    <a:pt x="386482" y="572343"/>
                  </a:lnTo>
                  <a:lnTo>
                    <a:pt x="428617" y="554536"/>
                  </a:lnTo>
                  <a:lnTo>
                    <a:pt x="467096" y="530655"/>
                  </a:lnTo>
                  <a:lnTo>
                    <a:pt x="501313" y="501304"/>
                  </a:lnTo>
                  <a:lnTo>
                    <a:pt x="530665" y="467087"/>
                  </a:lnTo>
                  <a:lnTo>
                    <a:pt x="554546" y="428610"/>
                  </a:lnTo>
                  <a:lnTo>
                    <a:pt x="572353" y="386477"/>
                  </a:lnTo>
                  <a:lnTo>
                    <a:pt x="583481" y="341293"/>
                  </a:lnTo>
                  <a:lnTo>
                    <a:pt x="587324" y="293662"/>
                  </a:lnTo>
                  <a:lnTo>
                    <a:pt x="583481" y="246028"/>
                  </a:lnTo>
                  <a:lnTo>
                    <a:pt x="572353" y="200841"/>
                  </a:lnTo>
                  <a:lnTo>
                    <a:pt x="554546" y="158706"/>
                  </a:lnTo>
                  <a:lnTo>
                    <a:pt x="530665" y="120228"/>
                  </a:lnTo>
                  <a:lnTo>
                    <a:pt x="501313" y="86011"/>
                  </a:lnTo>
                  <a:lnTo>
                    <a:pt x="467096" y="56659"/>
                  </a:lnTo>
                  <a:lnTo>
                    <a:pt x="428617" y="32777"/>
                  </a:lnTo>
                  <a:lnTo>
                    <a:pt x="386482" y="14970"/>
                  </a:lnTo>
                  <a:lnTo>
                    <a:pt x="341296" y="3843"/>
                  </a:lnTo>
                  <a:lnTo>
                    <a:pt x="293662" y="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3"/>
            <p:cNvSpPr/>
            <p:nvPr/>
          </p:nvSpPr>
          <p:spPr>
            <a:xfrm>
              <a:off x="7356709" y="3468197"/>
              <a:ext cx="587375" cy="587375"/>
            </a:xfrm>
            <a:custGeom>
              <a:avLst/>
              <a:gdLst/>
              <a:ahLst/>
              <a:cxnLst/>
              <a:rect l="l" t="t" r="r" b="b"/>
              <a:pathLst>
                <a:path w="587375" h="587375" extrusionOk="0">
                  <a:moveTo>
                    <a:pt x="293662" y="0"/>
                  </a:moveTo>
                  <a:lnTo>
                    <a:pt x="246028" y="3843"/>
                  </a:lnTo>
                  <a:lnTo>
                    <a:pt x="200841" y="14970"/>
                  </a:lnTo>
                  <a:lnTo>
                    <a:pt x="158706" y="32777"/>
                  </a:lnTo>
                  <a:lnTo>
                    <a:pt x="120228" y="56659"/>
                  </a:lnTo>
                  <a:lnTo>
                    <a:pt x="86011" y="86011"/>
                  </a:lnTo>
                  <a:lnTo>
                    <a:pt x="56659" y="120228"/>
                  </a:lnTo>
                  <a:lnTo>
                    <a:pt x="32777" y="158706"/>
                  </a:lnTo>
                  <a:lnTo>
                    <a:pt x="14970" y="200841"/>
                  </a:lnTo>
                  <a:lnTo>
                    <a:pt x="3843" y="246028"/>
                  </a:lnTo>
                  <a:lnTo>
                    <a:pt x="0" y="293662"/>
                  </a:lnTo>
                  <a:lnTo>
                    <a:pt x="3843" y="341293"/>
                  </a:lnTo>
                  <a:lnTo>
                    <a:pt x="14970" y="386477"/>
                  </a:lnTo>
                  <a:lnTo>
                    <a:pt x="32777" y="428610"/>
                  </a:lnTo>
                  <a:lnTo>
                    <a:pt x="56659" y="467087"/>
                  </a:lnTo>
                  <a:lnTo>
                    <a:pt x="86011" y="501304"/>
                  </a:lnTo>
                  <a:lnTo>
                    <a:pt x="120228" y="530655"/>
                  </a:lnTo>
                  <a:lnTo>
                    <a:pt x="158706" y="554536"/>
                  </a:lnTo>
                  <a:lnTo>
                    <a:pt x="200841" y="572343"/>
                  </a:lnTo>
                  <a:lnTo>
                    <a:pt x="246028" y="583470"/>
                  </a:lnTo>
                  <a:lnTo>
                    <a:pt x="293662" y="587314"/>
                  </a:lnTo>
                  <a:lnTo>
                    <a:pt x="341296" y="583470"/>
                  </a:lnTo>
                  <a:lnTo>
                    <a:pt x="386482" y="572343"/>
                  </a:lnTo>
                  <a:lnTo>
                    <a:pt x="428617" y="554536"/>
                  </a:lnTo>
                  <a:lnTo>
                    <a:pt x="467096" y="530655"/>
                  </a:lnTo>
                  <a:lnTo>
                    <a:pt x="501313" y="501304"/>
                  </a:lnTo>
                  <a:lnTo>
                    <a:pt x="530665" y="467087"/>
                  </a:lnTo>
                  <a:lnTo>
                    <a:pt x="554546" y="428610"/>
                  </a:lnTo>
                  <a:lnTo>
                    <a:pt x="572353" y="386477"/>
                  </a:lnTo>
                  <a:lnTo>
                    <a:pt x="583481" y="341293"/>
                  </a:lnTo>
                  <a:lnTo>
                    <a:pt x="587324" y="293662"/>
                  </a:lnTo>
                  <a:lnTo>
                    <a:pt x="583481" y="246028"/>
                  </a:lnTo>
                  <a:lnTo>
                    <a:pt x="572353" y="200841"/>
                  </a:lnTo>
                  <a:lnTo>
                    <a:pt x="554546" y="158706"/>
                  </a:lnTo>
                  <a:lnTo>
                    <a:pt x="530665" y="120228"/>
                  </a:lnTo>
                  <a:lnTo>
                    <a:pt x="501313" y="86011"/>
                  </a:lnTo>
                  <a:lnTo>
                    <a:pt x="467096" y="56659"/>
                  </a:lnTo>
                  <a:lnTo>
                    <a:pt x="428617" y="32777"/>
                  </a:lnTo>
                  <a:lnTo>
                    <a:pt x="386482" y="14970"/>
                  </a:lnTo>
                  <a:lnTo>
                    <a:pt x="341296" y="3843"/>
                  </a:lnTo>
                  <a:lnTo>
                    <a:pt x="293662" y="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3"/>
            <p:cNvSpPr/>
            <p:nvPr/>
          </p:nvSpPr>
          <p:spPr>
            <a:xfrm>
              <a:off x="5172911" y="3201835"/>
              <a:ext cx="387985" cy="387985"/>
            </a:xfrm>
            <a:custGeom>
              <a:avLst/>
              <a:gdLst/>
              <a:ahLst/>
              <a:cxnLst/>
              <a:rect l="l" t="t" r="r" b="b"/>
              <a:pathLst>
                <a:path w="387985" h="387985" extrusionOk="0">
                  <a:moveTo>
                    <a:pt x="193810" y="0"/>
                  </a:moveTo>
                  <a:lnTo>
                    <a:pt x="149369" y="5118"/>
                  </a:lnTo>
                  <a:lnTo>
                    <a:pt x="108574" y="19699"/>
                  </a:lnTo>
                  <a:lnTo>
                    <a:pt x="72589" y="42579"/>
                  </a:lnTo>
                  <a:lnTo>
                    <a:pt x="42575" y="72595"/>
                  </a:lnTo>
                  <a:lnTo>
                    <a:pt x="19697" y="108582"/>
                  </a:lnTo>
                  <a:lnTo>
                    <a:pt x="5118" y="149378"/>
                  </a:lnTo>
                  <a:lnTo>
                    <a:pt x="0" y="193820"/>
                  </a:lnTo>
                  <a:lnTo>
                    <a:pt x="5118" y="238258"/>
                  </a:lnTo>
                  <a:lnTo>
                    <a:pt x="19697" y="279051"/>
                  </a:lnTo>
                  <a:lnTo>
                    <a:pt x="42575" y="315037"/>
                  </a:lnTo>
                  <a:lnTo>
                    <a:pt x="72589" y="345052"/>
                  </a:lnTo>
                  <a:lnTo>
                    <a:pt x="108574" y="367931"/>
                  </a:lnTo>
                  <a:lnTo>
                    <a:pt x="149369" y="382512"/>
                  </a:lnTo>
                  <a:lnTo>
                    <a:pt x="193810" y="387631"/>
                  </a:lnTo>
                  <a:lnTo>
                    <a:pt x="238251" y="382512"/>
                  </a:lnTo>
                  <a:lnTo>
                    <a:pt x="279046" y="367931"/>
                  </a:lnTo>
                  <a:lnTo>
                    <a:pt x="315031" y="345052"/>
                  </a:lnTo>
                  <a:lnTo>
                    <a:pt x="345044" y="315037"/>
                  </a:lnTo>
                  <a:lnTo>
                    <a:pt x="367922" y="279051"/>
                  </a:lnTo>
                  <a:lnTo>
                    <a:pt x="382502" y="238258"/>
                  </a:lnTo>
                  <a:lnTo>
                    <a:pt x="387620" y="193820"/>
                  </a:lnTo>
                  <a:lnTo>
                    <a:pt x="382502" y="149378"/>
                  </a:lnTo>
                  <a:lnTo>
                    <a:pt x="367922" y="108582"/>
                  </a:lnTo>
                  <a:lnTo>
                    <a:pt x="345044" y="72595"/>
                  </a:lnTo>
                  <a:lnTo>
                    <a:pt x="315031" y="42579"/>
                  </a:lnTo>
                  <a:lnTo>
                    <a:pt x="279046" y="19699"/>
                  </a:lnTo>
                  <a:lnTo>
                    <a:pt x="238251" y="5118"/>
                  </a:lnTo>
                  <a:lnTo>
                    <a:pt x="193810" y="0"/>
                  </a:lnTo>
                  <a:close/>
                </a:path>
              </a:pathLst>
            </a:custGeom>
            <a:solidFill>
              <a:srgbClr val="E5873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3"/>
            <p:cNvSpPr/>
            <p:nvPr/>
          </p:nvSpPr>
          <p:spPr>
            <a:xfrm>
              <a:off x="7016330" y="3201842"/>
              <a:ext cx="387985" cy="387985"/>
            </a:xfrm>
            <a:custGeom>
              <a:avLst/>
              <a:gdLst/>
              <a:ahLst/>
              <a:cxnLst/>
              <a:rect l="l" t="t" r="r" b="b"/>
              <a:pathLst>
                <a:path w="387984" h="387985" extrusionOk="0">
                  <a:moveTo>
                    <a:pt x="193810" y="0"/>
                  </a:moveTo>
                  <a:lnTo>
                    <a:pt x="149372" y="5118"/>
                  </a:lnTo>
                  <a:lnTo>
                    <a:pt x="108579" y="19699"/>
                  </a:lnTo>
                  <a:lnTo>
                    <a:pt x="72593" y="42579"/>
                  </a:lnTo>
                  <a:lnTo>
                    <a:pt x="42579" y="72593"/>
                  </a:lnTo>
                  <a:lnTo>
                    <a:pt x="19699" y="108578"/>
                  </a:lnTo>
                  <a:lnTo>
                    <a:pt x="5118" y="149372"/>
                  </a:lnTo>
                  <a:lnTo>
                    <a:pt x="0" y="193809"/>
                  </a:lnTo>
                  <a:lnTo>
                    <a:pt x="5118" y="238247"/>
                  </a:lnTo>
                  <a:lnTo>
                    <a:pt x="19699" y="279041"/>
                  </a:lnTo>
                  <a:lnTo>
                    <a:pt x="42579" y="315027"/>
                  </a:lnTo>
                  <a:lnTo>
                    <a:pt x="72593" y="345041"/>
                  </a:lnTo>
                  <a:lnTo>
                    <a:pt x="108579" y="367920"/>
                  </a:lnTo>
                  <a:lnTo>
                    <a:pt x="149372" y="382501"/>
                  </a:lnTo>
                  <a:lnTo>
                    <a:pt x="193810" y="387620"/>
                  </a:lnTo>
                  <a:lnTo>
                    <a:pt x="238252" y="382501"/>
                  </a:lnTo>
                  <a:lnTo>
                    <a:pt x="279048" y="367920"/>
                  </a:lnTo>
                  <a:lnTo>
                    <a:pt x="315035" y="345041"/>
                  </a:lnTo>
                  <a:lnTo>
                    <a:pt x="345051" y="315027"/>
                  </a:lnTo>
                  <a:lnTo>
                    <a:pt x="367931" y="279041"/>
                  </a:lnTo>
                  <a:lnTo>
                    <a:pt x="382512" y="238247"/>
                  </a:lnTo>
                  <a:lnTo>
                    <a:pt x="387631" y="193809"/>
                  </a:lnTo>
                  <a:lnTo>
                    <a:pt x="382512" y="149372"/>
                  </a:lnTo>
                  <a:lnTo>
                    <a:pt x="367931" y="108578"/>
                  </a:lnTo>
                  <a:lnTo>
                    <a:pt x="345051" y="72593"/>
                  </a:lnTo>
                  <a:lnTo>
                    <a:pt x="315035" y="42579"/>
                  </a:lnTo>
                  <a:lnTo>
                    <a:pt x="279048" y="19699"/>
                  </a:lnTo>
                  <a:lnTo>
                    <a:pt x="238252" y="5118"/>
                  </a:lnTo>
                  <a:lnTo>
                    <a:pt x="193810" y="0"/>
                  </a:lnTo>
                  <a:close/>
                </a:path>
              </a:pathLst>
            </a:custGeom>
            <a:solidFill>
              <a:srgbClr val="E5873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3"/>
            <p:cNvSpPr/>
            <p:nvPr/>
          </p:nvSpPr>
          <p:spPr>
            <a:xfrm>
              <a:off x="7016333" y="2466897"/>
              <a:ext cx="387985" cy="387985"/>
            </a:xfrm>
            <a:custGeom>
              <a:avLst/>
              <a:gdLst/>
              <a:ahLst/>
              <a:cxnLst/>
              <a:rect l="l" t="t" r="r" b="b"/>
              <a:pathLst>
                <a:path w="387984" h="387985" extrusionOk="0">
                  <a:moveTo>
                    <a:pt x="193810" y="0"/>
                  </a:moveTo>
                  <a:lnTo>
                    <a:pt x="149369" y="5118"/>
                  </a:lnTo>
                  <a:lnTo>
                    <a:pt x="108574" y="19700"/>
                  </a:lnTo>
                  <a:lnTo>
                    <a:pt x="72589" y="42580"/>
                  </a:lnTo>
                  <a:lnTo>
                    <a:pt x="42575" y="72595"/>
                  </a:lnTo>
                  <a:lnTo>
                    <a:pt x="19697" y="108583"/>
                  </a:lnTo>
                  <a:lnTo>
                    <a:pt x="5118" y="149379"/>
                  </a:lnTo>
                  <a:lnTo>
                    <a:pt x="0" y="193821"/>
                  </a:lnTo>
                  <a:lnTo>
                    <a:pt x="5118" y="238259"/>
                  </a:lnTo>
                  <a:lnTo>
                    <a:pt x="19697" y="279052"/>
                  </a:lnTo>
                  <a:lnTo>
                    <a:pt x="42575" y="315038"/>
                  </a:lnTo>
                  <a:lnTo>
                    <a:pt x="72589" y="345053"/>
                  </a:lnTo>
                  <a:lnTo>
                    <a:pt x="108574" y="367932"/>
                  </a:lnTo>
                  <a:lnTo>
                    <a:pt x="149369" y="382513"/>
                  </a:lnTo>
                  <a:lnTo>
                    <a:pt x="193810" y="387632"/>
                  </a:lnTo>
                  <a:lnTo>
                    <a:pt x="238251" y="382513"/>
                  </a:lnTo>
                  <a:lnTo>
                    <a:pt x="279046" y="367932"/>
                  </a:lnTo>
                  <a:lnTo>
                    <a:pt x="315032" y="345053"/>
                  </a:lnTo>
                  <a:lnTo>
                    <a:pt x="345045" y="315038"/>
                  </a:lnTo>
                  <a:lnTo>
                    <a:pt x="367923" y="279052"/>
                  </a:lnTo>
                  <a:lnTo>
                    <a:pt x="382503" y="238259"/>
                  </a:lnTo>
                  <a:lnTo>
                    <a:pt x="387621" y="193821"/>
                  </a:lnTo>
                  <a:lnTo>
                    <a:pt x="382503" y="149379"/>
                  </a:lnTo>
                  <a:lnTo>
                    <a:pt x="367923" y="108583"/>
                  </a:lnTo>
                  <a:lnTo>
                    <a:pt x="345045" y="72595"/>
                  </a:lnTo>
                  <a:lnTo>
                    <a:pt x="315032" y="42580"/>
                  </a:lnTo>
                  <a:lnTo>
                    <a:pt x="279046" y="19700"/>
                  </a:lnTo>
                  <a:lnTo>
                    <a:pt x="238251" y="5118"/>
                  </a:lnTo>
                  <a:lnTo>
                    <a:pt x="193810" y="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3"/>
            <p:cNvSpPr/>
            <p:nvPr/>
          </p:nvSpPr>
          <p:spPr>
            <a:xfrm>
              <a:off x="7512732" y="5743492"/>
              <a:ext cx="1164590" cy="1087755"/>
            </a:xfrm>
            <a:custGeom>
              <a:avLst/>
              <a:gdLst/>
              <a:ahLst/>
              <a:cxnLst/>
              <a:rect l="l" t="t" r="r" b="b"/>
              <a:pathLst>
                <a:path w="1164590" h="1087754" extrusionOk="0">
                  <a:moveTo>
                    <a:pt x="868968" y="0"/>
                  </a:moveTo>
                  <a:lnTo>
                    <a:pt x="821829" y="1304"/>
                  </a:lnTo>
                  <a:lnTo>
                    <a:pt x="774773" y="5155"/>
                  </a:lnTo>
                  <a:lnTo>
                    <a:pt x="727910" y="11560"/>
                  </a:lnTo>
                  <a:lnTo>
                    <a:pt x="681351" y="20525"/>
                  </a:lnTo>
                  <a:lnTo>
                    <a:pt x="635208" y="32059"/>
                  </a:lnTo>
                  <a:lnTo>
                    <a:pt x="589590" y="46168"/>
                  </a:lnTo>
                  <a:lnTo>
                    <a:pt x="544608" y="62859"/>
                  </a:lnTo>
                  <a:lnTo>
                    <a:pt x="500375" y="82140"/>
                  </a:lnTo>
                  <a:lnTo>
                    <a:pt x="457000" y="104017"/>
                  </a:lnTo>
                  <a:lnTo>
                    <a:pt x="414595" y="128497"/>
                  </a:lnTo>
                  <a:lnTo>
                    <a:pt x="373270" y="155588"/>
                  </a:lnTo>
                  <a:lnTo>
                    <a:pt x="333136" y="185297"/>
                  </a:lnTo>
                  <a:lnTo>
                    <a:pt x="294304" y="217631"/>
                  </a:lnTo>
                  <a:lnTo>
                    <a:pt x="257389" y="252119"/>
                  </a:lnTo>
                  <a:lnTo>
                    <a:pt x="222915" y="288228"/>
                  </a:lnTo>
                  <a:lnTo>
                    <a:pt x="190889" y="325846"/>
                  </a:lnTo>
                  <a:lnTo>
                    <a:pt x="161317" y="364862"/>
                  </a:lnTo>
                  <a:lnTo>
                    <a:pt x="134207" y="405164"/>
                  </a:lnTo>
                  <a:lnTo>
                    <a:pt x="109565" y="446643"/>
                  </a:lnTo>
                  <a:lnTo>
                    <a:pt x="87399" y="489188"/>
                  </a:lnTo>
                  <a:lnTo>
                    <a:pt x="67715" y="532687"/>
                  </a:lnTo>
                  <a:lnTo>
                    <a:pt x="50519" y="577029"/>
                  </a:lnTo>
                  <a:lnTo>
                    <a:pt x="35820" y="622103"/>
                  </a:lnTo>
                  <a:lnTo>
                    <a:pt x="23623" y="667800"/>
                  </a:lnTo>
                  <a:lnTo>
                    <a:pt x="13936" y="714007"/>
                  </a:lnTo>
                  <a:lnTo>
                    <a:pt x="6765" y="760614"/>
                  </a:lnTo>
                  <a:lnTo>
                    <a:pt x="2117" y="807510"/>
                  </a:lnTo>
                  <a:lnTo>
                    <a:pt x="0" y="854584"/>
                  </a:lnTo>
                  <a:lnTo>
                    <a:pt x="419" y="901725"/>
                  </a:lnTo>
                  <a:lnTo>
                    <a:pt x="3382" y="948822"/>
                  </a:lnTo>
                  <a:lnTo>
                    <a:pt x="8895" y="995764"/>
                  </a:lnTo>
                  <a:lnTo>
                    <a:pt x="16966" y="1042441"/>
                  </a:lnTo>
                  <a:lnTo>
                    <a:pt x="62272" y="1056266"/>
                  </a:lnTo>
                  <a:lnTo>
                    <a:pt x="108159" y="1067586"/>
                  </a:lnTo>
                  <a:lnTo>
                    <a:pt x="154518" y="1076395"/>
                  </a:lnTo>
                  <a:lnTo>
                    <a:pt x="201236" y="1082684"/>
                  </a:lnTo>
                  <a:lnTo>
                    <a:pt x="248203" y="1086448"/>
                  </a:lnTo>
                  <a:lnTo>
                    <a:pt x="295309" y="1087680"/>
                  </a:lnTo>
                  <a:lnTo>
                    <a:pt x="342443" y="1086371"/>
                  </a:lnTo>
                  <a:lnTo>
                    <a:pt x="389493" y="1082517"/>
                  </a:lnTo>
                  <a:lnTo>
                    <a:pt x="436349" y="1076108"/>
                  </a:lnTo>
                  <a:lnTo>
                    <a:pt x="482900" y="1067140"/>
                  </a:lnTo>
                  <a:lnTo>
                    <a:pt x="529036" y="1055604"/>
                  </a:lnTo>
                  <a:lnTo>
                    <a:pt x="574644" y="1041494"/>
                  </a:lnTo>
                  <a:lnTo>
                    <a:pt x="619616" y="1024802"/>
                  </a:lnTo>
                  <a:lnTo>
                    <a:pt x="663839" y="1005522"/>
                  </a:lnTo>
                  <a:lnTo>
                    <a:pt x="707204" y="983648"/>
                  </a:lnTo>
                  <a:lnTo>
                    <a:pt x="749598" y="959171"/>
                  </a:lnTo>
                  <a:lnTo>
                    <a:pt x="790912" y="932085"/>
                  </a:lnTo>
                  <a:lnTo>
                    <a:pt x="831034" y="902383"/>
                  </a:lnTo>
                  <a:lnTo>
                    <a:pt x="869854" y="870058"/>
                  </a:lnTo>
                  <a:lnTo>
                    <a:pt x="906771" y="835569"/>
                  </a:lnTo>
                  <a:lnTo>
                    <a:pt x="941248" y="799460"/>
                  </a:lnTo>
                  <a:lnTo>
                    <a:pt x="973279" y="761843"/>
                  </a:lnTo>
                  <a:lnTo>
                    <a:pt x="1002856" y="722827"/>
                  </a:lnTo>
                  <a:lnTo>
                    <a:pt x="1029974" y="682524"/>
                  </a:lnTo>
                  <a:lnTo>
                    <a:pt x="1054623" y="641045"/>
                  </a:lnTo>
                  <a:lnTo>
                    <a:pt x="1076798" y="598501"/>
                  </a:lnTo>
                  <a:lnTo>
                    <a:pt x="1096492" y="555003"/>
                  </a:lnTo>
                  <a:lnTo>
                    <a:pt x="1113697" y="510661"/>
                  </a:lnTo>
                  <a:lnTo>
                    <a:pt x="1128406" y="465586"/>
                  </a:lnTo>
                  <a:lnTo>
                    <a:pt x="1140612" y="419890"/>
                  </a:lnTo>
                  <a:lnTo>
                    <a:pt x="1150309" y="373684"/>
                  </a:lnTo>
                  <a:lnTo>
                    <a:pt x="1157488" y="327078"/>
                  </a:lnTo>
                  <a:lnTo>
                    <a:pt x="1162144" y="280183"/>
                  </a:lnTo>
                  <a:lnTo>
                    <a:pt x="1164269" y="233110"/>
                  </a:lnTo>
                  <a:lnTo>
                    <a:pt x="1163855" y="185970"/>
                  </a:lnTo>
                  <a:lnTo>
                    <a:pt x="1160896" y="138874"/>
                  </a:lnTo>
                  <a:lnTo>
                    <a:pt x="1155385" y="91933"/>
                  </a:lnTo>
                  <a:lnTo>
                    <a:pt x="1147315" y="45258"/>
                  </a:lnTo>
                  <a:lnTo>
                    <a:pt x="1102012" y="31431"/>
                  </a:lnTo>
                  <a:lnTo>
                    <a:pt x="1056126" y="20108"/>
                  </a:lnTo>
                  <a:lnTo>
                    <a:pt x="1009768" y="11296"/>
                  </a:lnTo>
                  <a:lnTo>
                    <a:pt x="963048" y="5003"/>
                  </a:lnTo>
                  <a:lnTo>
                    <a:pt x="916078" y="1235"/>
                  </a:lnTo>
                  <a:lnTo>
                    <a:pt x="868968" y="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3"/>
            <p:cNvSpPr/>
            <p:nvPr/>
          </p:nvSpPr>
          <p:spPr>
            <a:xfrm>
              <a:off x="6983845" y="4477277"/>
              <a:ext cx="1760855" cy="1103630"/>
            </a:xfrm>
            <a:custGeom>
              <a:avLst/>
              <a:gdLst/>
              <a:ahLst/>
              <a:cxnLst/>
              <a:rect l="l" t="t" r="r" b="b"/>
              <a:pathLst>
                <a:path w="1760854" h="1103629" extrusionOk="0">
                  <a:moveTo>
                    <a:pt x="587324" y="809840"/>
                  </a:moveTo>
                  <a:lnTo>
                    <a:pt x="583488" y="762203"/>
                  </a:lnTo>
                  <a:lnTo>
                    <a:pt x="572363" y="717029"/>
                  </a:lnTo>
                  <a:lnTo>
                    <a:pt x="554558" y="674890"/>
                  </a:lnTo>
                  <a:lnTo>
                    <a:pt x="530669" y="636409"/>
                  </a:lnTo>
                  <a:lnTo>
                    <a:pt x="501319" y="602195"/>
                  </a:lnTo>
                  <a:lnTo>
                    <a:pt x="467106" y="572846"/>
                  </a:lnTo>
                  <a:lnTo>
                    <a:pt x="428625" y="548970"/>
                  </a:lnTo>
                  <a:lnTo>
                    <a:pt x="386486" y="531164"/>
                  </a:lnTo>
                  <a:lnTo>
                    <a:pt x="341299" y="520026"/>
                  </a:lnTo>
                  <a:lnTo>
                    <a:pt x="293662" y="516191"/>
                  </a:lnTo>
                  <a:lnTo>
                    <a:pt x="246037" y="520026"/>
                  </a:lnTo>
                  <a:lnTo>
                    <a:pt x="200850" y="531164"/>
                  </a:lnTo>
                  <a:lnTo>
                    <a:pt x="158711" y="548970"/>
                  </a:lnTo>
                  <a:lnTo>
                    <a:pt x="120230" y="572846"/>
                  </a:lnTo>
                  <a:lnTo>
                    <a:pt x="86017" y="602195"/>
                  </a:lnTo>
                  <a:lnTo>
                    <a:pt x="56667" y="636409"/>
                  </a:lnTo>
                  <a:lnTo>
                    <a:pt x="32778" y="674890"/>
                  </a:lnTo>
                  <a:lnTo>
                    <a:pt x="14973" y="717029"/>
                  </a:lnTo>
                  <a:lnTo>
                    <a:pt x="3848" y="762203"/>
                  </a:lnTo>
                  <a:lnTo>
                    <a:pt x="0" y="809840"/>
                  </a:lnTo>
                  <a:lnTo>
                    <a:pt x="3848" y="857478"/>
                  </a:lnTo>
                  <a:lnTo>
                    <a:pt x="14973" y="902665"/>
                  </a:lnTo>
                  <a:lnTo>
                    <a:pt x="32778" y="944791"/>
                  </a:lnTo>
                  <a:lnTo>
                    <a:pt x="56667" y="983272"/>
                  </a:lnTo>
                  <a:lnTo>
                    <a:pt x="86017" y="1017485"/>
                  </a:lnTo>
                  <a:lnTo>
                    <a:pt x="120230" y="1046848"/>
                  </a:lnTo>
                  <a:lnTo>
                    <a:pt x="158711" y="1070724"/>
                  </a:lnTo>
                  <a:lnTo>
                    <a:pt x="200850" y="1088529"/>
                  </a:lnTo>
                  <a:lnTo>
                    <a:pt x="246037" y="1099654"/>
                  </a:lnTo>
                  <a:lnTo>
                    <a:pt x="293662" y="1103503"/>
                  </a:lnTo>
                  <a:lnTo>
                    <a:pt x="341299" y="1099654"/>
                  </a:lnTo>
                  <a:lnTo>
                    <a:pt x="386486" y="1088529"/>
                  </a:lnTo>
                  <a:lnTo>
                    <a:pt x="428625" y="1070724"/>
                  </a:lnTo>
                  <a:lnTo>
                    <a:pt x="467106" y="1046848"/>
                  </a:lnTo>
                  <a:lnTo>
                    <a:pt x="501319" y="1017485"/>
                  </a:lnTo>
                  <a:lnTo>
                    <a:pt x="530669" y="983272"/>
                  </a:lnTo>
                  <a:lnTo>
                    <a:pt x="554558" y="944791"/>
                  </a:lnTo>
                  <a:lnTo>
                    <a:pt x="572363" y="902665"/>
                  </a:lnTo>
                  <a:lnTo>
                    <a:pt x="583488" y="857478"/>
                  </a:lnTo>
                  <a:lnTo>
                    <a:pt x="587324" y="809840"/>
                  </a:lnTo>
                  <a:close/>
                </a:path>
                <a:path w="1760854" h="1103629" extrusionOk="0">
                  <a:moveTo>
                    <a:pt x="1760524" y="854570"/>
                  </a:moveTo>
                  <a:lnTo>
                    <a:pt x="1758403" y="807504"/>
                  </a:lnTo>
                  <a:lnTo>
                    <a:pt x="1753743" y="760603"/>
                  </a:lnTo>
                  <a:lnTo>
                    <a:pt x="1746567" y="714006"/>
                  </a:lnTo>
                  <a:lnTo>
                    <a:pt x="1736864" y="667791"/>
                  </a:lnTo>
                  <a:lnTo>
                    <a:pt x="1724660" y="622096"/>
                  </a:lnTo>
                  <a:lnTo>
                    <a:pt x="1709953" y="577024"/>
                  </a:lnTo>
                  <a:lnTo>
                    <a:pt x="1692744" y="532688"/>
                  </a:lnTo>
                  <a:lnTo>
                    <a:pt x="1673047" y="489191"/>
                  </a:lnTo>
                  <a:lnTo>
                    <a:pt x="1650873" y="446646"/>
                  </a:lnTo>
                  <a:lnTo>
                    <a:pt x="1626222" y="405168"/>
                  </a:lnTo>
                  <a:lnTo>
                    <a:pt x="1599107" y="364858"/>
                  </a:lnTo>
                  <a:lnTo>
                    <a:pt x="1569529" y="325843"/>
                  </a:lnTo>
                  <a:lnTo>
                    <a:pt x="1537500" y="288226"/>
                  </a:lnTo>
                  <a:lnTo>
                    <a:pt x="1503019" y="252120"/>
                  </a:lnTo>
                  <a:lnTo>
                    <a:pt x="1466100" y="217627"/>
                  </a:lnTo>
                  <a:lnTo>
                    <a:pt x="1427289" y="185305"/>
                  </a:lnTo>
                  <a:lnTo>
                    <a:pt x="1387157" y="155600"/>
                  </a:lnTo>
                  <a:lnTo>
                    <a:pt x="1345844" y="128511"/>
                  </a:lnTo>
                  <a:lnTo>
                    <a:pt x="1303451" y="104038"/>
                  </a:lnTo>
                  <a:lnTo>
                    <a:pt x="1260094" y="82156"/>
                  </a:lnTo>
                  <a:lnTo>
                    <a:pt x="1215872" y="62877"/>
                  </a:lnTo>
                  <a:lnTo>
                    <a:pt x="1170901" y="46189"/>
                  </a:lnTo>
                  <a:lnTo>
                    <a:pt x="1125283" y="32080"/>
                  </a:lnTo>
                  <a:lnTo>
                    <a:pt x="1079157" y="20548"/>
                  </a:lnTo>
                  <a:lnTo>
                    <a:pt x="1032598" y="11569"/>
                  </a:lnTo>
                  <a:lnTo>
                    <a:pt x="985748" y="5168"/>
                  </a:lnTo>
                  <a:lnTo>
                    <a:pt x="938695" y="1308"/>
                  </a:lnTo>
                  <a:lnTo>
                    <a:pt x="891565" y="0"/>
                  </a:lnTo>
                  <a:lnTo>
                    <a:pt x="844461" y="1231"/>
                  </a:lnTo>
                  <a:lnTo>
                    <a:pt x="797483" y="5003"/>
                  </a:lnTo>
                  <a:lnTo>
                    <a:pt x="750773" y="11290"/>
                  </a:lnTo>
                  <a:lnTo>
                    <a:pt x="704405" y="20091"/>
                  </a:lnTo>
                  <a:lnTo>
                    <a:pt x="658520" y="31419"/>
                  </a:lnTo>
                  <a:lnTo>
                    <a:pt x="613219" y="45250"/>
                  </a:lnTo>
                  <a:lnTo>
                    <a:pt x="605155" y="91922"/>
                  </a:lnTo>
                  <a:lnTo>
                    <a:pt x="599630" y="138861"/>
                  </a:lnTo>
                  <a:lnTo>
                    <a:pt x="596671" y="185966"/>
                  </a:lnTo>
                  <a:lnTo>
                    <a:pt x="596252" y="233108"/>
                  </a:lnTo>
                  <a:lnTo>
                    <a:pt x="598373" y="280174"/>
                  </a:lnTo>
                  <a:lnTo>
                    <a:pt x="603021" y="327075"/>
                  </a:lnTo>
                  <a:lnTo>
                    <a:pt x="610196" y="373684"/>
                  </a:lnTo>
                  <a:lnTo>
                    <a:pt x="619874" y="419887"/>
                  </a:lnTo>
                  <a:lnTo>
                    <a:pt x="632079" y="465582"/>
                  </a:lnTo>
                  <a:lnTo>
                    <a:pt x="646772" y="510654"/>
                  </a:lnTo>
                  <a:lnTo>
                    <a:pt x="663968" y="555002"/>
                  </a:lnTo>
                  <a:lnTo>
                    <a:pt x="683653" y="598500"/>
                  </a:lnTo>
                  <a:lnTo>
                    <a:pt x="705815" y="641045"/>
                  </a:lnTo>
                  <a:lnTo>
                    <a:pt x="730465" y="682523"/>
                  </a:lnTo>
                  <a:lnTo>
                    <a:pt x="757567" y="722820"/>
                  </a:lnTo>
                  <a:lnTo>
                    <a:pt x="787146" y="761834"/>
                  </a:lnTo>
                  <a:lnTo>
                    <a:pt x="819162" y="799452"/>
                  </a:lnTo>
                  <a:lnTo>
                    <a:pt x="853643" y="835571"/>
                  </a:lnTo>
                  <a:lnTo>
                    <a:pt x="890549" y="870051"/>
                  </a:lnTo>
                  <a:lnTo>
                    <a:pt x="929386" y="902385"/>
                  </a:lnTo>
                  <a:lnTo>
                    <a:pt x="969518" y="932091"/>
                  </a:lnTo>
                  <a:lnTo>
                    <a:pt x="1010843" y="959192"/>
                  </a:lnTo>
                  <a:lnTo>
                    <a:pt x="1053249" y="983665"/>
                  </a:lnTo>
                  <a:lnTo>
                    <a:pt x="1096632" y="1005547"/>
                  </a:lnTo>
                  <a:lnTo>
                    <a:pt x="1140866" y="1024826"/>
                  </a:lnTo>
                  <a:lnTo>
                    <a:pt x="1185849" y="1041514"/>
                  </a:lnTo>
                  <a:lnTo>
                    <a:pt x="1231468" y="1055624"/>
                  </a:lnTo>
                  <a:lnTo>
                    <a:pt x="1277607" y="1067155"/>
                  </a:lnTo>
                  <a:lnTo>
                    <a:pt x="1324165" y="1076121"/>
                  </a:lnTo>
                  <a:lnTo>
                    <a:pt x="1371028" y="1082535"/>
                  </a:lnTo>
                  <a:lnTo>
                    <a:pt x="1418082" y="1086383"/>
                  </a:lnTo>
                  <a:lnTo>
                    <a:pt x="1465224" y="1087691"/>
                  </a:lnTo>
                  <a:lnTo>
                    <a:pt x="1512328" y="1086446"/>
                  </a:lnTo>
                  <a:lnTo>
                    <a:pt x="1559306" y="1082687"/>
                  </a:lnTo>
                  <a:lnTo>
                    <a:pt x="1606029" y="1076388"/>
                  </a:lnTo>
                  <a:lnTo>
                    <a:pt x="1652384" y="1067574"/>
                  </a:lnTo>
                  <a:lnTo>
                    <a:pt x="1698269" y="1056259"/>
                  </a:lnTo>
                  <a:lnTo>
                    <a:pt x="1743583" y="1042428"/>
                  </a:lnTo>
                  <a:lnTo>
                    <a:pt x="1751647" y="995756"/>
                  </a:lnTo>
                  <a:lnTo>
                    <a:pt x="1757159" y="948817"/>
                  </a:lnTo>
                  <a:lnTo>
                    <a:pt x="1760118" y="901712"/>
                  </a:lnTo>
                  <a:lnTo>
                    <a:pt x="1760524" y="85457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81" name="Google Shape;181;p3"/>
            <p:cNvGrpSpPr/>
            <p:nvPr/>
          </p:nvGrpSpPr>
          <p:grpSpPr>
            <a:xfrm>
              <a:off x="6916482" y="5461316"/>
              <a:ext cx="947791" cy="853736"/>
              <a:chOff x="6916482" y="5461316"/>
              <a:chExt cx="947791" cy="853736"/>
            </a:xfrm>
          </p:grpSpPr>
          <p:sp>
            <p:nvSpPr>
              <p:cNvPr id="182" name="Google Shape;182;p3"/>
              <p:cNvSpPr/>
              <p:nvPr/>
            </p:nvSpPr>
            <p:spPr>
              <a:xfrm>
                <a:off x="6916482" y="5727677"/>
                <a:ext cx="587375" cy="587375"/>
              </a:xfrm>
              <a:custGeom>
                <a:avLst/>
                <a:gdLst/>
                <a:ahLst/>
                <a:cxnLst/>
                <a:rect l="l" t="t" r="r" b="b"/>
                <a:pathLst>
                  <a:path w="587375" h="587375" extrusionOk="0">
                    <a:moveTo>
                      <a:pt x="293662" y="0"/>
                    </a:moveTo>
                    <a:lnTo>
                      <a:pt x="246028" y="3843"/>
                    </a:lnTo>
                    <a:lnTo>
                      <a:pt x="200841" y="14970"/>
                    </a:lnTo>
                    <a:lnTo>
                      <a:pt x="158706" y="32777"/>
                    </a:lnTo>
                    <a:lnTo>
                      <a:pt x="120228" y="56659"/>
                    </a:lnTo>
                    <a:lnTo>
                      <a:pt x="86011" y="86010"/>
                    </a:lnTo>
                    <a:lnTo>
                      <a:pt x="56659" y="120228"/>
                    </a:lnTo>
                    <a:lnTo>
                      <a:pt x="32777" y="158706"/>
                    </a:lnTo>
                    <a:lnTo>
                      <a:pt x="14970" y="200841"/>
                    </a:lnTo>
                    <a:lnTo>
                      <a:pt x="3843" y="246028"/>
                    </a:lnTo>
                    <a:lnTo>
                      <a:pt x="0" y="293662"/>
                    </a:lnTo>
                    <a:lnTo>
                      <a:pt x="3843" y="341293"/>
                    </a:lnTo>
                    <a:lnTo>
                      <a:pt x="14970" y="386477"/>
                    </a:lnTo>
                    <a:lnTo>
                      <a:pt x="32777" y="428610"/>
                    </a:lnTo>
                    <a:lnTo>
                      <a:pt x="56659" y="467087"/>
                    </a:lnTo>
                    <a:lnTo>
                      <a:pt x="86011" y="501304"/>
                    </a:lnTo>
                    <a:lnTo>
                      <a:pt x="120228" y="530655"/>
                    </a:lnTo>
                    <a:lnTo>
                      <a:pt x="158706" y="554536"/>
                    </a:lnTo>
                    <a:lnTo>
                      <a:pt x="200841" y="572343"/>
                    </a:lnTo>
                    <a:lnTo>
                      <a:pt x="246028" y="583470"/>
                    </a:lnTo>
                    <a:lnTo>
                      <a:pt x="293662" y="587314"/>
                    </a:lnTo>
                    <a:lnTo>
                      <a:pt x="341296" y="583470"/>
                    </a:lnTo>
                    <a:lnTo>
                      <a:pt x="386482" y="572343"/>
                    </a:lnTo>
                    <a:lnTo>
                      <a:pt x="428617" y="554536"/>
                    </a:lnTo>
                    <a:lnTo>
                      <a:pt x="467096" y="530655"/>
                    </a:lnTo>
                    <a:lnTo>
                      <a:pt x="501313" y="501304"/>
                    </a:lnTo>
                    <a:lnTo>
                      <a:pt x="530665" y="467087"/>
                    </a:lnTo>
                    <a:lnTo>
                      <a:pt x="554546" y="428610"/>
                    </a:lnTo>
                    <a:lnTo>
                      <a:pt x="572353" y="386477"/>
                    </a:lnTo>
                    <a:lnTo>
                      <a:pt x="583481" y="341293"/>
                    </a:lnTo>
                    <a:lnTo>
                      <a:pt x="587324" y="293662"/>
                    </a:lnTo>
                    <a:lnTo>
                      <a:pt x="583481" y="246028"/>
                    </a:lnTo>
                    <a:lnTo>
                      <a:pt x="572353" y="200841"/>
                    </a:lnTo>
                    <a:lnTo>
                      <a:pt x="554546" y="158706"/>
                    </a:lnTo>
                    <a:lnTo>
                      <a:pt x="530665" y="120228"/>
                    </a:lnTo>
                    <a:lnTo>
                      <a:pt x="501313" y="86010"/>
                    </a:lnTo>
                    <a:lnTo>
                      <a:pt x="467096" y="56659"/>
                    </a:lnTo>
                    <a:lnTo>
                      <a:pt x="428617" y="32777"/>
                    </a:lnTo>
                    <a:lnTo>
                      <a:pt x="386482" y="14970"/>
                    </a:lnTo>
                    <a:lnTo>
                      <a:pt x="341296" y="3843"/>
                    </a:lnTo>
                    <a:lnTo>
                      <a:pt x="293662" y="0"/>
                    </a:lnTo>
                    <a:close/>
                  </a:path>
                </a:pathLst>
              </a:custGeom>
              <a:solidFill>
                <a:srgbClr val="1A5427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183;p3"/>
              <p:cNvSpPr/>
              <p:nvPr/>
            </p:nvSpPr>
            <p:spPr>
              <a:xfrm>
                <a:off x="7476288" y="5461316"/>
                <a:ext cx="387985" cy="387985"/>
              </a:xfrm>
              <a:custGeom>
                <a:avLst/>
                <a:gdLst/>
                <a:ahLst/>
                <a:cxnLst/>
                <a:rect l="l" t="t" r="r" b="b"/>
                <a:pathLst>
                  <a:path w="387984" h="387985" extrusionOk="0">
                    <a:moveTo>
                      <a:pt x="193809" y="0"/>
                    </a:moveTo>
                    <a:lnTo>
                      <a:pt x="149368" y="5118"/>
                    </a:lnTo>
                    <a:lnTo>
                      <a:pt x="108574" y="19699"/>
                    </a:lnTo>
                    <a:lnTo>
                      <a:pt x="72588" y="42579"/>
                    </a:lnTo>
                    <a:lnTo>
                      <a:pt x="42575" y="72595"/>
                    </a:lnTo>
                    <a:lnTo>
                      <a:pt x="19697" y="108582"/>
                    </a:lnTo>
                    <a:lnTo>
                      <a:pt x="5118" y="149378"/>
                    </a:lnTo>
                    <a:lnTo>
                      <a:pt x="0" y="193820"/>
                    </a:lnTo>
                    <a:lnTo>
                      <a:pt x="5118" y="238258"/>
                    </a:lnTo>
                    <a:lnTo>
                      <a:pt x="19697" y="279051"/>
                    </a:lnTo>
                    <a:lnTo>
                      <a:pt x="42575" y="315037"/>
                    </a:lnTo>
                    <a:lnTo>
                      <a:pt x="72588" y="345052"/>
                    </a:lnTo>
                    <a:lnTo>
                      <a:pt x="108574" y="367931"/>
                    </a:lnTo>
                    <a:lnTo>
                      <a:pt x="149368" y="382512"/>
                    </a:lnTo>
                    <a:lnTo>
                      <a:pt x="193809" y="387631"/>
                    </a:lnTo>
                    <a:lnTo>
                      <a:pt x="238251" y="382512"/>
                    </a:lnTo>
                    <a:lnTo>
                      <a:pt x="279046" y="367931"/>
                    </a:lnTo>
                    <a:lnTo>
                      <a:pt x="315031" y="345052"/>
                    </a:lnTo>
                    <a:lnTo>
                      <a:pt x="345044" y="315037"/>
                    </a:lnTo>
                    <a:lnTo>
                      <a:pt x="367922" y="279051"/>
                    </a:lnTo>
                    <a:lnTo>
                      <a:pt x="382502" y="238258"/>
                    </a:lnTo>
                    <a:lnTo>
                      <a:pt x="387620" y="193820"/>
                    </a:lnTo>
                    <a:lnTo>
                      <a:pt x="382502" y="149378"/>
                    </a:lnTo>
                    <a:lnTo>
                      <a:pt x="367922" y="108582"/>
                    </a:lnTo>
                    <a:lnTo>
                      <a:pt x="345044" y="72595"/>
                    </a:lnTo>
                    <a:lnTo>
                      <a:pt x="315031" y="42579"/>
                    </a:lnTo>
                    <a:lnTo>
                      <a:pt x="279046" y="19699"/>
                    </a:lnTo>
                    <a:lnTo>
                      <a:pt x="238251" y="5118"/>
                    </a:lnTo>
                    <a:lnTo>
                      <a:pt x="193809" y="0"/>
                    </a:lnTo>
                    <a:close/>
                  </a:path>
                </a:pathLst>
              </a:custGeom>
              <a:solidFill>
                <a:srgbClr val="007DF0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84" name="Google Shape;184;p3"/>
            <p:cNvSpPr/>
            <p:nvPr/>
          </p:nvSpPr>
          <p:spPr>
            <a:xfrm>
              <a:off x="7512732" y="1224532"/>
              <a:ext cx="1164590" cy="1087755"/>
            </a:xfrm>
            <a:custGeom>
              <a:avLst/>
              <a:gdLst/>
              <a:ahLst/>
              <a:cxnLst/>
              <a:rect l="l" t="t" r="r" b="b"/>
              <a:pathLst>
                <a:path w="1164590" h="1087755" extrusionOk="0">
                  <a:moveTo>
                    <a:pt x="868968" y="0"/>
                  </a:moveTo>
                  <a:lnTo>
                    <a:pt x="821829" y="1304"/>
                  </a:lnTo>
                  <a:lnTo>
                    <a:pt x="774773" y="5155"/>
                  </a:lnTo>
                  <a:lnTo>
                    <a:pt x="727910" y="11560"/>
                  </a:lnTo>
                  <a:lnTo>
                    <a:pt x="681351" y="20525"/>
                  </a:lnTo>
                  <a:lnTo>
                    <a:pt x="635208" y="32059"/>
                  </a:lnTo>
                  <a:lnTo>
                    <a:pt x="589590" y="46168"/>
                  </a:lnTo>
                  <a:lnTo>
                    <a:pt x="544608" y="62859"/>
                  </a:lnTo>
                  <a:lnTo>
                    <a:pt x="500375" y="82140"/>
                  </a:lnTo>
                  <a:lnTo>
                    <a:pt x="457000" y="104017"/>
                  </a:lnTo>
                  <a:lnTo>
                    <a:pt x="414595" y="128497"/>
                  </a:lnTo>
                  <a:lnTo>
                    <a:pt x="373270" y="155588"/>
                  </a:lnTo>
                  <a:lnTo>
                    <a:pt x="333136" y="185297"/>
                  </a:lnTo>
                  <a:lnTo>
                    <a:pt x="294304" y="217631"/>
                  </a:lnTo>
                  <a:lnTo>
                    <a:pt x="257389" y="252119"/>
                  </a:lnTo>
                  <a:lnTo>
                    <a:pt x="222915" y="288228"/>
                  </a:lnTo>
                  <a:lnTo>
                    <a:pt x="190889" y="325846"/>
                  </a:lnTo>
                  <a:lnTo>
                    <a:pt x="161317" y="364861"/>
                  </a:lnTo>
                  <a:lnTo>
                    <a:pt x="134207" y="405164"/>
                  </a:lnTo>
                  <a:lnTo>
                    <a:pt x="109565" y="446643"/>
                  </a:lnTo>
                  <a:lnTo>
                    <a:pt x="87399" y="489187"/>
                  </a:lnTo>
                  <a:lnTo>
                    <a:pt x="67715" y="532686"/>
                  </a:lnTo>
                  <a:lnTo>
                    <a:pt x="50519" y="577028"/>
                  </a:lnTo>
                  <a:lnTo>
                    <a:pt x="35820" y="622103"/>
                  </a:lnTo>
                  <a:lnTo>
                    <a:pt x="23623" y="667799"/>
                  </a:lnTo>
                  <a:lnTo>
                    <a:pt x="13936" y="714006"/>
                  </a:lnTo>
                  <a:lnTo>
                    <a:pt x="6765" y="760613"/>
                  </a:lnTo>
                  <a:lnTo>
                    <a:pt x="2117" y="807509"/>
                  </a:lnTo>
                  <a:lnTo>
                    <a:pt x="0" y="854583"/>
                  </a:lnTo>
                  <a:lnTo>
                    <a:pt x="419" y="901724"/>
                  </a:lnTo>
                  <a:lnTo>
                    <a:pt x="3382" y="948821"/>
                  </a:lnTo>
                  <a:lnTo>
                    <a:pt x="8895" y="995763"/>
                  </a:lnTo>
                  <a:lnTo>
                    <a:pt x="16966" y="1042440"/>
                  </a:lnTo>
                  <a:lnTo>
                    <a:pt x="62272" y="1056265"/>
                  </a:lnTo>
                  <a:lnTo>
                    <a:pt x="108159" y="1067585"/>
                  </a:lnTo>
                  <a:lnTo>
                    <a:pt x="154518" y="1076394"/>
                  </a:lnTo>
                  <a:lnTo>
                    <a:pt x="201236" y="1082683"/>
                  </a:lnTo>
                  <a:lnTo>
                    <a:pt x="248203" y="1086447"/>
                  </a:lnTo>
                  <a:lnTo>
                    <a:pt x="295309" y="1087678"/>
                  </a:lnTo>
                  <a:lnTo>
                    <a:pt x="342443" y="1086370"/>
                  </a:lnTo>
                  <a:lnTo>
                    <a:pt x="389493" y="1082516"/>
                  </a:lnTo>
                  <a:lnTo>
                    <a:pt x="436349" y="1076107"/>
                  </a:lnTo>
                  <a:lnTo>
                    <a:pt x="482900" y="1067139"/>
                  </a:lnTo>
                  <a:lnTo>
                    <a:pt x="529036" y="1055603"/>
                  </a:lnTo>
                  <a:lnTo>
                    <a:pt x="574644" y="1041493"/>
                  </a:lnTo>
                  <a:lnTo>
                    <a:pt x="619616" y="1024801"/>
                  </a:lnTo>
                  <a:lnTo>
                    <a:pt x="663839" y="1005521"/>
                  </a:lnTo>
                  <a:lnTo>
                    <a:pt x="707204" y="983646"/>
                  </a:lnTo>
                  <a:lnTo>
                    <a:pt x="749598" y="959170"/>
                  </a:lnTo>
                  <a:lnTo>
                    <a:pt x="790912" y="932084"/>
                  </a:lnTo>
                  <a:lnTo>
                    <a:pt x="831034" y="902382"/>
                  </a:lnTo>
                  <a:lnTo>
                    <a:pt x="869854" y="870057"/>
                  </a:lnTo>
                  <a:lnTo>
                    <a:pt x="906771" y="835568"/>
                  </a:lnTo>
                  <a:lnTo>
                    <a:pt x="941248" y="799459"/>
                  </a:lnTo>
                  <a:lnTo>
                    <a:pt x="973279" y="761842"/>
                  </a:lnTo>
                  <a:lnTo>
                    <a:pt x="1002856" y="722826"/>
                  </a:lnTo>
                  <a:lnTo>
                    <a:pt x="1029974" y="682523"/>
                  </a:lnTo>
                  <a:lnTo>
                    <a:pt x="1054623" y="641044"/>
                  </a:lnTo>
                  <a:lnTo>
                    <a:pt x="1076798" y="598500"/>
                  </a:lnTo>
                  <a:lnTo>
                    <a:pt x="1096492" y="555002"/>
                  </a:lnTo>
                  <a:lnTo>
                    <a:pt x="1113697" y="510660"/>
                  </a:lnTo>
                  <a:lnTo>
                    <a:pt x="1128406" y="465585"/>
                  </a:lnTo>
                  <a:lnTo>
                    <a:pt x="1140612" y="419890"/>
                  </a:lnTo>
                  <a:lnTo>
                    <a:pt x="1150309" y="373683"/>
                  </a:lnTo>
                  <a:lnTo>
                    <a:pt x="1157488" y="327077"/>
                  </a:lnTo>
                  <a:lnTo>
                    <a:pt x="1162144" y="280182"/>
                  </a:lnTo>
                  <a:lnTo>
                    <a:pt x="1164269" y="233109"/>
                  </a:lnTo>
                  <a:lnTo>
                    <a:pt x="1163855" y="185969"/>
                  </a:lnTo>
                  <a:lnTo>
                    <a:pt x="1160896" y="138874"/>
                  </a:lnTo>
                  <a:lnTo>
                    <a:pt x="1155385" y="91933"/>
                  </a:lnTo>
                  <a:lnTo>
                    <a:pt x="1147315" y="45258"/>
                  </a:lnTo>
                  <a:lnTo>
                    <a:pt x="1102012" y="31431"/>
                  </a:lnTo>
                  <a:lnTo>
                    <a:pt x="1056126" y="20108"/>
                  </a:lnTo>
                  <a:lnTo>
                    <a:pt x="1009768" y="11296"/>
                  </a:lnTo>
                  <a:lnTo>
                    <a:pt x="963048" y="5003"/>
                  </a:lnTo>
                  <a:lnTo>
                    <a:pt x="916078" y="1235"/>
                  </a:lnTo>
                  <a:lnTo>
                    <a:pt x="868968" y="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3"/>
            <p:cNvSpPr/>
            <p:nvPr/>
          </p:nvSpPr>
          <p:spPr>
            <a:xfrm>
              <a:off x="6916470" y="5"/>
              <a:ext cx="1760855" cy="1062355"/>
            </a:xfrm>
            <a:custGeom>
              <a:avLst/>
              <a:gdLst/>
              <a:ahLst/>
              <a:cxnLst/>
              <a:rect l="l" t="t" r="r" b="b"/>
              <a:pathLst>
                <a:path w="1760854" h="1062355" extrusionOk="0">
                  <a:moveTo>
                    <a:pt x="587324" y="768223"/>
                  </a:moveTo>
                  <a:lnTo>
                    <a:pt x="583488" y="720598"/>
                  </a:lnTo>
                  <a:lnTo>
                    <a:pt x="572363" y="675411"/>
                  </a:lnTo>
                  <a:lnTo>
                    <a:pt x="554558" y="633285"/>
                  </a:lnTo>
                  <a:lnTo>
                    <a:pt x="530669" y="594804"/>
                  </a:lnTo>
                  <a:lnTo>
                    <a:pt x="501319" y="560590"/>
                  </a:lnTo>
                  <a:lnTo>
                    <a:pt x="467106" y="531228"/>
                  </a:lnTo>
                  <a:lnTo>
                    <a:pt x="428625" y="507352"/>
                  </a:lnTo>
                  <a:lnTo>
                    <a:pt x="386486" y="489546"/>
                  </a:lnTo>
                  <a:lnTo>
                    <a:pt x="341299" y="478421"/>
                  </a:lnTo>
                  <a:lnTo>
                    <a:pt x="293662" y="474573"/>
                  </a:lnTo>
                  <a:lnTo>
                    <a:pt x="246037" y="478421"/>
                  </a:lnTo>
                  <a:lnTo>
                    <a:pt x="200850" y="489546"/>
                  </a:lnTo>
                  <a:lnTo>
                    <a:pt x="158711" y="507352"/>
                  </a:lnTo>
                  <a:lnTo>
                    <a:pt x="120230" y="531228"/>
                  </a:lnTo>
                  <a:lnTo>
                    <a:pt x="86017" y="560590"/>
                  </a:lnTo>
                  <a:lnTo>
                    <a:pt x="56667" y="594804"/>
                  </a:lnTo>
                  <a:lnTo>
                    <a:pt x="32778" y="633285"/>
                  </a:lnTo>
                  <a:lnTo>
                    <a:pt x="14973" y="675411"/>
                  </a:lnTo>
                  <a:lnTo>
                    <a:pt x="3848" y="720598"/>
                  </a:lnTo>
                  <a:lnTo>
                    <a:pt x="0" y="768223"/>
                  </a:lnTo>
                  <a:lnTo>
                    <a:pt x="3848" y="815860"/>
                  </a:lnTo>
                  <a:lnTo>
                    <a:pt x="14973" y="861047"/>
                  </a:lnTo>
                  <a:lnTo>
                    <a:pt x="32778" y="903185"/>
                  </a:lnTo>
                  <a:lnTo>
                    <a:pt x="56667" y="941654"/>
                  </a:lnTo>
                  <a:lnTo>
                    <a:pt x="86017" y="975880"/>
                  </a:lnTo>
                  <a:lnTo>
                    <a:pt x="120230" y="1005230"/>
                  </a:lnTo>
                  <a:lnTo>
                    <a:pt x="158711" y="1029106"/>
                  </a:lnTo>
                  <a:lnTo>
                    <a:pt x="200850" y="1046911"/>
                  </a:lnTo>
                  <a:lnTo>
                    <a:pt x="246037" y="1058049"/>
                  </a:lnTo>
                  <a:lnTo>
                    <a:pt x="293662" y="1061885"/>
                  </a:lnTo>
                  <a:lnTo>
                    <a:pt x="341299" y="1058049"/>
                  </a:lnTo>
                  <a:lnTo>
                    <a:pt x="386486" y="1046911"/>
                  </a:lnTo>
                  <a:lnTo>
                    <a:pt x="428625" y="1029106"/>
                  </a:lnTo>
                  <a:lnTo>
                    <a:pt x="467106" y="1005230"/>
                  </a:lnTo>
                  <a:lnTo>
                    <a:pt x="501319" y="975880"/>
                  </a:lnTo>
                  <a:lnTo>
                    <a:pt x="530669" y="941654"/>
                  </a:lnTo>
                  <a:lnTo>
                    <a:pt x="554558" y="903185"/>
                  </a:lnTo>
                  <a:lnTo>
                    <a:pt x="572363" y="861047"/>
                  </a:lnTo>
                  <a:lnTo>
                    <a:pt x="583488" y="815860"/>
                  </a:lnTo>
                  <a:lnTo>
                    <a:pt x="587324" y="768223"/>
                  </a:lnTo>
                  <a:close/>
                </a:path>
                <a:path w="1760854" h="1062355" extrusionOk="0">
                  <a:moveTo>
                    <a:pt x="1760524" y="812965"/>
                  </a:moveTo>
                  <a:lnTo>
                    <a:pt x="1758403" y="765886"/>
                  </a:lnTo>
                  <a:lnTo>
                    <a:pt x="1753743" y="718997"/>
                  </a:lnTo>
                  <a:lnTo>
                    <a:pt x="1746567" y="672388"/>
                  </a:lnTo>
                  <a:lnTo>
                    <a:pt x="1736864" y="626186"/>
                  </a:lnTo>
                  <a:lnTo>
                    <a:pt x="1724660" y="580478"/>
                  </a:lnTo>
                  <a:lnTo>
                    <a:pt x="1709953" y="535406"/>
                  </a:lnTo>
                  <a:lnTo>
                    <a:pt x="1692744" y="491070"/>
                  </a:lnTo>
                  <a:lnTo>
                    <a:pt x="1673047" y="447573"/>
                  </a:lnTo>
                  <a:lnTo>
                    <a:pt x="1650873" y="405028"/>
                  </a:lnTo>
                  <a:lnTo>
                    <a:pt x="1626222" y="363550"/>
                  </a:lnTo>
                  <a:lnTo>
                    <a:pt x="1599107" y="323240"/>
                  </a:lnTo>
                  <a:lnTo>
                    <a:pt x="1569529" y="284226"/>
                  </a:lnTo>
                  <a:lnTo>
                    <a:pt x="1537500" y="246608"/>
                  </a:lnTo>
                  <a:lnTo>
                    <a:pt x="1503019" y="210502"/>
                  </a:lnTo>
                  <a:lnTo>
                    <a:pt x="1466100" y="176009"/>
                  </a:lnTo>
                  <a:lnTo>
                    <a:pt x="1427289" y="143687"/>
                  </a:lnTo>
                  <a:lnTo>
                    <a:pt x="1387157" y="113995"/>
                  </a:lnTo>
                  <a:lnTo>
                    <a:pt x="1345844" y="86906"/>
                  </a:lnTo>
                  <a:lnTo>
                    <a:pt x="1303451" y="62420"/>
                  </a:lnTo>
                  <a:lnTo>
                    <a:pt x="1260094" y="40551"/>
                  </a:lnTo>
                  <a:lnTo>
                    <a:pt x="1215872" y="21272"/>
                  </a:lnTo>
                  <a:lnTo>
                    <a:pt x="1170901" y="4584"/>
                  </a:lnTo>
                  <a:lnTo>
                    <a:pt x="1156093" y="0"/>
                  </a:lnTo>
                  <a:lnTo>
                    <a:pt x="625119" y="0"/>
                  </a:lnTo>
                  <a:lnTo>
                    <a:pt x="605155" y="50304"/>
                  </a:lnTo>
                  <a:lnTo>
                    <a:pt x="599630" y="97256"/>
                  </a:lnTo>
                  <a:lnTo>
                    <a:pt x="596671" y="144348"/>
                  </a:lnTo>
                  <a:lnTo>
                    <a:pt x="596252" y="191490"/>
                  </a:lnTo>
                  <a:lnTo>
                    <a:pt x="598373" y="238569"/>
                  </a:lnTo>
                  <a:lnTo>
                    <a:pt x="603021" y="285457"/>
                  </a:lnTo>
                  <a:lnTo>
                    <a:pt x="610196" y="332066"/>
                  </a:lnTo>
                  <a:lnTo>
                    <a:pt x="619874" y="378269"/>
                  </a:lnTo>
                  <a:lnTo>
                    <a:pt x="632079" y="423964"/>
                  </a:lnTo>
                  <a:lnTo>
                    <a:pt x="646772" y="469049"/>
                  </a:lnTo>
                  <a:lnTo>
                    <a:pt x="663968" y="513384"/>
                  </a:lnTo>
                  <a:lnTo>
                    <a:pt x="683653" y="556882"/>
                  </a:lnTo>
                  <a:lnTo>
                    <a:pt x="705815" y="599427"/>
                  </a:lnTo>
                  <a:lnTo>
                    <a:pt x="730465" y="640905"/>
                  </a:lnTo>
                  <a:lnTo>
                    <a:pt x="757567" y="681215"/>
                  </a:lnTo>
                  <a:lnTo>
                    <a:pt x="787146" y="720229"/>
                  </a:lnTo>
                  <a:lnTo>
                    <a:pt x="819162" y="757847"/>
                  </a:lnTo>
                  <a:lnTo>
                    <a:pt x="853643" y="793953"/>
                  </a:lnTo>
                  <a:lnTo>
                    <a:pt x="890549" y="828446"/>
                  </a:lnTo>
                  <a:lnTo>
                    <a:pt x="929386" y="860780"/>
                  </a:lnTo>
                  <a:lnTo>
                    <a:pt x="969518" y="890485"/>
                  </a:lnTo>
                  <a:lnTo>
                    <a:pt x="1010843" y="917575"/>
                  </a:lnTo>
                  <a:lnTo>
                    <a:pt x="1053249" y="942060"/>
                  </a:lnTo>
                  <a:lnTo>
                    <a:pt x="1096632" y="963930"/>
                  </a:lnTo>
                  <a:lnTo>
                    <a:pt x="1140866" y="983208"/>
                  </a:lnTo>
                  <a:lnTo>
                    <a:pt x="1185849" y="999909"/>
                  </a:lnTo>
                  <a:lnTo>
                    <a:pt x="1231468" y="1014018"/>
                  </a:lnTo>
                  <a:lnTo>
                    <a:pt x="1277607" y="1025550"/>
                  </a:lnTo>
                  <a:lnTo>
                    <a:pt x="1324165" y="1034516"/>
                  </a:lnTo>
                  <a:lnTo>
                    <a:pt x="1371028" y="1040917"/>
                  </a:lnTo>
                  <a:lnTo>
                    <a:pt x="1418082" y="1044765"/>
                  </a:lnTo>
                  <a:lnTo>
                    <a:pt x="1465224" y="1046073"/>
                  </a:lnTo>
                  <a:lnTo>
                    <a:pt x="1512328" y="1044841"/>
                  </a:lnTo>
                  <a:lnTo>
                    <a:pt x="1559306" y="1041069"/>
                  </a:lnTo>
                  <a:lnTo>
                    <a:pt x="1606029" y="1034770"/>
                  </a:lnTo>
                  <a:lnTo>
                    <a:pt x="1652384" y="1025969"/>
                  </a:lnTo>
                  <a:lnTo>
                    <a:pt x="1698269" y="1014641"/>
                  </a:lnTo>
                  <a:lnTo>
                    <a:pt x="1743583" y="1000810"/>
                  </a:lnTo>
                  <a:lnTo>
                    <a:pt x="1751647" y="954138"/>
                  </a:lnTo>
                  <a:lnTo>
                    <a:pt x="1757159" y="907199"/>
                  </a:lnTo>
                  <a:lnTo>
                    <a:pt x="1760118" y="860107"/>
                  </a:lnTo>
                  <a:lnTo>
                    <a:pt x="1760524" y="812965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86" name="Google Shape;186;p3"/>
            <p:cNvGrpSpPr/>
            <p:nvPr/>
          </p:nvGrpSpPr>
          <p:grpSpPr>
            <a:xfrm>
              <a:off x="6916482" y="942355"/>
              <a:ext cx="947791" cy="853736"/>
              <a:chOff x="6916482" y="942355"/>
              <a:chExt cx="947791" cy="853736"/>
            </a:xfrm>
          </p:grpSpPr>
          <p:sp>
            <p:nvSpPr>
              <p:cNvPr id="187" name="Google Shape;187;p3"/>
              <p:cNvSpPr/>
              <p:nvPr/>
            </p:nvSpPr>
            <p:spPr>
              <a:xfrm>
                <a:off x="6916482" y="1208716"/>
                <a:ext cx="587375" cy="587375"/>
              </a:xfrm>
              <a:custGeom>
                <a:avLst/>
                <a:gdLst/>
                <a:ahLst/>
                <a:cxnLst/>
                <a:rect l="l" t="t" r="r" b="b"/>
                <a:pathLst>
                  <a:path w="587375" h="587375" extrusionOk="0">
                    <a:moveTo>
                      <a:pt x="293662" y="0"/>
                    </a:moveTo>
                    <a:lnTo>
                      <a:pt x="246028" y="3843"/>
                    </a:lnTo>
                    <a:lnTo>
                      <a:pt x="200841" y="14970"/>
                    </a:lnTo>
                    <a:lnTo>
                      <a:pt x="158706" y="32777"/>
                    </a:lnTo>
                    <a:lnTo>
                      <a:pt x="120228" y="56659"/>
                    </a:lnTo>
                    <a:lnTo>
                      <a:pt x="86011" y="86011"/>
                    </a:lnTo>
                    <a:lnTo>
                      <a:pt x="56659" y="120228"/>
                    </a:lnTo>
                    <a:lnTo>
                      <a:pt x="32777" y="158706"/>
                    </a:lnTo>
                    <a:lnTo>
                      <a:pt x="14970" y="200841"/>
                    </a:lnTo>
                    <a:lnTo>
                      <a:pt x="3843" y="246028"/>
                    </a:lnTo>
                    <a:lnTo>
                      <a:pt x="0" y="293662"/>
                    </a:lnTo>
                    <a:lnTo>
                      <a:pt x="3843" y="341293"/>
                    </a:lnTo>
                    <a:lnTo>
                      <a:pt x="14970" y="386478"/>
                    </a:lnTo>
                    <a:lnTo>
                      <a:pt x="32777" y="428611"/>
                    </a:lnTo>
                    <a:lnTo>
                      <a:pt x="56659" y="467088"/>
                    </a:lnTo>
                    <a:lnTo>
                      <a:pt x="86011" y="501304"/>
                    </a:lnTo>
                    <a:lnTo>
                      <a:pt x="120228" y="530655"/>
                    </a:lnTo>
                    <a:lnTo>
                      <a:pt x="158706" y="554536"/>
                    </a:lnTo>
                    <a:lnTo>
                      <a:pt x="200841" y="572343"/>
                    </a:lnTo>
                    <a:lnTo>
                      <a:pt x="246028" y="583470"/>
                    </a:lnTo>
                    <a:lnTo>
                      <a:pt x="293662" y="587314"/>
                    </a:lnTo>
                    <a:lnTo>
                      <a:pt x="341296" y="583470"/>
                    </a:lnTo>
                    <a:lnTo>
                      <a:pt x="386482" y="572343"/>
                    </a:lnTo>
                    <a:lnTo>
                      <a:pt x="428617" y="554536"/>
                    </a:lnTo>
                    <a:lnTo>
                      <a:pt x="467096" y="530655"/>
                    </a:lnTo>
                    <a:lnTo>
                      <a:pt x="501313" y="501304"/>
                    </a:lnTo>
                    <a:lnTo>
                      <a:pt x="530665" y="467088"/>
                    </a:lnTo>
                    <a:lnTo>
                      <a:pt x="554546" y="428611"/>
                    </a:lnTo>
                    <a:lnTo>
                      <a:pt x="572353" y="386478"/>
                    </a:lnTo>
                    <a:lnTo>
                      <a:pt x="583481" y="341293"/>
                    </a:lnTo>
                    <a:lnTo>
                      <a:pt x="587324" y="293662"/>
                    </a:lnTo>
                    <a:lnTo>
                      <a:pt x="583481" y="246028"/>
                    </a:lnTo>
                    <a:lnTo>
                      <a:pt x="572353" y="200841"/>
                    </a:lnTo>
                    <a:lnTo>
                      <a:pt x="554546" y="158706"/>
                    </a:lnTo>
                    <a:lnTo>
                      <a:pt x="530665" y="120228"/>
                    </a:lnTo>
                    <a:lnTo>
                      <a:pt x="501313" y="86011"/>
                    </a:lnTo>
                    <a:lnTo>
                      <a:pt x="467096" y="56659"/>
                    </a:lnTo>
                    <a:lnTo>
                      <a:pt x="428617" y="32777"/>
                    </a:lnTo>
                    <a:lnTo>
                      <a:pt x="386482" y="14970"/>
                    </a:lnTo>
                    <a:lnTo>
                      <a:pt x="341296" y="3843"/>
                    </a:lnTo>
                    <a:lnTo>
                      <a:pt x="293662" y="0"/>
                    </a:lnTo>
                    <a:close/>
                  </a:path>
                </a:pathLst>
              </a:custGeom>
              <a:solidFill>
                <a:srgbClr val="1A5427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188;p3"/>
              <p:cNvSpPr/>
              <p:nvPr/>
            </p:nvSpPr>
            <p:spPr>
              <a:xfrm>
                <a:off x="7476288" y="942355"/>
                <a:ext cx="387985" cy="387985"/>
              </a:xfrm>
              <a:custGeom>
                <a:avLst/>
                <a:gdLst/>
                <a:ahLst/>
                <a:cxnLst/>
                <a:rect l="l" t="t" r="r" b="b"/>
                <a:pathLst>
                  <a:path w="387984" h="387984" extrusionOk="0">
                    <a:moveTo>
                      <a:pt x="193809" y="0"/>
                    </a:moveTo>
                    <a:lnTo>
                      <a:pt x="149368" y="5118"/>
                    </a:lnTo>
                    <a:lnTo>
                      <a:pt x="108574" y="19699"/>
                    </a:lnTo>
                    <a:lnTo>
                      <a:pt x="72588" y="42579"/>
                    </a:lnTo>
                    <a:lnTo>
                      <a:pt x="42575" y="72595"/>
                    </a:lnTo>
                    <a:lnTo>
                      <a:pt x="19697" y="108583"/>
                    </a:lnTo>
                    <a:lnTo>
                      <a:pt x="5118" y="149379"/>
                    </a:lnTo>
                    <a:lnTo>
                      <a:pt x="0" y="193821"/>
                    </a:lnTo>
                    <a:lnTo>
                      <a:pt x="5118" y="238258"/>
                    </a:lnTo>
                    <a:lnTo>
                      <a:pt x="19697" y="279052"/>
                    </a:lnTo>
                    <a:lnTo>
                      <a:pt x="42575" y="315037"/>
                    </a:lnTo>
                    <a:lnTo>
                      <a:pt x="72588" y="345052"/>
                    </a:lnTo>
                    <a:lnTo>
                      <a:pt x="108574" y="367931"/>
                    </a:lnTo>
                    <a:lnTo>
                      <a:pt x="149368" y="382512"/>
                    </a:lnTo>
                    <a:lnTo>
                      <a:pt x="193809" y="387631"/>
                    </a:lnTo>
                    <a:lnTo>
                      <a:pt x="238251" y="382512"/>
                    </a:lnTo>
                    <a:lnTo>
                      <a:pt x="279046" y="367931"/>
                    </a:lnTo>
                    <a:lnTo>
                      <a:pt x="315031" y="345052"/>
                    </a:lnTo>
                    <a:lnTo>
                      <a:pt x="345044" y="315037"/>
                    </a:lnTo>
                    <a:lnTo>
                      <a:pt x="367922" y="279052"/>
                    </a:lnTo>
                    <a:lnTo>
                      <a:pt x="382502" y="238258"/>
                    </a:lnTo>
                    <a:lnTo>
                      <a:pt x="387620" y="193821"/>
                    </a:lnTo>
                    <a:lnTo>
                      <a:pt x="382502" y="149379"/>
                    </a:lnTo>
                    <a:lnTo>
                      <a:pt x="367922" y="108583"/>
                    </a:lnTo>
                    <a:lnTo>
                      <a:pt x="345044" y="72595"/>
                    </a:lnTo>
                    <a:lnTo>
                      <a:pt x="315031" y="42579"/>
                    </a:lnTo>
                    <a:lnTo>
                      <a:pt x="279046" y="19699"/>
                    </a:lnTo>
                    <a:lnTo>
                      <a:pt x="238251" y="5118"/>
                    </a:lnTo>
                    <a:lnTo>
                      <a:pt x="193809" y="0"/>
                    </a:lnTo>
                    <a:close/>
                  </a:path>
                </a:pathLst>
              </a:custGeom>
              <a:solidFill>
                <a:srgbClr val="007DF0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89" name="Google Shape;189;p3"/>
            <p:cNvSpPr/>
            <p:nvPr/>
          </p:nvSpPr>
          <p:spPr>
            <a:xfrm>
              <a:off x="7016333" y="3936773"/>
              <a:ext cx="387985" cy="387985"/>
            </a:xfrm>
            <a:custGeom>
              <a:avLst/>
              <a:gdLst/>
              <a:ahLst/>
              <a:cxnLst/>
              <a:rect l="l" t="t" r="r" b="b"/>
              <a:pathLst>
                <a:path w="387984" h="387985" extrusionOk="0">
                  <a:moveTo>
                    <a:pt x="193810" y="0"/>
                  </a:moveTo>
                  <a:lnTo>
                    <a:pt x="149369" y="5118"/>
                  </a:lnTo>
                  <a:lnTo>
                    <a:pt x="108574" y="19699"/>
                  </a:lnTo>
                  <a:lnTo>
                    <a:pt x="72589" y="42579"/>
                  </a:lnTo>
                  <a:lnTo>
                    <a:pt x="42575" y="72595"/>
                  </a:lnTo>
                  <a:lnTo>
                    <a:pt x="19697" y="108583"/>
                  </a:lnTo>
                  <a:lnTo>
                    <a:pt x="5118" y="149379"/>
                  </a:lnTo>
                  <a:lnTo>
                    <a:pt x="0" y="193821"/>
                  </a:lnTo>
                  <a:lnTo>
                    <a:pt x="5118" y="238258"/>
                  </a:lnTo>
                  <a:lnTo>
                    <a:pt x="19697" y="279052"/>
                  </a:lnTo>
                  <a:lnTo>
                    <a:pt x="42575" y="315037"/>
                  </a:lnTo>
                  <a:lnTo>
                    <a:pt x="72589" y="345052"/>
                  </a:lnTo>
                  <a:lnTo>
                    <a:pt x="108574" y="367931"/>
                  </a:lnTo>
                  <a:lnTo>
                    <a:pt x="149369" y="382512"/>
                  </a:lnTo>
                  <a:lnTo>
                    <a:pt x="193810" y="387631"/>
                  </a:lnTo>
                  <a:lnTo>
                    <a:pt x="238251" y="382512"/>
                  </a:lnTo>
                  <a:lnTo>
                    <a:pt x="279046" y="367931"/>
                  </a:lnTo>
                  <a:lnTo>
                    <a:pt x="315032" y="345052"/>
                  </a:lnTo>
                  <a:lnTo>
                    <a:pt x="345045" y="315037"/>
                  </a:lnTo>
                  <a:lnTo>
                    <a:pt x="367923" y="279052"/>
                  </a:lnTo>
                  <a:lnTo>
                    <a:pt x="382503" y="238258"/>
                  </a:lnTo>
                  <a:lnTo>
                    <a:pt x="387621" y="193821"/>
                  </a:lnTo>
                  <a:lnTo>
                    <a:pt x="382503" y="149379"/>
                  </a:lnTo>
                  <a:lnTo>
                    <a:pt x="367923" y="108583"/>
                  </a:lnTo>
                  <a:lnTo>
                    <a:pt x="345045" y="72595"/>
                  </a:lnTo>
                  <a:lnTo>
                    <a:pt x="315032" y="42579"/>
                  </a:lnTo>
                  <a:lnTo>
                    <a:pt x="279046" y="19699"/>
                  </a:lnTo>
                  <a:lnTo>
                    <a:pt x="238251" y="5118"/>
                  </a:lnTo>
                  <a:lnTo>
                    <a:pt x="193810" y="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0" name="Google Shape;190;p3"/>
          <p:cNvSpPr/>
          <p:nvPr/>
        </p:nvSpPr>
        <p:spPr>
          <a:xfrm>
            <a:off x="8543095" y="-24751"/>
            <a:ext cx="12080240" cy="11308715"/>
          </a:xfrm>
          <a:custGeom>
            <a:avLst/>
            <a:gdLst/>
            <a:ahLst/>
            <a:cxnLst/>
            <a:rect l="l" t="t" r="r" b="b"/>
            <a:pathLst>
              <a:path w="12080240" h="11308715" extrusionOk="0">
                <a:moveTo>
                  <a:pt x="0" y="0"/>
                </a:moveTo>
                <a:lnTo>
                  <a:pt x="0" y="11308556"/>
                </a:lnTo>
                <a:lnTo>
                  <a:pt x="12079900" y="11308556"/>
                </a:lnTo>
                <a:lnTo>
                  <a:pt x="12079900" y="0"/>
                </a:lnTo>
                <a:lnTo>
                  <a:pt x="0" y="0"/>
                </a:lnTo>
                <a:close/>
              </a:path>
            </a:pathLst>
          </a:custGeom>
          <a:solidFill>
            <a:srgbClr val="1A5427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3"/>
          <p:cNvSpPr txBox="1"/>
          <p:nvPr/>
        </p:nvSpPr>
        <p:spPr>
          <a:xfrm>
            <a:off x="9951752" y="3790272"/>
            <a:ext cx="10152348" cy="36742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15250" rIns="0" bIns="0" anchor="t" anchorCtr="0">
            <a:spAutoFit/>
          </a:bodyPr>
          <a:lstStyle/>
          <a:p>
            <a:pPr marL="12700" marR="32384" lvl="0" indent="0" rtl="0">
              <a:lnSpc>
                <a:spcPct val="1042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b="1" dirty="0" err="1">
                <a:solidFill>
                  <a:schemeClr val="lt1"/>
                </a:solidFill>
                <a:latin typeface="Times New Roman" panose="02020603050405020304" pitchFamily="18" charset="0"/>
                <a:ea typeface="Rethink Sans"/>
                <a:cs typeface="Times New Roman" panose="02020603050405020304" pitchFamily="18" charset="0"/>
                <a:sym typeface="Rethink Sans"/>
              </a:rPr>
              <a:t>Teoría</a:t>
            </a:r>
            <a:r>
              <a:rPr lang="en-US" sz="7200" b="1" dirty="0">
                <a:solidFill>
                  <a:schemeClr val="lt1"/>
                </a:solidFill>
                <a:latin typeface="Times New Roman" panose="02020603050405020304" pitchFamily="18" charset="0"/>
                <a:ea typeface="Rethink Sans"/>
                <a:cs typeface="Times New Roman" panose="02020603050405020304" pitchFamily="18" charset="0"/>
                <a:sym typeface="Rethink Sans"/>
              </a:rPr>
              <a:t> de Cambio del Proyecto  Conjunto: IPDRS - CIUDADANÍA</a:t>
            </a:r>
            <a:endParaRPr lang="en-US" sz="4400" b="1" dirty="0">
              <a:solidFill>
                <a:schemeClr val="lt1"/>
              </a:solidFill>
              <a:latin typeface="Times New Roman" panose="02020603050405020304" pitchFamily="18" charset="0"/>
              <a:ea typeface="Rethink Sans"/>
              <a:cs typeface="Times New Roman" panose="02020603050405020304" pitchFamily="18" charset="0"/>
              <a:sym typeface="Rethink Sans"/>
            </a:endParaRPr>
          </a:p>
        </p:txBody>
      </p:sp>
      <p:grpSp>
        <p:nvGrpSpPr>
          <p:cNvPr id="211" name="Google Shape;211;p3"/>
          <p:cNvGrpSpPr/>
          <p:nvPr/>
        </p:nvGrpSpPr>
        <p:grpSpPr>
          <a:xfrm>
            <a:off x="824348" y="5007582"/>
            <a:ext cx="1433301" cy="1293389"/>
            <a:chOff x="824348" y="5007582"/>
            <a:chExt cx="1433301" cy="1293389"/>
          </a:xfrm>
        </p:grpSpPr>
        <p:sp>
          <p:nvSpPr>
            <p:cNvPr id="212" name="Google Shape;212;p3"/>
            <p:cNvSpPr/>
            <p:nvPr/>
          </p:nvSpPr>
          <p:spPr>
            <a:xfrm>
              <a:off x="916800" y="5028279"/>
              <a:ext cx="1248410" cy="1252220"/>
            </a:xfrm>
            <a:custGeom>
              <a:avLst/>
              <a:gdLst/>
              <a:ahLst/>
              <a:cxnLst/>
              <a:rect l="l" t="t" r="r" b="b"/>
              <a:pathLst>
                <a:path w="1248410" h="1252220" extrusionOk="0">
                  <a:moveTo>
                    <a:pt x="383260" y="429082"/>
                  </a:moveTo>
                  <a:lnTo>
                    <a:pt x="379603" y="376682"/>
                  </a:lnTo>
                  <a:lnTo>
                    <a:pt x="366649" y="325767"/>
                  </a:lnTo>
                  <a:lnTo>
                    <a:pt x="345414" y="279323"/>
                  </a:lnTo>
                  <a:lnTo>
                    <a:pt x="316865" y="238023"/>
                  </a:lnTo>
                  <a:lnTo>
                    <a:pt x="281952" y="202577"/>
                  </a:lnTo>
                  <a:lnTo>
                    <a:pt x="241630" y="173672"/>
                  </a:lnTo>
                  <a:lnTo>
                    <a:pt x="196837" y="151980"/>
                  </a:lnTo>
                  <a:lnTo>
                    <a:pt x="161099" y="186626"/>
                  </a:lnTo>
                  <a:lnTo>
                    <a:pt x="131864" y="226720"/>
                  </a:lnTo>
                  <a:lnTo>
                    <a:pt x="109829" y="271322"/>
                  </a:lnTo>
                  <a:lnTo>
                    <a:pt x="95656" y="319481"/>
                  </a:lnTo>
                  <a:lnTo>
                    <a:pt x="90055" y="370243"/>
                  </a:lnTo>
                  <a:lnTo>
                    <a:pt x="93713" y="422668"/>
                  </a:lnTo>
                  <a:lnTo>
                    <a:pt x="106680" y="473583"/>
                  </a:lnTo>
                  <a:lnTo>
                    <a:pt x="127914" y="520014"/>
                  </a:lnTo>
                  <a:lnTo>
                    <a:pt x="156464" y="561301"/>
                  </a:lnTo>
                  <a:lnTo>
                    <a:pt x="191389" y="596734"/>
                  </a:lnTo>
                  <a:lnTo>
                    <a:pt x="231724" y="625640"/>
                  </a:lnTo>
                  <a:lnTo>
                    <a:pt x="276517" y="647319"/>
                  </a:lnTo>
                  <a:lnTo>
                    <a:pt x="312242" y="612686"/>
                  </a:lnTo>
                  <a:lnTo>
                    <a:pt x="341477" y="572592"/>
                  </a:lnTo>
                  <a:lnTo>
                    <a:pt x="363512" y="527989"/>
                  </a:lnTo>
                  <a:lnTo>
                    <a:pt x="377672" y="479844"/>
                  </a:lnTo>
                  <a:lnTo>
                    <a:pt x="383260" y="429082"/>
                  </a:lnTo>
                  <a:close/>
                </a:path>
                <a:path w="1248410" h="1252220" extrusionOk="0">
                  <a:moveTo>
                    <a:pt x="468820" y="937768"/>
                  </a:moveTo>
                  <a:lnTo>
                    <a:pt x="456679" y="889508"/>
                  </a:lnTo>
                  <a:lnTo>
                    <a:pt x="436575" y="844143"/>
                  </a:lnTo>
                  <a:lnTo>
                    <a:pt x="408965" y="802754"/>
                  </a:lnTo>
                  <a:lnTo>
                    <a:pt x="374345" y="766419"/>
                  </a:lnTo>
                  <a:lnTo>
                    <a:pt x="333197" y="736193"/>
                  </a:lnTo>
                  <a:lnTo>
                    <a:pt x="285978" y="713155"/>
                  </a:lnTo>
                  <a:lnTo>
                    <a:pt x="235407" y="698931"/>
                  </a:lnTo>
                  <a:lnTo>
                    <a:pt x="184569" y="694093"/>
                  </a:lnTo>
                  <a:lnTo>
                    <a:pt x="134531" y="698169"/>
                  </a:lnTo>
                  <a:lnTo>
                    <a:pt x="86385" y="710692"/>
                  </a:lnTo>
                  <a:lnTo>
                    <a:pt x="41186" y="731151"/>
                  </a:lnTo>
                  <a:lnTo>
                    <a:pt x="0" y="759104"/>
                  </a:lnTo>
                  <a:lnTo>
                    <a:pt x="12141" y="807364"/>
                  </a:lnTo>
                  <a:lnTo>
                    <a:pt x="32245" y="852728"/>
                  </a:lnTo>
                  <a:lnTo>
                    <a:pt x="59842" y="894118"/>
                  </a:lnTo>
                  <a:lnTo>
                    <a:pt x="94475" y="930478"/>
                  </a:lnTo>
                  <a:lnTo>
                    <a:pt x="135636" y="960704"/>
                  </a:lnTo>
                  <a:lnTo>
                    <a:pt x="182854" y="983742"/>
                  </a:lnTo>
                  <a:lnTo>
                    <a:pt x="233426" y="997978"/>
                  </a:lnTo>
                  <a:lnTo>
                    <a:pt x="284264" y="1002804"/>
                  </a:lnTo>
                  <a:lnTo>
                    <a:pt x="334289" y="998715"/>
                  </a:lnTo>
                  <a:lnTo>
                    <a:pt x="382447" y="986193"/>
                  </a:lnTo>
                  <a:lnTo>
                    <a:pt x="427634" y="965720"/>
                  </a:lnTo>
                  <a:lnTo>
                    <a:pt x="468820" y="937768"/>
                  </a:lnTo>
                  <a:close/>
                </a:path>
                <a:path w="1248410" h="1252220" extrusionOk="0">
                  <a:moveTo>
                    <a:pt x="820115" y="966076"/>
                  </a:moveTo>
                  <a:lnTo>
                    <a:pt x="816495" y="916444"/>
                  </a:lnTo>
                  <a:lnTo>
                    <a:pt x="768629" y="902817"/>
                  </a:lnTo>
                  <a:lnTo>
                    <a:pt x="719302" y="897559"/>
                  </a:lnTo>
                  <a:lnTo>
                    <a:pt x="669658" y="900772"/>
                  </a:lnTo>
                  <a:lnTo>
                    <a:pt x="620877" y="912583"/>
                  </a:lnTo>
                  <a:lnTo>
                    <a:pt x="574116" y="933107"/>
                  </a:lnTo>
                  <a:lnTo>
                    <a:pt x="530567" y="962482"/>
                  </a:lnTo>
                  <a:lnTo>
                    <a:pt x="492950" y="999159"/>
                  </a:lnTo>
                  <a:lnTo>
                    <a:pt x="463346" y="1040777"/>
                  </a:lnTo>
                  <a:lnTo>
                    <a:pt x="441858" y="1086142"/>
                  </a:lnTo>
                  <a:lnTo>
                    <a:pt x="428625" y="1134097"/>
                  </a:lnTo>
                  <a:lnTo>
                    <a:pt x="423748" y="1183487"/>
                  </a:lnTo>
                  <a:lnTo>
                    <a:pt x="427367" y="1233119"/>
                  </a:lnTo>
                  <a:lnTo>
                    <a:pt x="475221" y="1246733"/>
                  </a:lnTo>
                  <a:lnTo>
                    <a:pt x="524560" y="1252004"/>
                  </a:lnTo>
                  <a:lnTo>
                    <a:pt x="574217" y="1248803"/>
                  </a:lnTo>
                  <a:lnTo>
                    <a:pt x="623011" y="1236992"/>
                  </a:lnTo>
                  <a:lnTo>
                    <a:pt x="669772" y="1216456"/>
                  </a:lnTo>
                  <a:lnTo>
                    <a:pt x="713333" y="1187081"/>
                  </a:lnTo>
                  <a:lnTo>
                    <a:pt x="750951" y="1150391"/>
                  </a:lnTo>
                  <a:lnTo>
                    <a:pt x="780542" y="1108786"/>
                  </a:lnTo>
                  <a:lnTo>
                    <a:pt x="802017" y="1063421"/>
                  </a:lnTo>
                  <a:lnTo>
                    <a:pt x="815251" y="1015453"/>
                  </a:lnTo>
                  <a:lnTo>
                    <a:pt x="820115" y="966076"/>
                  </a:lnTo>
                  <a:close/>
                </a:path>
                <a:path w="1248410" h="1252220" extrusionOk="0">
                  <a:moveTo>
                    <a:pt x="824636" y="68529"/>
                  </a:moveTo>
                  <a:lnTo>
                    <a:pt x="821016" y="18897"/>
                  </a:lnTo>
                  <a:lnTo>
                    <a:pt x="773163" y="5270"/>
                  </a:lnTo>
                  <a:lnTo>
                    <a:pt x="723823" y="0"/>
                  </a:lnTo>
                  <a:lnTo>
                    <a:pt x="674166" y="3213"/>
                  </a:lnTo>
                  <a:lnTo>
                    <a:pt x="625373" y="15024"/>
                  </a:lnTo>
                  <a:lnTo>
                    <a:pt x="578612" y="35547"/>
                  </a:lnTo>
                  <a:lnTo>
                    <a:pt x="535051" y="64922"/>
                  </a:lnTo>
                  <a:lnTo>
                    <a:pt x="497446" y="101612"/>
                  </a:lnTo>
                  <a:lnTo>
                    <a:pt x="467842" y="143217"/>
                  </a:lnTo>
                  <a:lnTo>
                    <a:pt x="446366" y="188595"/>
                  </a:lnTo>
                  <a:lnTo>
                    <a:pt x="433133" y="236550"/>
                  </a:lnTo>
                  <a:lnTo>
                    <a:pt x="428269" y="285927"/>
                  </a:lnTo>
                  <a:lnTo>
                    <a:pt x="431888" y="335559"/>
                  </a:lnTo>
                  <a:lnTo>
                    <a:pt x="479755" y="349186"/>
                  </a:lnTo>
                  <a:lnTo>
                    <a:pt x="529082" y="354457"/>
                  </a:lnTo>
                  <a:lnTo>
                    <a:pt x="578726" y="351243"/>
                  </a:lnTo>
                  <a:lnTo>
                    <a:pt x="627507" y="339432"/>
                  </a:lnTo>
                  <a:lnTo>
                    <a:pt x="674268" y="318897"/>
                  </a:lnTo>
                  <a:lnTo>
                    <a:pt x="717816" y="289521"/>
                  </a:lnTo>
                  <a:lnTo>
                    <a:pt x="755434" y="252844"/>
                  </a:lnTo>
                  <a:lnTo>
                    <a:pt x="785037" y="211239"/>
                  </a:lnTo>
                  <a:lnTo>
                    <a:pt x="806526" y="165862"/>
                  </a:lnTo>
                  <a:lnTo>
                    <a:pt x="819759" y="117906"/>
                  </a:lnTo>
                  <a:lnTo>
                    <a:pt x="824636" y="68529"/>
                  </a:lnTo>
                  <a:close/>
                </a:path>
                <a:path w="1248410" h="1252220" extrusionOk="0">
                  <a:moveTo>
                    <a:pt x="1158328" y="881761"/>
                  </a:moveTo>
                  <a:lnTo>
                    <a:pt x="1154671" y="829335"/>
                  </a:lnTo>
                  <a:lnTo>
                    <a:pt x="1141704" y="778433"/>
                  </a:lnTo>
                  <a:lnTo>
                    <a:pt x="1120470" y="731989"/>
                  </a:lnTo>
                  <a:lnTo>
                    <a:pt x="1091920" y="690702"/>
                  </a:lnTo>
                  <a:lnTo>
                    <a:pt x="1056995" y="655269"/>
                  </a:lnTo>
                  <a:lnTo>
                    <a:pt x="1016660" y="626364"/>
                  </a:lnTo>
                  <a:lnTo>
                    <a:pt x="971867" y="604685"/>
                  </a:lnTo>
                  <a:lnTo>
                    <a:pt x="936142" y="639318"/>
                  </a:lnTo>
                  <a:lnTo>
                    <a:pt x="906919" y="679411"/>
                  </a:lnTo>
                  <a:lnTo>
                    <a:pt x="884872" y="724014"/>
                  </a:lnTo>
                  <a:lnTo>
                    <a:pt x="870712" y="772160"/>
                  </a:lnTo>
                  <a:lnTo>
                    <a:pt x="865124" y="822921"/>
                  </a:lnTo>
                  <a:lnTo>
                    <a:pt x="868781" y="875322"/>
                  </a:lnTo>
                  <a:lnTo>
                    <a:pt x="881735" y="926236"/>
                  </a:lnTo>
                  <a:lnTo>
                    <a:pt x="902970" y="972680"/>
                  </a:lnTo>
                  <a:lnTo>
                    <a:pt x="931519" y="1013980"/>
                  </a:lnTo>
                  <a:lnTo>
                    <a:pt x="966431" y="1049413"/>
                  </a:lnTo>
                  <a:lnTo>
                    <a:pt x="1006767" y="1078331"/>
                  </a:lnTo>
                  <a:lnTo>
                    <a:pt x="1051547" y="1100010"/>
                  </a:lnTo>
                  <a:lnTo>
                    <a:pt x="1087285" y="1065377"/>
                  </a:lnTo>
                  <a:lnTo>
                    <a:pt x="1116520" y="1025283"/>
                  </a:lnTo>
                  <a:lnTo>
                    <a:pt x="1138567" y="980681"/>
                  </a:lnTo>
                  <a:lnTo>
                    <a:pt x="1152728" y="932522"/>
                  </a:lnTo>
                  <a:lnTo>
                    <a:pt x="1158328" y="881761"/>
                  </a:lnTo>
                  <a:close/>
                </a:path>
                <a:path w="1248410" h="1252220" extrusionOk="0">
                  <a:moveTo>
                    <a:pt x="1248384" y="492912"/>
                  </a:moveTo>
                  <a:lnTo>
                    <a:pt x="1236256" y="444639"/>
                  </a:lnTo>
                  <a:lnTo>
                    <a:pt x="1216139" y="399275"/>
                  </a:lnTo>
                  <a:lnTo>
                    <a:pt x="1188542" y="357886"/>
                  </a:lnTo>
                  <a:lnTo>
                    <a:pt x="1153922" y="321538"/>
                  </a:lnTo>
                  <a:lnTo>
                    <a:pt x="1112748" y="291312"/>
                  </a:lnTo>
                  <a:lnTo>
                    <a:pt x="1065530" y="268262"/>
                  </a:lnTo>
                  <a:lnTo>
                    <a:pt x="1014958" y="254038"/>
                  </a:lnTo>
                  <a:lnTo>
                    <a:pt x="964120" y="249212"/>
                  </a:lnTo>
                  <a:lnTo>
                    <a:pt x="914095" y="253301"/>
                  </a:lnTo>
                  <a:lnTo>
                    <a:pt x="865949" y="265823"/>
                  </a:lnTo>
                  <a:lnTo>
                    <a:pt x="820750" y="286296"/>
                  </a:lnTo>
                  <a:lnTo>
                    <a:pt x="779564" y="314248"/>
                  </a:lnTo>
                  <a:lnTo>
                    <a:pt x="791705" y="362508"/>
                  </a:lnTo>
                  <a:lnTo>
                    <a:pt x="811809" y="407873"/>
                  </a:lnTo>
                  <a:lnTo>
                    <a:pt x="839419" y="449249"/>
                  </a:lnTo>
                  <a:lnTo>
                    <a:pt x="874039" y="485597"/>
                  </a:lnTo>
                  <a:lnTo>
                    <a:pt x="915187" y="515810"/>
                  </a:lnTo>
                  <a:lnTo>
                    <a:pt x="962406" y="538848"/>
                  </a:lnTo>
                  <a:lnTo>
                    <a:pt x="1012977" y="553085"/>
                  </a:lnTo>
                  <a:lnTo>
                    <a:pt x="1063815" y="557911"/>
                  </a:lnTo>
                  <a:lnTo>
                    <a:pt x="1113853" y="553834"/>
                  </a:lnTo>
                  <a:lnTo>
                    <a:pt x="1161999" y="541324"/>
                  </a:lnTo>
                  <a:lnTo>
                    <a:pt x="1207211" y="520852"/>
                  </a:lnTo>
                  <a:lnTo>
                    <a:pt x="1248384" y="492912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213" name="Google Shape;213;p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54805" y="5007582"/>
              <a:ext cx="195475" cy="19547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4" name="Google Shape;214;p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24348" y="5532593"/>
              <a:ext cx="194025" cy="1940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5" name="Google Shape;215;p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112802" y="6081550"/>
              <a:ext cx="194027" cy="19402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6" name="Google Shape;216;p3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731715" y="6105493"/>
              <a:ext cx="195475" cy="19547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7" name="Google Shape;217;p3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2063622" y="5581934"/>
              <a:ext cx="194027" cy="1940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8" name="Google Shape;218;p3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775168" y="5032978"/>
              <a:ext cx="194027" cy="1940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9" name="Google Shape;219;p3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1340954" y="5432519"/>
              <a:ext cx="259841" cy="2017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0" name="Google Shape;220;p3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341637" y="5675478"/>
              <a:ext cx="120064" cy="1200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1" name="Google Shape;221;p3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481204" y="5674295"/>
              <a:ext cx="259842" cy="20174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2" name="Google Shape;222;p3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620297" y="5513015"/>
              <a:ext cx="120066" cy="12006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658BC169-4B38-89E3-63C7-43BB39E297BE}"/>
              </a:ext>
            </a:extLst>
          </p:cNvPr>
          <p:cNvGrpSpPr/>
          <p:nvPr/>
        </p:nvGrpSpPr>
        <p:grpSpPr>
          <a:xfrm>
            <a:off x="4613097" y="5"/>
            <a:ext cx="4131603" cy="11308929"/>
            <a:chOff x="4613097" y="5"/>
            <a:chExt cx="4131603" cy="11308929"/>
          </a:xfrm>
        </p:grpSpPr>
        <p:sp>
          <p:nvSpPr>
            <p:cNvPr id="153" name="Google Shape;153;p3"/>
            <p:cNvSpPr/>
            <p:nvPr/>
          </p:nvSpPr>
          <p:spPr>
            <a:xfrm>
              <a:off x="5209355" y="8002973"/>
              <a:ext cx="1164590" cy="1087755"/>
            </a:xfrm>
            <a:custGeom>
              <a:avLst/>
              <a:gdLst/>
              <a:ahLst/>
              <a:cxnLst/>
              <a:rect l="l" t="t" r="r" b="b"/>
              <a:pathLst>
                <a:path w="1164589" h="1087754" extrusionOk="0">
                  <a:moveTo>
                    <a:pt x="868967" y="0"/>
                  </a:moveTo>
                  <a:lnTo>
                    <a:pt x="821829" y="1304"/>
                  </a:lnTo>
                  <a:lnTo>
                    <a:pt x="774773" y="5155"/>
                  </a:lnTo>
                  <a:lnTo>
                    <a:pt x="727910" y="11560"/>
                  </a:lnTo>
                  <a:lnTo>
                    <a:pt x="681351" y="20525"/>
                  </a:lnTo>
                  <a:lnTo>
                    <a:pt x="635207" y="32059"/>
                  </a:lnTo>
                  <a:lnTo>
                    <a:pt x="589589" y="46168"/>
                  </a:lnTo>
                  <a:lnTo>
                    <a:pt x="544608" y="62859"/>
                  </a:lnTo>
                  <a:lnTo>
                    <a:pt x="500374" y="82140"/>
                  </a:lnTo>
                  <a:lnTo>
                    <a:pt x="457000" y="104017"/>
                  </a:lnTo>
                  <a:lnTo>
                    <a:pt x="414594" y="128497"/>
                  </a:lnTo>
                  <a:lnTo>
                    <a:pt x="373269" y="155588"/>
                  </a:lnTo>
                  <a:lnTo>
                    <a:pt x="333135" y="185297"/>
                  </a:lnTo>
                  <a:lnTo>
                    <a:pt x="294304" y="217631"/>
                  </a:lnTo>
                  <a:lnTo>
                    <a:pt x="257389" y="252119"/>
                  </a:lnTo>
                  <a:lnTo>
                    <a:pt x="222914" y="288228"/>
                  </a:lnTo>
                  <a:lnTo>
                    <a:pt x="190888" y="325846"/>
                  </a:lnTo>
                  <a:lnTo>
                    <a:pt x="161317" y="364862"/>
                  </a:lnTo>
                  <a:lnTo>
                    <a:pt x="134206" y="405164"/>
                  </a:lnTo>
                  <a:lnTo>
                    <a:pt x="109565" y="446643"/>
                  </a:lnTo>
                  <a:lnTo>
                    <a:pt x="87399" y="489188"/>
                  </a:lnTo>
                  <a:lnTo>
                    <a:pt x="67714" y="532686"/>
                  </a:lnTo>
                  <a:lnTo>
                    <a:pt x="50519" y="577029"/>
                  </a:lnTo>
                  <a:lnTo>
                    <a:pt x="35820" y="622103"/>
                  </a:lnTo>
                  <a:lnTo>
                    <a:pt x="23623" y="667800"/>
                  </a:lnTo>
                  <a:lnTo>
                    <a:pt x="13936" y="714007"/>
                  </a:lnTo>
                  <a:lnTo>
                    <a:pt x="6765" y="760614"/>
                  </a:lnTo>
                  <a:lnTo>
                    <a:pt x="2117" y="807510"/>
                  </a:lnTo>
                  <a:lnTo>
                    <a:pt x="0" y="854583"/>
                  </a:lnTo>
                  <a:lnTo>
                    <a:pt x="419" y="901724"/>
                  </a:lnTo>
                  <a:lnTo>
                    <a:pt x="3382" y="948821"/>
                  </a:lnTo>
                  <a:lnTo>
                    <a:pt x="8896" y="995763"/>
                  </a:lnTo>
                  <a:lnTo>
                    <a:pt x="16967" y="1042440"/>
                  </a:lnTo>
                  <a:lnTo>
                    <a:pt x="62272" y="1056265"/>
                  </a:lnTo>
                  <a:lnTo>
                    <a:pt x="108160" y="1067585"/>
                  </a:lnTo>
                  <a:lnTo>
                    <a:pt x="154518" y="1076394"/>
                  </a:lnTo>
                  <a:lnTo>
                    <a:pt x="201236" y="1082683"/>
                  </a:lnTo>
                  <a:lnTo>
                    <a:pt x="248203" y="1086447"/>
                  </a:lnTo>
                  <a:lnTo>
                    <a:pt x="295309" y="1087679"/>
                  </a:lnTo>
                  <a:lnTo>
                    <a:pt x="342442" y="1086371"/>
                  </a:lnTo>
                  <a:lnTo>
                    <a:pt x="389493" y="1082516"/>
                  </a:lnTo>
                  <a:lnTo>
                    <a:pt x="436349" y="1076108"/>
                  </a:lnTo>
                  <a:lnTo>
                    <a:pt x="482900" y="1067139"/>
                  </a:lnTo>
                  <a:lnTo>
                    <a:pt x="529035" y="1055603"/>
                  </a:lnTo>
                  <a:lnTo>
                    <a:pt x="574644" y="1041493"/>
                  </a:lnTo>
                  <a:lnTo>
                    <a:pt x="619616" y="1024801"/>
                  </a:lnTo>
                  <a:lnTo>
                    <a:pt x="663839" y="1005522"/>
                  </a:lnTo>
                  <a:lnTo>
                    <a:pt x="707203" y="983647"/>
                  </a:lnTo>
                  <a:lnTo>
                    <a:pt x="749598" y="959170"/>
                  </a:lnTo>
                  <a:lnTo>
                    <a:pt x="790912" y="932084"/>
                  </a:lnTo>
                  <a:lnTo>
                    <a:pt x="831034" y="902382"/>
                  </a:lnTo>
                  <a:lnTo>
                    <a:pt x="869854" y="870057"/>
                  </a:lnTo>
                  <a:lnTo>
                    <a:pt x="906770" y="835568"/>
                  </a:lnTo>
                  <a:lnTo>
                    <a:pt x="941248" y="799459"/>
                  </a:lnTo>
                  <a:lnTo>
                    <a:pt x="973278" y="761842"/>
                  </a:lnTo>
                  <a:lnTo>
                    <a:pt x="1002856" y="722826"/>
                  </a:lnTo>
                  <a:lnTo>
                    <a:pt x="1029973" y="682523"/>
                  </a:lnTo>
                  <a:lnTo>
                    <a:pt x="1054623" y="641044"/>
                  </a:lnTo>
                  <a:lnTo>
                    <a:pt x="1076798" y="598500"/>
                  </a:lnTo>
                  <a:lnTo>
                    <a:pt x="1096491" y="555002"/>
                  </a:lnTo>
                  <a:lnTo>
                    <a:pt x="1113696" y="510660"/>
                  </a:lnTo>
                  <a:lnTo>
                    <a:pt x="1128405" y="465586"/>
                  </a:lnTo>
                  <a:lnTo>
                    <a:pt x="1140612" y="419890"/>
                  </a:lnTo>
                  <a:lnTo>
                    <a:pt x="1150308" y="373684"/>
                  </a:lnTo>
                  <a:lnTo>
                    <a:pt x="1157488" y="327077"/>
                  </a:lnTo>
                  <a:lnTo>
                    <a:pt x="1162143" y="280182"/>
                  </a:lnTo>
                  <a:lnTo>
                    <a:pt x="1164268" y="233110"/>
                  </a:lnTo>
                  <a:lnTo>
                    <a:pt x="1163854" y="185970"/>
                  </a:lnTo>
                  <a:lnTo>
                    <a:pt x="1160896" y="138874"/>
                  </a:lnTo>
                  <a:lnTo>
                    <a:pt x="1155385" y="91933"/>
                  </a:lnTo>
                  <a:lnTo>
                    <a:pt x="1147315" y="45258"/>
                  </a:lnTo>
                  <a:lnTo>
                    <a:pt x="1102012" y="31431"/>
                  </a:lnTo>
                  <a:lnTo>
                    <a:pt x="1056125" y="20108"/>
                  </a:lnTo>
                  <a:lnTo>
                    <a:pt x="1009767" y="11296"/>
                  </a:lnTo>
                  <a:lnTo>
                    <a:pt x="963047" y="5003"/>
                  </a:lnTo>
                  <a:lnTo>
                    <a:pt x="916077" y="1235"/>
                  </a:lnTo>
                  <a:lnTo>
                    <a:pt x="868967" y="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3"/>
            <p:cNvSpPr/>
            <p:nvPr/>
          </p:nvSpPr>
          <p:spPr>
            <a:xfrm>
              <a:off x="4613097" y="6736835"/>
              <a:ext cx="1760855" cy="1103630"/>
            </a:xfrm>
            <a:custGeom>
              <a:avLst/>
              <a:gdLst/>
              <a:ahLst/>
              <a:cxnLst/>
              <a:rect l="l" t="t" r="r" b="b"/>
              <a:pathLst>
                <a:path w="1760854" h="1103629" extrusionOk="0">
                  <a:moveTo>
                    <a:pt x="587324" y="809840"/>
                  </a:moveTo>
                  <a:lnTo>
                    <a:pt x="583488" y="762203"/>
                  </a:lnTo>
                  <a:lnTo>
                    <a:pt x="572350" y="717016"/>
                  </a:lnTo>
                  <a:lnTo>
                    <a:pt x="554545" y="674890"/>
                  </a:lnTo>
                  <a:lnTo>
                    <a:pt x="530669" y="636409"/>
                  </a:lnTo>
                  <a:lnTo>
                    <a:pt x="501319" y="602195"/>
                  </a:lnTo>
                  <a:lnTo>
                    <a:pt x="467093" y="572846"/>
                  </a:lnTo>
                  <a:lnTo>
                    <a:pt x="428625" y="548957"/>
                  </a:lnTo>
                  <a:lnTo>
                    <a:pt x="386486" y="531152"/>
                  </a:lnTo>
                  <a:lnTo>
                    <a:pt x="341299" y="520026"/>
                  </a:lnTo>
                  <a:lnTo>
                    <a:pt x="293662" y="516191"/>
                  </a:lnTo>
                  <a:lnTo>
                    <a:pt x="246024" y="520026"/>
                  </a:lnTo>
                  <a:lnTo>
                    <a:pt x="200837" y="531152"/>
                  </a:lnTo>
                  <a:lnTo>
                    <a:pt x="158711" y="548957"/>
                  </a:lnTo>
                  <a:lnTo>
                    <a:pt x="120230" y="572846"/>
                  </a:lnTo>
                  <a:lnTo>
                    <a:pt x="86017" y="602195"/>
                  </a:lnTo>
                  <a:lnTo>
                    <a:pt x="56667" y="636409"/>
                  </a:lnTo>
                  <a:lnTo>
                    <a:pt x="32778" y="674890"/>
                  </a:lnTo>
                  <a:lnTo>
                    <a:pt x="14973" y="717016"/>
                  </a:lnTo>
                  <a:lnTo>
                    <a:pt x="3848" y="762203"/>
                  </a:lnTo>
                  <a:lnTo>
                    <a:pt x="0" y="809840"/>
                  </a:lnTo>
                  <a:lnTo>
                    <a:pt x="3848" y="857465"/>
                  </a:lnTo>
                  <a:lnTo>
                    <a:pt x="14973" y="902652"/>
                  </a:lnTo>
                  <a:lnTo>
                    <a:pt x="32778" y="944791"/>
                  </a:lnTo>
                  <a:lnTo>
                    <a:pt x="56667" y="983272"/>
                  </a:lnTo>
                  <a:lnTo>
                    <a:pt x="86017" y="1017485"/>
                  </a:lnTo>
                  <a:lnTo>
                    <a:pt x="120230" y="1046835"/>
                  </a:lnTo>
                  <a:lnTo>
                    <a:pt x="158711" y="1070724"/>
                  </a:lnTo>
                  <a:lnTo>
                    <a:pt x="200837" y="1088529"/>
                  </a:lnTo>
                  <a:lnTo>
                    <a:pt x="246024" y="1099654"/>
                  </a:lnTo>
                  <a:lnTo>
                    <a:pt x="293662" y="1103503"/>
                  </a:lnTo>
                  <a:lnTo>
                    <a:pt x="341299" y="1099654"/>
                  </a:lnTo>
                  <a:lnTo>
                    <a:pt x="386486" y="1088529"/>
                  </a:lnTo>
                  <a:lnTo>
                    <a:pt x="428625" y="1070724"/>
                  </a:lnTo>
                  <a:lnTo>
                    <a:pt x="467093" y="1046835"/>
                  </a:lnTo>
                  <a:lnTo>
                    <a:pt x="501319" y="1017485"/>
                  </a:lnTo>
                  <a:lnTo>
                    <a:pt x="530669" y="983272"/>
                  </a:lnTo>
                  <a:lnTo>
                    <a:pt x="554545" y="944791"/>
                  </a:lnTo>
                  <a:lnTo>
                    <a:pt x="572350" y="902652"/>
                  </a:lnTo>
                  <a:lnTo>
                    <a:pt x="583488" y="857465"/>
                  </a:lnTo>
                  <a:lnTo>
                    <a:pt x="587324" y="809840"/>
                  </a:lnTo>
                  <a:close/>
                </a:path>
                <a:path w="1760854" h="1103629" extrusionOk="0">
                  <a:moveTo>
                    <a:pt x="1760524" y="854570"/>
                  </a:moveTo>
                  <a:lnTo>
                    <a:pt x="1758391" y="807504"/>
                  </a:lnTo>
                  <a:lnTo>
                    <a:pt x="1753743" y="760603"/>
                  </a:lnTo>
                  <a:lnTo>
                    <a:pt x="1746554" y="713994"/>
                  </a:lnTo>
                  <a:lnTo>
                    <a:pt x="1736864" y="667791"/>
                  </a:lnTo>
                  <a:lnTo>
                    <a:pt x="1724660" y="622096"/>
                  </a:lnTo>
                  <a:lnTo>
                    <a:pt x="1709940" y="577024"/>
                  </a:lnTo>
                  <a:lnTo>
                    <a:pt x="1692744" y="532676"/>
                  </a:lnTo>
                  <a:lnTo>
                    <a:pt x="1673047" y="489178"/>
                  </a:lnTo>
                  <a:lnTo>
                    <a:pt x="1650873" y="446633"/>
                  </a:lnTo>
                  <a:lnTo>
                    <a:pt x="1626222" y="405155"/>
                  </a:lnTo>
                  <a:lnTo>
                    <a:pt x="1599107" y="364858"/>
                  </a:lnTo>
                  <a:lnTo>
                    <a:pt x="1569529" y="325843"/>
                  </a:lnTo>
                  <a:lnTo>
                    <a:pt x="1537500" y="288226"/>
                  </a:lnTo>
                  <a:lnTo>
                    <a:pt x="1503019" y="252120"/>
                  </a:lnTo>
                  <a:lnTo>
                    <a:pt x="1466100" y="217627"/>
                  </a:lnTo>
                  <a:lnTo>
                    <a:pt x="1427276" y="185305"/>
                  </a:lnTo>
                  <a:lnTo>
                    <a:pt x="1387157" y="155600"/>
                  </a:lnTo>
                  <a:lnTo>
                    <a:pt x="1345844" y="128511"/>
                  </a:lnTo>
                  <a:lnTo>
                    <a:pt x="1303451" y="104038"/>
                  </a:lnTo>
                  <a:lnTo>
                    <a:pt x="1260081" y="82156"/>
                  </a:lnTo>
                  <a:lnTo>
                    <a:pt x="1215859" y="62877"/>
                  </a:lnTo>
                  <a:lnTo>
                    <a:pt x="1170889" y="46189"/>
                  </a:lnTo>
                  <a:lnTo>
                    <a:pt x="1125283" y="32080"/>
                  </a:lnTo>
                  <a:lnTo>
                    <a:pt x="1079144" y="20535"/>
                  </a:lnTo>
                  <a:lnTo>
                    <a:pt x="1032598" y="11569"/>
                  </a:lnTo>
                  <a:lnTo>
                    <a:pt x="985735" y="5168"/>
                  </a:lnTo>
                  <a:lnTo>
                    <a:pt x="938695" y="1308"/>
                  </a:lnTo>
                  <a:lnTo>
                    <a:pt x="891552" y="0"/>
                  </a:lnTo>
                  <a:lnTo>
                    <a:pt x="844448" y="1231"/>
                  </a:lnTo>
                  <a:lnTo>
                    <a:pt x="797483" y="4991"/>
                  </a:lnTo>
                  <a:lnTo>
                    <a:pt x="750760" y="11290"/>
                  </a:lnTo>
                  <a:lnTo>
                    <a:pt x="704405" y="20091"/>
                  </a:lnTo>
                  <a:lnTo>
                    <a:pt x="658520" y="31419"/>
                  </a:lnTo>
                  <a:lnTo>
                    <a:pt x="613219" y="45237"/>
                  </a:lnTo>
                  <a:lnTo>
                    <a:pt x="605142" y="91922"/>
                  </a:lnTo>
                  <a:lnTo>
                    <a:pt x="599630" y="138861"/>
                  </a:lnTo>
                  <a:lnTo>
                    <a:pt x="596671" y="185953"/>
                  </a:lnTo>
                  <a:lnTo>
                    <a:pt x="596252" y="233095"/>
                  </a:lnTo>
                  <a:lnTo>
                    <a:pt x="598373" y="280174"/>
                  </a:lnTo>
                  <a:lnTo>
                    <a:pt x="603021" y="327075"/>
                  </a:lnTo>
                  <a:lnTo>
                    <a:pt x="610196" y="373672"/>
                  </a:lnTo>
                  <a:lnTo>
                    <a:pt x="619874" y="419887"/>
                  </a:lnTo>
                  <a:lnTo>
                    <a:pt x="632079" y="465582"/>
                  </a:lnTo>
                  <a:lnTo>
                    <a:pt x="646772" y="510654"/>
                  </a:lnTo>
                  <a:lnTo>
                    <a:pt x="663968" y="555002"/>
                  </a:lnTo>
                  <a:lnTo>
                    <a:pt x="683653" y="598500"/>
                  </a:lnTo>
                  <a:lnTo>
                    <a:pt x="705815" y="641045"/>
                  </a:lnTo>
                  <a:lnTo>
                    <a:pt x="730465" y="682523"/>
                  </a:lnTo>
                  <a:lnTo>
                    <a:pt x="757567" y="722820"/>
                  </a:lnTo>
                  <a:lnTo>
                    <a:pt x="787146" y="761834"/>
                  </a:lnTo>
                  <a:lnTo>
                    <a:pt x="819162" y="799452"/>
                  </a:lnTo>
                  <a:lnTo>
                    <a:pt x="853643" y="835558"/>
                  </a:lnTo>
                  <a:lnTo>
                    <a:pt x="890549" y="870051"/>
                  </a:lnTo>
                  <a:lnTo>
                    <a:pt x="929386" y="902385"/>
                  </a:lnTo>
                  <a:lnTo>
                    <a:pt x="969518" y="932091"/>
                  </a:lnTo>
                  <a:lnTo>
                    <a:pt x="1010843" y="959192"/>
                  </a:lnTo>
                  <a:lnTo>
                    <a:pt x="1053249" y="983665"/>
                  </a:lnTo>
                  <a:lnTo>
                    <a:pt x="1096632" y="1005547"/>
                  </a:lnTo>
                  <a:lnTo>
                    <a:pt x="1140866" y="1024826"/>
                  </a:lnTo>
                  <a:lnTo>
                    <a:pt x="1185837" y="1041514"/>
                  </a:lnTo>
                  <a:lnTo>
                    <a:pt x="1231455" y="1055624"/>
                  </a:lnTo>
                  <a:lnTo>
                    <a:pt x="1277607" y="1067155"/>
                  </a:lnTo>
                  <a:lnTo>
                    <a:pt x="1324165" y="1076121"/>
                  </a:lnTo>
                  <a:lnTo>
                    <a:pt x="1371028" y="1082535"/>
                  </a:lnTo>
                  <a:lnTo>
                    <a:pt x="1418082" y="1086383"/>
                  </a:lnTo>
                  <a:lnTo>
                    <a:pt x="1465224" y="1087678"/>
                  </a:lnTo>
                  <a:lnTo>
                    <a:pt x="1512328" y="1086446"/>
                  </a:lnTo>
                  <a:lnTo>
                    <a:pt x="1559306" y="1082675"/>
                  </a:lnTo>
                  <a:lnTo>
                    <a:pt x="1606016" y="1076388"/>
                  </a:lnTo>
                  <a:lnTo>
                    <a:pt x="1652384" y="1067574"/>
                  </a:lnTo>
                  <a:lnTo>
                    <a:pt x="1698269" y="1056259"/>
                  </a:lnTo>
                  <a:lnTo>
                    <a:pt x="1743570" y="1042428"/>
                  </a:lnTo>
                  <a:lnTo>
                    <a:pt x="1751647" y="995756"/>
                  </a:lnTo>
                  <a:lnTo>
                    <a:pt x="1757146" y="948804"/>
                  </a:lnTo>
                  <a:lnTo>
                    <a:pt x="1760105" y="901712"/>
                  </a:lnTo>
                  <a:lnTo>
                    <a:pt x="1760524" y="85457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3"/>
            <p:cNvSpPr/>
            <p:nvPr/>
          </p:nvSpPr>
          <p:spPr>
            <a:xfrm>
              <a:off x="6476255" y="7253016"/>
              <a:ext cx="587375" cy="587375"/>
            </a:xfrm>
            <a:custGeom>
              <a:avLst/>
              <a:gdLst/>
              <a:ahLst/>
              <a:cxnLst/>
              <a:rect l="l" t="t" r="r" b="b"/>
              <a:pathLst>
                <a:path w="587375" h="587375" extrusionOk="0">
                  <a:moveTo>
                    <a:pt x="293661" y="0"/>
                  </a:moveTo>
                  <a:lnTo>
                    <a:pt x="246027" y="3843"/>
                  </a:lnTo>
                  <a:lnTo>
                    <a:pt x="200840" y="14970"/>
                  </a:lnTo>
                  <a:lnTo>
                    <a:pt x="158706" y="32777"/>
                  </a:lnTo>
                  <a:lnTo>
                    <a:pt x="120227" y="56658"/>
                  </a:lnTo>
                  <a:lnTo>
                    <a:pt x="86010" y="86009"/>
                  </a:lnTo>
                  <a:lnTo>
                    <a:pt x="56658" y="120225"/>
                  </a:lnTo>
                  <a:lnTo>
                    <a:pt x="32777" y="158702"/>
                  </a:lnTo>
                  <a:lnTo>
                    <a:pt x="14970" y="200835"/>
                  </a:lnTo>
                  <a:lnTo>
                    <a:pt x="3843" y="246020"/>
                  </a:lnTo>
                  <a:lnTo>
                    <a:pt x="0" y="293651"/>
                  </a:lnTo>
                  <a:lnTo>
                    <a:pt x="3843" y="341285"/>
                  </a:lnTo>
                  <a:lnTo>
                    <a:pt x="14970" y="386472"/>
                  </a:lnTo>
                  <a:lnTo>
                    <a:pt x="32777" y="428607"/>
                  </a:lnTo>
                  <a:lnTo>
                    <a:pt x="56658" y="467085"/>
                  </a:lnTo>
                  <a:lnTo>
                    <a:pt x="86010" y="501302"/>
                  </a:lnTo>
                  <a:lnTo>
                    <a:pt x="120227" y="530654"/>
                  </a:lnTo>
                  <a:lnTo>
                    <a:pt x="158706" y="554536"/>
                  </a:lnTo>
                  <a:lnTo>
                    <a:pt x="200840" y="572343"/>
                  </a:lnTo>
                  <a:lnTo>
                    <a:pt x="246027" y="583470"/>
                  </a:lnTo>
                  <a:lnTo>
                    <a:pt x="293661" y="587314"/>
                  </a:lnTo>
                  <a:lnTo>
                    <a:pt x="341295" y="583470"/>
                  </a:lnTo>
                  <a:lnTo>
                    <a:pt x="386482" y="572343"/>
                  </a:lnTo>
                  <a:lnTo>
                    <a:pt x="428617" y="554536"/>
                  </a:lnTo>
                  <a:lnTo>
                    <a:pt x="467095" y="530654"/>
                  </a:lnTo>
                  <a:lnTo>
                    <a:pt x="501312" y="501302"/>
                  </a:lnTo>
                  <a:lnTo>
                    <a:pt x="530664" y="467085"/>
                  </a:lnTo>
                  <a:lnTo>
                    <a:pt x="554545" y="428607"/>
                  </a:lnTo>
                  <a:lnTo>
                    <a:pt x="572352" y="386472"/>
                  </a:lnTo>
                  <a:lnTo>
                    <a:pt x="583480" y="341285"/>
                  </a:lnTo>
                  <a:lnTo>
                    <a:pt x="587323" y="293651"/>
                  </a:lnTo>
                  <a:lnTo>
                    <a:pt x="583480" y="246020"/>
                  </a:lnTo>
                  <a:lnTo>
                    <a:pt x="572352" y="200835"/>
                  </a:lnTo>
                  <a:lnTo>
                    <a:pt x="554545" y="158702"/>
                  </a:lnTo>
                  <a:lnTo>
                    <a:pt x="530664" y="120225"/>
                  </a:lnTo>
                  <a:lnTo>
                    <a:pt x="501312" y="86009"/>
                  </a:lnTo>
                  <a:lnTo>
                    <a:pt x="467095" y="56658"/>
                  </a:lnTo>
                  <a:lnTo>
                    <a:pt x="428617" y="32777"/>
                  </a:lnTo>
                  <a:lnTo>
                    <a:pt x="386482" y="14970"/>
                  </a:lnTo>
                  <a:lnTo>
                    <a:pt x="341295" y="3843"/>
                  </a:lnTo>
                  <a:lnTo>
                    <a:pt x="293661" y="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3"/>
            <p:cNvSpPr/>
            <p:nvPr/>
          </p:nvSpPr>
          <p:spPr>
            <a:xfrm>
              <a:off x="6476255" y="7987158"/>
              <a:ext cx="587375" cy="587375"/>
            </a:xfrm>
            <a:custGeom>
              <a:avLst/>
              <a:gdLst/>
              <a:ahLst/>
              <a:cxnLst/>
              <a:rect l="l" t="t" r="r" b="b"/>
              <a:pathLst>
                <a:path w="587375" h="587375" extrusionOk="0">
                  <a:moveTo>
                    <a:pt x="293661" y="0"/>
                  </a:moveTo>
                  <a:lnTo>
                    <a:pt x="246027" y="3843"/>
                  </a:lnTo>
                  <a:lnTo>
                    <a:pt x="200840" y="14970"/>
                  </a:lnTo>
                  <a:lnTo>
                    <a:pt x="158706" y="32777"/>
                  </a:lnTo>
                  <a:lnTo>
                    <a:pt x="120227" y="56658"/>
                  </a:lnTo>
                  <a:lnTo>
                    <a:pt x="86010" y="86010"/>
                  </a:lnTo>
                  <a:lnTo>
                    <a:pt x="56658" y="120227"/>
                  </a:lnTo>
                  <a:lnTo>
                    <a:pt x="32777" y="158706"/>
                  </a:lnTo>
                  <a:lnTo>
                    <a:pt x="14970" y="200840"/>
                  </a:lnTo>
                  <a:lnTo>
                    <a:pt x="3843" y="246027"/>
                  </a:lnTo>
                  <a:lnTo>
                    <a:pt x="0" y="293661"/>
                  </a:lnTo>
                  <a:lnTo>
                    <a:pt x="3843" y="341292"/>
                  </a:lnTo>
                  <a:lnTo>
                    <a:pt x="14970" y="386477"/>
                  </a:lnTo>
                  <a:lnTo>
                    <a:pt x="32777" y="428610"/>
                  </a:lnTo>
                  <a:lnTo>
                    <a:pt x="56658" y="467087"/>
                  </a:lnTo>
                  <a:lnTo>
                    <a:pt x="86010" y="501303"/>
                  </a:lnTo>
                  <a:lnTo>
                    <a:pt x="120227" y="530654"/>
                  </a:lnTo>
                  <a:lnTo>
                    <a:pt x="158706" y="554535"/>
                  </a:lnTo>
                  <a:lnTo>
                    <a:pt x="200840" y="572342"/>
                  </a:lnTo>
                  <a:lnTo>
                    <a:pt x="246027" y="583469"/>
                  </a:lnTo>
                  <a:lnTo>
                    <a:pt x="293661" y="587313"/>
                  </a:lnTo>
                  <a:lnTo>
                    <a:pt x="341295" y="583469"/>
                  </a:lnTo>
                  <a:lnTo>
                    <a:pt x="386482" y="572342"/>
                  </a:lnTo>
                  <a:lnTo>
                    <a:pt x="428617" y="554535"/>
                  </a:lnTo>
                  <a:lnTo>
                    <a:pt x="467095" y="530654"/>
                  </a:lnTo>
                  <a:lnTo>
                    <a:pt x="501312" y="501303"/>
                  </a:lnTo>
                  <a:lnTo>
                    <a:pt x="530664" y="467087"/>
                  </a:lnTo>
                  <a:lnTo>
                    <a:pt x="554545" y="428610"/>
                  </a:lnTo>
                  <a:lnTo>
                    <a:pt x="572352" y="386477"/>
                  </a:lnTo>
                  <a:lnTo>
                    <a:pt x="583480" y="341292"/>
                  </a:lnTo>
                  <a:lnTo>
                    <a:pt x="587323" y="293661"/>
                  </a:lnTo>
                  <a:lnTo>
                    <a:pt x="583480" y="246027"/>
                  </a:lnTo>
                  <a:lnTo>
                    <a:pt x="572352" y="200840"/>
                  </a:lnTo>
                  <a:lnTo>
                    <a:pt x="554545" y="158706"/>
                  </a:lnTo>
                  <a:lnTo>
                    <a:pt x="530664" y="120227"/>
                  </a:lnTo>
                  <a:lnTo>
                    <a:pt x="501312" y="86010"/>
                  </a:lnTo>
                  <a:lnTo>
                    <a:pt x="467095" y="56658"/>
                  </a:lnTo>
                  <a:lnTo>
                    <a:pt x="428617" y="32777"/>
                  </a:lnTo>
                  <a:lnTo>
                    <a:pt x="386482" y="14970"/>
                  </a:lnTo>
                  <a:lnTo>
                    <a:pt x="341295" y="3843"/>
                  </a:lnTo>
                  <a:lnTo>
                    <a:pt x="293661" y="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3"/>
            <p:cNvSpPr/>
            <p:nvPr/>
          </p:nvSpPr>
          <p:spPr>
            <a:xfrm>
              <a:off x="4613105" y="7987158"/>
              <a:ext cx="587375" cy="587375"/>
            </a:xfrm>
            <a:custGeom>
              <a:avLst/>
              <a:gdLst/>
              <a:ahLst/>
              <a:cxnLst/>
              <a:rect l="l" t="t" r="r" b="b"/>
              <a:pathLst>
                <a:path w="587375" h="587375" extrusionOk="0">
                  <a:moveTo>
                    <a:pt x="293662" y="0"/>
                  </a:moveTo>
                  <a:lnTo>
                    <a:pt x="246028" y="3843"/>
                  </a:lnTo>
                  <a:lnTo>
                    <a:pt x="200841" y="14970"/>
                  </a:lnTo>
                  <a:lnTo>
                    <a:pt x="158706" y="32777"/>
                  </a:lnTo>
                  <a:lnTo>
                    <a:pt x="120228" y="56658"/>
                  </a:lnTo>
                  <a:lnTo>
                    <a:pt x="86011" y="86010"/>
                  </a:lnTo>
                  <a:lnTo>
                    <a:pt x="56659" y="120227"/>
                  </a:lnTo>
                  <a:lnTo>
                    <a:pt x="32777" y="158706"/>
                  </a:lnTo>
                  <a:lnTo>
                    <a:pt x="14970" y="200840"/>
                  </a:lnTo>
                  <a:lnTo>
                    <a:pt x="3843" y="246027"/>
                  </a:lnTo>
                  <a:lnTo>
                    <a:pt x="0" y="293661"/>
                  </a:lnTo>
                  <a:lnTo>
                    <a:pt x="3843" y="341292"/>
                  </a:lnTo>
                  <a:lnTo>
                    <a:pt x="14970" y="386477"/>
                  </a:lnTo>
                  <a:lnTo>
                    <a:pt x="32777" y="428610"/>
                  </a:lnTo>
                  <a:lnTo>
                    <a:pt x="56659" y="467087"/>
                  </a:lnTo>
                  <a:lnTo>
                    <a:pt x="86011" y="501303"/>
                  </a:lnTo>
                  <a:lnTo>
                    <a:pt x="120228" y="530654"/>
                  </a:lnTo>
                  <a:lnTo>
                    <a:pt x="158706" y="554535"/>
                  </a:lnTo>
                  <a:lnTo>
                    <a:pt x="200841" y="572342"/>
                  </a:lnTo>
                  <a:lnTo>
                    <a:pt x="246028" y="583469"/>
                  </a:lnTo>
                  <a:lnTo>
                    <a:pt x="293662" y="587313"/>
                  </a:lnTo>
                  <a:lnTo>
                    <a:pt x="341296" y="583469"/>
                  </a:lnTo>
                  <a:lnTo>
                    <a:pt x="386482" y="572342"/>
                  </a:lnTo>
                  <a:lnTo>
                    <a:pt x="428617" y="554535"/>
                  </a:lnTo>
                  <a:lnTo>
                    <a:pt x="467096" y="530654"/>
                  </a:lnTo>
                  <a:lnTo>
                    <a:pt x="501313" y="501303"/>
                  </a:lnTo>
                  <a:lnTo>
                    <a:pt x="530665" y="467087"/>
                  </a:lnTo>
                  <a:lnTo>
                    <a:pt x="554546" y="428610"/>
                  </a:lnTo>
                  <a:lnTo>
                    <a:pt x="572353" y="386477"/>
                  </a:lnTo>
                  <a:lnTo>
                    <a:pt x="583481" y="341292"/>
                  </a:lnTo>
                  <a:lnTo>
                    <a:pt x="587324" y="293661"/>
                  </a:lnTo>
                  <a:lnTo>
                    <a:pt x="583481" y="246027"/>
                  </a:lnTo>
                  <a:lnTo>
                    <a:pt x="572353" y="200840"/>
                  </a:lnTo>
                  <a:lnTo>
                    <a:pt x="554546" y="158706"/>
                  </a:lnTo>
                  <a:lnTo>
                    <a:pt x="530665" y="120227"/>
                  </a:lnTo>
                  <a:lnTo>
                    <a:pt x="501313" y="86010"/>
                  </a:lnTo>
                  <a:lnTo>
                    <a:pt x="467096" y="56658"/>
                  </a:lnTo>
                  <a:lnTo>
                    <a:pt x="428617" y="32777"/>
                  </a:lnTo>
                  <a:lnTo>
                    <a:pt x="386482" y="14970"/>
                  </a:lnTo>
                  <a:lnTo>
                    <a:pt x="341296" y="3843"/>
                  </a:lnTo>
                  <a:lnTo>
                    <a:pt x="293662" y="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3"/>
            <p:cNvSpPr/>
            <p:nvPr/>
          </p:nvSpPr>
          <p:spPr>
            <a:xfrm>
              <a:off x="7356709" y="7253013"/>
              <a:ext cx="587375" cy="587375"/>
            </a:xfrm>
            <a:custGeom>
              <a:avLst/>
              <a:gdLst/>
              <a:ahLst/>
              <a:cxnLst/>
              <a:rect l="l" t="t" r="r" b="b"/>
              <a:pathLst>
                <a:path w="587375" h="587375" extrusionOk="0">
                  <a:moveTo>
                    <a:pt x="293662" y="0"/>
                  </a:moveTo>
                  <a:lnTo>
                    <a:pt x="246028" y="3843"/>
                  </a:lnTo>
                  <a:lnTo>
                    <a:pt x="200841" y="14970"/>
                  </a:lnTo>
                  <a:lnTo>
                    <a:pt x="158706" y="32777"/>
                  </a:lnTo>
                  <a:lnTo>
                    <a:pt x="120228" y="56659"/>
                  </a:lnTo>
                  <a:lnTo>
                    <a:pt x="86011" y="86010"/>
                  </a:lnTo>
                  <a:lnTo>
                    <a:pt x="56659" y="120228"/>
                  </a:lnTo>
                  <a:lnTo>
                    <a:pt x="32777" y="158706"/>
                  </a:lnTo>
                  <a:lnTo>
                    <a:pt x="14970" y="200841"/>
                  </a:lnTo>
                  <a:lnTo>
                    <a:pt x="3843" y="246028"/>
                  </a:lnTo>
                  <a:lnTo>
                    <a:pt x="0" y="293662"/>
                  </a:lnTo>
                  <a:lnTo>
                    <a:pt x="3843" y="341293"/>
                  </a:lnTo>
                  <a:lnTo>
                    <a:pt x="14970" y="386477"/>
                  </a:lnTo>
                  <a:lnTo>
                    <a:pt x="32777" y="428610"/>
                  </a:lnTo>
                  <a:lnTo>
                    <a:pt x="56659" y="467087"/>
                  </a:lnTo>
                  <a:lnTo>
                    <a:pt x="86011" y="501304"/>
                  </a:lnTo>
                  <a:lnTo>
                    <a:pt x="120228" y="530655"/>
                  </a:lnTo>
                  <a:lnTo>
                    <a:pt x="158706" y="554536"/>
                  </a:lnTo>
                  <a:lnTo>
                    <a:pt x="200841" y="572343"/>
                  </a:lnTo>
                  <a:lnTo>
                    <a:pt x="246028" y="583470"/>
                  </a:lnTo>
                  <a:lnTo>
                    <a:pt x="293662" y="587314"/>
                  </a:lnTo>
                  <a:lnTo>
                    <a:pt x="341296" y="583470"/>
                  </a:lnTo>
                  <a:lnTo>
                    <a:pt x="386482" y="572343"/>
                  </a:lnTo>
                  <a:lnTo>
                    <a:pt x="428617" y="554536"/>
                  </a:lnTo>
                  <a:lnTo>
                    <a:pt x="467096" y="530655"/>
                  </a:lnTo>
                  <a:lnTo>
                    <a:pt x="501313" y="501304"/>
                  </a:lnTo>
                  <a:lnTo>
                    <a:pt x="530665" y="467087"/>
                  </a:lnTo>
                  <a:lnTo>
                    <a:pt x="554546" y="428610"/>
                  </a:lnTo>
                  <a:lnTo>
                    <a:pt x="572353" y="386477"/>
                  </a:lnTo>
                  <a:lnTo>
                    <a:pt x="583481" y="341293"/>
                  </a:lnTo>
                  <a:lnTo>
                    <a:pt x="587324" y="293662"/>
                  </a:lnTo>
                  <a:lnTo>
                    <a:pt x="583481" y="246028"/>
                  </a:lnTo>
                  <a:lnTo>
                    <a:pt x="572353" y="200841"/>
                  </a:lnTo>
                  <a:lnTo>
                    <a:pt x="554546" y="158706"/>
                  </a:lnTo>
                  <a:lnTo>
                    <a:pt x="530665" y="120228"/>
                  </a:lnTo>
                  <a:lnTo>
                    <a:pt x="501313" y="86010"/>
                  </a:lnTo>
                  <a:lnTo>
                    <a:pt x="467096" y="56659"/>
                  </a:lnTo>
                  <a:lnTo>
                    <a:pt x="428617" y="32777"/>
                  </a:lnTo>
                  <a:lnTo>
                    <a:pt x="386482" y="14970"/>
                  </a:lnTo>
                  <a:lnTo>
                    <a:pt x="341296" y="3843"/>
                  </a:lnTo>
                  <a:lnTo>
                    <a:pt x="293662" y="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3"/>
            <p:cNvSpPr/>
            <p:nvPr/>
          </p:nvSpPr>
          <p:spPr>
            <a:xfrm>
              <a:off x="7356709" y="7987158"/>
              <a:ext cx="587375" cy="587375"/>
            </a:xfrm>
            <a:custGeom>
              <a:avLst/>
              <a:gdLst/>
              <a:ahLst/>
              <a:cxnLst/>
              <a:rect l="l" t="t" r="r" b="b"/>
              <a:pathLst>
                <a:path w="587375" h="587375" extrusionOk="0">
                  <a:moveTo>
                    <a:pt x="293662" y="0"/>
                  </a:moveTo>
                  <a:lnTo>
                    <a:pt x="246028" y="3843"/>
                  </a:lnTo>
                  <a:lnTo>
                    <a:pt x="200841" y="14970"/>
                  </a:lnTo>
                  <a:lnTo>
                    <a:pt x="158706" y="32777"/>
                  </a:lnTo>
                  <a:lnTo>
                    <a:pt x="120228" y="56658"/>
                  </a:lnTo>
                  <a:lnTo>
                    <a:pt x="86011" y="86010"/>
                  </a:lnTo>
                  <a:lnTo>
                    <a:pt x="56659" y="120227"/>
                  </a:lnTo>
                  <a:lnTo>
                    <a:pt x="32777" y="158706"/>
                  </a:lnTo>
                  <a:lnTo>
                    <a:pt x="14970" y="200840"/>
                  </a:lnTo>
                  <a:lnTo>
                    <a:pt x="3843" y="246027"/>
                  </a:lnTo>
                  <a:lnTo>
                    <a:pt x="0" y="293661"/>
                  </a:lnTo>
                  <a:lnTo>
                    <a:pt x="3843" y="341292"/>
                  </a:lnTo>
                  <a:lnTo>
                    <a:pt x="14970" y="386477"/>
                  </a:lnTo>
                  <a:lnTo>
                    <a:pt x="32777" y="428610"/>
                  </a:lnTo>
                  <a:lnTo>
                    <a:pt x="56659" y="467087"/>
                  </a:lnTo>
                  <a:lnTo>
                    <a:pt x="86011" y="501303"/>
                  </a:lnTo>
                  <a:lnTo>
                    <a:pt x="120228" y="530654"/>
                  </a:lnTo>
                  <a:lnTo>
                    <a:pt x="158706" y="554535"/>
                  </a:lnTo>
                  <a:lnTo>
                    <a:pt x="200841" y="572342"/>
                  </a:lnTo>
                  <a:lnTo>
                    <a:pt x="246028" y="583469"/>
                  </a:lnTo>
                  <a:lnTo>
                    <a:pt x="293662" y="587313"/>
                  </a:lnTo>
                  <a:lnTo>
                    <a:pt x="341296" y="583469"/>
                  </a:lnTo>
                  <a:lnTo>
                    <a:pt x="386482" y="572342"/>
                  </a:lnTo>
                  <a:lnTo>
                    <a:pt x="428617" y="554535"/>
                  </a:lnTo>
                  <a:lnTo>
                    <a:pt x="467096" y="530654"/>
                  </a:lnTo>
                  <a:lnTo>
                    <a:pt x="501313" y="501303"/>
                  </a:lnTo>
                  <a:lnTo>
                    <a:pt x="530665" y="467087"/>
                  </a:lnTo>
                  <a:lnTo>
                    <a:pt x="554546" y="428610"/>
                  </a:lnTo>
                  <a:lnTo>
                    <a:pt x="572353" y="386477"/>
                  </a:lnTo>
                  <a:lnTo>
                    <a:pt x="583481" y="341292"/>
                  </a:lnTo>
                  <a:lnTo>
                    <a:pt x="587324" y="293661"/>
                  </a:lnTo>
                  <a:lnTo>
                    <a:pt x="583481" y="246027"/>
                  </a:lnTo>
                  <a:lnTo>
                    <a:pt x="572353" y="200840"/>
                  </a:lnTo>
                  <a:lnTo>
                    <a:pt x="554546" y="158706"/>
                  </a:lnTo>
                  <a:lnTo>
                    <a:pt x="530665" y="120227"/>
                  </a:lnTo>
                  <a:lnTo>
                    <a:pt x="501313" y="86010"/>
                  </a:lnTo>
                  <a:lnTo>
                    <a:pt x="467096" y="56658"/>
                  </a:lnTo>
                  <a:lnTo>
                    <a:pt x="428617" y="32777"/>
                  </a:lnTo>
                  <a:lnTo>
                    <a:pt x="386482" y="14970"/>
                  </a:lnTo>
                  <a:lnTo>
                    <a:pt x="341296" y="3843"/>
                  </a:lnTo>
                  <a:lnTo>
                    <a:pt x="293662" y="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3"/>
            <p:cNvSpPr/>
            <p:nvPr/>
          </p:nvSpPr>
          <p:spPr>
            <a:xfrm>
              <a:off x="5172911" y="7720796"/>
              <a:ext cx="387985" cy="387985"/>
            </a:xfrm>
            <a:custGeom>
              <a:avLst/>
              <a:gdLst/>
              <a:ahLst/>
              <a:cxnLst/>
              <a:rect l="l" t="t" r="r" b="b"/>
              <a:pathLst>
                <a:path w="387985" h="387984" extrusionOk="0">
                  <a:moveTo>
                    <a:pt x="193810" y="0"/>
                  </a:moveTo>
                  <a:lnTo>
                    <a:pt x="149369" y="5118"/>
                  </a:lnTo>
                  <a:lnTo>
                    <a:pt x="108574" y="19700"/>
                  </a:lnTo>
                  <a:lnTo>
                    <a:pt x="72589" y="42580"/>
                  </a:lnTo>
                  <a:lnTo>
                    <a:pt x="42575" y="72595"/>
                  </a:lnTo>
                  <a:lnTo>
                    <a:pt x="19697" y="108583"/>
                  </a:lnTo>
                  <a:lnTo>
                    <a:pt x="5118" y="149379"/>
                  </a:lnTo>
                  <a:lnTo>
                    <a:pt x="0" y="193821"/>
                  </a:lnTo>
                  <a:lnTo>
                    <a:pt x="5118" y="238259"/>
                  </a:lnTo>
                  <a:lnTo>
                    <a:pt x="19697" y="279052"/>
                  </a:lnTo>
                  <a:lnTo>
                    <a:pt x="42575" y="315038"/>
                  </a:lnTo>
                  <a:lnTo>
                    <a:pt x="72589" y="345052"/>
                  </a:lnTo>
                  <a:lnTo>
                    <a:pt x="108574" y="367932"/>
                  </a:lnTo>
                  <a:lnTo>
                    <a:pt x="149369" y="382513"/>
                  </a:lnTo>
                  <a:lnTo>
                    <a:pt x="193810" y="387632"/>
                  </a:lnTo>
                  <a:lnTo>
                    <a:pt x="238251" y="382513"/>
                  </a:lnTo>
                  <a:lnTo>
                    <a:pt x="279046" y="367932"/>
                  </a:lnTo>
                  <a:lnTo>
                    <a:pt x="315031" y="345052"/>
                  </a:lnTo>
                  <a:lnTo>
                    <a:pt x="345044" y="315038"/>
                  </a:lnTo>
                  <a:lnTo>
                    <a:pt x="367922" y="279052"/>
                  </a:lnTo>
                  <a:lnTo>
                    <a:pt x="382502" y="238259"/>
                  </a:lnTo>
                  <a:lnTo>
                    <a:pt x="387620" y="193821"/>
                  </a:lnTo>
                  <a:lnTo>
                    <a:pt x="382502" y="149379"/>
                  </a:lnTo>
                  <a:lnTo>
                    <a:pt x="367922" y="108583"/>
                  </a:lnTo>
                  <a:lnTo>
                    <a:pt x="345044" y="72595"/>
                  </a:lnTo>
                  <a:lnTo>
                    <a:pt x="315031" y="42580"/>
                  </a:lnTo>
                  <a:lnTo>
                    <a:pt x="279046" y="19700"/>
                  </a:lnTo>
                  <a:lnTo>
                    <a:pt x="238251" y="5118"/>
                  </a:lnTo>
                  <a:lnTo>
                    <a:pt x="193810" y="0"/>
                  </a:lnTo>
                  <a:close/>
                </a:path>
              </a:pathLst>
            </a:custGeom>
            <a:solidFill>
              <a:srgbClr val="E5873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3"/>
            <p:cNvSpPr/>
            <p:nvPr/>
          </p:nvSpPr>
          <p:spPr>
            <a:xfrm>
              <a:off x="7016330" y="7720802"/>
              <a:ext cx="387985" cy="387985"/>
            </a:xfrm>
            <a:custGeom>
              <a:avLst/>
              <a:gdLst/>
              <a:ahLst/>
              <a:cxnLst/>
              <a:rect l="l" t="t" r="r" b="b"/>
              <a:pathLst>
                <a:path w="387984" h="387984" extrusionOk="0">
                  <a:moveTo>
                    <a:pt x="193810" y="0"/>
                  </a:moveTo>
                  <a:lnTo>
                    <a:pt x="149372" y="5118"/>
                  </a:lnTo>
                  <a:lnTo>
                    <a:pt x="108579" y="19699"/>
                  </a:lnTo>
                  <a:lnTo>
                    <a:pt x="72593" y="42579"/>
                  </a:lnTo>
                  <a:lnTo>
                    <a:pt x="42579" y="72593"/>
                  </a:lnTo>
                  <a:lnTo>
                    <a:pt x="19699" y="108579"/>
                  </a:lnTo>
                  <a:lnTo>
                    <a:pt x="5118" y="149372"/>
                  </a:lnTo>
                  <a:lnTo>
                    <a:pt x="0" y="193810"/>
                  </a:lnTo>
                  <a:lnTo>
                    <a:pt x="5118" y="238251"/>
                  </a:lnTo>
                  <a:lnTo>
                    <a:pt x="19699" y="279046"/>
                  </a:lnTo>
                  <a:lnTo>
                    <a:pt x="42579" y="315032"/>
                  </a:lnTo>
                  <a:lnTo>
                    <a:pt x="72593" y="345045"/>
                  </a:lnTo>
                  <a:lnTo>
                    <a:pt x="108579" y="367923"/>
                  </a:lnTo>
                  <a:lnTo>
                    <a:pt x="149372" y="382503"/>
                  </a:lnTo>
                  <a:lnTo>
                    <a:pt x="193810" y="387621"/>
                  </a:lnTo>
                  <a:lnTo>
                    <a:pt x="238252" y="382503"/>
                  </a:lnTo>
                  <a:lnTo>
                    <a:pt x="279048" y="367923"/>
                  </a:lnTo>
                  <a:lnTo>
                    <a:pt x="315035" y="345045"/>
                  </a:lnTo>
                  <a:lnTo>
                    <a:pt x="345051" y="315032"/>
                  </a:lnTo>
                  <a:lnTo>
                    <a:pt x="367931" y="279046"/>
                  </a:lnTo>
                  <a:lnTo>
                    <a:pt x="382512" y="238251"/>
                  </a:lnTo>
                  <a:lnTo>
                    <a:pt x="387631" y="193810"/>
                  </a:lnTo>
                  <a:lnTo>
                    <a:pt x="382512" y="149372"/>
                  </a:lnTo>
                  <a:lnTo>
                    <a:pt x="367931" y="108579"/>
                  </a:lnTo>
                  <a:lnTo>
                    <a:pt x="345051" y="72593"/>
                  </a:lnTo>
                  <a:lnTo>
                    <a:pt x="315035" y="42579"/>
                  </a:lnTo>
                  <a:lnTo>
                    <a:pt x="279048" y="19699"/>
                  </a:lnTo>
                  <a:lnTo>
                    <a:pt x="238252" y="5118"/>
                  </a:lnTo>
                  <a:lnTo>
                    <a:pt x="193810" y="0"/>
                  </a:lnTo>
                  <a:close/>
                </a:path>
              </a:pathLst>
            </a:custGeom>
            <a:solidFill>
              <a:srgbClr val="E5873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3"/>
            <p:cNvSpPr/>
            <p:nvPr/>
          </p:nvSpPr>
          <p:spPr>
            <a:xfrm>
              <a:off x="7016333" y="6985858"/>
              <a:ext cx="387985" cy="387985"/>
            </a:xfrm>
            <a:custGeom>
              <a:avLst/>
              <a:gdLst/>
              <a:ahLst/>
              <a:cxnLst/>
              <a:rect l="l" t="t" r="r" b="b"/>
              <a:pathLst>
                <a:path w="387984" h="387984" extrusionOk="0">
                  <a:moveTo>
                    <a:pt x="193810" y="0"/>
                  </a:moveTo>
                  <a:lnTo>
                    <a:pt x="149369" y="5118"/>
                  </a:lnTo>
                  <a:lnTo>
                    <a:pt x="108574" y="19699"/>
                  </a:lnTo>
                  <a:lnTo>
                    <a:pt x="72589" y="42579"/>
                  </a:lnTo>
                  <a:lnTo>
                    <a:pt x="42575" y="72595"/>
                  </a:lnTo>
                  <a:lnTo>
                    <a:pt x="19697" y="108583"/>
                  </a:lnTo>
                  <a:lnTo>
                    <a:pt x="5118" y="149379"/>
                  </a:lnTo>
                  <a:lnTo>
                    <a:pt x="0" y="193821"/>
                  </a:lnTo>
                  <a:lnTo>
                    <a:pt x="5118" y="238258"/>
                  </a:lnTo>
                  <a:lnTo>
                    <a:pt x="19697" y="279052"/>
                  </a:lnTo>
                  <a:lnTo>
                    <a:pt x="42575" y="315037"/>
                  </a:lnTo>
                  <a:lnTo>
                    <a:pt x="72589" y="345052"/>
                  </a:lnTo>
                  <a:lnTo>
                    <a:pt x="108574" y="367931"/>
                  </a:lnTo>
                  <a:lnTo>
                    <a:pt x="149369" y="382512"/>
                  </a:lnTo>
                  <a:lnTo>
                    <a:pt x="193810" y="387631"/>
                  </a:lnTo>
                  <a:lnTo>
                    <a:pt x="238251" y="382512"/>
                  </a:lnTo>
                  <a:lnTo>
                    <a:pt x="279046" y="367931"/>
                  </a:lnTo>
                  <a:lnTo>
                    <a:pt x="315032" y="345052"/>
                  </a:lnTo>
                  <a:lnTo>
                    <a:pt x="345045" y="315037"/>
                  </a:lnTo>
                  <a:lnTo>
                    <a:pt x="367923" y="279052"/>
                  </a:lnTo>
                  <a:lnTo>
                    <a:pt x="382503" y="238258"/>
                  </a:lnTo>
                  <a:lnTo>
                    <a:pt x="387621" y="193821"/>
                  </a:lnTo>
                  <a:lnTo>
                    <a:pt x="382503" y="149379"/>
                  </a:lnTo>
                  <a:lnTo>
                    <a:pt x="367923" y="108583"/>
                  </a:lnTo>
                  <a:lnTo>
                    <a:pt x="345045" y="72595"/>
                  </a:lnTo>
                  <a:lnTo>
                    <a:pt x="315032" y="42579"/>
                  </a:lnTo>
                  <a:lnTo>
                    <a:pt x="279046" y="19699"/>
                  </a:lnTo>
                  <a:lnTo>
                    <a:pt x="238251" y="5118"/>
                  </a:lnTo>
                  <a:lnTo>
                    <a:pt x="193810" y="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3"/>
            <p:cNvSpPr/>
            <p:nvPr/>
          </p:nvSpPr>
          <p:spPr>
            <a:xfrm>
              <a:off x="7512732" y="10262454"/>
              <a:ext cx="1164590" cy="1046480"/>
            </a:xfrm>
            <a:custGeom>
              <a:avLst/>
              <a:gdLst/>
              <a:ahLst/>
              <a:cxnLst/>
              <a:rect l="l" t="t" r="r" b="b"/>
              <a:pathLst>
                <a:path w="1164590" h="1046479" extrusionOk="0">
                  <a:moveTo>
                    <a:pt x="868968" y="0"/>
                  </a:moveTo>
                  <a:lnTo>
                    <a:pt x="821829" y="1304"/>
                  </a:lnTo>
                  <a:lnTo>
                    <a:pt x="774773" y="5155"/>
                  </a:lnTo>
                  <a:lnTo>
                    <a:pt x="727910" y="11560"/>
                  </a:lnTo>
                  <a:lnTo>
                    <a:pt x="681351" y="20525"/>
                  </a:lnTo>
                  <a:lnTo>
                    <a:pt x="635208" y="32059"/>
                  </a:lnTo>
                  <a:lnTo>
                    <a:pt x="589590" y="46168"/>
                  </a:lnTo>
                  <a:lnTo>
                    <a:pt x="544608" y="62859"/>
                  </a:lnTo>
                  <a:lnTo>
                    <a:pt x="500375" y="82140"/>
                  </a:lnTo>
                  <a:lnTo>
                    <a:pt x="457000" y="104017"/>
                  </a:lnTo>
                  <a:lnTo>
                    <a:pt x="414595" y="128497"/>
                  </a:lnTo>
                  <a:lnTo>
                    <a:pt x="373270" y="155588"/>
                  </a:lnTo>
                  <a:lnTo>
                    <a:pt x="333136" y="185297"/>
                  </a:lnTo>
                  <a:lnTo>
                    <a:pt x="294304" y="217631"/>
                  </a:lnTo>
                  <a:lnTo>
                    <a:pt x="257389" y="252119"/>
                  </a:lnTo>
                  <a:lnTo>
                    <a:pt x="222915" y="288228"/>
                  </a:lnTo>
                  <a:lnTo>
                    <a:pt x="190889" y="325846"/>
                  </a:lnTo>
                  <a:lnTo>
                    <a:pt x="161317" y="364861"/>
                  </a:lnTo>
                  <a:lnTo>
                    <a:pt x="134207" y="405164"/>
                  </a:lnTo>
                  <a:lnTo>
                    <a:pt x="109565" y="446643"/>
                  </a:lnTo>
                  <a:lnTo>
                    <a:pt x="87399" y="489188"/>
                  </a:lnTo>
                  <a:lnTo>
                    <a:pt x="67715" y="532686"/>
                  </a:lnTo>
                  <a:lnTo>
                    <a:pt x="50519" y="577028"/>
                  </a:lnTo>
                  <a:lnTo>
                    <a:pt x="35820" y="622103"/>
                  </a:lnTo>
                  <a:lnTo>
                    <a:pt x="23623" y="667800"/>
                  </a:lnTo>
                  <a:lnTo>
                    <a:pt x="13936" y="714007"/>
                  </a:lnTo>
                  <a:lnTo>
                    <a:pt x="6765" y="760614"/>
                  </a:lnTo>
                  <a:lnTo>
                    <a:pt x="2117" y="807509"/>
                  </a:lnTo>
                  <a:lnTo>
                    <a:pt x="0" y="854583"/>
                  </a:lnTo>
                  <a:lnTo>
                    <a:pt x="419" y="901724"/>
                  </a:lnTo>
                  <a:lnTo>
                    <a:pt x="3382" y="948821"/>
                  </a:lnTo>
                  <a:lnTo>
                    <a:pt x="8895" y="995763"/>
                  </a:lnTo>
                  <a:lnTo>
                    <a:pt x="16966" y="1042440"/>
                  </a:lnTo>
                  <a:lnTo>
                    <a:pt x="28966" y="1046102"/>
                  </a:lnTo>
                  <a:lnTo>
                    <a:pt x="559747" y="1046102"/>
                  </a:lnTo>
                  <a:lnTo>
                    <a:pt x="619616" y="1024801"/>
                  </a:lnTo>
                  <a:lnTo>
                    <a:pt x="663839" y="1005522"/>
                  </a:lnTo>
                  <a:lnTo>
                    <a:pt x="707204" y="983647"/>
                  </a:lnTo>
                  <a:lnTo>
                    <a:pt x="749598" y="959170"/>
                  </a:lnTo>
                  <a:lnTo>
                    <a:pt x="790912" y="932084"/>
                  </a:lnTo>
                  <a:lnTo>
                    <a:pt x="831034" y="902382"/>
                  </a:lnTo>
                  <a:lnTo>
                    <a:pt x="869854" y="870057"/>
                  </a:lnTo>
                  <a:lnTo>
                    <a:pt x="906771" y="835568"/>
                  </a:lnTo>
                  <a:lnTo>
                    <a:pt x="941248" y="799459"/>
                  </a:lnTo>
                  <a:lnTo>
                    <a:pt x="973279" y="761842"/>
                  </a:lnTo>
                  <a:lnTo>
                    <a:pt x="1002856" y="722826"/>
                  </a:lnTo>
                  <a:lnTo>
                    <a:pt x="1029974" y="682523"/>
                  </a:lnTo>
                  <a:lnTo>
                    <a:pt x="1054623" y="641045"/>
                  </a:lnTo>
                  <a:lnTo>
                    <a:pt x="1076798" y="598500"/>
                  </a:lnTo>
                  <a:lnTo>
                    <a:pt x="1096492" y="555002"/>
                  </a:lnTo>
                  <a:lnTo>
                    <a:pt x="1113697" y="510660"/>
                  </a:lnTo>
                  <a:lnTo>
                    <a:pt x="1128406" y="465586"/>
                  </a:lnTo>
                  <a:lnTo>
                    <a:pt x="1140612" y="419890"/>
                  </a:lnTo>
                  <a:lnTo>
                    <a:pt x="1150309" y="373683"/>
                  </a:lnTo>
                  <a:lnTo>
                    <a:pt x="1157488" y="327077"/>
                  </a:lnTo>
                  <a:lnTo>
                    <a:pt x="1162144" y="280182"/>
                  </a:lnTo>
                  <a:lnTo>
                    <a:pt x="1164269" y="233109"/>
                  </a:lnTo>
                  <a:lnTo>
                    <a:pt x="1163855" y="185970"/>
                  </a:lnTo>
                  <a:lnTo>
                    <a:pt x="1160896" y="138874"/>
                  </a:lnTo>
                  <a:lnTo>
                    <a:pt x="1155385" y="91933"/>
                  </a:lnTo>
                  <a:lnTo>
                    <a:pt x="1147315" y="45258"/>
                  </a:lnTo>
                  <a:lnTo>
                    <a:pt x="1102012" y="31431"/>
                  </a:lnTo>
                  <a:lnTo>
                    <a:pt x="1056126" y="20108"/>
                  </a:lnTo>
                  <a:lnTo>
                    <a:pt x="1009768" y="11296"/>
                  </a:lnTo>
                  <a:lnTo>
                    <a:pt x="963048" y="5003"/>
                  </a:lnTo>
                  <a:lnTo>
                    <a:pt x="916078" y="1235"/>
                  </a:lnTo>
                  <a:lnTo>
                    <a:pt x="868968" y="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3"/>
            <p:cNvSpPr/>
            <p:nvPr/>
          </p:nvSpPr>
          <p:spPr>
            <a:xfrm>
              <a:off x="6916470" y="8996318"/>
              <a:ext cx="1760855" cy="1103630"/>
            </a:xfrm>
            <a:custGeom>
              <a:avLst/>
              <a:gdLst/>
              <a:ahLst/>
              <a:cxnLst/>
              <a:rect l="l" t="t" r="r" b="b"/>
              <a:pathLst>
                <a:path w="1760854" h="1103629" extrusionOk="0">
                  <a:moveTo>
                    <a:pt x="587324" y="809840"/>
                  </a:moveTo>
                  <a:lnTo>
                    <a:pt x="583488" y="762203"/>
                  </a:lnTo>
                  <a:lnTo>
                    <a:pt x="572363" y="717016"/>
                  </a:lnTo>
                  <a:lnTo>
                    <a:pt x="554558" y="674890"/>
                  </a:lnTo>
                  <a:lnTo>
                    <a:pt x="530669" y="636409"/>
                  </a:lnTo>
                  <a:lnTo>
                    <a:pt x="501319" y="602195"/>
                  </a:lnTo>
                  <a:lnTo>
                    <a:pt x="467106" y="572846"/>
                  </a:lnTo>
                  <a:lnTo>
                    <a:pt x="428625" y="548957"/>
                  </a:lnTo>
                  <a:lnTo>
                    <a:pt x="386486" y="531152"/>
                  </a:lnTo>
                  <a:lnTo>
                    <a:pt x="341299" y="520026"/>
                  </a:lnTo>
                  <a:lnTo>
                    <a:pt x="293662" y="516178"/>
                  </a:lnTo>
                  <a:lnTo>
                    <a:pt x="246037" y="520026"/>
                  </a:lnTo>
                  <a:lnTo>
                    <a:pt x="200850" y="531152"/>
                  </a:lnTo>
                  <a:lnTo>
                    <a:pt x="158711" y="548957"/>
                  </a:lnTo>
                  <a:lnTo>
                    <a:pt x="120230" y="572846"/>
                  </a:lnTo>
                  <a:lnTo>
                    <a:pt x="86017" y="602195"/>
                  </a:lnTo>
                  <a:lnTo>
                    <a:pt x="56667" y="636409"/>
                  </a:lnTo>
                  <a:lnTo>
                    <a:pt x="32778" y="674890"/>
                  </a:lnTo>
                  <a:lnTo>
                    <a:pt x="14973" y="717016"/>
                  </a:lnTo>
                  <a:lnTo>
                    <a:pt x="3848" y="762203"/>
                  </a:lnTo>
                  <a:lnTo>
                    <a:pt x="0" y="809840"/>
                  </a:lnTo>
                  <a:lnTo>
                    <a:pt x="3848" y="857465"/>
                  </a:lnTo>
                  <a:lnTo>
                    <a:pt x="14973" y="902652"/>
                  </a:lnTo>
                  <a:lnTo>
                    <a:pt x="32778" y="944791"/>
                  </a:lnTo>
                  <a:lnTo>
                    <a:pt x="56667" y="983272"/>
                  </a:lnTo>
                  <a:lnTo>
                    <a:pt x="86017" y="1017485"/>
                  </a:lnTo>
                  <a:lnTo>
                    <a:pt x="120230" y="1046835"/>
                  </a:lnTo>
                  <a:lnTo>
                    <a:pt x="158711" y="1070724"/>
                  </a:lnTo>
                  <a:lnTo>
                    <a:pt x="200850" y="1088529"/>
                  </a:lnTo>
                  <a:lnTo>
                    <a:pt x="246037" y="1099654"/>
                  </a:lnTo>
                  <a:lnTo>
                    <a:pt x="293662" y="1103503"/>
                  </a:lnTo>
                  <a:lnTo>
                    <a:pt x="341299" y="1099654"/>
                  </a:lnTo>
                  <a:lnTo>
                    <a:pt x="386486" y="1088529"/>
                  </a:lnTo>
                  <a:lnTo>
                    <a:pt x="428625" y="1070724"/>
                  </a:lnTo>
                  <a:lnTo>
                    <a:pt x="467106" y="1046835"/>
                  </a:lnTo>
                  <a:lnTo>
                    <a:pt x="501319" y="1017485"/>
                  </a:lnTo>
                  <a:lnTo>
                    <a:pt x="530669" y="983272"/>
                  </a:lnTo>
                  <a:lnTo>
                    <a:pt x="554558" y="944791"/>
                  </a:lnTo>
                  <a:lnTo>
                    <a:pt x="572363" y="902652"/>
                  </a:lnTo>
                  <a:lnTo>
                    <a:pt x="583488" y="857465"/>
                  </a:lnTo>
                  <a:lnTo>
                    <a:pt x="587324" y="809840"/>
                  </a:lnTo>
                  <a:close/>
                </a:path>
                <a:path w="1760854" h="1103629" extrusionOk="0">
                  <a:moveTo>
                    <a:pt x="1760524" y="854570"/>
                  </a:moveTo>
                  <a:lnTo>
                    <a:pt x="1758403" y="807504"/>
                  </a:lnTo>
                  <a:lnTo>
                    <a:pt x="1753743" y="760603"/>
                  </a:lnTo>
                  <a:lnTo>
                    <a:pt x="1746567" y="713994"/>
                  </a:lnTo>
                  <a:lnTo>
                    <a:pt x="1736864" y="667791"/>
                  </a:lnTo>
                  <a:lnTo>
                    <a:pt x="1724660" y="622096"/>
                  </a:lnTo>
                  <a:lnTo>
                    <a:pt x="1709953" y="577024"/>
                  </a:lnTo>
                  <a:lnTo>
                    <a:pt x="1692744" y="532676"/>
                  </a:lnTo>
                  <a:lnTo>
                    <a:pt x="1673047" y="489178"/>
                  </a:lnTo>
                  <a:lnTo>
                    <a:pt x="1650873" y="446633"/>
                  </a:lnTo>
                  <a:lnTo>
                    <a:pt x="1626222" y="405155"/>
                  </a:lnTo>
                  <a:lnTo>
                    <a:pt x="1599107" y="364858"/>
                  </a:lnTo>
                  <a:lnTo>
                    <a:pt x="1569529" y="325843"/>
                  </a:lnTo>
                  <a:lnTo>
                    <a:pt x="1537500" y="288226"/>
                  </a:lnTo>
                  <a:lnTo>
                    <a:pt x="1503019" y="252107"/>
                  </a:lnTo>
                  <a:lnTo>
                    <a:pt x="1466100" y="217627"/>
                  </a:lnTo>
                  <a:lnTo>
                    <a:pt x="1427289" y="185305"/>
                  </a:lnTo>
                  <a:lnTo>
                    <a:pt x="1387157" y="155600"/>
                  </a:lnTo>
                  <a:lnTo>
                    <a:pt x="1345844" y="128511"/>
                  </a:lnTo>
                  <a:lnTo>
                    <a:pt x="1303451" y="104038"/>
                  </a:lnTo>
                  <a:lnTo>
                    <a:pt x="1260094" y="82156"/>
                  </a:lnTo>
                  <a:lnTo>
                    <a:pt x="1215872" y="62877"/>
                  </a:lnTo>
                  <a:lnTo>
                    <a:pt x="1170901" y="46189"/>
                  </a:lnTo>
                  <a:lnTo>
                    <a:pt x="1125283" y="32080"/>
                  </a:lnTo>
                  <a:lnTo>
                    <a:pt x="1079157" y="20535"/>
                  </a:lnTo>
                  <a:lnTo>
                    <a:pt x="1032598" y="11569"/>
                  </a:lnTo>
                  <a:lnTo>
                    <a:pt x="985748" y="5156"/>
                  </a:lnTo>
                  <a:lnTo>
                    <a:pt x="938695" y="1308"/>
                  </a:lnTo>
                  <a:lnTo>
                    <a:pt x="891565" y="0"/>
                  </a:lnTo>
                  <a:lnTo>
                    <a:pt x="844461" y="1231"/>
                  </a:lnTo>
                  <a:lnTo>
                    <a:pt x="797483" y="4991"/>
                  </a:lnTo>
                  <a:lnTo>
                    <a:pt x="750773" y="11290"/>
                  </a:lnTo>
                  <a:lnTo>
                    <a:pt x="704405" y="20091"/>
                  </a:lnTo>
                  <a:lnTo>
                    <a:pt x="658520" y="31419"/>
                  </a:lnTo>
                  <a:lnTo>
                    <a:pt x="613219" y="45237"/>
                  </a:lnTo>
                  <a:lnTo>
                    <a:pt x="605155" y="91922"/>
                  </a:lnTo>
                  <a:lnTo>
                    <a:pt x="599630" y="138861"/>
                  </a:lnTo>
                  <a:lnTo>
                    <a:pt x="596671" y="185953"/>
                  </a:lnTo>
                  <a:lnTo>
                    <a:pt x="596252" y="233095"/>
                  </a:lnTo>
                  <a:lnTo>
                    <a:pt x="598373" y="280174"/>
                  </a:lnTo>
                  <a:lnTo>
                    <a:pt x="603021" y="327063"/>
                  </a:lnTo>
                  <a:lnTo>
                    <a:pt x="610196" y="373672"/>
                  </a:lnTo>
                  <a:lnTo>
                    <a:pt x="619874" y="419887"/>
                  </a:lnTo>
                  <a:lnTo>
                    <a:pt x="632079" y="465582"/>
                  </a:lnTo>
                  <a:lnTo>
                    <a:pt x="646772" y="510654"/>
                  </a:lnTo>
                  <a:lnTo>
                    <a:pt x="663968" y="554990"/>
                  </a:lnTo>
                  <a:lnTo>
                    <a:pt x="683653" y="598487"/>
                  </a:lnTo>
                  <a:lnTo>
                    <a:pt x="705815" y="641032"/>
                  </a:lnTo>
                  <a:lnTo>
                    <a:pt x="730465" y="682510"/>
                  </a:lnTo>
                  <a:lnTo>
                    <a:pt x="757567" y="722820"/>
                  </a:lnTo>
                  <a:lnTo>
                    <a:pt x="787146" y="761834"/>
                  </a:lnTo>
                  <a:lnTo>
                    <a:pt x="819162" y="799452"/>
                  </a:lnTo>
                  <a:lnTo>
                    <a:pt x="853643" y="835558"/>
                  </a:lnTo>
                  <a:lnTo>
                    <a:pt x="890549" y="870051"/>
                  </a:lnTo>
                  <a:lnTo>
                    <a:pt x="929386" y="902385"/>
                  </a:lnTo>
                  <a:lnTo>
                    <a:pt x="969518" y="932091"/>
                  </a:lnTo>
                  <a:lnTo>
                    <a:pt x="1010843" y="959180"/>
                  </a:lnTo>
                  <a:lnTo>
                    <a:pt x="1053249" y="983665"/>
                  </a:lnTo>
                  <a:lnTo>
                    <a:pt x="1096632" y="1005547"/>
                  </a:lnTo>
                  <a:lnTo>
                    <a:pt x="1140866" y="1024826"/>
                  </a:lnTo>
                  <a:lnTo>
                    <a:pt x="1185849" y="1041514"/>
                  </a:lnTo>
                  <a:lnTo>
                    <a:pt x="1231468" y="1055624"/>
                  </a:lnTo>
                  <a:lnTo>
                    <a:pt x="1277607" y="1067155"/>
                  </a:lnTo>
                  <a:lnTo>
                    <a:pt x="1324165" y="1076121"/>
                  </a:lnTo>
                  <a:lnTo>
                    <a:pt x="1371028" y="1082522"/>
                  </a:lnTo>
                  <a:lnTo>
                    <a:pt x="1418082" y="1086383"/>
                  </a:lnTo>
                  <a:lnTo>
                    <a:pt x="1465224" y="1087678"/>
                  </a:lnTo>
                  <a:lnTo>
                    <a:pt x="1512328" y="1086446"/>
                  </a:lnTo>
                  <a:lnTo>
                    <a:pt x="1559306" y="1082675"/>
                  </a:lnTo>
                  <a:lnTo>
                    <a:pt x="1606029" y="1076388"/>
                  </a:lnTo>
                  <a:lnTo>
                    <a:pt x="1652384" y="1067574"/>
                  </a:lnTo>
                  <a:lnTo>
                    <a:pt x="1698269" y="1056246"/>
                  </a:lnTo>
                  <a:lnTo>
                    <a:pt x="1743583" y="1042428"/>
                  </a:lnTo>
                  <a:lnTo>
                    <a:pt x="1751647" y="995743"/>
                  </a:lnTo>
                  <a:lnTo>
                    <a:pt x="1757159" y="948804"/>
                  </a:lnTo>
                  <a:lnTo>
                    <a:pt x="1760118" y="901712"/>
                  </a:lnTo>
                  <a:lnTo>
                    <a:pt x="1760524" y="85457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65" name="Google Shape;165;p3"/>
            <p:cNvGrpSpPr/>
            <p:nvPr/>
          </p:nvGrpSpPr>
          <p:grpSpPr>
            <a:xfrm>
              <a:off x="6916482" y="9980276"/>
              <a:ext cx="947791" cy="853736"/>
              <a:chOff x="6916482" y="9980276"/>
              <a:chExt cx="947791" cy="853736"/>
            </a:xfrm>
          </p:grpSpPr>
          <p:sp>
            <p:nvSpPr>
              <p:cNvPr id="166" name="Google Shape;166;p3"/>
              <p:cNvSpPr/>
              <p:nvPr/>
            </p:nvSpPr>
            <p:spPr>
              <a:xfrm>
                <a:off x="6916482" y="10246637"/>
                <a:ext cx="587375" cy="587375"/>
              </a:xfrm>
              <a:custGeom>
                <a:avLst/>
                <a:gdLst/>
                <a:ahLst/>
                <a:cxnLst/>
                <a:rect l="l" t="t" r="r" b="b"/>
                <a:pathLst>
                  <a:path w="587375" h="587375" extrusionOk="0">
                    <a:moveTo>
                      <a:pt x="293662" y="0"/>
                    </a:moveTo>
                    <a:lnTo>
                      <a:pt x="246028" y="3843"/>
                    </a:lnTo>
                    <a:lnTo>
                      <a:pt x="200841" y="14970"/>
                    </a:lnTo>
                    <a:lnTo>
                      <a:pt x="158706" y="32777"/>
                    </a:lnTo>
                    <a:lnTo>
                      <a:pt x="120228" y="56659"/>
                    </a:lnTo>
                    <a:lnTo>
                      <a:pt x="86011" y="86011"/>
                    </a:lnTo>
                    <a:lnTo>
                      <a:pt x="56659" y="120228"/>
                    </a:lnTo>
                    <a:lnTo>
                      <a:pt x="32777" y="158706"/>
                    </a:lnTo>
                    <a:lnTo>
                      <a:pt x="14970" y="200841"/>
                    </a:lnTo>
                    <a:lnTo>
                      <a:pt x="3843" y="246028"/>
                    </a:lnTo>
                    <a:lnTo>
                      <a:pt x="0" y="293662"/>
                    </a:lnTo>
                    <a:lnTo>
                      <a:pt x="3843" y="341293"/>
                    </a:lnTo>
                    <a:lnTo>
                      <a:pt x="14970" y="386478"/>
                    </a:lnTo>
                    <a:lnTo>
                      <a:pt x="32777" y="428611"/>
                    </a:lnTo>
                    <a:lnTo>
                      <a:pt x="56659" y="467088"/>
                    </a:lnTo>
                    <a:lnTo>
                      <a:pt x="86011" y="501304"/>
                    </a:lnTo>
                    <a:lnTo>
                      <a:pt x="120228" y="530655"/>
                    </a:lnTo>
                    <a:lnTo>
                      <a:pt x="158706" y="554536"/>
                    </a:lnTo>
                    <a:lnTo>
                      <a:pt x="200841" y="572343"/>
                    </a:lnTo>
                    <a:lnTo>
                      <a:pt x="246028" y="583470"/>
                    </a:lnTo>
                    <a:lnTo>
                      <a:pt x="293662" y="587314"/>
                    </a:lnTo>
                    <a:lnTo>
                      <a:pt x="341296" y="583470"/>
                    </a:lnTo>
                    <a:lnTo>
                      <a:pt x="386482" y="572343"/>
                    </a:lnTo>
                    <a:lnTo>
                      <a:pt x="428617" y="554536"/>
                    </a:lnTo>
                    <a:lnTo>
                      <a:pt x="467096" y="530655"/>
                    </a:lnTo>
                    <a:lnTo>
                      <a:pt x="501313" y="501304"/>
                    </a:lnTo>
                    <a:lnTo>
                      <a:pt x="530665" y="467088"/>
                    </a:lnTo>
                    <a:lnTo>
                      <a:pt x="554546" y="428611"/>
                    </a:lnTo>
                    <a:lnTo>
                      <a:pt x="572353" y="386478"/>
                    </a:lnTo>
                    <a:lnTo>
                      <a:pt x="583481" y="341293"/>
                    </a:lnTo>
                    <a:lnTo>
                      <a:pt x="587324" y="293662"/>
                    </a:lnTo>
                    <a:lnTo>
                      <a:pt x="583481" y="246028"/>
                    </a:lnTo>
                    <a:lnTo>
                      <a:pt x="572353" y="200841"/>
                    </a:lnTo>
                    <a:lnTo>
                      <a:pt x="554546" y="158706"/>
                    </a:lnTo>
                    <a:lnTo>
                      <a:pt x="530665" y="120228"/>
                    </a:lnTo>
                    <a:lnTo>
                      <a:pt x="501313" y="86011"/>
                    </a:lnTo>
                    <a:lnTo>
                      <a:pt x="467096" y="56659"/>
                    </a:lnTo>
                    <a:lnTo>
                      <a:pt x="428617" y="32777"/>
                    </a:lnTo>
                    <a:lnTo>
                      <a:pt x="386482" y="14970"/>
                    </a:lnTo>
                    <a:lnTo>
                      <a:pt x="341296" y="3843"/>
                    </a:lnTo>
                    <a:lnTo>
                      <a:pt x="293662" y="0"/>
                    </a:lnTo>
                    <a:close/>
                  </a:path>
                </a:pathLst>
              </a:custGeom>
              <a:solidFill>
                <a:srgbClr val="1A5427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167;p3"/>
              <p:cNvSpPr/>
              <p:nvPr/>
            </p:nvSpPr>
            <p:spPr>
              <a:xfrm>
                <a:off x="7476288" y="9980276"/>
                <a:ext cx="387985" cy="387985"/>
              </a:xfrm>
              <a:custGeom>
                <a:avLst/>
                <a:gdLst/>
                <a:ahLst/>
                <a:cxnLst/>
                <a:rect l="l" t="t" r="r" b="b"/>
                <a:pathLst>
                  <a:path w="387984" h="387984" extrusionOk="0">
                    <a:moveTo>
                      <a:pt x="193809" y="0"/>
                    </a:moveTo>
                    <a:lnTo>
                      <a:pt x="149368" y="5118"/>
                    </a:lnTo>
                    <a:lnTo>
                      <a:pt x="108574" y="19699"/>
                    </a:lnTo>
                    <a:lnTo>
                      <a:pt x="72588" y="42579"/>
                    </a:lnTo>
                    <a:lnTo>
                      <a:pt x="42575" y="72595"/>
                    </a:lnTo>
                    <a:lnTo>
                      <a:pt x="19697" y="108583"/>
                    </a:lnTo>
                    <a:lnTo>
                      <a:pt x="5118" y="149379"/>
                    </a:lnTo>
                    <a:lnTo>
                      <a:pt x="0" y="193821"/>
                    </a:lnTo>
                    <a:lnTo>
                      <a:pt x="5118" y="238259"/>
                    </a:lnTo>
                    <a:lnTo>
                      <a:pt x="19697" y="279052"/>
                    </a:lnTo>
                    <a:lnTo>
                      <a:pt x="42575" y="315038"/>
                    </a:lnTo>
                    <a:lnTo>
                      <a:pt x="72588" y="345052"/>
                    </a:lnTo>
                    <a:lnTo>
                      <a:pt x="108574" y="367931"/>
                    </a:lnTo>
                    <a:lnTo>
                      <a:pt x="149368" y="382512"/>
                    </a:lnTo>
                    <a:lnTo>
                      <a:pt x="193809" y="387631"/>
                    </a:lnTo>
                    <a:lnTo>
                      <a:pt x="238251" y="382512"/>
                    </a:lnTo>
                    <a:lnTo>
                      <a:pt x="279046" y="367931"/>
                    </a:lnTo>
                    <a:lnTo>
                      <a:pt x="315031" y="345052"/>
                    </a:lnTo>
                    <a:lnTo>
                      <a:pt x="345044" y="315038"/>
                    </a:lnTo>
                    <a:lnTo>
                      <a:pt x="367922" y="279052"/>
                    </a:lnTo>
                    <a:lnTo>
                      <a:pt x="382502" y="238259"/>
                    </a:lnTo>
                    <a:lnTo>
                      <a:pt x="387620" y="193821"/>
                    </a:lnTo>
                    <a:lnTo>
                      <a:pt x="382502" y="149379"/>
                    </a:lnTo>
                    <a:lnTo>
                      <a:pt x="367922" y="108583"/>
                    </a:lnTo>
                    <a:lnTo>
                      <a:pt x="345044" y="72595"/>
                    </a:lnTo>
                    <a:lnTo>
                      <a:pt x="315031" y="42579"/>
                    </a:lnTo>
                    <a:lnTo>
                      <a:pt x="279046" y="19699"/>
                    </a:lnTo>
                    <a:lnTo>
                      <a:pt x="238251" y="5118"/>
                    </a:lnTo>
                    <a:lnTo>
                      <a:pt x="193809" y="0"/>
                    </a:lnTo>
                    <a:close/>
                  </a:path>
                </a:pathLst>
              </a:custGeom>
              <a:solidFill>
                <a:srgbClr val="007DF0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8" name="Google Shape;168;p3"/>
            <p:cNvSpPr/>
            <p:nvPr/>
          </p:nvSpPr>
          <p:spPr>
            <a:xfrm>
              <a:off x="7016333" y="8455734"/>
              <a:ext cx="387985" cy="387985"/>
            </a:xfrm>
            <a:custGeom>
              <a:avLst/>
              <a:gdLst/>
              <a:ahLst/>
              <a:cxnLst/>
              <a:rect l="l" t="t" r="r" b="b"/>
              <a:pathLst>
                <a:path w="387984" h="387984" extrusionOk="0">
                  <a:moveTo>
                    <a:pt x="193810" y="0"/>
                  </a:moveTo>
                  <a:lnTo>
                    <a:pt x="149369" y="5118"/>
                  </a:lnTo>
                  <a:lnTo>
                    <a:pt x="108574" y="19699"/>
                  </a:lnTo>
                  <a:lnTo>
                    <a:pt x="72589" y="42579"/>
                  </a:lnTo>
                  <a:lnTo>
                    <a:pt x="42575" y="72595"/>
                  </a:lnTo>
                  <a:lnTo>
                    <a:pt x="19697" y="108582"/>
                  </a:lnTo>
                  <a:lnTo>
                    <a:pt x="5118" y="149378"/>
                  </a:lnTo>
                  <a:lnTo>
                    <a:pt x="0" y="193820"/>
                  </a:lnTo>
                  <a:lnTo>
                    <a:pt x="5118" y="238258"/>
                  </a:lnTo>
                  <a:lnTo>
                    <a:pt x="19697" y="279051"/>
                  </a:lnTo>
                  <a:lnTo>
                    <a:pt x="42575" y="315037"/>
                  </a:lnTo>
                  <a:lnTo>
                    <a:pt x="72589" y="345052"/>
                  </a:lnTo>
                  <a:lnTo>
                    <a:pt x="108574" y="367931"/>
                  </a:lnTo>
                  <a:lnTo>
                    <a:pt x="149369" y="382512"/>
                  </a:lnTo>
                  <a:lnTo>
                    <a:pt x="193810" y="387631"/>
                  </a:lnTo>
                  <a:lnTo>
                    <a:pt x="238251" y="382512"/>
                  </a:lnTo>
                  <a:lnTo>
                    <a:pt x="279046" y="367931"/>
                  </a:lnTo>
                  <a:lnTo>
                    <a:pt x="315032" y="345052"/>
                  </a:lnTo>
                  <a:lnTo>
                    <a:pt x="345045" y="315037"/>
                  </a:lnTo>
                  <a:lnTo>
                    <a:pt x="367923" y="279051"/>
                  </a:lnTo>
                  <a:lnTo>
                    <a:pt x="382503" y="238258"/>
                  </a:lnTo>
                  <a:lnTo>
                    <a:pt x="387621" y="193820"/>
                  </a:lnTo>
                  <a:lnTo>
                    <a:pt x="382503" y="149378"/>
                  </a:lnTo>
                  <a:lnTo>
                    <a:pt x="367923" y="108582"/>
                  </a:lnTo>
                  <a:lnTo>
                    <a:pt x="345045" y="72595"/>
                  </a:lnTo>
                  <a:lnTo>
                    <a:pt x="315032" y="42579"/>
                  </a:lnTo>
                  <a:lnTo>
                    <a:pt x="279046" y="19699"/>
                  </a:lnTo>
                  <a:lnTo>
                    <a:pt x="238251" y="5118"/>
                  </a:lnTo>
                  <a:lnTo>
                    <a:pt x="193810" y="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3"/>
            <p:cNvSpPr/>
            <p:nvPr/>
          </p:nvSpPr>
          <p:spPr>
            <a:xfrm>
              <a:off x="5209355" y="3484012"/>
              <a:ext cx="1164590" cy="1087755"/>
            </a:xfrm>
            <a:custGeom>
              <a:avLst/>
              <a:gdLst/>
              <a:ahLst/>
              <a:cxnLst/>
              <a:rect l="l" t="t" r="r" b="b"/>
              <a:pathLst>
                <a:path w="1164589" h="1087754" extrusionOk="0">
                  <a:moveTo>
                    <a:pt x="868967" y="0"/>
                  </a:moveTo>
                  <a:lnTo>
                    <a:pt x="821829" y="1304"/>
                  </a:lnTo>
                  <a:lnTo>
                    <a:pt x="774773" y="5155"/>
                  </a:lnTo>
                  <a:lnTo>
                    <a:pt x="727910" y="11560"/>
                  </a:lnTo>
                  <a:lnTo>
                    <a:pt x="681351" y="20526"/>
                  </a:lnTo>
                  <a:lnTo>
                    <a:pt x="635207" y="32059"/>
                  </a:lnTo>
                  <a:lnTo>
                    <a:pt x="589589" y="46168"/>
                  </a:lnTo>
                  <a:lnTo>
                    <a:pt x="544608" y="62859"/>
                  </a:lnTo>
                  <a:lnTo>
                    <a:pt x="500374" y="82140"/>
                  </a:lnTo>
                  <a:lnTo>
                    <a:pt x="457000" y="104017"/>
                  </a:lnTo>
                  <a:lnTo>
                    <a:pt x="414594" y="128497"/>
                  </a:lnTo>
                  <a:lnTo>
                    <a:pt x="373269" y="155588"/>
                  </a:lnTo>
                  <a:lnTo>
                    <a:pt x="333135" y="185297"/>
                  </a:lnTo>
                  <a:lnTo>
                    <a:pt x="294304" y="217631"/>
                  </a:lnTo>
                  <a:lnTo>
                    <a:pt x="257389" y="252120"/>
                  </a:lnTo>
                  <a:lnTo>
                    <a:pt x="222914" y="288228"/>
                  </a:lnTo>
                  <a:lnTo>
                    <a:pt x="190888" y="325846"/>
                  </a:lnTo>
                  <a:lnTo>
                    <a:pt x="161317" y="364861"/>
                  </a:lnTo>
                  <a:lnTo>
                    <a:pt x="134206" y="405164"/>
                  </a:lnTo>
                  <a:lnTo>
                    <a:pt x="109565" y="446643"/>
                  </a:lnTo>
                  <a:lnTo>
                    <a:pt x="87399" y="489187"/>
                  </a:lnTo>
                  <a:lnTo>
                    <a:pt x="67714" y="532686"/>
                  </a:lnTo>
                  <a:lnTo>
                    <a:pt x="50519" y="577028"/>
                  </a:lnTo>
                  <a:lnTo>
                    <a:pt x="35820" y="622103"/>
                  </a:lnTo>
                  <a:lnTo>
                    <a:pt x="23623" y="667799"/>
                  </a:lnTo>
                  <a:lnTo>
                    <a:pt x="13936" y="714006"/>
                  </a:lnTo>
                  <a:lnTo>
                    <a:pt x="6765" y="760613"/>
                  </a:lnTo>
                  <a:lnTo>
                    <a:pt x="2117" y="807509"/>
                  </a:lnTo>
                  <a:lnTo>
                    <a:pt x="0" y="854583"/>
                  </a:lnTo>
                  <a:lnTo>
                    <a:pt x="419" y="901724"/>
                  </a:lnTo>
                  <a:lnTo>
                    <a:pt x="3382" y="948821"/>
                  </a:lnTo>
                  <a:lnTo>
                    <a:pt x="8896" y="995764"/>
                  </a:lnTo>
                  <a:lnTo>
                    <a:pt x="16967" y="1042440"/>
                  </a:lnTo>
                  <a:lnTo>
                    <a:pt x="62272" y="1056265"/>
                  </a:lnTo>
                  <a:lnTo>
                    <a:pt x="108160" y="1067585"/>
                  </a:lnTo>
                  <a:lnTo>
                    <a:pt x="154518" y="1076394"/>
                  </a:lnTo>
                  <a:lnTo>
                    <a:pt x="201236" y="1082683"/>
                  </a:lnTo>
                  <a:lnTo>
                    <a:pt x="248203" y="1086447"/>
                  </a:lnTo>
                  <a:lnTo>
                    <a:pt x="295309" y="1087679"/>
                  </a:lnTo>
                  <a:lnTo>
                    <a:pt x="342442" y="1086371"/>
                  </a:lnTo>
                  <a:lnTo>
                    <a:pt x="389493" y="1082516"/>
                  </a:lnTo>
                  <a:lnTo>
                    <a:pt x="436349" y="1076108"/>
                  </a:lnTo>
                  <a:lnTo>
                    <a:pt x="482900" y="1067139"/>
                  </a:lnTo>
                  <a:lnTo>
                    <a:pt x="529035" y="1055603"/>
                  </a:lnTo>
                  <a:lnTo>
                    <a:pt x="574644" y="1041493"/>
                  </a:lnTo>
                  <a:lnTo>
                    <a:pt x="619616" y="1024801"/>
                  </a:lnTo>
                  <a:lnTo>
                    <a:pt x="663839" y="1005522"/>
                  </a:lnTo>
                  <a:lnTo>
                    <a:pt x="707203" y="983647"/>
                  </a:lnTo>
                  <a:lnTo>
                    <a:pt x="749598" y="959170"/>
                  </a:lnTo>
                  <a:lnTo>
                    <a:pt x="790912" y="932084"/>
                  </a:lnTo>
                  <a:lnTo>
                    <a:pt x="831034" y="902382"/>
                  </a:lnTo>
                  <a:lnTo>
                    <a:pt x="869854" y="870057"/>
                  </a:lnTo>
                  <a:lnTo>
                    <a:pt x="906770" y="835568"/>
                  </a:lnTo>
                  <a:lnTo>
                    <a:pt x="941248" y="799459"/>
                  </a:lnTo>
                  <a:lnTo>
                    <a:pt x="973278" y="761842"/>
                  </a:lnTo>
                  <a:lnTo>
                    <a:pt x="1002856" y="722826"/>
                  </a:lnTo>
                  <a:lnTo>
                    <a:pt x="1029973" y="682523"/>
                  </a:lnTo>
                  <a:lnTo>
                    <a:pt x="1054623" y="641045"/>
                  </a:lnTo>
                  <a:lnTo>
                    <a:pt x="1076798" y="598500"/>
                  </a:lnTo>
                  <a:lnTo>
                    <a:pt x="1096491" y="555002"/>
                  </a:lnTo>
                  <a:lnTo>
                    <a:pt x="1113696" y="510660"/>
                  </a:lnTo>
                  <a:lnTo>
                    <a:pt x="1128405" y="465586"/>
                  </a:lnTo>
                  <a:lnTo>
                    <a:pt x="1140612" y="419890"/>
                  </a:lnTo>
                  <a:lnTo>
                    <a:pt x="1150308" y="373683"/>
                  </a:lnTo>
                  <a:lnTo>
                    <a:pt x="1157488" y="327077"/>
                  </a:lnTo>
                  <a:lnTo>
                    <a:pt x="1162143" y="280182"/>
                  </a:lnTo>
                  <a:lnTo>
                    <a:pt x="1164268" y="233109"/>
                  </a:lnTo>
                  <a:lnTo>
                    <a:pt x="1163854" y="185969"/>
                  </a:lnTo>
                  <a:lnTo>
                    <a:pt x="1160896" y="138873"/>
                  </a:lnTo>
                  <a:lnTo>
                    <a:pt x="1155385" y="91932"/>
                  </a:lnTo>
                  <a:lnTo>
                    <a:pt x="1147315" y="45257"/>
                  </a:lnTo>
                  <a:lnTo>
                    <a:pt x="1102012" y="31430"/>
                  </a:lnTo>
                  <a:lnTo>
                    <a:pt x="1056125" y="20107"/>
                  </a:lnTo>
                  <a:lnTo>
                    <a:pt x="1009767" y="11296"/>
                  </a:lnTo>
                  <a:lnTo>
                    <a:pt x="963047" y="5003"/>
                  </a:lnTo>
                  <a:lnTo>
                    <a:pt x="916077" y="1235"/>
                  </a:lnTo>
                  <a:lnTo>
                    <a:pt x="868967" y="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3"/>
            <p:cNvSpPr/>
            <p:nvPr/>
          </p:nvSpPr>
          <p:spPr>
            <a:xfrm>
              <a:off x="4613097" y="2217870"/>
              <a:ext cx="1760855" cy="1103630"/>
            </a:xfrm>
            <a:custGeom>
              <a:avLst/>
              <a:gdLst/>
              <a:ahLst/>
              <a:cxnLst/>
              <a:rect l="l" t="t" r="r" b="b"/>
              <a:pathLst>
                <a:path w="1760854" h="1103629" extrusionOk="0">
                  <a:moveTo>
                    <a:pt x="587324" y="809840"/>
                  </a:moveTo>
                  <a:lnTo>
                    <a:pt x="583488" y="762215"/>
                  </a:lnTo>
                  <a:lnTo>
                    <a:pt x="572350" y="717029"/>
                  </a:lnTo>
                  <a:lnTo>
                    <a:pt x="554545" y="674890"/>
                  </a:lnTo>
                  <a:lnTo>
                    <a:pt x="530669" y="636409"/>
                  </a:lnTo>
                  <a:lnTo>
                    <a:pt x="501319" y="602195"/>
                  </a:lnTo>
                  <a:lnTo>
                    <a:pt x="467093" y="572846"/>
                  </a:lnTo>
                  <a:lnTo>
                    <a:pt x="428625" y="548970"/>
                  </a:lnTo>
                  <a:lnTo>
                    <a:pt x="386486" y="531164"/>
                  </a:lnTo>
                  <a:lnTo>
                    <a:pt x="341299" y="520026"/>
                  </a:lnTo>
                  <a:lnTo>
                    <a:pt x="293662" y="516191"/>
                  </a:lnTo>
                  <a:lnTo>
                    <a:pt x="246024" y="520026"/>
                  </a:lnTo>
                  <a:lnTo>
                    <a:pt x="200837" y="531164"/>
                  </a:lnTo>
                  <a:lnTo>
                    <a:pt x="158711" y="548970"/>
                  </a:lnTo>
                  <a:lnTo>
                    <a:pt x="120230" y="572846"/>
                  </a:lnTo>
                  <a:lnTo>
                    <a:pt x="86017" y="602195"/>
                  </a:lnTo>
                  <a:lnTo>
                    <a:pt x="56667" y="636409"/>
                  </a:lnTo>
                  <a:lnTo>
                    <a:pt x="32778" y="674890"/>
                  </a:lnTo>
                  <a:lnTo>
                    <a:pt x="14973" y="717029"/>
                  </a:lnTo>
                  <a:lnTo>
                    <a:pt x="3848" y="762215"/>
                  </a:lnTo>
                  <a:lnTo>
                    <a:pt x="0" y="809840"/>
                  </a:lnTo>
                  <a:lnTo>
                    <a:pt x="3848" y="857478"/>
                  </a:lnTo>
                  <a:lnTo>
                    <a:pt x="14973" y="902665"/>
                  </a:lnTo>
                  <a:lnTo>
                    <a:pt x="32778" y="944791"/>
                  </a:lnTo>
                  <a:lnTo>
                    <a:pt x="56667" y="983272"/>
                  </a:lnTo>
                  <a:lnTo>
                    <a:pt x="86017" y="1017485"/>
                  </a:lnTo>
                  <a:lnTo>
                    <a:pt x="120230" y="1046848"/>
                  </a:lnTo>
                  <a:lnTo>
                    <a:pt x="158711" y="1070724"/>
                  </a:lnTo>
                  <a:lnTo>
                    <a:pt x="200837" y="1088529"/>
                  </a:lnTo>
                  <a:lnTo>
                    <a:pt x="246024" y="1099654"/>
                  </a:lnTo>
                  <a:lnTo>
                    <a:pt x="293662" y="1103503"/>
                  </a:lnTo>
                  <a:lnTo>
                    <a:pt x="341299" y="1099654"/>
                  </a:lnTo>
                  <a:lnTo>
                    <a:pt x="386486" y="1088529"/>
                  </a:lnTo>
                  <a:lnTo>
                    <a:pt x="428625" y="1070724"/>
                  </a:lnTo>
                  <a:lnTo>
                    <a:pt x="467093" y="1046848"/>
                  </a:lnTo>
                  <a:lnTo>
                    <a:pt x="501319" y="1017485"/>
                  </a:lnTo>
                  <a:lnTo>
                    <a:pt x="530669" y="983272"/>
                  </a:lnTo>
                  <a:lnTo>
                    <a:pt x="554545" y="944791"/>
                  </a:lnTo>
                  <a:lnTo>
                    <a:pt x="572350" y="902665"/>
                  </a:lnTo>
                  <a:lnTo>
                    <a:pt x="583488" y="857478"/>
                  </a:lnTo>
                  <a:lnTo>
                    <a:pt x="587324" y="809840"/>
                  </a:lnTo>
                  <a:close/>
                </a:path>
                <a:path w="1760854" h="1103629" extrusionOk="0">
                  <a:moveTo>
                    <a:pt x="1760524" y="854583"/>
                  </a:moveTo>
                  <a:lnTo>
                    <a:pt x="1758391" y="807504"/>
                  </a:lnTo>
                  <a:lnTo>
                    <a:pt x="1753743" y="760615"/>
                  </a:lnTo>
                  <a:lnTo>
                    <a:pt x="1746554" y="714006"/>
                  </a:lnTo>
                  <a:lnTo>
                    <a:pt x="1736864" y="667791"/>
                  </a:lnTo>
                  <a:lnTo>
                    <a:pt x="1724660" y="622096"/>
                  </a:lnTo>
                  <a:lnTo>
                    <a:pt x="1709940" y="577024"/>
                  </a:lnTo>
                  <a:lnTo>
                    <a:pt x="1692744" y="532688"/>
                  </a:lnTo>
                  <a:lnTo>
                    <a:pt x="1673047" y="489191"/>
                  </a:lnTo>
                  <a:lnTo>
                    <a:pt x="1650873" y="446646"/>
                  </a:lnTo>
                  <a:lnTo>
                    <a:pt x="1626222" y="405168"/>
                  </a:lnTo>
                  <a:lnTo>
                    <a:pt x="1599107" y="364858"/>
                  </a:lnTo>
                  <a:lnTo>
                    <a:pt x="1569529" y="325843"/>
                  </a:lnTo>
                  <a:lnTo>
                    <a:pt x="1537500" y="288226"/>
                  </a:lnTo>
                  <a:lnTo>
                    <a:pt x="1503019" y="252120"/>
                  </a:lnTo>
                  <a:lnTo>
                    <a:pt x="1466100" y="217627"/>
                  </a:lnTo>
                  <a:lnTo>
                    <a:pt x="1427276" y="185305"/>
                  </a:lnTo>
                  <a:lnTo>
                    <a:pt x="1387157" y="155600"/>
                  </a:lnTo>
                  <a:lnTo>
                    <a:pt x="1345844" y="128511"/>
                  </a:lnTo>
                  <a:lnTo>
                    <a:pt x="1303451" y="104038"/>
                  </a:lnTo>
                  <a:lnTo>
                    <a:pt x="1260081" y="82169"/>
                  </a:lnTo>
                  <a:lnTo>
                    <a:pt x="1215859" y="62877"/>
                  </a:lnTo>
                  <a:lnTo>
                    <a:pt x="1170889" y="46189"/>
                  </a:lnTo>
                  <a:lnTo>
                    <a:pt x="1125283" y="32080"/>
                  </a:lnTo>
                  <a:lnTo>
                    <a:pt x="1079144" y="20548"/>
                  </a:lnTo>
                  <a:lnTo>
                    <a:pt x="1032598" y="11569"/>
                  </a:lnTo>
                  <a:lnTo>
                    <a:pt x="985735" y="5168"/>
                  </a:lnTo>
                  <a:lnTo>
                    <a:pt x="938695" y="1308"/>
                  </a:lnTo>
                  <a:lnTo>
                    <a:pt x="891552" y="0"/>
                  </a:lnTo>
                  <a:lnTo>
                    <a:pt x="844448" y="1231"/>
                  </a:lnTo>
                  <a:lnTo>
                    <a:pt x="797483" y="5003"/>
                  </a:lnTo>
                  <a:lnTo>
                    <a:pt x="750760" y="11290"/>
                  </a:lnTo>
                  <a:lnTo>
                    <a:pt x="704405" y="20104"/>
                  </a:lnTo>
                  <a:lnTo>
                    <a:pt x="658520" y="31419"/>
                  </a:lnTo>
                  <a:lnTo>
                    <a:pt x="613219" y="45250"/>
                  </a:lnTo>
                  <a:lnTo>
                    <a:pt x="605142" y="91922"/>
                  </a:lnTo>
                  <a:lnTo>
                    <a:pt x="599630" y="138861"/>
                  </a:lnTo>
                  <a:lnTo>
                    <a:pt x="596671" y="185966"/>
                  </a:lnTo>
                  <a:lnTo>
                    <a:pt x="596252" y="233108"/>
                  </a:lnTo>
                  <a:lnTo>
                    <a:pt x="598373" y="280174"/>
                  </a:lnTo>
                  <a:lnTo>
                    <a:pt x="603021" y="327075"/>
                  </a:lnTo>
                  <a:lnTo>
                    <a:pt x="610196" y="373684"/>
                  </a:lnTo>
                  <a:lnTo>
                    <a:pt x="619874" y="419887"/>
                  </a:lnTo>
                  <a:lnTo>
                    <a:pt x="632079" y="465582"/>
                  </a:lnTo>
                  <a:lnTo>
                    <a:pt x="646772" y="510654"/>
                  </a:lnTo>
                  <a:lnTo>
                    <a:pt x="663968" y="555002"/>
                  </a:lnTo>
                  <a:lnTo>
                    <a:pt x="683653" y="598500"/>
                  </a:lnTo>
                  <a:lnTo>
                    <a:pt x="705815" y="641045"/>
                  </a:lnTo>
                  <a:lnTo>
                    <a:pt x="730465" y="682523"/>
                  </a:lnTo>
                  <a:lnTo>
                    <a:pt x="757567" y="722820"/>
                  </a:lnTo>
                  <a:lnTo>
                    <a:pt x="787146" y="761847"/>
                  </a:lnTo>
                  <a:lnTo>
                    <a:pt x="819162" y="799465"/>
                  </a:lnTo>
                  <a:lnTo>
                    <a:pt x="853643" y="835571"/>
                  </a:lnTo>
                  <a:lnTo>
                    <a:pt x="890549" y="870051"/>
                  </a:lnTo>
                  <a:lnTo>
                    <a:pt x="929386" y="902385"/>
                  </a:lnTo>
                  <a:lnTo>
                    <a:pt x="969518" y="932103"/>
                  </a:lnTo>
                  <a:lnTo>
                    <a:pt x="1010843" y="959192"/>
                  </a:lnTo>
                  <a:lnTo>
                    <a:pt x="1053249" y="983665"/>
                  </a:lnTo>
                  <a:lnTo>
                    <a:pt x="1096632" y="1005547"/>
                  </a:lnTo>
                  <a:lnTo>
                    <a:pt x="1140866" y="1024826"/>
                  </a:lnTo>
                  <a:lnTo>
                    <a:pt x="1185837" y="1041514"/>
                  </a:lnTo>
                  <a:lnTo>
                    <a:pt x="1231455" y="1055624"/>
                  </a:lnTo>
                  <a:lnTo>
                    <a:pt x="1277607" y="1067168"/>
                  </a:lnTo>
                  <a:lnTo>
                    <a:pt x="1324165" y="1076121"/>
                  </a:lnTo>
                  <a:lnTo>
                    <a:pt x="1371028" y="1082535"/>
                  </a:lnTo>
                  <a:lnTo>
                    <a:pt x="1418082" y="1086383"/>
                  </a:lnTo>
                  <a:lnTo>
                    <a:pt x="1465224" y="1087691"/>
                  </a:lnTo>
                  <a:lnTo>
                    <a:pt x="1512328" y="1086446"/>
                  </a:lnTo>
                  <a:lnTo>
                    <a:pt x="1559306" y="1082687"/>
                  </a:lnTo>
                  <a:lnTo>
                    <a:pt x="1606016" y="1076388"/>
                  </a:lnTo>
                  <a:lnTo>
                    <a:pt x="1652384" y="1067574"/>
                  </a:lnTo>
                  <a:lnTo>
                    <a:pt x="1698269" y="1056259"/>
                  </a:lnTo>
                  <a:lnTo>
                    <a:pt x="1743570" y="1042428"/>
                  </a:lnTo>
                  <a:lnTo>
                    <a:pt x="1751647" y="995756"/>
                  </a:lnTo>
                  <a:lnTo>
                    <a:pt x="1757146" y="948817"/>
                  </a:lnTo>
                  <a:lnTo>
                    <a:pt x="1760105" y="901712"/>
                  </a:lnTo>
                  <a:lnTo>
                    <a:pt x="1760524" y="854583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3"/>
            <p:cNvSpPr/>
            <p:nvPr/>
          </p:nvSpPr>
          <p:spPr>
            <a:xfrm>
              <a:off x="6476255" y="2734054"/>
              <a:ext cx="587375" cy="587375"/>
            </a:xfrm>
            <a:custGeom>
              <a:avLst/>
              <a:gdLst/>
              <a:ahLst/>
              <a:cxnLst/>
              <a:rect l="l" t="t" r="r" b="b"/>
              <a:pathLst>
                <a:path w="587375" h="587375" extrusionOk="0">
                  <a:moveTo>
                    <a:pt x="293661" y="0"/>
                  </a:moveTo>
                  <a:lnTo>
                    <a:pt x="246027" y="3843"/>
                  </a:lnTo>
                  <a:lnTo>
                    <a:pt x="200840" y="14970"/>
                  </a:lnTo>
                  <a:lnTo>
                    <a:pt x="158706" y="32777"/>
                  </a:lnTo>
                  <a:lnTo>
                    <a:pt x="120227" y="56658"/>
                  </a:lnTo>
                  <a:lnTo>
                    <a:pt x="86010" y="86009"/>
                  </a:lnTo>
                  <a:lnTo>
                    <a:pt x="56658" y="120226"/>
                  </a:lnTo>
                  <a:lnTo>
                    <a:pt x="32777" y="158703"/>
                  </a:lnTo>
                  <a:lnTo>
                    <a:pt x="14970" y="200836"/>
                  </a:lnTo>
                  <a:lnTo>
                    <a:pt x="3843" y="246020"/>
                  </a:lnTo>
                  <a:lnTo>
                    <a:pt x="0" y="293651"/>
                  </a:lnTo>
                  <a:lnTo>
                    <a:pt x="3843" y="341285"/>
                  </a:lnTo>
                  <a:lnTo>
                    <a:pt x="14970" y="386472"/>
                  </a:lnTo>
                  <a:lnTo>
                    <a:pt x="32777" y="428607"/>
                  </a:lnTo>
                  <a:lnTo>
                    <a:pt x="56658" y="467085"/>
                  </a:lnTo>
                  <a:lnTo>
                    <a:pt x="86010" y="501302"/>
                  </a:lnTo>
                  <a:lnTo>
                    <a:pt x="120227" y="530654"/>
                  </a:lnTo>
                  <a:lnTo>
                    <a:pt x="158706" y="554536"/>
                  </a:lnTo>
                  <a:lnTo>
                    <a:pt x="200840" y="572343"/>
                  </a:lnTo>
                  <a:lnTo>
                    <a:pt x="246027" y="583470"/>
                  </a:lnTo>
                  <a:lnTo>
                    <a:pt x="293661" y="587314"/>
                  </a:lnTo>
                  <a:lnTo>
                    <a:pt x="341295" y="583470"/>
                  </a:lnTo>
                  <a:lnTo>
                    <a:pt x="386482" y="572343"/>
                  </a:lnTo>
                  <a:lnTo>
                    <a:pt x="428617" y="554536"/>
                  </a:lnTo>
                  <a:lnTo>
                    <a:pt x="467095" y="530654"/>
                  </a:lnTo>
                  <a:lnTo>
                    <a:pt x="501312" y="501302"/>
                  </a:lnTo>
                  <a:lnTo>
                    <a:pt x="530664" y="467085"/>
                  </a:lnTo>
                  <a:lnTo>
                    <a:pt x="554545" y="428607"/>
                  </a:lnTo>
                  <a:lnTo>
                    <a:pt x="572352" y="386472"/>
                  </a:lnTo>
                  <a:lnTo>
                    <a:pt x="583480" y="341285"/>
                  </a:lnTo>
                  <a:lnTo>
                    <a:pt x="587323" y="293651"/>
                  </a:lnTo>
                  <a:lnTo>
                    <a:pt x="583480" y="246020"/>
                  </a:lnTo>
                  <a:lnTo>
                    <a:pt x="572352" y="200836"/>
                  </a:lnTo>
                  <a:lnTo>
                    <a:pt x="554545" y="158703"/>
                  </a:lnTo>
                  <a:lnTo>
                    <a:pt x="530664" y="120226"/>
                  </a:lnTo>
                  <a:lnTo>
                    <a:pt x="501312" y="86009"/>
                  </a:lnTo>
                  <a:lnTo>
                    <a:pt x="467095" y="56658"/>
                  </a:lnTo>
                  <a:lnTo>
                    <a:pt x="428617" y="32777"/>
                  </a:lnTo>
                  <a:lnTo>
                    <a:pt x="386482" y="14970"/>
                  </a:lnTo>
                  <a:lnTo>
                    <a:pt x="341295" y="3843"/>
                  </a:lnTo>
                  <a:lnTo>
                    <a:pt x="293661" y="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3"/>
            <p:cNvSpPr/>
            <p:nvPr/>
          </p:nvSpPr>
          <p:spPr>
            <a:xfrm>
              <a:off x="6476255" y="3468197"/>
              <a:ext cx="587375" cy="587375"/>
            </a:xfrm>
            <a:custGeom>
              <a:avLst/>
              <a:gdLst/>
              <a:ahLst/>
              <a:cxnLst/>
              <a:rect l="l" t="t" r="r" b="b"/>
              <a:pathLst>
                <a:path w="587375" h="587375" extrusionOk="0">
                  <a:moveTo>
                    <a:pt x="293661" y="0"/>
                  </a:moveTo>
                  <a:lnTo>
                    <a:pt x="246027" y="3843"/>
                  </a:lnTo>
                  <a:lnTo>
                    <a:pt x="200840" y="14970"/>
                  </a:lnTo>
                  <a:lnTo>
                    <a:pt x="158706" y="32777"/>
                  </a:lnTo>
                  <a:lnTo>
                    <a:pt x="120227" y="56659"/>
                  </a:lnTo>
                  <a:lnTo>
                    <a:pt x="86010" y="86011"/>
                  </a:lnTo>
                  <a:lnTo>
                    <a:pt x="56658" y="120228"/>
                  </a:lnTo>
                  <a:lnTo>
                    <a:pt x="32777" y="158706"/>
                  </a:lnTo>
                  <a:lnTo>
                    <a:pt x="14970" y="200841"/>
                  </a:lnTo>
                  <a:lnTo>
                    <a:pt x="3843" y="246028"/>
                  </a:lnTo>
                  <a:lnTo>
                    <a:pt x="0" y="293662"/>
                  </a:lnTo>
                  <a:lnTo>
                    <a:pt x="3843" y="341293"/>
                  </a:lnTo>
                  <a:lnTo>
                    <a:pt x="14970" y="386477"/>
                  </a:lnTo>
                  <a:lnTo>
                    <a:pt x="32777" y="428610"/>
                  </a:lnTo>
                  <a:lnTo>
                    <a:pt x="56658" y="467087"/>
                  </a:lnTo>
                  <a:lnTo>
                    <a:pt x="86010" y="501304"/>
                  </a:lnTo>
                  <a:lnTo>
                    <a:pt x="120227" y="530655"/>
                  </a:lnTo>
                  <a:lnTo>
                    <a:pt x="158706" y="554536"/>
                  </a:lnTo>
                  <a:lnTo>
                    <a:pt x="200840" y="572343"/>
                  </a:lnTo>
                  <a:lnTo>
                    <a:pt x="246027" y="583470"/>
                  </a:lnTo>
                  <a:lnTo>
                    <a:pt x="293661" y="587314"/>
                  </a:lnTo>
                  <a:lnTo>
                    <a:pt x="341295" y="583470"/>
                  </a:lnTo>
                  <a:lnTo>
                    <a:pt x="386482" y="572343"/>
                  </a:lnTo>
                  <a:lnTo>
                    <a:pt x="428617" y="554536"/>
                  </a:lnTo>
                  <a:lnTo>
                    <a:pt x="467095" y="530655"/>
                  </a:lnTo>
                  <a:lnTo>
                    <a:pt x="501312" y="501304"/>
                  </a:lnTo>
                  <a:lnTo>
                    <a:pt x="530664" y="467087"/>
                  </a:lnTo>
                  <a:lnTo>
                    <a:pt x="554545" y="428610"/>
                  </a:lnTo>
                  <a:lnTo>
                    <a:pt x="572352" y="386477"/>
                  </a:lnTo>
                  <a:lnTo>
                    <a:pt x="583480" y="341293"/>
                  </a:lnTo>
                  <a:lnTo>
                    <a:pt x="587323" y="293662"/>
                  </a:lnTo>
                  <a:lnTo>
                    <a:pt x="583480" y="246028"/>
                  </a:lnTo>
                  <a:lnTo>
                    <a:pt x="572352" y="200841"/>
                  </a:lnTo>
                  <a:lnTo>
                    <a:pt x="554545" y="158706"/>
                  </a:lnTo>
                  <a:lnTo>
                    <a:pt x="530664" y="120228"/>
                  </a:lnTo>
                  <a:lnTo>
                    <a:pt x="501312" y="86011"/>
                  </a:lnTo>
                  <a:lnTo>
                    <a:pt x="467095" y="56659"/>
                  </a:lnTo>
                  <a:lnTo>
                    <a:pt x="428617" y="32777"/>
                  </a:lnTo>
                  <a:lnTo>
                    <a:pt x="386482" y="14970"/>
                  </a:lnTo>
                  <a:lnTo>
                    <a:pt x="341295" y="3843"/>
                  </a:lnTo>
                  <a:lnTo>
                    <a:pt x="293661" y="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3"/>
            <p:cNvSpPr/>
            <p:nvPr/>
          </p:nvSpPr>
          <p:spPr>
            <a:xfrm>
              <a:off x="4613105" y="3468197"/>
              <a:ext cx="587375" cy="587375"/>
            </a:xfrm>
            <a:custGeom>
              <a:avLst/>
              <a:gdLst/>
              <a:ahLst/>
              <a:cxnLst/>
              <a:rect l="l" t="t" r="r" b="b"/>
              <a:pathLst>
                <a:path w="587375" h="587375" extrusionOk="0">
                  <a:moveTo>
                    <a:pt x="293662" y="0"/>
                  </a:moveTo>
                  <a:lnTo>
                    <a:pt x="246028" y="3843"/>
                  </a:lnTo>
                  <a:lnTo>
                    <a:pt x="200841" y="14970"/>
                  </a:lnTo>
                  <a:lnTo>
                    <a:pt x="158706" y="32777"/>
                  </a:lnTo>
                  <a:lnTo>
                    <a:pt x="120228" y="56659"/>
                  </a:lnTo>
                  <a:lnTo>
                    <a:pt x="86011" y="86011"/>
                  </a:lnTo>
                  <a:lnTo>
                    <a:pt x="56659" y="120228"/>
                  </a:lnTo>
                  <a:lnTo>
                    <a:pt x="32777" y="158706"/>
                  </a:lnTo>
                  <a:lnTo>
                    <a:pt x="14970" y="200841"/>
                  </a:lnTo>
                  <a:lnTo>
                    <a:pt x="3843" y="246028"/>
                  </a:lnTo>
                  <a:lnTo>
                    <a:pt x="0" y="293662"/>
                  </a:lnTo>
                  <a:lnTo>
                    <a:pt x="3843" y="341293"/>
                  </a:lnTo>
                  <a:lnTo>
                    <a:pt x="14970" y="386477"/>
                  </a:lnTo>
                  <a:lnTo>
                    <a:pt x="32777" y="428610"/>
                  </a:lnTo>
                  <a:lnTo>
                    <a:pt x="56659" y="467087"/>
                  </a:lnTo>
                  <a:lnTo>
                    <a:pt x="86011" y="501304"/>
                  </a:lnTo>
                  <a:lnTo>
                    <a:pt x="120228" y="530655"/>
                  </a:lnTo>
                  <a:lnTo>
                    <a:pt x="158706" y="554536"/>
                  </a:lnTo>
                  <a:lnTo>
                    <a:pt x="200841" y="572343"/>
                  </a:lnTo>
                  <a:lnTo>
                    <a:pt x="246028" y="583470"/>
                  </a:lnTo>
                  <a:lnTo>
                    <a:pt x="293662" y="587314"/>
                  </a:lnTo>
                  <a:lnTo>
                    <a:pt x="341296" y="583470"/>
                  </a:lnTo>
                  <a:lnTo>
                    <a:pt x="386482" y="572343"/>
                  </a:lnTo>
                  <a:lnTo>
                    <a:pt x="428617" y="554536"/>
                  </a:lnTo>
                  <a:lnTo>
                    <a:pt x="467096" y="530655"/>
                  </a:lnTo>
                  <a:lnTo>
                    <a:pt x="501313" y="501304"/>
                  </a:lnTo>
                  <a:lnTo>
                    <a:pt x="530665" y="467087"/>
                  </a:lnTo>
                  <a:lnTo>
                    <a:pt x="554546" y="428610"/>
                  </a:lnTo>
                  <a:lnTo>
                    <a:pt x="572353" y="386477"/>
                  </a:lnTo>
                  <a:lnTo>
                    <a:pt x="583481" y="341293"/>
                  </a:lnTo>
                  <a:lnTo>
                    <a:pt x="587324" y="293662"/>
                  </a:lnTo>
                  <a:lnTo>
                    <a:pt x="583481" y="246028"/>
                  </a:lnTo>
                  <a:lnTo>
                    <a:pt x="572353" y="200841"/>
                  </a:lnTo>
                  <a:lnTo>
                    <a:pt x="554546" y="158706"/>
                  </a:lnTo>
                  <a:lnTo>
                    <a:pt x="530665" y="120228"/>
                  </a:lnTo>
                  <a:lnTo>
                    <a:pt x="501313" y="86011"/>
                  </a:lnTo>
                  <a:lnTo>
                    <a:pt x="467096" y="56659"/>
                  </a:lnTo>
                  <a:lnTo>
                    <a:pt x="428617" y="32777"/>
                  </a:lnTo>
                  <a:lnTo>
                    <a:pt x="386482" y="14970"/>
                  </a:lnTo>
                  <a:lnTo>
                    <a:pt x="341296" y="3843"/>
                  </a:lnTo>
                  <a:lnTo>
                    <a:pt x="293662" y="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3"/>
            <p:cNvSpPr/>
            <p:nvPr/>
          </p:nvSpPr>
          <p:spPr>
            <a:xfrm>
              <a:off x="7356709" y="2734051"/>
              <a:ext cx="587375" cy="587375"/>
            </a:xfrm>
            <a:custGeom>
              <a:avLst/>
              <a:gdLst/>
              <a:ahLst/>
              <a:cxnLst/>
              <a:rect l="l" t="t" r="r" b="b"/>
              <a:pathLst>
                <a:path w="587375" h="587375" extrusionOk="0">
                  <a:moveTo>
                    <a:pt x="293662" y="0"/>
                  </a:moveTo>
                  <a:lnTo>
                    <a:pt x="246028" y="3843"/>
                  </a:lnTo>
                  <a:lnTo>
                    <a:pt x="200841" y="14970"/>
                  </a:lnTo>
                  <a:lnTo>
                    <a:pt x="158706" y="32777"/>
                  </a:lnTo>
                  <a:lnTo>
                    <a:pt x="120228" y="56659"/>
                  </a:lnTo>
                  <a:lnTo>
                    <a:pt x="86011" y="86011"/>
                  </a:lnTo>
                  <a:lnTo>
                    <a:pt x="56659" y="120228"/>
                  </a:lnTo>
                  <a:lnTo>
                    <a:pt x="32777" y="158706"/>
                  </a:lnTo>
                  <a:lnTo>
                    <a:pt x="14970" y="200841"/>
                  </a:lnTo>
                  <a:lnTo>
                    <a:pt x="3843" y="246028"/>
                  </a:lnTo>
                  <a:lnTo>
                    <a:pt x="0" y="293662"/>
                  </a:lnTo>
                  <a:lnTo>
                    <a:pt x="3843" y="341293"/>
                  </a:lnTo>
                  <a:lnTo>
                    <a:pt x="14970" y="386477"/>
                  </a:lnTo>
                  <a:lnTo>
                    <a:pt x="32777" y="428610"/>
                  </a:lnTo>
                  <a:lnTo>
                    <a:pt x="56659" y="467087"/>
                  </a:lnTo>
                  <a:lnTo>
                    <a:pt x="86011" y="501304"/>
                  </a:lnTo>
                  <a:lnTo>
                    <a:pt x="120228" y="530655"/>
                  </a:lnTo>
                  <a:lnTo>
                    <a:pt x="158706" y="554536"/>
                  </a:lnTo>
                  <a:lnTo>
                    <a:pt x="200841" y="572343"/>
                  </a:lnTo>
                  <a:lnTo>
                    <a:pt x="246028" y="583470"/>
                  </a:lnTo>
                  <a:lnTo>
                    <a:pt x="293662" y="587314"/>
                  </a:lnTo>
                  <a:lnTo>
                    <a:pt x="341296" y="583470"/>
                  </a:lnTo>
                  <a:lnTo>
                    <a:pt x="386482" y="572343"/>
                  </a:lnTo>
                  <a:lnTo>
                    <a:pt x="428617" y="554536"/>
                  </a:lnTo>
                  <a:lnTo>
                    <a:pt x="467096" y="530655"/>
                  </a:lnTo>
                  <a:lnTo>
                    <a:pt x="501313" y="501304"/>
                  </a:lnTo>
                  <a:lnTo>
                    <a:pt x="530665" y="467087"/>
                  </a:lnTo>
                  <a:lnTo>
                    <a:pt x="554546" y="428610"/>
                  </a:lnTo>
                  <a:lnTo>
                    <a:pt x="572353" y="386477"/>
                  </a:lnTo>
                  <a:lnTo>
                    <a:pt x="583481" y="341293"/>
                  </a:lnTo>
                  <a:lnTo>
                    <a:pt x="587324" y="293662"/>
                  </a:lnTo>
                  <a:lnTo>
                    <a:pt x="583481" y="246028"/>
                  </a:lnTo>
                  <a:lnTo>
                    <a:pt x="572353" y="200841"/>
                  </a:lnTo>
                  <a:lnTo>
                    <a:pt x="554546" y="158706"/>
                  </a:lnTo>
                  <a:lnTo>
                    <a:pt x="530665" y="120228"/>
                  </a:lnTo>
                  <a:lnTo>
                    <a:pt x="501313" y="86011"/>
                  </a:lnTo>
                  <a:lnTo>
                    <a:pt x="467096" y="56659"/>
                  </a:lnTo>
                  <a:lnTo>
                    <a:pt x="428617" y="32777"/>
                  </a:lnTo>
                  <a:lnTo>
                    <a:pt x="386482" y="14970"/>
                  </a:lnTo>
                  <a:lnTo>
                    <a:pt x="341296" y="3843"/>
                  </a:lnTo>
                  <a:lnTo>
                    <a:pt x="293662" y="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3"/>
            <p:cNvSpPr/>
            <p:nvPr/>
          </p:nvSpPr>
          <p:spPr>
            <a:xfrm>
              <a:off x="7356709" y="3468197"/>
              <a:ext cx="587375" cy="587375"/>
            </a:xfrm>
            <a:custGeom>
              <a:avLst/>
              <a:gdLst/>
              <a:ahLst/>
              <a:cxnLst/>
              <a:rect l="l" t="t" r="r" b="b"/>
              <a:pathLst>
                <a:path w="587375" h="587375" extrusionOk="0">
                  <a:moveTo>
                    <a:pt x="293662" y="0"/>
                  </a:moveTo>
                  <a:lnTo>
                    <a:pt x="246028" y="3843"/>
                  </a:lnTo>
                  <a:lnTo>
                    <a:pt x="200841" y="14970"/>
                  </a:lnTo>
                  <a:lnTo>
                    <a:pt x="158706" y="32777"/>
                  </a:lnTo>
                  <a:lnTo>
                    <a:pt x="120228" y="56659"/>
                  </a:lnTo>
                  <a:lnTo>
                    <a:pt x="86011" y="86011"/>
                  </a:lnTo>
                  <a:lnTo>
                    <a:pt x="56659" y="120228"/>
                  </a:lnTo>
                  <a:lnTo>
                    <a:pt x="32777" y="158706"/>
                  </a:lnTo>
                  <a:lnTo>
                    <a:pt x="14970" y="200841"/>
                  </a:lnTo>
                  <a:lnTo>
                    <a:pt x="3843" y="246028"/>
                  </a:lnTo>
                  <a:lnTo>
                    <a:pt x="0" y="293662"/>
                  </a:lnTo>
                  <a:lnTo>
                    <a:pt x="3843" y="341293"/>
                  </a:lnTo>
                  <a:lnTo>
                    <a:pt x="14970" y="386477"/>
                  </a:lnTo>
                  <a:lnTo>
                    <a:pt x="32777" y="428610"/>
                  </a:lnTo>
                  <a:lnTo>
                    <a:pt x="56659" y="467087"/>
                  </a:lnTo>
                  <a:lnTo>
                    <a:pt x="86011" y="501304"/>
                  </a:lnTo>
                  <a:lnTo>
                    <a:pt x="120228" y="530655"/>
                  </a:lnTo>
                  <a:lnTo>
                    <a:pt x="158706" y="554536"/>
                  </a:lnTo>
                  <a:lnTo>
                    <a:pt x="200841" y="572343"/>
                  </a:lnTo>
                  <a:lnTo>
                    <a:pt x="246028" y="583470"/>
                  </a:lnTo>
                  <a:lnTo>
                    <a:pt x="293662" y="587314"/>
                  </a:lnTo>
                  <a:lnTo>
                    <a:pt x="341296" y="583470"/>
                  </a:lnTo>
                  <a:lnTo>
                    <a:pt x="386482" y="572343"/>
                  </a:lnTo>
                  <a:lnTo>
                    <a:pt x="428617" y="554536"/>
                  </a:lnTo>
                  <a:lnTo>
                    <a:pt x="467096" y="530655"/>
                  </a:lnTo>
                  <a:lnTo>
                    <a:pt x="501313" y="501304"/>
                  </a:lnTo>
                  <a:lnTo>
                    <a:pt x="530665" y="467087"/>
                  </a:lnTo>
                  <a:lnTo>
                    <a:pt x="554546" y="428610"/>
                  </a:lnTo>
                  <a:lnTo>
                    <a:pt x="572353" y="386477"/>
                  </a:lnTo>
                  <a:lnTo>
                    <a:pt x="583481" y="341293"/>
                  </a:lnTo>
                  <a:lnTo>
                    <a:pt x="587324" y="293662"/>
                  </a:lnTo>
                  <a:lnTo>
                    <a:pt x="583481" y="246028"/>
                  </a:lnTo>
                  <a:lnTo>
                    <a:pt x="572353" y="200841"/>
                  </a:lnTo>
                  <a:lnTo>
                    <a:pt x="554546" y="158706"/>
                  </a:lnTo>
                  <a:lnTo>
                    <a:pt x="530665" y="120228"/>
                  </a:lnTo>
                  <a:lnTo>
                    <a:pt x="501313" y="86011"/>
                  </a:lnTo>
                  <a:lnTo>
                    <a:pt x="467096" y="56659"/>
                  </a:lnTo>
                  <a:lnTo>
                    <a:pt x="428617" y="32777"/>
                  </a:lnTo>
                  <a:lnTo>
                    <a:pt x="386482" y="14970"/>
                  </a:lnTo>
                  <a:lnTo>
                    <a:pt x="341296" y="3843"/>
                  </a:lnTo>
                  <a:lnTo>
                    <a:pt x="293662" y="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3"/>
            <p:cNvSpPr/>
            <p:nvPr/>
          </p:nvSpPr>
          <p:spPr>
            <a:xfrm>
              <a:off x="5172911" y="3201835"/>
              <a:ext cx="387985" cy="387985"/>
            </a:xfrm>
            <a:custGeom>
              <a:avLst/>
              <a:gdLst/>
              <a:ahLst/>
              <a:cxnLst/>
              <a:rect l="l" t="t" r="r" b="b"/>
              <a:pathLst>
                <a:path w="387985" h="387985" extrusionOk="0">
                  <a:moveTo>
                    <a:pt x="193810" y="0"/>
                  </a:moveTo>
                  <a:lnTo>
                    <a:pt x="149369" y="5118"/>
                  </a:lnTo>
                  <a:lnTo>
                    <a:pt x="108574" y="19699"/>
                  </a:lnTo>
                  <a:lnTo>
                    <a:pt x="72589" y="42579"/>
                  </a:lnTo>
                  <a:lnTo>
                    <a:pt x="42575" y="72595"/>
                  </a:lnTo>
                  <a:lnTo>
                    <a:pt x="19697" y="108582"/>
                  </a:lnTo>
                  <a:lnTo>
                    <a:pt x="5118" y="149378"/>
                  </a:lnTo>
                  <a:lnTo>
                    <a:pt x="0" y="193820"/>
                  </a:lnTo>
                  <a:lnTo>
                    <a:pt x="5118" y="238258"/>
                  </a:lnTo>
                  <a:lnTo>
                    <a:pt x="19697" y="279051"/>
                  </a:lnTo>
                  <a:lnTo>
                    <a:pt x="42575" y="315037"/>
                  </a:lnTo>
                  <a:lnTo>
                    <a:pt x="72589" y="345052"/>
                  </a:lnTo>
                  <a:lnTo>
                    <a:pt x="108574" y="367931"/>
                  </a:lnTo>
                  <a:lnTo>
                    <a:pt x="149369" y="382512"/>
                  </a:lnTo>
                  <a:lnTo>
                    <a:pt x="193810" y="387631"/>
                  </a:lnTo>
                  <a:lnTo>
                    <a:pt x="238251" y="382512"/>
                  </a:lnTo>
                  <a:lnTo>
                    <a:pt x="279046" y="367931"/>
                  </a:lnTo>
                  <a:lnTo>
                    <a:pt x="315031" y="345052"/>
                  </a:lnTo>
                  <a:lnTo>
                    <a:pt x="345044" y="315037"/>
                  </a:lnTo>
                  <a:lnTo>
                    <a:pt x="367922" y="279051"/>
                  </a:lnTo>
                  <a:lnTo>
                    <a:pt x="382502" y="238258"/>
                  </a:lnTo>
                  <a:lnTo>
                    <a:pt x="387620" y="193820"/>
                  </a:lnTo>
                  <a:lnTo>
                    <a:pt x="382502" y="149378"/>
                  </a:lnTo>
                  <a:lnTo>
                    <a:pt x="367922" y="108582"/>
                  </a:lnTo>
                  <a:lnTo>
                    <a:pt x="345044" y="72595"/>
                  </a:lnTo>
                  <a:lnTo>
                    <a:pt x="315031" y="42579"/>
                  </a:lnTo>
                  <a:lnTo>
                    <a:pt x="279046" y="19699"/>
                  </a:lnTo>
                  <a:lnTo>
                    <a:pt x="238251" y="5118"/>
                  </a:lnTo>
                  <a:lnTo>
                    <a:pt x="193810" y="0"/>
                  </a:lnTo>
                  <a:close/>
                </a:path>
              </a:pathLst>
            </a:custGeom>
            <a:solidFill>
              <a:srgbClr val="E5873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3"/>
            <p:cNvSpPr/>
            <p:nvPr/>
          </p:nvSpPr>
          <p:spPr>
            <a:xfrm>
              <a:off x="7016330" y="3201842"/>
              <a:ext cx="387985" cy="387985"/>
            </a:xfrm>
            <a:custGeom>
              <a:avLst/>
              <a:gdLst/>
              <a:ahLst/>
              <a:cxnLst/>
              <a:rect l="l" t="t" r="r" b="b"/>
              <a:pathLst>
                <a:path w="387984" h="387985" extrusionOk="0">
                  <a:moveTo>
                    <a:pt x="193810" y="0"/>
                  </a:moveTo>
                  <a:lnTo>
                    <a:pt x="149372" y="5118"/>
                  </a:lnTo>
                  <a:lnTo>
                    <a:pt x="108579" y="19699"/>
                  </a:lnTo>
                  <a:lnTo>
                    <a:pt x="72593" y="42579"/>
                  </a:lnTo>
                  <a:lnTo>
                    <a:pt x="42579" y="72593"/>
                  </a:lnTo>
                  <a:lnTo>
                    <a:pt x="19699" y="108578"/>
                  </a:lnTo>
                  <a:lnTo>
                    <a:pt x="5118" y="149372"/>
                  </a:lnTo>
                  <a:lnTo>
                    <a:pt x="0" y="193809"/>
                  </a:lnTo>
                  <a:lnTo>
                    <a:pt x="5118" y="238247"/>
                  </a:lnTo>
                  <a:lnTo>
                    <a:pt x="19699" y="279041"/>
                  </a:lnTo>
                  <a:lnTo>
                    <a:pt x="42579" y="315027"/>
                  </a:lnTo>
                  <a:lnTo>
                    <a:pt x="72593" y="345041"/>
                  </a:lnTo>
                  <a:lnTo>
                    <a:pt x="108579" y="367920"/>
                  </a:lnTo>
                  <a:lnTo>
                    <a:pt x="149372" y="382501"/>
                  </a:lnTo>
                  <a:lnTo>
                    <a:pt x="193810" y="387620"/>
                  </a:lnTo>
                  <a:lnTo>
                    <a:pt x="238252" y="382501"/>
                  </a:lnTo>
                  <a:lnTo>
                    <a:pt x="279048" y="367920"/>
                  </a:lnTo>
                  <a:lnTo>
                    <a:pt x="315035" y="345041"/>
                  </a:lnTo>
                  <a:lnTo>
                    <a:pt x="345051" y="315027"/>
                  </a:lnTo>
                  <a:lnTo>
                    <a:pt x="367931" y="279041"/>
                  </a:lnTo>
                  <a:lnTo>
                    <a:pt x="382512" y="238247"/>
                  </a:lnTo>
                  <a:lnTo>
                    <a:pt x="387631" y="193809"/>
                  </a:lnTo>
                  <a:lnTo>
                    <a:pt x="382512" y="149372"/>
                  </a:lnTo>
                  <a:lnTo>
                    <a:pt x="367931" y="108578"/>
                  </a:lnTo>
                  <a:lnTo>
                    <a:pt x="345051" y="72593"/>
                  </a:lnTo>
                  <a:lnTo>
                    <a:pt x="315035" y="42579"/>
                  </a:lnTo>
                  <a:lnTo>
                    <a:pt x="279048" y="19699"/>
                  </a:lnTo>
                  <a:lnTo>
                    <a:pt x="238252" y="5118"/>
                  </a:lnTo>
                  <a:lnTo>
                    <a:pt x="193810" y="0"/>
                  </a:lnTo>
                  <a:close/>
                </a:path>
              </a:pathLst>
            </a:custGeom>
            <a:solidFill>
              <a:srgbClr val="E5873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3"/>
            <p:cNvSpPr/>
            <p:nvPr/>
          </p:nvSpPr>
          <p:spPr>
            <a:xfrm>
              <a:off x="7016333" y="2466897"/>
              <a:ext cx="387985" cy="387985"/>
            </a:xfrm>
            <a:custGeom>
              <a:avLst/>
              <a:gdLst/>
              <a:ahLst/>
              <a:cxnLst/>
              <a:rect l="l" t="t" r="r" b="b"/>
              <a:pathLst>
                <a:path w="387984" h="387985" extrusionOk="0">
                  <a:moveTo>
                    <a:pt x="193810" y="0"/>
                  </a:moveTo>
                  <a:lnTo>
                    <a:pt x="149369" y="5118"/>
                  </a:lnTo>
                  <a:lnTo>
                    <a:pt x="108574" y="19700"/>
                  </a:lnTo>
                  <a:lnTo>
                    <a:pt x="72589" y="42580"/>
                  </a:lnTo>
                  <a:lnTo>
                    <a:pt x="42575" y="72595"/>
                  </a:lnTo>
                  <a:lnTo>
                    <a:pt x="19697" y="108583"/>
                  </a:lnTo>
                  <a:lnTo>
                    <a:pt x="5118" y="149379"/>
                  </a:lnTo>
                  <a:lnTo>
                    <a:pt x="0" y="193821"/>
                  </a:lnTo>
                  <a:lnTo>
                    <a:pt x="5118" y="238259"/>
                  </a:lnTo>
                  <a:lnTo>
                    <a:pt x="19697" y="279052"/>
                  </a:lnTo>
                  <a:lnTo>
                    <a:pt x="42575" y="315038"/>
                  </a:lnTo>
                  <a:lnTo>
                    <a:pt x="72589" y="345053"/>
                  </a:lnTo>
                  <a:lnTo>
                    <a:pt x="108574" y="367932"/>
                  </a:lnTo>
                  <a:lnTo>
                    <a:pt x="149369" y="382513"/>
                  </a:lnTo>
                  <a:lnTo>
                    <a:pt x="193810" y="387632"/>
                  </a:lnTo>
                  <a:lnTo>
                    <a:pt x="238251" y="382513"/>
                  </a:lnTo>
                  <a:lnTo>
                    <a:pt x="279046" y="367932"/>
                  </a:lnTo>
                  <a:lnTo>
                    <a:pt x="315032" y="345053"/>
                  </a:lnTo>
                  <a:lnTo>
                    <a:pt x="345045" y="315038"/>
                  </a:lnTo>
                  <a:lnTo>
                    <a:pt x="367923" y="279052"/>
                  </a:lnTo>
                  <a:lnTo>
                    <a:pt x="382503" y="238259"/>
                  </a:lnTo>
                  <a:lnTo>
                    <a:pt x="387621" y="193821"/>
                  </a:lnTo>
                  <a:lnTo>
                    <a:pt x="382503" y="149379"/>
                  </a:lnTo>
                  <a:lnTo>
                    <a:pt x="367923" y="108583"/>
                  </a:lnTo>
                  <a:lnTo>
                    <a:pt x="345045" y="72595"/>
                  </a:lnTo>
                  <a:lnTo>
                    <a:pt x="315032" y="42580"/>
                  </a:lnTo>
                  <a:lnTo>
                    <a:pt x="279046" y="19700"/>
                  </a:lnTo>
                  <a:lnTo>
                    <a:pt x="238251" y="5118"/>
                  </a:lnTo>
                  <a:lnTo>
                    <a:pt x="193810" y="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3"/>
            <p:cNvSpPr/>
            <p:nvPr/>
          </p:nvSpPr>
          <p:spPr>
            <a:xfrm>
              <a:off x="7512732" y="5743492"/>
              <a:ext cx="1164590" cy="1087755"/>
            </a:xfrm>
            <a:custGeom>
              <a:avLst/>
              <a:gdLst/>
              <a:ahLst/>
              <a:cxnLst/>
              <a:rect l="l" t="t" r="r" b="b"/>
              <a:pathLst>
                <a:path w="1164590" h="1087754" extrusionOk="0">
                  <a:moveTo>
                    <a:pt x="868968" y="0"/>
                  </a:moveTo>
                  <a:lnTo>
                    <a:pt x="821829" y="1304"/>
                  </a:lnTo>
                  <a:lnTo>
                    <a:pt x="774773" y="5155"/>
                  </a:lnTo>
                  <a:lnTo>
                    <a:pt x="727910" y="11560"/>
                  </a:lnTo>
                  <a:lnTo>
                    <a:pt x="681351" y="20525"/>
                  </a:lnTo>
                  <a:lnTo>
                    <a:pt x="635208" y="32059"/>
                  </a:lnTo>
                  <a:lnTo>
                    <a:pt x="589590" y="46168"/>
                  </a:lnTo>
                  <a:lnTo>
                    <a:pt x="544608" y="62859"/>
                  </a:lnTo>
                  <a:lnTo>
                    <a:pt x="500375" y="82140"/>
                  </a:lnTo>
                  <a:lnTo>
                    <a:pt x="457000" y="104017"/>
                  </a:lnTo>
                  <a:lnTo>
                    <a:pt x="414595" y="128497"/>
                  </a:lnTo>
                  <a:lnTo>
                    <a:pt x="373270" y="155588"/>
                  </a:lnTo>
                  <a:lnTo>
                    <a:pt x="333136" y="185297"/>
                  </a:lnTo>
                  <a:lnTo>
                    <a:pt x="294304" y="217631"/>
                  </a:lnTo>
                  <a:lnTo>
                    <a:pt x="257389" y="252119"/>
                  </a:lnTo>
                  <a:lnTo>
                    <a:pt x="222915" y="288228"/>
                  </a:lnTo>
                  <a:lnTo>
                    <a:pt x="190889" y="325846"/>
                  </a:lnTo>
                  <a:lnTo>
                    <a:pt x="161317" y="364862"/>
                  </a:lnTo>
                  <a:lnTo>
                    <a:pt x="134207" y="405164"/>
                  </a:lnTo>
                  <a:lnTo>
                    <a:pt x="109565" y="446643"/>
                  </a:lnTo>
                  <a:lnTo>
                    <a:pt x="87399" y="489188"/>
                  </a:lnTo>
                  <a:lnTo>
                    <a:pt x="67715" y="532687"/>
                  </a:lnTo>
                  <a:lnTo>
                    <a:pt x="50519" y="577029"/>
                  </a:lnTo>
                  <a:lnTo>
                    <a:pt x="35820" y="622103"/>
                  </a:lnTo>
                  <a:lnTo>
                    <a:pt x="23623" y="667800"/>
                  </a:lnTo>
                  <a:lnTo>
                    <a:pt x="13936" y="714007"/>
                  </a:lnTo>
                  <a:lnTo>
                    <a:pt x="6765" y="760614"/>
                  </a:lnTo>
                  <a:lnTo>
                    <a:pt x="2117" y="807510"/>
                  </a:lnTo>
                  <a:lnTo>
                    <a:pt x="0" y="854584"/>
                  </a:lnTo>
                  <a:lnTo>
                    <a:pt x="419" y="901725"/>
                  </a:lnTo>
                  <a:lnTo>
                    <a:pt x="3382" y="948822"/>
                  </a:lnTo>
                  <a:lnTo>
                    <a:pt x="8895" y="995764"/>
                  </a:lnTo>
                  <a:lnTo>
                    <a:pt x="16966" y="1042441"/>
                  </a:lnTo>
                  <a:lnTo>
                    <a:pt x="62272" y="1056266"/>
                  </a:lnTo>
                  <a:lnTo>
                    <a:pt x="108159" y="1067586"/>
                  </a:lnTo>
                  <a:lnTo>
                    <a:pt x="154518" y="1076395"/>
                  </a:lnTo>
                  <a:lnTo>
                    <a:pt x="201236" y="1082684"/>
                  </a:lnTo>
                  <a:lnTo>
                    <a:pt x="248203" y="1086448"/>
                  </a:lnTo>
                  <a:lnTo>
                    <a:pt x="295309" y="1087680"/>
                  </a:lnTo>
                  <a:lnTo>
                    <a:pt x="342443" y="1086371"/>
                  </a:lnTo>
                  <a:lnTo>
                    <a:pt x="389493" y="1082517"/>
                  </a:lnTo>
                  <a:lnTo>
                    <a:pt x="436349" y="1076108"/>
                  </a:lnTo>
                  <a:lnTo>
                    <a:pt x="482900" y="1067140"/>
                  </a:lnTo>
                  <a:lnTo>
                    <a:pt x="529036" y="1055604"/>
                  </a:lnTo>
                  <a:lnTo>
                    <a:pt x="574644" y="1041494"/>
                  </a:lnTo>
                  <a:lnTo>
                    <a:pt x="619616" y="1024802"/>
                  </a:lnTo>
                  <a:lnTo>
                    <a:pt x="663839" y="1005522"/>
                  </a:lnTo>
                  <a:lnTo>
                    <a:pt x="707204" y="983648"/>
                  </a:lnTo>
                  <a:lnTo>
                    <a:pt x="749598" y="959171"/>
                  </a:lnTo>
                  <a:lnTo>
                    <a:pt x="790912" y="932085"/>
                  </a:lnTo>
                  <a:lnTo>
                    <a:pt x="831034" y="902383"/>
                  </a:lnTo>
                  <a:lnTo>
                    <a:pt x="869854" y="870058"/>
                  </a:lnTo>
                  <a:lnTo>
                    <a:pt x="906771" y="835569"/>
                  </a:lnTo>
                  <a:lnTo>
                    <a:pt x="941248" y="799460"/>
                  </a:lnTo>
                  <a:lnTo>
                    <a:pt x="973279" y="761843"/>
                  </a:lnTo>
                  <a:lnTo>
                    <a:pt x="1002856" y="722827"/>
                  </a:lnTo>
                  <a:lnTo>
                    <a:pt x="1029974" y="682524"/>
                  </a:lnTo>
                  <a:lnTo>
                    <a:pt x="1054623" y="641045"/>
                  </a:lnTo>
                  <a:lnTo>
                    <a:pt x="1076798" y="598501"/>
                  </a:lnTo>
                  <a:lnTo>
                    <a:pt x="1096492" y="555003"/>
                  </a:lnTo>
                  <a:lnTo>
                    <a:pt x="1113697" y="510661"/>
                  </a:lnTo>
                  <a:lnTo>
                    <a:pt x="1128406" y="465586"/>
                  </a:lnTo>
                  <a:lnTo>
                    <a:pt x="1140612" y="419890"/>
                  </a:lnTo>
                  <a:lnTo>
                    <a:pt x="1150309" y="373684"/>
                  </a:lnTo>
                  <a:lnTo>
                    <a:pt x="1157488" y="327078"/>
                  </a:lnTo>
                  <a:lnTo>
                    <a:pt x="1162144" y="280183"/>
                  </a:lnTo>
                  <a:lnTo>
                    <a:pt x="1164269" y="233110"/>
                  </a:lnTo>
                  <a:lnTo>
                    <a:pt x="1163855" y="185970"/>
                  </a:lnTo>
                  <a:lnTo>
                    <a:pt x="1160896" y="138874"/>
                  </a:lnTo>
                  <a:lnTo>
                    <a:pt x="1155385" y="91933"/>
                  </a:lnTo>
                  <a:lnTo>
                    <a:pt x="1147315" y="45258"/>
                  </a:lnTo>
                  <a:lnTo>
                    <a:pt x="1102012" y="31431"/>
                  </a:lnTo>
                  <a:lnTo>
                    <a:pt x="1056126" y="20108"/>
                  </a:lnTo>
                  <a:lnTo>
                    <a:pt x="1009768" y="11296"/>
                  </a:lnTo>
                  <a:lnTo>
                    <a:pt x="963048" y="5003"/>
                  </a:lnTo>
                  <a:lnTo>
                    <a:pt x="916078" y="1235"/>
                  </a:lnTo>
                  <a:lnTo>
                    <a:pt x="868968" y="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3"/>
            <p:cNvSpPr/>
            <p:nvPr/>
          </p:nvSpPr>
          <p:spPr>
            <a:xfrm>
              <a:off x="6983845" y="4477277"/>
              <a:ext cx="1760855" cy="1103630"/>
            </a:xfrm>
            <a:custGeom>
              <a:avLst/>
              <a:gdLst/>
              <a:ahLst/>
              <a:cxnLst/>
              <a:rect l="l" t="t" r="r" b="b"/>
              <a:pathLst>
                <a:path w="1760854" h="1103629" extrusionOk="0">
                  <a:moveTo>
                    <a:pt x="587324" y="809840"/>
                  </a:moveTo>
                  <a:lnTo>
                    <a:pt x="583488" y="762203"/>
                  </a:lnTo>
                  <a:lnTo>
                    <a:pt x="572363" y="717029"/>
                  </a:lnTo>
                  <a:lnTo>
                    <a:pt x="554558" y="674890"/>
                  </a:lnTo>
                  <a:lnTo>
                    <a:pt x="530669" y="636409"/>
                  </a:lnTo>
                  <a:lnTo>
                    <a:pt x="501319" y="602195"/>
                  </a:lnTo>
                  <a:lnTo>
                    <a:pt x="467106" y="572846"/>
                  </a:lnTo>
                  <a:lnTo>
                    <a:pt x="428625" y="548970"/>
                  </a:lnTo>
                  <a:lnTo>
                    <a:pt x="386486" y="531164"/>
                  </a:lnTo>
                  <a:lnTo>
                    <a:pt x="341299" y="520026"/>
                  </a:lnTo>
                  <a:lnTo>
                    <a:pt x="293662" y="516191"/>
                  </a:lnTo>
                  <a:lnTo>
                    <a:pt x="246037" y="520026"/>
                  </a:lnTo>
                  <a:lnTo>
                    <a:pt x="200850" y="531164"/>
                  </a:lnTo>
                  <a:lnTo>
                    <a:pt x="158711" y="548970"/>
                  </a:lnTo>
                  <a:lnTo>
                    <a:pt x="120230" y="572846"/>
                  </a:lnTo>
                  <a:lnTo>
                    <a:pt x="86017" y="602195"/>
                  </a:lnTo>
                  <a:lnTo>
                    <a:pt x="56667" y="636409"/>
                  </a:lnTo>
                  <a:lnTo>
                    <a:pt x="32778" y="674890"/>
                  </a:lnTo>
                  <a:lnTo>
                    <a:pt x="14973" y="717029"/>
                  </a:lnTo>
                  <a:lnTo>
                    <a:pt x="3848" y="762203"/>
                  </a:lnTo>
                  <a:lnTo>
                    <a:pt x="0" y="809840"/>
                  </a:lnTo>
                  <a:lnTo>
                    <a:pt x="3848" y="857478"/>
                  </a:lnTo>
                  <a:lnTo>
                    <a:pt x="14973" y="902665"/>
                  </a:lnTo>
                  <a:lnTo>
                    <a:pt x="32778" y="944791"/>
                  </a:lnTo>
                  <a:lnTo>
                    <a:pt x="56667" y="983272"/>
                  </a:lnTo>
                  <a:lnTo>
                    <a:pt x="86017" y="1017485"/>
                  </a:lnTo>
                  <a:lnTo>
                    <a:pt x="120230" y="1046848"/>
                  </a:lnTo>
                  <a:lnTo>
                    <a:pt x="158711" y="1070724"/>
                  </a:lnTo>
                  <a:lnTo>
                    <a:pt x="200850" y="1088529"/>
                  </a:lnTo>
                  <a:lnTo>
                    <a:pt x="246037" y="1099654"/>
                  </a:lnTo>
                  <a:lnTo>
                    <a:pt x="293662" y="1103503"/>
                  </a:lnTo>
                  <a:lnTo>
                    <a:pt x="341299" y="1099654"/>
                  </a:lnTo>
                  <a:lnTo>
                    <a:pt x="386486" y="1088529"/>
                  </a:lnTo>
                  <a:lnTo>
                    <a:pt x="428625" y="1070724"/>
                  </a:lnTo>
                  <a:lnTo>
                    <a:pt x="467106" y="1046848"/>
                  </a:lnTo>
                  <a:lnTo>
                    <a:pt x="501319" y="1017485"/>
                  </a:lnTo>
                  <a:lnTo>
                    <a:pt x="530669" y="983272"/>
                  </a:lnTo>
                  <a:lnTo>
                    <a:pt x="554558" y="944791"/>
                  </a:lnTo>
                  <a:lnTo>
                    <a:pt x="572363" y="902665"/>
                  </a:lnTo>
                  <a:lnTo>
                    <a:pt x="583488" y="857478"/>
                  </a:lnTo>
                  <a:lnTo>
                    <a:pt x="587324" y="809840"/>
                  </a:lnTo>
                  <a:close/>
                </a:path>
                <a:path w="1760854" h="1103629" extrusionOk="0">
                  <a:moveTo>
                    <a:pt x="1760524" y="854570"/>
                  </a:moveTo>
                  <a:lnTo>
                    <a:pt x="1758403" y="807504"/>
                  </a:lnTo>
                  <a:lnTo>
                    <a:pt x="1753743" y="760603"/>
                  </a:lnTo>
                  <a:lnTo>
                    <a:pt x="1746567" y="714006"/>
                  </a:lnTo>
                  <a:lnTo>
                    <a:pt x="1736864" y="667791"/>
                  </a:lnTo>
                  <a:lnTo>
                    <a:pt x="1724660" y="622096"/>
                  </a:lnTo>
                  <a:lnTo>
                    <a:pt x="1709953" y="577024"/>
                  </a:lnTo>
                  <a:lnTo>
                    <a:pt x="1692744" y="532688"/>
                  </a:lnTo>
                  <a:lnTo>
                    <a:pt x="1673047" y="489191"/>
                  </a:lnTo>
                  <a:lnTo>
                    <a:pt x="1650873" y="446646"/>
                  </a:lnTo>
                  <a:lnTo>
                    <a:pt x="1626222" y="405168"/>
                  </a:lnTo>
                  <a:lnTo>
                    <a:pt x="1599107" y="364858"/>
                  </a:lnTo>
                  <a:lnTo>
                    <a:pt x="1569529" y="325843"/>
                  </a:lnTo>
                  <a:lnTo>
                    <a:pt x="1537500" y="288226"/>
                  </a:lnTo>
                  <a:lnTo>
                    <a:pt x="1503019" y="252120"/>
                  </a:lnTo>
                  <a:lnTo>
                    <a:pt x="1466100" y="217627"/>
                  </a:lnTo>
                  <a:lnTo>
                    <a:pt x="1427289" y="185305"/>
                  </a:lnTo>
                  <a:lnTo>
                    <a:pt x="1387157" y="155600"/>
                  </a:lnTo>
                  <a:lnTo>
                    <a:pt x="1345844" y="128511"/>
                  </a:lnTo>
                  <a:lnTo>
                    <a:pt x="1303451" y="104038"/>
                  </a:lnTo>
                  <a:lnTo>
                    <a:pt x="1260094" y="82156"/>
                  </a:lnTo>
                  <a:lnTo>
                    <a:pt x="1215872" y="62877"/>
                  </a:lnTo>
                  <a:lnTo>
                    <a:pt x="1170901" y="46189"/>
                  </a:lnTo>
                  <a:lnTo>
                    <a:pt x="1125283" y="32080"/>
                  </a:lnTo>
                  <a:lnTo>
                    <a:pt x="1079157" y="20548"/>
                  </a:lnTo>
                  <a:lnTo>
                    <a:pt x="1032598" y="11569"/>
                  </a:lnTo>
                  <a:lnTo>
                    <a:pt x="985748" y="5168"/>
                  </a:lnTo>
                  <a:lnTo>
                    <a:pt x="938695" y="1308"/>
                  </a:lnTo>
                  <a:lnTo>
                    <a:pt x="891565" y="0"/>
                  </a:lnTo>
                  <a:lnTo>
                    <a:pt x="844461" y="1231"/>
                  </a:lnTo>
                  <a:lnTo>
                    <a:pt x="797483" y="5003"/>
                  </a:lnTo>
                  <a:lnTo>
                    <a:pt x="750773" y="11290"/>
                  </a:lnTo>
                  <a:lnTo>
                    <a:pt x="704405" y="20091"/>
                  </a:lnTo>
                  <a:lnTo>
                    <a:pt x="658520" y="31419"/>
                  </a:lnTo>
                  <a:lnTo>
                    <a:pt x="613219" y="45250"/>
                  </a:lnTo>
                  <a:lnTo>
                    <a:pt x="605155" y="91922"/>
                  </a:lnTo>
                  <a:lnTo>
                    <a:pt x="599630" y="138861"/>
                  </a:lnTo>
                  <a:lnTo>
                    <a:pt x="596671" y="185966"/>
                  </a:lnTo>
                  <a:lnTo>
                    <a:pt x="596252" y="233108"/>
                  </a:lnTo>
                  <a:lnTo>
                    <a:pt x="598373" y="280174"/>
                  </a:lnTo>
                  <a:lnTo>
                    <a:pt x="603021" y="327075"/>
                  </a:lnTo>
                  <a:lnTo>
                    <a:pt x="610196" y="373684"/>
                  </a:lnTo>
                  <a:lnTo>
                    <a:pt x="619874" y="419887"/>
                  </a:lnTo>
                  <a:lnTo>
                    <a:pt x="632079" y="465582"/>
                  </a:lnTo>
                  <a:lnTo>
                    <a:pt x="646772" y="510654"/>
                  </a:lnTo>
                  <a:lnTo>
                    <a:pt x="663968" y="555002"/>
                  </a:lnTo>
                  <a:lnTo>
                    <a:pt x="683653" y="598500"/>
                  </a:lnTo>
                  <a:lnTo>
                    <a:pt x="705815" y="641045"/>
                  </a:lnTo>
                  <a:lnTo>
                    <a:pt x="730465" y="682523"/>
                  </a:lnTo>
                  <a:lnTo>
                    <a:pt x="757567" y="722820"/>
                  </a:lnTo>
                  <a:lnTo>
                    <a:pt x="787146" y="761834"/>
                  </a:lnTo>
                  <a:lnTo>
                    <a:pt x="819162" y="799452"/>
                  </a:lnTo>
                  <a:lnTo>
                    <a:pt x="853643" y="835571"/>
                  </a:lnTo>
                  <a:lnTo>
                    <a:pt x="890549" y="870051"/>
                  </a:lnTo>
                  <a:lnTo>
                    <a:pt x="929386" y="902385"/>
                  </a:lnTo>
                  <a:lnTo>
                    <a:pt x="969518" y="932091"/>
                  </a:lnTo>
                  <a:lnTo>
                    <a:pt x="1010843" y="959192"/>
                  </a:lnTo>
                  <a:lnTo>
                    <a:pt x="1053249" y="983665"/>
                  </a:lnTo>
                  <a:lnTo>
                    <a:pt x="1096632" y="1005547"/>
                  </a:lnTo>
                  <a:lnTo>
                    <a:pt x="1140866" y="1024826"/>
                  </a:lnTo>
                  <a:lnTo>
                    <a:pt x="1185849" y="1041514"/>
                  </a:lnTo>
                  <a:lnTo>
                    <a:pt x="1231468" y="1055624"/>
                  </a:lnTo>
                  <a:lnTo>
                    <a:pt x="1277607" y="1067155"/>
                  </a:lnTo>
                  <a:lnTo>
                    <a:pt x="1324165" y="1076121"/>
                  </a:lnTo>
                  <a:lnTo>
                    <a:pt x="1371028" y="1082535"/>
                  </a:lnTo>
                  <a:lnTo>
                    <a:pt x="1418082" y="1086383"/>
                  </a:lnTo>
                  <a:lnTo>
                    <a:pt x="1465224" y="1087691"/>
                  </a:lnTo>
                  <a:lnTo>
                    <a:pt x="1512328" y="1086446"/>
                  </a:lnTo>
                  <a:lnTo>
                    <a:pt x="1559306" y="1082687"/>
                  </a:lnTo>
                  <a:lnTo>
                    <a:pt x="1606029" y="1076388"/>
                  </a:lnTo>
                  <a:lnTo>
                    <a:pt x="1652384" y="1067574"/>
                  </a:lnTo>
                  <a:lnTo>
                    <a:pt x="1698269" y="1056259"/>
                  </a:lnTo>
                  <a:lnTo>
                    <a:pt x="1743583" y="1042428"/>
                  </a:lnTo>
                  <a:lnTo>
                    <a:pt x="1751647" y="995756"/>
                  </a:lnTo>
                  <a:lnTo>
                    <a:pt x="1757159" y="948817"/>
                  </a:lnTo>
                  <a:lnTo>
                    <a:pt x="1760118" y="901712"/>
                  </a:lnTo>
                  <a:lnTo>
                    <a:pt x="1760524" y="85457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81" name="Google Shape;181;p3"/>
            <p:cNvGrpSpPr/>
            <p:nvPr/>
          </p:nvGrpSpPr>
          <p:grpSpPr>
            <a:xfrm>
              <a:off x="6916482" y="5461316"/>
              <a:ext cx="947791" cy="853736"/>
              <a:chOff x="6916482" y="5461316"/>
              <a:chExt cx="947791" cy="853736"/>
            </a:xfrm>
          </p:grpSpPr>
          <p:sp>
            <p:nvSpPr>
              <p:cNvPr id="182" name="Google Shape;182;p3"/>
              <p:cNvSpPr/>
              <p:nvPr/>
            </p:nvSpPr>
            <p:spPr>
              <a:xfrm>
                <a:off x="6916482" y="5727677"/>
                <a:ext cx="587375" cy="587375"/>
              </a:xfrm>
              <a:custGeom>
                <a:avLst/>
                <a:gdLst/>
                <a:ahLst/>
                <a:cxnLst/>
                <a:rect l="l" t="t" r="r" b="b"/>
                <a:pathLst>
                  <a:path w="587375" h="587375" extrusionOk="0">
                    <a:moveTo>
                      <a:pt x="293662" y="0"/>
                    </a:moveTo>
                    <a:lnTo>
                      <a:pt x="246028" y="3843"/>
                    </a:lnTo>
                    <a:lnTo>
                      <a:pt x="200841" y="14970"/>
                    </a:lnTo>
                    <a:lnTo>
                      <a:pt x="158706" y="32777"/>
                    </a:lnTo>
                    <a:lnTo>
                      <a:pt x="120228" y="56659"/>
                    </a:lnTo>
                    <a:lnTo>
                      <a:pt x="86011" y="86010"/>
                    </a:lnTo>
                    <a:lnTo>
                      <a:pt x="56659" y="120228"/>
                    </a:lnTo>
                    <a:lnTo>
                      <a:pt x="32777" y="158706"/>
                    </a:lnTo>
                    <a:lnTo>
                      <a:pt x="14970" y="200841"/>
                    </a:lnTo>
                    <a:lnTo>
                      <a:pt x="3843" y="246028"/>
                    </a:lnTo>
                    <a:lnTo>
                      <a:pt x="0" y="293662"/>
                    </a:lnTo>
                    <a:lnTo>
                      <a:pt x="3843" y="341293"/>
                    </a:lnTo>
                    <a:lnTo>
                      <a:pt x="14970" y="386477"/>
                    </a:lnTo>
                    <a:lnTo>
                      <a:pt x="32777" y="428610"/>
                    </a:lnTo>
                    <a:lnTo>
                      <a:pt x="56659" y="467087"/>
                    </a:lnTo>
                    <a:lnTo>
                      <a:pt x="86011" y="501304"/>
                    </a:lnTo>
                    <a:lnTo>
                      <a:pt x="120228" y="530655"/>
                    </a:lnTo>
                    <a:lnTo>
                      <a:pt x="158706" y="554536"/>
                    </a:lnTo>
                    <a:lnTo>
                      <a:pt x="200841" y="572343"/>
                    </a:lnTo>
                    <a:lnTo>
                      <a:pt x="246028" y="583470"/>
                    </a:lnTo>
                    <a:lnTo>
                      <a:pt x="293662" y="587314"/>
                    </a:lnTo>
                    <a:lnTo>
                      <a:pt x="341296" y="583470"/>
                    </a:lnTo>
                    <a:lnTo>
                      <a:pt x="386482" y="572343"/>
                    </a:lnTo>
                    <a:lnTo>
                      <a:pt x="428617" y="554536"/>
                    </a:lnTo>
                    <a:lnTo>
                      <a:pt x="467096" y="530655"/>
                    </a:lnTo>
                    <a:lnTo>
                      <a:pt x="501313" y="501304"/>
                    </a:lnTo>
                    <a:lnTo>
                      <a:pt x="530665" y="467087"/>
                    </a:lnTo>
                    <a:lnTo>
                      <a:pt x="554546" y="428610"/>
                    </a:lnTo>
                    <a:lnTo>
                      <a:pt x="572353" y="386477"/>
                    </a:lnTo>
                    <a:lnTo>
                      <a:pt x="583481" y="341293"/>
                    </a:lnTo>
                    <a:lnTo>
                      <a:pt x="587324" y="293662"/>
                    </a:lnTo>
                    <a:lnTo>
                      <a:pt x="583481" y="246028"/>
                    </a:lnTo>
                    <a:lnTo>
                      <a:pt x="572353" y="200841"/>
                    </a:lnTo>
                    <a:lnTo>
                      <a:pt x="554546" y="158706"/>
                    </a:lnTo>
                    <a:lnTo>
                      <a:pt x="530665" y="120228"/>
                    </a:lnTo>
                    <a:lnTo>
                      <a:pt x="501313" y="86010"/>
                    </a:lnTo>
                    <a:lnTo>
                      <a:pt x="467096" y="56659"/>
                    </a:lnTo>
                    <a:lnTo>
                      <a:pt x="428617" y="32777"/>
                    </a:lnTo>
                    <a:lnTo>
                      <a:pt x="386482" y="14970"/>
                    </a:lnTo>
                    <a:lnTo>
                      <a:pt x="341296" y="3843"/>
                    </a:lnTo>
                    <a:lnTo>
                      <a:pt x="293662" y="0"/>
                    </a:lnTo>
                    <a:close/>
                  </a:path>
                </a:pathLst>
              </a:custGeom>
              <a:solidFill>
                <a:srgbClr val="1A5427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183;p3"/>
              <p:cNvSpPr/>
              <p:nvPr/>
            </p:nvSpPr>
            <p:spPr>
              <a:xfrm>
                <a:off x="7476288" y="5461316"/>
                <a:ext cx="387985" cy="387985"/>
              </a:xfrm>
              <a:custGeom>
                <a:avLst/>
                <a:gdLst/>
                <a:ahLst/>
                <a:cxnLst/>
                <a:rect l="l" t="t" r="r" b="b"/>
                <a:pathLst>
                  <a:path w="387984" h="387985" extrusionOk="0">
                    <a:moveTo>
                      <a:pt x="193809" y="0"/>
                    </a:moveTo>
                    <a:lnTo>
                      <a:pt x="149368" y="5118"/>
                    </a:lnTo>
                    <a:lnTo>
                      <a:pt x="108574" y="19699"/>
                    </a:lnTo>
                    <a:lnTo>
                      <a:pt x="72588" y="42579"/>
                    </a:lnTo>
                    <a:lnTo>
                      <a:pt x="42575" y="72595"/>
                    </a:lnTo>
                    <a:lnTo>
                      <a:pt x="19697" y="108582"/>
                    </a:lnTo>
                    <a:lnTo>
                      <a:pt x="5118" y="149378"/>
                    </a:lnTo>
                    <a:lnTo>
                      <a:pt x="0" y="193820"/>
                    </a:lnTo>
                    <a:lnTo>
                      <a:pt x="5118" y="238258"/>
                    </a:lnTo>
                    <a:lnTo>
                      <a:pt x="19697" y="279051"/>
                    </a:lnTo>
                    <a:lnTo>
                      <a:pt x="42575" y="315037"/>
                    </a:lnTo>
                    <a:lnTo>
                      <a:pt x="72588" y="345052"/>
                    </a:lnTo>
                    <a:lnTo>
                      <a:pt x="108574" y="367931"/>
                    </a:lnTo>
                    <a:lnTo>
                      <a:pt x="149368" y="382512"/>
                    </a:lnTo>
                    <a:lnTo>
                      <a:pt x="193809" y="387631"/>
                    </a:lnTo>
                    <a:lnTo>
                      <a:pt x="238251" y="382512"/>
                    </a:lnTo>
                    <a:lnTo>
                      <a:pt x="279046" y="367931"/>
                    </a:lnTo>
                    <a:lnTo>
                      <a:pt x="315031" y="345052"/>
                    </a:lnTo>
                    <a:lnTo>
                      <a:pt x="345044" y="315037"/>
                    </a:lnTo>
                    <a:lnTo>
                      <a:pt x="367922" y="279051"/>
                    </a:lnTo>
                    <a:lnTo>
                      <a:pt x="382502" y="238258"/>
                    </a:lnTo>
                    <a:lnTo>
                      <a:pt x="387620" y="193820"/>
                    </a:lnTo>
                    <a:lnTo>
                      <a:pt x="382502" y="149378"/>
                    </a:lnTo>
                    <a:lnTo>
                      <a:pt x="367922" y="108582"/>
                    </a:lnTo>
                    <a:lnTo>
                      <a:pt x="345044" y="72595"/>
                    </a:lnTo>
                    <a:lnTo>
                      <a:pt x="315031" y="42579"/>
                    </a:lnTo>
                    <a:lnTo>
                      <a:pt x="279046" y="19699"/>
                    </a:lnTo>
                    <a:lnTo>
                      <a:pt x="238251" y="5118"/>
                    </a:lnTo>
                    <a:lnTo>
                      <a:pt x="193809" y="0"/>
                    </a:lnTo>
                    <a:close/>
                  </a:path>
                </a:pathLst>
              </a:custGeom>
              <a:solidFill>
                <a:srgbClr val="007DF0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84" name="Google Shape;184;p3"/>
            <p:cNvSpPr/>
            <p:nvPr/>
          </p:nvSpPr>
          <p:spPr>
            <a:xfrm>
              <a:off x="7512732" y="1224532"/>
              <a:ext cx="1164590" cy="1087755"/>
            </a:xfrm>
            <a:custGeom>
              <a:avLst/>
              <a:gdLst/>
              <a:ahLst/>
              <a:cxnLst/>
              <a:rect l="l" t="t" r="r" b="b"/>
              <a:pathLst>
                <a:path w="1164590" h="1087755" extrusionOk="0">
                  <a:moveTo>
                    <a:pt x="868968" y="0"/>
                  </a:moveTo>
                  <a:lnTo>
                    <a:pt x="821829" y="1304"/>
                  </a:lnTo>
                  <a:lnTo>
                    <a:pt x="774773" y="5155"/>
                  </a:lnTo>
                  <a:lnTo>
                    <a:pt x="727910" y="11560"/>
                  </a:lnTo>
                  <a:lnTo>
                    <a:pt x="681351" y="20525"/>
                  </a:lnTo>
                  <a:lnTo>
                    <a:pt x="635208" y="32059"/>
                  </a:lnTo>
                  <a:lnTo>
                    <a:pt x="589590" y="46168"/>
                  </a:lnTo>
                  <a:lnTo>
                    <a:pt x="544608" y="62859"/>
                  </a:lnTo>
                  <a:lnTo>
                    <a:pt x="500375" y="82140"/>
                  </a:lnTo>
                  <a:lnTo>
                    <a:pt x="457000" y="104017"/>
                  </a:lnTo>
                  <a:lnTo>
                    <a:pt x="414595" y="128497"/>
                  </a:lnTo>
                  <a:lnTo>
                    <a:pt x="373270" y="155588"/>
                  </a:lnTo>
                  <a:lnTo>
                    <a:pt x="333136" y="185297"/>
                  </a:lnTo>
                  <a:lnTo>
                    <a:pt x="294304" y="217631"/>
                  </a:lnTo>
                  <a:lnTo>
                    <a:pt x="257389" y="252119"/>
                  </a:lnTo>
                  <a:lnTo>
                    <a:pt x="222915" y="288228"/>
                  </a:lnTo>
                  <a:lnTo>
                    <a:pt x="190889" y="325846"/>
                  </a:lnTo>
                  <a:lnTo>
                    <a:pt x="161317" y="364861"/>
                  </a:lnTo>
                  <a:lnTo>
                    <a:pt x="134207" y="405164"/>
                  </a:lnTo>
                  <a:lnTo>
                    <a:pt x="109565" y="446643"/>
                  </a:lnTo>
                  <a:lnTo>
                    <a:pt x="87399" y="489187"/>
                  </a:lnTo>
                  <a:lnTo>
                    <a:pt x="67715" y="532686"/>
                  </a:lnTo>
                  <a:lnTo>
                    <a:pt x="50519" y="577028"/>
                  </a:lnTo>
                  <a:lnTo>
                    <a:pt x="35820" y="622103"/>
                  </a:lnTo>
                  <a:lnTo>
                    <a:pt x="23623" y="667799"/>
                  </a:lnTo>
                  <a:lnTo>
                    <a:pt x="13936" y="714006"/>
                  </a:lnTo>
                  <a:lnTo>
                    <a:pt x="6765" y="760613"/>
                  </a:lnTo>
                  <a:lnTo>
                    <a:pt x="2117" y="807509"/>
                  </a:lnTo>
                  <a:lnTo>
                    <a:pt x="0" y="854583"/>
                  </a:lnTo>
                  <a:lnTo>
                    <a:pt x="419" y="901724"/>
                  </a:lnTo>
                  <a:lnTo>
                    <a:pt x="3382" y="948821"/>
                  </a:lnTo>
                  <a:lnTo>
                    <a:pt x="8895" y="995763"/>
                  </a:lnTo>
                  <a:lnTo>
                    <a:pt x="16966" y="1042440"/>
                  </a:lnTo>
                  <a:lnTo>
                    <a:pt x="62272" y="1056265"/>
                  </a:lnTo>
                  <a:lnTo>
                    <a:pt x="108159" y="1067585"/>
                  </a:lnTo>
                  <a:lnTo>
                    <a:pt x="154518" y="1076394"/>
                  </a:lnTo>
                  <a:lnTo>
                    <a:pt x="201236" y="1082683"/>
                  </a:lnTo>
                  <a:lnTo>
                    <a:pt x="248203" y="1086447"/>
                  </a:lnTo>
                  <a:lnTo>
                    <a:pt x="295309" y="1087678"/>
                  </a:lnTo>
                  <a:lnTo>
                    <a:pt x="342443" y="1086370"/>
                  </a:lnTo>
                  <a:lnTo>
                    <a:pt x="389493" y="1082516"/>
                  </a:lnTo>
                  <a:lnTo>
                    <a:pt x="436349" y="1076107"/>
                  </a:lnTo>
                  <a:lnTo>
                    <a:pt x="482900" y="1067139"/>
                  </a:lnTo>
                  <a:lnTo>
                    <a:pt x="529036" y="1055603"/>
                  </a:lnTo>
                  <a:lnTo>
                    <a:pt x="574644" y="1041493"/>
                  </a:lnTo>
                  <a:lnTo>
                    <a:pt x="619616" y="1024801"/>
                  </a:lnTo>
                  <a:lnTo>
                    <a:pt x="663839" y="1005521"/>
                  </a:lnTo>
                  <a:lnTo>
                    <a:pt x="707204" y="983646"/>
                  </a:lnTo>
                  <a:lnTo>
                    <a:pt x="749598" y="959170"/>
                  </a:lnTo>
                  <a:lnTo>
                    <a:pt x="790912" y="932084"/>
                  </a:lnTo>
                  <a:lnTo>
                    <a:pt x="831034" y="902382"/>
                  </a:lnTo>
                  <a:lnTo>
                    <a:pt x="869854" y="870057"/>
                  </a:lnTo>
                  <a:lnTo>
                    <a:pt x="906771" y="835568"/>
                  </a:lnTo>
                  <a:lnTo>
                    <a:pt x="941248" y="799459"/>
                  </a:lnTo>
                  <a:lnTo>
                    <a:pt x="973279" y="761842"/>
                  </a:lnTo>
                  <a:lnTo>
                    <a:pt x="1002856" y="722826"/>
                  </a:lnTo>
                  <a:lnTo>
                    <a:pt x="1029974" y="682523"/>
                  </a:lnTo>
                  <a:lnTo>
                    <a:pt x="1054623" y="641044"/>
                  </a:lnTo>
                  <a:lnTo>
                    <a:pt x="1076798" y="598500"/>
                  </a:lnTo>
                  <a:lnTo>
                    <a:pt x="1096492" y="555002"/>
                  </a:lnTo>
                  <a:lnTo>
                    <a:pt x="1113697" y="510660"/>
                  </a:lnTo>
                  <a:lnTo>
                    <a:pt x="1128406" y="465585"/>
                  </a:lnTo>
                  <a:lnTo>
                    <a:pt x="1140612" y="419890"/>
                  </a:lnTo>
                  <a:lnTo>
                    <a:pt x="1150309" y="373683"/>
                  </a:lnTo>
                  <a:lnTo>
                    <a:pt x="1157488" y="327077"/>
                  </a:lnTo>
                  <a:lnTo>
                    <a:pt x="1162144" y="280182"/>
                  </a:lnTo>
                  <a:lnTo>
                    <a:pt x="1164269" y="233109"/>
                  </a:lnTo>
                  <a:lnTo>
                    <a:pt x="1163855" y="185969"/>
                  </a:lnTo>
                  <a:lnTo>
                    <a:pt x="1160896" y="138874"/>
                  </a:lnTo>
                  <a:lnTo>
                    <a:pt x="1155385" y="91933"/>
                  </a:lnTo>
                  <a:lnTo>
                    <a:pt x="1147315" y="45258"/>
                  </a:lnTo>
                  <a:lnTo>
                    <a:pt x="1102012" y="31431"/>
                  </a:lnTo>
                  <a:lnTo>
                    <a:pt x="1056126" y="20108"/>
                  </a:lnTo>
                  <a:lnTo>
                    <a:pt x="1009768" y="11296"/>
                  </a:lnTo>
                  <a:lnTo>
                    <a:pt x="963048" y="5003"/>
                  </a:lnTo>
                  <a:lnTo>
                    <a:pt x="916078" y="1235"/>
                  </a:lnTo>
                  <a:lnTo>
                    <a:pt x="868968" y="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3"/>
            <p:cNvSpPr/>
            <p:nvPr/>
          </p:nvSpPr>
          <p:spPr>
            <a:xfrm>
              <a:off x="6916470" y="5"/>
              <a:ext cx="1760855" cy="1062355"/>
            </a:xfrm>
            <a:custGeom>
              <a:avLst/>
              <a:gdLst/>
              <a:ahLst/>
              <a:cxnLst/>
              <a:rect l="l" t="t" r="r" b="b"/>
              <a:pathLst>
                <a:path w="1760854" h="1062355" extrusionOk="0">
                  <a:moveTo>
                    <a:pt x="587324" y="768223"/>
                  </a:moveTo>
                  <a:lnTo>
                    <a:pt x="583488" y="720598"/>
                  </a:lnTo>
                  <a:lnTo>
                    <a:pt x="572363" y="675411"/>
                  </a:lnTo>
                  <a:lnTo>
                    <a:pt x="554558" y="633285"/>
                  </a:lnTo>
                  <a:lnTo>
                    <a:pt x="530669" y="594804"/>
                  </a:lnTo>
                  <a:lnTo>
                    <a:pt x="501319" y="560590"/>
                  </a:lnTo>
                  <a:lnTo>
                    <a:pt x="467106" y="531228"/>
                  </a:lnTo>
                  <a:lnTo>
                    <a:pt x="428625" y="507352"/>
                  </a:lnTo>
                  <a:lnTo>
                    <a:pt x="386486" y="489546"/>
                  </a:lnTo>
                  <a:lnTo>
                    <a:pt x="341299" y="478421"/>
                  </a:lnTo>
                  <a:lnTo>
                    <a:pt x="293662" y="474573"/>
                  </a:lnTo>
                  <a:lnTo>
                    <a:pt x="246037" y="478421"/>
                  </a:lnTo>
                  <a:lnTo>
                    <a:pt x="200850" y="489546"/>
                  </a:lnTo>
                  <a:lnTo>
                    <a:pt x="158711" y="507352"/>
                  </a:lnTo>
                  <a:lnTo>
                    <a:pt x="120230" y="531228"/>
                  </a:lnTo>
                  <a:lnTo>
                    <a:pt x="86017" y="560590"/>
                  </a:lnTo>
                  <a:lnTo>
                    <a:pt x="56667" y="594804"/>
                  </a:lnTo>
                  <a:lnTo>
                    <a:pt x="32778" y="633285"/>
                  </a:lnTo>
                  <a:lnTo>
                    <a:pt x="14973" y="675411"/>
                  </a:lnTo>
                  <a:lnTo>
                    <a:pt x="3848" y="720598"/>
                  </a:lnTo>
                  <a:lnTo>
                    <a:pt x="0" y="768223"/>
                  </a:lnTo>
                  <a:lnTo>
                    <a:pt x="3848" y="815860"/>
                  </a:lnTo>
                  <a:lnTo>
                    <a:pt x="14973" y="861047"/>
                  </a:lnTo>
                  <a:lnTo>
                    <a:pt x="32778" y="903185"/>
                  </a:lnTo>
                  <a:lnTo>
                    <a:pt x="56667" y="941654"/>
                  </a:lnTo>
                  <a:lnTo>
                    <a:pt x="86017" y="975880"/>
                  </a:lnTo>
                  <a:lnTo>
                    <a:pt x="120230" y="1005230"/>
                  </a:lnTo>
                  <a:lnTo>
                    <a:pt x="158711" y="1029106"/>
                  </a:lnTo>
                  <a:lnTo>
                    <a:pt x="200850" y="1046911"/>
                  </a:lnTo>
                  <a:lnTo>
                    <a:pt x="246037" y="1058049"/>
                  </a:lnTo>
                  <a:lnTo>
                    <a:pt x="293662" y="1061885"/>
                  </a:lnTo>
                  <a:lnTo>
                    <a:pt x="341299" y="1058049"/>
                  </a:lnTo>
                  <a:lnTo>
                    <a:pt x="386486" y="1046911"/>
                  </a:lnTo>
                  <a:lnTo>
                    <a:pt x="428625" y="1029106"/>
                  </a:lnTo>
                  <a:lnTo>
                    <a:pt x="467106" y="1005230"/>
                  </a:lnTo>
                  <a:lnTo>
                    <a:pt x="501319" y="975880"/>
                  </a:lnTo>
                  <a:lnTo>
                    <a:pt x="530669" y="941654"/>
                  </a:lnTo>
                  <a:lnTo>
                    <a:pt x="554558" y="903185"/>
                  </a:lnTo>
                  <a:lnTo>
                    <a:pt x="572363" y="861047"/>
                  </a:lnTo>
                  <a:lnTo>
                    <a:pt x="583488" y="815860"/>
                  </a:lnTo>
                  <a:lnTo>
                    <a:pt x="587324" y="768223"/>
                  </a:lnTo>
                  <a:close/>
                </a:path>
                <a:path w="1760854" h="1062355" extrusionOk="0">
                  <a:moveTo>
                    <a:pt x="1760524" y="812965"/>
                  </a:moveTo>
                  <a:lnTo>
                    <a:pt x="1758403" y="765886"/>
                  </a:lnTo>
                  <a:lnTo>
                    <a:pt x="1753743" y="718997"/>
                  </a:lnTo>
                  <a:lnTo>
                    <a:pt x="1746567" y="672388"/>
                  </a:lnTo>
                  <a:lnTo>
                    <a:pt x="1736864" y="626186"/>
                  </a:lnTo>
                  <a:lnTo>
                    <a:pt x="1724660" y="580478"/>
                  </a:lnTo>
                  <a:lnTo>
                    <a:pt x="1709953" y="535406"/>
                  </a:lnTo>
                  <a:lnTo>
                    <a:pt x="1692744" y="491070"/>
                  </a:lnTo>
                  <a:lnTo>
                    <a:pt x="1673047" y="447573"/>
                  </a:lnTo>
                  <a:lnTo>
                    <a:pt x="1650873" y="405028"/>
                  </a:lnTo>
                  <a:lnTo>
                    <a:pt x="1626222" y="363550"/>
                  </a:lnTo>
                  <a:lnTo>
                    <a:pt x="1599107" y="323240"/>
                  </a:lnTo>
                  <a:lnTo>
                    <a:pt x="1569529" y="284226"/>
                  </a:lnTo>
                  <a:lnTo>
                    <a:pt x="1537500" y="246608"/>
                  </a:lnTo>
                  <a:lnTo>
                    <a:pt x="1503019" y="210502"/>
                  </a:lnTo>
                  <a:lnTo>
                    <a:pt x="1466100" y="176009"/>
                  </a:lnTo>
                  <a:lnTo>
                    <a:pt x="1427289" y="143687"/>
                  </a:lnTo>
                  <a:lnTo>
                    <a:pt x="1387157" y="113995"/>
                  </a:lnTo>
                  <a:lnTo>
                    <a:pt x="1345844" y="86906"/>
                  </a:lnTo>
                  <a:lnTo>
                    <a:pt x="1303451" y="62420"/>
                  </a:lnTo>
                  <a:lnTo>
                    <a:pt x="1260094" y="40551"/>
                  </a:lnTo>
                  <a:lnTo>
                    <a:pt x="1215872" y="21272"/>
                  </a:lnTo>
                  <a:lnTo>
                    <a:pt x="1170901" y="4584"/>
                  </a:lnTo>
                  <a:lnTo>
                    <a:pt x="1156093" y="0"/>
                  </a:lnTo>
                  <a:lnTo>
                    <a:pt x="625119" y="0"/>
                  </a:lnTo>
                  <a:lnTo>
                    <a:pt x="605155" y="50304"/>
                  </a:lnTo>
                  <a:lnTo>
                    <a:pt x="599630" y="97256"/>
                  </a:lnTo>
                  <a:lnTo>
                    <a:pt x="596671" y="144348"/>
                  </a:lnTo>
                  <a:lnTo>
                    <a:pt x="596252" y="191490"/>
                  </a:lnTo>
                  <a:lnTo>
                    <a:pt x="598373" y="238569"/>
                  </a:lnTo>
                  <a:lnTo>
                    <a:pt x="603021" y="285457"/>
                  </a:lnTo>
                  <a:lnTo>
                    <a:pt x="610196" y="332066"/>
                  </a:lnTo>
                  <a:lnTo>
                    <a:pt x="619874" y="378269"/>
                  </a:lnTo>
                  <a:lnTo>
                    <a:pt x="632079" y="423964"/>
                  </a:lnTo>
                  <a:lnTo>
                    <a:pt x="646772" y="469049"/>
                  </a:lnTo>
                  <a:lnTo>
                    <a:pt x="663968" y="513384"/>
                  </a:lnTo>
                  <a:lnTo>
                    <a:pt x="683653" y="556882"/>
                  </a:lnTo>
                  <a:lnTo>
                    <a:pt x="705815" y="599427"/>
                  </a:lnTo>
                  <a:lnTo>
                    <a:pt x="730465" y="640905"/>
                  </a:lnTo>
                  <a:lnTo>
                    <a:pt x="757567" y="681215"/>
                  </a:lnTo>
                  <a:lnTo>
                    <a:pt x="787146" y="720229"/>
                  </a:lnTo>
                  <a:lnTo>
                    <a:pt x="819162" y="757847"/>
                  </a:lnTo>
                  <a:lnTo>
                    <a:pt x="853643" y="793953"/>
                  </a:lnTo>
                  <a:lnTo>
                    <a:pt x="890549" y="828446"/>
                  </a:lnTo>
                  <a:lnTo>
                    <a:pt x="929386" y="860780"/>
                  </a:lnTo>
                  <a:lnTo>
                    <a:pt x="969518" y="890485"/>
                  </a:lnTo>
                  <a:lnTo>
                    <a:pt x="1010843" y="917575"/>
                  </a:lnTo>
                  <a:lnTo>
                    <a:pt x="1053249" y="942060"/>
                  </a:lnTo>
                  <a:lnTo>
                    <a:pt x="1096632" y="963930"/>
                  </a:lnTo>
                  <a:lnTo>
                    <a:pt x="1140866" y="983208"/>
                  </a:lnTo>
                  <a:lnTo>
                    <a:pt x="1185849" y="999909"/>
                  </a:lnTo>
                  <a:lnTo>
                    <a:pt x="1231468" y="1014018"/>
                  </a:lnTo>
                  <a:lnTo>
                    <a:pt x="1277607" y="1025550"/>
                  </a:lnTo>
                  <a:lnTo>
                    <a:pt x="1324165" y="1034516"/>
                  </a:lnTo>
                  <a:lnTo>
                    <a:pt x="1371028" y="1040917"/>
                  </a:lnTo>
                  <a:lnTo>
                    <a:pt x="1418082" y="1044765"/>
                  </a:lnTo>
                  <a:lnTo>
                    <a:pt x="1465224" y="1046073"/>
                  </a:lnTo>
                  <a:lnTo>
                    <a:pt x="1512328" y="1044841"/>
                  </a:lnTo>
                  <a:lnTo>
                    <a:pt x="1559306" y="1041069"/>
                  </a:lnTo>
                  <a:lnTo>
                    <a:pt x="1606029" y="1034770"/>
                  </a:lnTo>
                  <a:lnTo>
                    <a:pt x="1652384" y="1025969"/>
                  </a:lnTo>
                  <a:lnTo>
                    <a:pt x="1698269" y="1014641"/>
                  </a:lnTo>
                  <a:lnTo>
                    <a:pt x="1743583" y="1000810"/>
                  </a:lnTo>
                  <a:lnTo>
                    <a:pt x="1751647" y="954138"/>
                  </a:lnTo>
                  <a:lnTo>
                    <a:pt x="1757159" y="907199"/>
                  </a:lnTo>
                  <a:lnTo>
                    <a:pt x="1760118" y="860107"/>
                  </a:lnTo>
                  <a:lnTo>
                    <a:pt x="1760524" y="812965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86" name="Google Shape;186;p3"/>
            <p:cNvGrpSpPr/>
            <p:nvPr/>
          </p:nvGrpSpPr>
          <p:grpSpPr>
            <a:xfrm>
              <a:off x="6916482" y="942355"/>
              <a:ext cx="947791" cy="853736"/>
              <a:chOff x="6916482" y="942355"/>
              <a:chExt cx="947791" cy="853736"/>
            </a:xfrm>
          </p:grpSpPr>
          <p:sp>
            <p:nvSpPr>
              <p:cNvPr id="187" name="Google Shape;187;p3"/>
              <p:cNvSpPr/>
              <p:nvPr/>
            </p:nvSpPr>
            <p:spPr>
              <a:xfrm>
                <a:off x="6916482" y="1208716"/>
                <a:ext cx="587375" cy="587375"/>
              </a:xfrm>
              <a:custGeom>
                <a:avLst/>
                <a:gdLst/>
                <a:ahLst/>
                <a:cxnLst/>
                <a:rect l="l" t="t" r="r" b="b"/>
                <a:pathLst>
                  <a:path w="587375" h="587375" extrusionOk="0">
                    <a:moveTo>
                      <a:pt x="293662" y="0"/>
                    </a:moveTo>
                    <a:lnTo>
                      <a:pt x="246028" y="3843"/>
                    </a:lnTo>
                    <a:lnTo>
                      <a:pt x="200841" y="14970"/>
                    </a:lnTo>
                    <a:lnTo>
                      <a:pt x="158706" y="32777"/>
                    </a:lnTo>
                    <a:lnTo>
                      <a:pt x="120228" y="56659"/>
                    </a:lnTo>
                    <a:lnTo>
                      <a:pt x="86011" y="86011"/>
                    </a:lnTo>
                    <a:lnTo>
                      <a:pt x="56659" y="120228"/>
                    </a:lnTo>
                    <a:lnTo>
                      <a:pt x="32777" y="158706"/>
                    </a:lnTo>
                    <a:lnTo>
                      <a:pt x="14970" y="200841"/>
                    </a:lnTo>
                    <a:lnTo>
                      <a:pt x="3843" y="246028"/>
                    </a:lnTo>
                    <a:lnTo>
                      <a:pt x="0" y="293662"/>
                    </a:lnTo>
                    <a:lnTo>
                      <a:pt x="3843" y="341293"/>
                    </a:lnTo>
                    <a:lnTo>
                      <a:pt x="14970" y="386478"/>
                    </a:lnTo>
                    <a:lnTo>
                      <a:pt x="32777" y="428611"/>
                    </a:lnTo>
                    <a:lnTo>
                      <a:pt x="56659" y="467088"/>
                    </a:lnTo>
                    <a:lnTo>
                      <a:pt x="86011" y="501304"/>
                    </a:lnTo>
                    <a:lnTo>
                      <a:pt x="120228" y="530655"/>
                    </a:lnTo>
                    <a:lnTo>
                      <a:pt x="158706" y="554536"/>
                    </a:lnTo>
                    <a:lnTo>
                      <a:pt x="200841" y="572343"/>
                    </a:lnTo>
                    <a:lnTo>
                      <a:pt x="246028" y="583470"/>
                    </a:lnTo>
                    <a:lnTo>
                      <a:pt x="293662" y="587314"/>
                    </a:lnTo>
                    <a:lnTo>
                      <a:pt x="341296" y="583470"/>
                    </a:lnTo>
                    <a:lnTo>
                      <a:pt x="386482" y="572343"/>
                    </a:lnTo>
                    <a:lnTo>
                      <a:pt x="428617" y="554536"/>
                    </a:lnTo>
                    <a:lnTo>
                      <a:pt x="467096" y="530655"/>
                    </a:lnTo>
                    <a:lnTo>
                      <a:pt x="501313" y="501304"/>
                    </a:lnTo>
                    <a:lnTo>
                      <a:pt x="530665" y="467088"/>
                    </a:lnTo>
                    <a:lnTo>
                      <a:pt x="554546" y="428611"/>
                    </a:lnTo>
                    <a:lnTo>
                      <a:pt x="572353" y="386478"/>
                    </a:lnTo>
                    <a:lnTo>
                      <a:pt x="583481" y="341293"/>
                    </a:lnTo>
                    <a:lnTo>
                      <a:pt x="587324" y="293662"/>
                    </a:lnTo>
                    <a:lnTo>
                      <a:pt x="583481" y="246028"/>
                    </a:lnTo>
                    <a:lnTo>
                      <a:pt x="572353" y="200841"/>
                    </a:lnTo>
                    <a:lnTo>
                      <a:pt x="554546" y="158706"/>
                    </a:lnTo>
                    <a:lnTo>
                      <a:pt x="530665" y="120228"/>
                    </a:lnTo>
                    <a:lnTo>
                      <a:pt x="501313" y="86011"/>
                    </a:lnTo>
                    <a:lnTo>
                      <a:pt x="467096" y="56659"/>
                    </a:lnTo>
                    <a:lnTo>
                      <a:pt x="428617" y="32777"/>
                    </a:lnTo>
                    <a:lnTo>
                      <a:pt x="386482" y="14970"/>
                    </a:lnTo>
                    <a:lnTo>
                      <a:pt x="341296" y="3843"/>
                    </a:lnTo>
                    <a:lnTo>
                      <a:pt x="293662" y="0"/>
                    </a:lnTo>
                    <a:close/>
                  </a:path>
                </a:pathLst>
              </a:custGeom>
              <a:solidFill>
                <a:srgbClr val="1A5427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188;p3"/>
              <p:cNvSpPr/>
              <p:nvPr/>
            </p:nvSpPr>
            <p:spPr>
              <a:xfrm>
                <a:off x="7476288" y="942355"/>
                <a:ext cx="387985" cy="387985"/>
              </a:xfrm>
              <a:custGeom>
                <a:avLst/>
                <a:gdLst/>
                <a:ahLst/>
                <a:cxnLst/>
                <a:rect l="l" t="t" r="r" b="b"/>
                <a:pathLst>
                  <a:path w="387984" h="387984" extrusionOk="0">
                    <a:moveTo>
                      <a:pt x="193809" y="0"/>
                    </a:moveTo>
                    <a:lnTo>
                      <a:pt x="149368" y="5118"/>
                    </a:lnTo>
                    <a:lnTo>
                      <a:pt x="108574" y="19699"/>
                    </a:lnTo>
                    <a:lnTo>
                      <a:pt x="72588" y="42579"/>
                    </a:lnTo>
                    <a:lnTo>
                      <a:pt x="42575" y="72595"/>
                    </a:lnTo>
                    <a:lnTo>
                      <a:pt x="19697" y="108583"/>
                    </a:lnTo>
                    <a:lnTo>
                      <a:pt x="5118" y="149379"/>
                    </a:lnTo>
                    <a:lnTo>
                      <a:pt x="0" y="193821"/>
                    </a:lnTo>
                    <a:lnTo>
                      <a:pt x="5118" y="238258"/>
                    </a:lnTo>
                    <a:lnTo>
                      <a:pt x="19697" y="279052"/>
                    </a:lnTo>
                    <a:lnTo>
                      <a:pt x="42575" y="315037"/>
                    </a:lnTo>
                    <a:lnTo>
                      <a:pt x="72588" y="345052"/>
                    </a:lnTo>
                    <a:lnTo>
                      <a:pt x="108574" y="367931"/>
                    </a:lnTo>
                    <a:lnTo>
                      <a:pt x="149368" y="382512"/>
                    </a:lnTo>
                    <a:lnTo>
                      <a:pt x="193809" y="387631"/>
                    </a:lnTo>
                    <a:lnTo>
                      <a:pt x="238251" y="382512"/>
                    </a:lnTo>
                    <a:lnTo>
                      <a:pt x="279046" y="367931"/>
                    </a:lnTo>
                    <a:lnTo>
                      <a:pt x="315031" y="345052"/>
                    </a:lnTo>
                    <a:lnTo>
                      <a:pt x="345044" y="315037"/>
                    </a:lnTo>
                    <a:lnTo>
                      <a:pt x="367922" y="279052"/>
                    </a:lnTo>
                    <a:lnTo>
                      <a:pt x="382502" y="238258"/>
                    </a:lnTo>
                    <a:lnTo>
                      <a:pt x="387620" y="193821"/>
                    </a:lnTo>
                    <a:lnTo>
                      <a:pt x="382502" y="149379"/>
                    </a:lnTo>
                    <a:lnTo>
                      <a:pt x="367922" y="108583"/>
                    </a:lnTo>
                    <a:lnTo>
                      <a:pt x="345044" y="72595"/>
                    </a:lnTo>
                    <a:lnTo>
                      <a:pt x="315031" y="42579"/>
                    </a:lnTo>
                    <a:lnTo>
                      <a:pt x="279046" y="19699"/>
                    </a:lnTo>
                    <a:lnTo>
                      <a:pt x="238251" y="5118"/>
                    </a:lnTo>
                    <a:lnTo>
                      <a:pt x="193809" y="0"/>
                    </a:lnTo>
                    <a:close/>
                  </a:path>
                </a:pathLst>
              </a:custGeom>
              <a:solidFill>
                <a:srgbClr val="007DF0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89" name="Google Shape;189;p3"/>
            <p:cNvSpPr/>
            <p:nvPr/>
          </p:nvSpPr>
          <p:spPr>
            <a:xfrm>
              <a:off x="7016333" y="3936773"/>
              <a:ext cx="387985" cy="387985"/>
            </a:xfrm>
            <a:custGeom>
              <a:avLst/>
              <a:gdLst/>
              <a:ahLst/>
              <a:cxnLst/>
              <a:rect l="l" t="t" r="r" b="b"/>
              <a:pathLst>
                <a:path w="387984" h="387985" extrusionOk="0">
                  <a:moveTo>
                    <a:pt x="193810" y="0"/>
                  </a:moveTo>
                  <a:lnTo>
                    <a:pt x="149369" y="5118"/>
                  </a:lnTo>
                  <a:lnTo>
                    <a:pt x="108574" y="19699"/>
                  </a:lnTo>
                  <a:lnTo>
                    <a:pt x="72589" y="42579"/>
                  </a:lnTo>
                  <a:lnTo>
                    <a:pt x="42575" y="72595"/>
                  </a:lnTo>
                  <a:lnTo>
                    <a:pt x="19697" y="108583"/>
                  </a:lnTo>
                  <a:lnTo>
                    <a:pt x="5118" y="149379"/>
                  </a:lnTo>
                  <a:lnTo>
                    <a:pt x="0" y="193821"/>
                  </a:lnTo>
                  <a:lnTo>
                    <a:pt x="5118" y="238258"/>
                  </a:lnTo>
                  <a:lnTo>
                    <a:pt x="19697" y="279052"/>
                  </a:lnTo>
                  <a:lnTo>
                    <a:pt x="42575" y="315037"/>
                  </a:lnTo>
                  <a:lnTo>
                    <a:pt x="72589" y="345052"/>
                  </a:lnTo>
                  <a:lnTo>
                    <a:pt x="108574" y="367931"/>
                  </a:lnTo>
                  <a:lnTo>
                    <a:pt x="149369" y="382512"/>
                  </a:lnTo>
                  <a:lnTo>
                    <a:pt x="193810" y="387631"/>
                  </a:lnTo>
                  <a:lnTo>
                    <a:pt x="238251" y="382512"/>
                  </a:lnTo>
                  <a:lnTo>
                    <a:pt x="279046" y="367931"/>
                  </a:lnTo>
                  <a:lnTo>
                    <a:pt x="315032" y="345052"/>
                  </a:lnTo>
                  <a:lnTo>
                    <a:pt x="345045" y="315037"/>
                  </a:lnTo>
                  <a:lnTo>
                    <a:pt x="367923" y="279052"/>
                  </a:lnTo>
                  <a:lnTo>
                    <a:pt x="382503" y="238258"/>
                  </a:lnTo>
                  <a:lnTo>
                    <a:pt x="387621" y="193821"/>
                  </a:lnTo>
                  <a:lnTo>
                    <a:pt x="382503" y="149379"/>
                  </a:lnTo>
                  <a:lnTo>
                    <a:pt x="367923" y="108583"/>
                  </a:lnTo>
                  <a:lnTo>
                    <a:pt x="345045" y="72595"/>
                  </a:lnTo>
                  <a:lnTo>
                    <a:pt x="315032" y="42579"/>
                  </a:lnTo>
                  <a:lnTo>
                    <a:pt x="279046" y="19699"/>
                  </a:lnTo>
                  <a:lnTo>
                    <a:pt x="238251" y="5118"/>
                  </a:lnTo>
                  <a:lnTo>
                    <a:pt x="193810" y="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0" name="Google Shape;190;p3"/>
          <p:cNvSpPr/>
          <p:nvPr/>
        </p:nvSpPr>
        <p:spPr>
          <a:xfrm>
            <a:off x="8543095" y="-24751"/>
            <a:ext cx="12080240" cy="11308715"/>
          </a:xfrm>
          <a:custGeom>
            <a:avLst/>
            <a:gdLst/>
            <a:ahLst/>
            <a:cxnLst/>
            <a:rect l="l" t="t" r="r" b="b"/>
            <a:pathLst>
              <a:path w="12080240" h="11308715" extrusionOk="0">
                <a:moveTo>
                  <a:pt x="0" y="0"/>
                </a:moveTo>
                <a:lnTo>
                  <a:pt x="0" y="11308556"/>
                </a:lnTo>
                <a:lnTo>
                  <a:pt x="12079900" y="11308556"/>
                </a:lnTo>
                <a:lnTo>
                  <a:pt x="12079900" y="0"/>
                </a:lnTo>
                <a:lnTo>
                  <a:pt x="0" y="0"/>
                </a:lnTo>
                <a:close/>
              </a:path>
            </a:pathLst>
          </a:custGeom>
          <a:solidFill>
            <a:srgbClr val="1A5427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3"/>
          <p:cNvSpPr txBox="1"/>
          <p:nvPr/>
        </p:nvSpPr>
        <p:spPr>
          <a:xfrm>
            <a:off x="9951752" y="3790272"/>
            <a:ext cx="10152348" cy="4922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15250" rIns="0" bIns="0" anchor="t" anchorCtr="0">
            <a:spAutoFit/>
          </a:bodyPr>
          <a:lstStyle/>
          <a:p>
            <a:pPr marL="12700" marR="32384" lvl="0" indent="0" rtl="0">
              <a:lnSpc>
                <a:spcPct val="1042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8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EcoProductores</a:t>
            </a:r>
            <a:r>
              <a:rPr lang="es-MX" sz="8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12700" marR="32384" lvl="0" indent="0" rtl="0">
              <a:lnSpc>
                <a:spcPct val="104293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MX" sz="3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32384" lvl="0" indent="0" rtl="0">
              <a:lnSpc>
                <a:spcPct val="1042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8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Implementación de la investigación</a:t>
            </a:r>
            <a:endParaRPr lang="en-US" sz="3200" b="1" dirty="0">
              <a:solidFill>
                <a:schemeClr val="bg1"/>
              </a:solidFill>
              <a:latin typeface="Times New Roman" panose="02020603050405020304" pitchFamily="18" charset="0"/>
              <a:ea typeface="Rethink Sans"/>
              <a:cs typeface="Times New Roman" panose="02020603050405020304" pitchFamily="18" charset="0"/>
              <a:sym typeface="Rethink Sans"/>
            </a:endParaRPr>
          </a:p>
        </p:txBody>
      </p:sp>
      <p:grpSp>
        <p:nvGrpSpPr>
          <p:cNvPr id="211" name="Google Shape;211;p3"/>
          <p:cNvGrpSpPr/>
          <p:nvPr/>
        </p:nvGrpSpPr>
        <p:grpSpPr>
          <a:xfrm>
            <a:off x="824348" y="5007582"/>
            <a:ext cx="1433301" cy="1293389"/>
            <a:chOff x="824348" y="5007582"/>
            <a:chExt cx="1433301" cy="1293389"/>
          </a:xfrm>
        </p:grpSpPr>
        <p:sp>
          <p:nvSpPr>
            <p:cNvPr id="212" name="Google Shape;212;p3"/>
            <p:cNvSpPr/>
            <p:nvPr/>
          </p:nvSpPr>
          <p:spPr>
            <a:xfrm>
              <a:off x="916800" y="5028279"/>
              <a:ext cx="1248410" cy="1252220"/>
            </a:xfrm>
            <a:custGeom>
              <a:avLst/>
              <a:gdLst/>
              <a:ahLst/>
              <a:cxnLst/>
              <a:rect l="l" t="t" r="r" b="b"/>
              <a:pathLst>
                <a:path w="1248410" h="1252220" extrusionOk="0">
                  <a:moveTo>
                    <a:pt x="383260" y="429082"/>
                  </a:moveTo>
                  <a:lnTo>
                    <a:pt x="379603" y="376682"/>
                  </a:lnTo>
                  <a:lnTo>
                    <a:pt x="366649" y="325767"/>
                  </a:lnTo>
                  <a:lnTo>
                    <a:pt x="345414" y="279323"/>
                  </a:lnTo>
                  <a:lnTo>
                    <a:pt x="316865" y="238023"/>
                  </a:lnTo>
                  <a:lnTo>
                    <a:pt x="281952" y="202577"/>
                  </a:lnTo>
                  <a:lnTo>
                    <a:pt x="241630" y="173672"/>
                  </a:lnTo>
                  <a:lnTo>
                    <a:pt x="196837" y="151980"/>
                  </a:lnTo>
                  <a:lnTo>
                    <a:pt x="161099" y="186626"/>
                  </a:lnTo>
                  <a:lnTo>
                    <a:pt x="131864" y="226720"/>
                  </a:lnTo>
                  <a:lnTo>
                    <a:pt x="109829" y="271322"/>
                  </a:lnTo>
                  <a:lnTo>
                    <a:pt x="95656" y="319481"/>
                  </a:lnTo>
                  <a:lnTo>
                    <a:pt x="90055" y="370243"/>
                  </a:lnTo>
                  <a:lnTo>
                    <a:pt x="93713" y="422668"/>
                  </a:lnTo>
                  <a:lnTo>
                    <a:pt x="106680" y="473583"/>
                  </a:lnTo>
                  <a:lnTo>
                    <a:pt x="127914" y="520014"/>
                  </a:lnTo>
                  <a:lnTo>
                    <a:pt x="156464" y="561301"/>
                  </a:lnTo>
                  <a:lnTo>
                    <a:pt x="191389" y="596734"/>
                  </a:lnTo>
                  <a:lnTo>
                    <a:pt x="231724" y="625640"/>
                  </a:lnTo>
                  <a:lnTo>
                    <a:pt x="276517" y="647319"/>
                  </a:lnTo>
                  <a:lnTo>
                    <a:pt x="312242" y="612686"/>
                  </a:lnTo>
                  <a:lnTo>
                    <a:pt x="341477" y="572592"/>
                  </a:lnTo>
                  <a:lnTo>
                    <a:pt x="363512" y="527989"/>
                  </a:lnTo>
                  <a:lnTo>
                    <a:pt x="377672" y="479844"/>
                  </a:lnTo>
                  <a:lnTo>
                    <a:pt x="383260" y="429082"/>
                  </a:lnTo>
                  <a:close/>
                </a:path>
                <a:path w="1248410" h="1252220" extrusionOk="0">
                  <a:moveTo>
                    <a:pt x="468820" y="937768"/>
                  </a:moveTo>
                  <a:lnTo>
                    <a:pt x="456679" y="889508"/>
                  </a:lnTo>
                  <a:lnTo>
                    <a:pt x="436575" y="844143"/>
                  </a:lnTo>
                  <a:lnTo>
                    <a:pt x="408965" y="802754"/>
                  </a:lnTo>
                  <a:lnTo>
                    <a:pt x="374345" y="766419"/>
                  </a:lnTo>
                  <a:lnTo>
                    <a:pt x="333197" y="736193"/>
                  </a:lnTo>
                  <a:lnTo>
                    <a:pt x="285978" y="713155"/>
                  </a:lnTo>
                  <a:lnTo>
                    <a:pt x="235407" y="698931"/>
                  </a:lnTo>
                  <a:lnTo>
                    <a:pt x="184569" y="694093"/>
                  </a:lnTo>
                  <a:lnTo>
                    <a:pt x="134531" y="698169"/>
                  </a:lnTo>
                  <a:lnTo>
                    <a:pt x="86385" y="710692"/>
                  </a:lnTo>
                  <a:lnTo>
                    <a:pt x="41186" y="731151"/>
                  </a:lnTo>
                  <a:lnTo>
                    <a:pt x="0" y="759104"/>
                  </a:lnTo>
                  <a:lnTo>
                    <a:pt x="12141" y="807364"/>
                  </a:lnTo>
                  <a:lnTo>
                    <a:pt x="32245" y="852728"/>
                  </a:lnTo>
                  <a:lnTo>
                    <a:pt x="59842" y="894118"/>
                  </a:lnTo>
                  <a:lnTo>
                    <a:pt x="94475" y="930478"/>
                  </a:lnTo>
                  <a:lnTo>
                    <a:pt x="135636" y="960704"/>
                  </a:lnTo>
                  <a:lnTo>
                    <a:pt x="182854" y="983742"/>
                  </a:lnTo>
                  <a:lnTo>
                    <a:pt x="233426" y="997978"/>
                  </a:lnTo>
                  <a:lnTo>
                    <a:pt x="284264" y="1002804"/>
                  </a:lnTo>
                  <a:lnTo>
                    <a:pt x="334289" y="998715"/>
                  </a:lnTo>
                  <a:lnTo>
                    <a:pt x="382447" y="986193"/>
                  </a:lnTo>
                  <a:lnTo>
                    <a:pt x="427634" y="965720"/>
                  </a:lnTo>
                  <a:lnTo>
                    <a:pt x="468820" y="937768"/>
                  </a:lnTo>
                  <a:close/>
                </a:path>
                <a:path w="1248410" h="1252220" extrusionOk="0">
                  <a:moveTo>
                    <a:pt x="820115" y="966076"/>
                  </a:moveTo>
                  <a:lnTo>
                    <a:pt x="816495" y="916444"/>
                  </a:lnTo>
                  <a:lnTo>
                    <a:pt x="768629" y="902817"/>
                  </a:lnTo>
                  <a:lnTo>
                    <a:pt x="719302" y="897559"/>
                  </a:lnTo>
                  <a:lnTo>
                    <a:pt x="669658" y="900772"/>
                  </a:lnTo>
                  <a:lnTo>
                    <a:pt x="620877" y="912583"/>
                  </a:lnTo>
                  <a:lnTo>
                    <a:pt x="574116" y="933107"/>
                  </a:lnTo>
                  <a:lnTo>
                    <a:pt x="530567" y="962482"/>
                  </a:lnTo>
                  <a:lnTo>
                    <a:pt x="492950" y="999159"/>
                  </a:lnTo>
                  <a:lnTo>
                    <a:pt x="463346" y="1040777"/>
                  </a:lnTo>
                  <a:lnTo>
                    <a:pt x="441858" y="1086142"/>
                  </a:lnTo>
                  <a:lnTo>
                    <a:pt x="428625" y="1134097"/>
                  </a:lnTo>
                  <a:lnTo>
                    <a:pt x="423748" y="1183487"/>
                  </a:lnTo>
                  <a:lnTo>
                    <a:pt x="427367" y="1233119"/>
                  </a:lnTo>
                  <a:lnTo>
                    <a:pt x="475221" y="1246733"/>
                  </a:lnTo>
                  <a:lnTo>
                    <a:pt x="524560" y="1252004"/>
                  </a:lnTo>
                  <a:lnTo>
                    <a:pt x="574217" y="1248803"/>
                  </a:lnTo>
                  <a:lnTo>
                    <a:pt x="623011" y="1236992"/>
                  </a:lnTo>
                  <a:lnTo>
                    <a:pt x="669772" y="1216456"/>
                  </a:lnTo>
                  <a:lnTo>
                    <a:pt x="713333" y="1187081"/>
                  </a:lnTo>
                  <a:lnTo>
                    <a:pt x="750951" y="1150391"/>
                  </a:lnTo>
                  <a:lnTo>
                    <a:pt x="780542" y="1108786"/>
                  </a:lnTo>
                  <a:lnTo>
                    <a:pt x="802017" y="1063421"/>
                  </a:lnTo>
                  <a:lnTo>
                    <a:pt x="815251" y="1015453"/>
                  </a:lnTo>
                  <a:lnTo>
                    <a:pt x="820115" y="966076"/>
                  </a:lnTo>
                  <a:close/>
                </a:path>
                <a:path w="1248410" h="1252220" extrusionOk="0">
                  <a:moveTo>
                    <a:pt x="824636" y="68529"/>
                  </a:moveTo>
                  <a:lnTo>
                    <a:pt x="821016" y="18897"/>
                  </a:lnTo>
                  <a:lnTo>
                    <a:pt x="773163" y="5270"/>
                  </a:lnTo>
                  <a:lnTo>
                    <a:pt x="723823" y="0"/>
                  </a:lnTo>
                  <a:lnTo>
                    <a:pt x="674166" y="3213"/>
                  </a:lnTo>
                  <a:lnTo>
                    <a:pt x="625373" y="15024"/>
                  </a:lnTo>
                  <a:lnTo>
                    <a:pt x="578612" y="35547"/>
                  </a:lnTo>
                  <a:lnTo>
                    <a:pt x="535051" y="64922"/>
                  </a:lnTo>
                  <a:lnTo>
                    <a:pt x="497446" y="101612"/>
                  </a:lnTo>
                  <a:lnTo>
                    <a:pt x="467842" y="143217"/>
                  </a:lnTo>
                  <a:lnTo>
                    <a:pt x="446366" y="188595"/>
                  </a:lnTo>
                  <a:lnTo>
                    <a:pt x="433133" y="236550"/>
                  </a:lnTo>
                  <a:lnTo>
                    <a:pt x="428269" y="285927"/>
                  </a:lnTo>
                  <a:lnTo>
                    <a:pt x="431888" y="335559"/>
                  </a:lnTo>
                  <a:lnTo>
                    <a:pt x="479755" y="349186"/>
                  </a:lnTo>
                  <a:lnTo>
                    <a:pt x="529082" y="354457"/>
                  </a:lnTo>
                  <a:lnTo>
                    <a:pt x="578726" y="351243"/>
                  </a:lnTo>
                  <a:lnTo>
                    <a:pt x="627507" y="339432"/>
                  </a:lnTo>
                  <a:lnTo>
                    <a:pt x="674268" y="318897"/>
                  </a:lnTo>
                  <a:lnTo>
                    <a:pt x="717816" y="289521"/>
                  </a:lnTo>
                  <a:lnTo>
                    <a:pt x="755434" y="252844"/>
                  </a:lnTo>
                  <a:lnTo>
                    <a:pt x="785037" y="211239"/>
                  </a:lnTo>
                  <a:lnTo>
                    <a:pt x="806526" y="165862"/>
                  </a:lnTo>
                  <a:lnTo>
                    <a:pt x="819759" y="117906"/>
                  </a:lnTo>
                  <a:lnTo>
                    <a:pt x="824636" y="68529"/>
                  </a:lnTo>
                  <a:close/>
                </a:path>
                <a:path w="1248410" h="1252220" extrusionOk="0">
                  <a:moveTo>
                    <a:pt x="1158328" y="881761"/>
                  </a:moveTo>
                  <a:lnTo>
                    <a:pt x="1154671" y="829335"/>
                  </a:lnTo>
                  <a:lnTo>
                    <a:pt x="1141704" y="778433"/>
                  </a:lnTo>
                  <a:lnTo>
                    <a:pt x="1120470" y="731989"/>
                  </a:lnTo>
                  <a:lnTo>
                    <a:pt x="1091920" y="690702"/>
                  </a:lnTo>
                  <a:lnTo>
                    <a:pt x="1056995" y="655269"/>
                  </a:lnTo>
                  <a:lnTo>
                    <a:pt x="1016660" y="626364"/>
                  </a:lnTo>
                  <a:lnTo>
                    <a:pt x="971867" y="604685"/>
                  </a:lnTo>
                  <a:lnTo>
                    <a:pt x="936142" y="639318"/>
                  </a:lnTo>
                  <a:lnTo>
                    <a:pt x="906919" y="679411"/>
                  </a:lnTo>
                  <a:lnTo>
                    <a:pt x="884872" y="724014"/>
                  </a:lnTo>
                  <a:lnTo>
                    <a:pt x="870712" y="772160"/>
                  </a:lnTo>
                  <a:lnTo>
                    <a:pt x="865124" y="822921"/>
                  </a:lnTo>
                  <a:lnTo>
                    <a:pt x="868781" y="875322"/>
                  </a:lnTo>
                  <a:lnTo>
                    <a:pt x="881735" y="926236"/>
                  </a:lnTo>
                  <a:lnTo>
                    <a:pt x="902970" y="972680"/>
                  </a:lnTo>
                  <a:lnTo>
                    <a:pt x="931519" y="1013980"/>
                  </a:lnTo>
                  <a:lnTo>
                    <a:pt x="966431" y="1049413"/>
                  </a:lnTo>
                  <a:lnTo>
                    <a:pt x="1006767" y="1078331"/>
                  </a:lnTo>
                  <a:lnTo>
                    <a:pt x="1051547" y="1100010"/>
                  </a:lnTo>
                  <a:lnTo>
                    <a:pt x="1087285" y="1065377"/>
                  </a:lnTo>
                  <a:lnTo>
                    <a:pt x="1116520" y="1025283"/>
                  </a:lnTo>
                  <a:lnTo>
                    <a:pt x="1138567" y="980681"/>
                  </a:lnTo>
                  <a:lnTo>
                    <a:pt x="1152728" y="932522"/>
                  </a:lnTo>
                  <a:lnTo>
                    <a:pt x="1158328" y="881761"/>
                  </a:lnTo>
                  <a:close/>
                </a:path>
                <a:path w="1248410" h="1252220" extrusionOk="0">
                  <a:moveTo>
                    <a:pt x="1248384" y="492912"/>
                  </a:moveTo>
                  <a:lnTo>
                    <a:pt x="1236256" y="444639"/>
                  </a:lnTo>
                  <a:lnTo>
                    <a:pt x="1216139" y="399275"/>
                  </a:lnTo>
                  <a:lnTo>
                    <a:pt x="1188542" y="357886"/>
                  </a:lnTo>
                  <a:lnTo>
                    <a:pt x="1153922" y="321538"/>
                  </a:lnTo>
                  <a:lnTo>
                    <a:pt x="1112748" y="291312"/>
                  </a:lnTo>
                  <a:lnTo>
                    <a:pt x="1065530" y="268262"/>
                  </a:lnTo>
                  <a:lnTo>
                    <a:pt x="1014958" y="254038"/>
                  </a:lnTo>
                  <a:lnTo>
                    <a:pt x="964120" y="249212"/>
                  </a:lnTo>
                  <a:lnTo>
                    <a:pt x="914095" y="253301"/>
                  </a:lnTo>
                  <a:lnTo>
                    <a:pt x="865949" y="265823"/>
                  </a:lnTo>
                  <a:lnTo>
                    <a:pt x="820750" y="286296"/>
                  </a:lnTo>
                  <a:lnTo>
                    <a:pt x="779564" y="314248"/>
                  </a:lnTo>
                  <a:lnTo>
                    <a:pt x="791705" y="362508"/>
                  </a:lnTo>
                  <a:lnTo>
                    <a:pt x="811809" y="407873"/>
                  </a:lnTo>
                  <a:lnTo>
                    <a:pt x="839419" y="449249"/>
                  </a:lnTo>
                  <a:lnTo>
                    <a:pt x="874039" y="485597"/>
                  </a:lnTo>
                  <a:lnTo>
                    <a:pt x="915187" y="515810"/>
                  </a:lnTo>
                  <a:lnTo>
                    <a:pt x="962406" y="538848"/>
                  </a:lnTo>
                  <a:lnTo>
                    <a:pt x="1012977" y="553085"/>
                  </a:lnTo>
                  <a:lnTo>
                    <a:pt x="1063815" y="557911"/>
                  </a:lnTo>
                  <a:lnTo>
                    <a:pt x="1113853" y="553834"/>
                  </a:lnTo>
                  <a:lnTo>
                    <a:pt x="1161999" y="541324"/>
                  </a:lnTo>
                  <a:lnTo>
                    <a:pt x="1207211" y="520852"/>
                  </a:lnTo>
                  <a:lnTo>
                    <a:pt x="1248384" y="492912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213" name="Google Shape;213;p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54805" y="5007582"/>
              <a:ext cx="195475" cy="19547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4" name="Google Shape;214;p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24348" y="5532593"/>
              <a:ext cx="194025" cy="1940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5" name="Google Shape;215;p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112802" y="6081550"/>
              <a:ext cx="194027" cy="19402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6" name="Google Shape;216;p3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731715" y="6105493"/>
              <a:ext cx="195475" cy="19547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7" name="Google Shape;217;p3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2063622" y="5581934"/>
              <a:ext cx="194027" cy="1940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8" name="Google Shape;218;p3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775168" y="5032978"/>
              <a:ext cx="194027" cy="1940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9" name="Google Shape;219;p3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1340954" y="5432519"/>
              <a:ext cx="259841" cy="2017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0" name="Google Shape;220;p3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341637" y="5675478"/>
              <a:ext cx="120064" cy="1200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1" name="Google Shape;221;p3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481204" y="5674295"/>
              <a:ext cx="259842" cy="20174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2" name="Google Shape;222;p3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620297" y="5513015"/>
              <a:ext cx="120066" cy="120062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1925859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9A7F3BF-8763-4074-AD77-92790AF314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04100" cy="113093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A9648D6-B41B-42D0-A817-AE2607B0B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8128976" y="913836"/>
            <a:ext cx="946794" cy="1774182"/>
            <a:chOff x="10994200" y="554152"/>
            <a:chExt cx="574177" cy="1075866"/>
          </a:xfrm>
        </p:grpSpPr>
        <p:sp>
          <p:nvSpPr>
            <p:cNvPr id="13" name="Graphic 11">
              <a:extLst>
                <a:ext uri="{FF2B5EF4-FFF2-40B4-BE49-F238E27FC236}">
                  <a16:creationId xmlns:a16="http://schemas.microsoft.com/office/drawing/2014/main" id="{6CB927A4-E432-4310-9CD5-E89FF50631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013369" y="554152"/>
              <a:ext cx="171515" cy="171515"/>
            </a:xfrm>
            <a:custGeom>
              <a:avLst/>
              <a:gdLst>
                <a:gd name="connsiteX0" fmla="*/ 159874 w 171515"/>
                <a:gd name="connsiteY0" fmla="*/ 74116 h 171515"/>
                <a:gd name="connsiteX1" fmla="*/ 97399 w 171515"/>
                <a:gd name="connsiteY1" fmla="*/ 74116 h 171515"/>
                <a:gd name="connsiteX2" fmla="*/ 97399 w 171515"/>
                <a:gd name="connsiteY2" fmla="*/ 11641 h 171515"/>
                <a:gd name="connsiteX3" fmla="*/ 85758 w 171515"/>
                <a:gd name="connsiteY3" fmla="*/ 0 h 171515"/>
                <a:gd name="connsiteX4" fmla="*/ 74116 w 171515"/>
                <a:gd name="connsiteY4" fmla="*/ 11641 h 171515"/>
                <a:gd name="connsiteX5" fmla="*/ 74116 w 171515"/>
                <a:gd name="connsiteY5" fmla="*/ 74116 h 171515"/>
                <a:gd name="connsiteX6" fmla="*/ 11641 w 171515"/>
                <a:gd name="connsiteY6" fmla="*/ 74116 h 171515"/>
                <a:gd name="connsiteX7" fmla="*/ 0 w 171515"/>
                <a:gd name="connsiteY7" fmla="*/ 85758 h 171515"/>
                <a:gd name="connsiteX8" fmla="*/ 11641 w 171515"/>
                <a:gd name="connsiteY8" fmla="*/ 97399 h 171515"/>
                <a:gd name="connsiteX9" fmla="*/ 74116 w 171515"/>
                <a:gd name="connsiteY9" fmla="*/ 97399 h 171515"/>
                <a:gd name="connsiteX10" fmla="*/ 74116 w 171515"/>
                <a:gd name="connsiteY10" fmla="*/ 159874 h 171515"/>
                <a:gd name="connsiteX11" fmla="*/ 85758 w 171515"/>
                <a:gd name="connsiteY11" fmla="*/ 171515 h 171515"/>
                <a:gd name="connsiteX12" fmla="*/ 97399 w 171515"/>
                <a:gd name="connsiteY12" fmla="*/ 159874 h 171515"/>
                <a:gd name="connsiteX13" fmla="*/ 97399 w 171515"/>
                <a:gd name="connsiteY13" fmla="*/ 97399 h 171515"/>
                <a:gd name="connsiteX14" fmla="*/ 159874 w 171515"/>
                <a:gd name="connsiteY14" fmla="*/ 97399 h 171515"/>
                <a:gd name="connsiteX15" fmla="*/ 171515 w 171515"/>
                <a:gd name="connsiteY15" fmla="*/ 85758 h 171515"/>
                <a:gd name="connsiteX16" fmla="*/ 159874 w 171515"/>
                <a:gd name="connsiteY16" fmla="*/ 74116 h 17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71515" h="171515">
                  <a:moveTo>
                    <a:pt x="159874" y="74116"/>
                  </a:moveTo>
                  <a:lnTo>
                    <a:pt x="97399" y="74116"/>
                  </a:lnTo>
                  <a:lnTo>
                    <a:pt x="97399" y="11641"/>
                  </a:lnTo>
                  <a:cubicBezTo>
                    <a:pt x="97399" y="5212"/>
                    <a:pt x="92187" y="0"/>
                    <a:pt x="85758" y="0"/>
                  </a:cubicBezTo>
                  <a:cubicBezTo>
                    <a:pt x="79328" y="0"/>
                    <a:pt x="74116" y="5212"/>
                    <a:pt x="74116" y="11641"/>
                  </a:cubicBezTo>
                  <a:lnTo>
                    <a:pt x="74116" y="74116"/>
                  </a:lnTo>
                  <a:lnTo>
                    <a:pt x="11641" y="74116"/>
                  </a:lnTo>
                  <a:cubicBezTo>
                    <a:pt x="5212" y="74116"/>
                    <a:pt x="0" y="79328"/>
                    <a:pt x="0" y="85758"/>
                  </a:cubicBezTo>
                  <a:cubicBezTo>
                    <a:pt x="0" y="92187"/>
                    <a:pt x="5212" y="97399"/>
                    <a:pt x="11641" y="97399"/>
                  </a:cubicBezTo>
                  <a:lnTo>
                    <a:pt x="74116" y="97399"/>
                  </a:lnTo>
                  <a:lnTo>
                    <a:pt x="74116" y="159874"/>
                  </a:lnTo>
                  <a:cubicBezTo>
                    <a:pt x="74116" y="166303"/>
                    <a:pt x="79328" y="171515"/>
                    <a:pt x="85758" y="171515"/>
                  </a:cubicBezTo>
                  <a:cubicBezTo>
                    <a:pt x="92187" y="171515"/>
                    <a:pt x="97399" y="166303"/>
                    <a:pt x="97399" y="159874"/>
                  </a:cubicBezTo>
                  <a:lnTo>
                    <a:pt x="97399" y="97399"/>
                  </a:lnTo>
                  <a:lnTo>
                    <a:pt x="159874" y="97399"/>
                  </a:lnTo>
                  <a:cubicBezTo>
                    <a:pt x="166303" y="97399"/>
                    <a:pt x="171515" y="92187"/>
                    <a:pt x="171515" y="85758"/>
                  </a:cubicBezTo>
                  <a:cubicBezTo>
                    <a:pt x="171515" y="79328"/>
                    <a:pt x="166303" y="74116"/>
                    <a:pt x="159874" y="74116"/>
                  </a:cubicBezTo>
                  <a:close/>
                </a:path>
              </a:pathLst>
            </a:custGeom>
            <a:solidFill>
              <a:schemeClr val="accent2"/>
            </a:solidFill>
            <a:ln w="7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Graphic 10">
              <a:extLst>
                <a:ext uri="{FF2B5EF4-FFF2-40B4-BE49-F238E27FC236}">
                  <a16:creationId xmlns:a16="http://schemas.microsoft.com/office/drawing/2014/main" id="{E3020543-B24B-4EC4-8FFC-8DD88EEA9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55951" y="837005"/>
              <a:ext cx="112426" cy="112426"/>
            </a:xfrm>
            <a:custGeom>
              <a:avLst/>
              <a:gdLst>
                <a:gd name="connsiteX0" fmla="*/ 112426 w 112426"/>
                <a:gd name="connsiteY0" fmla="*/ 56213 h 112426"/>
                <a:gd name="connsiteX1" fmla="*/ 56213 w 112426"/>
                <a:gd name="connsiteY1" fmla="*/ 112426 h 112426"/>
                <a:gd name="connsiteX2" fmla="*/ 0 w 112426"/>
                <a:gd name="connsiteY2" fmla="*/ 56213 h 112426"/>
                <a:gd name="connsiteX3" fmla="*/ 56213 w 112426"/>
                <a:gd name="connsiteY3" fmla="*/ 0 h 112426"/>
                <a:gd name="connsiteX4" fmla="*/ 112426 w 112426"/>
                <a:gd name="connsiteY4" fmla="*/ 56213 h 112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426" h="112426">
                  <a:moveTo>
                    <a:pt x="112426" y="56213"/>
                  </a:moveTo>
                  <a:cubicBezTo>
                    <a:pt x="112426" y="87259"/>
                    <a:pt x="87259" y="112426"/>
                    <a:pt x="56213" y="112426"/>
                  </a:cubicBezTo>
                  <a:cubicBezTo>
                    <a:pt x="25167" y="112426"/>
                    <a:pt x="0" y="87259"/>
                    <a:pt x="0" y="56213"/>
                  </a:cubicBezTo>
                  <a:cubicBezTo>
                    <a:pt x="0" y="25167"/>
                    <a:pt x="25167" y="0"/>
                    <a:pt x="56213" y="0"/>
                  </a:cubicBezTo>
                  <a:cubicBezTo>
                    <a:pt x="87259" y="0"/>
                    <a:pt x="112426" y="25167"/>
                    <a:pt x="112426" y="56213"/>
                  </a:cubicBezTo>
                  <a:close/>
                </a:path>
              </a:pathLst>
            </a:custGeom>
            <a:solidFill>
              <a:schemeClr val="accent2"/>
            </a:solidFill>
            <a:ln w="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Graphic 12">
              <a:extLst>
                <a:ext uri="{FF2B5EF4-FFF2-40B4-BE49-F238E27FC236}">
                  <a16:creationId xmlns:a16="http://schemas.microsoft.com/office/drawing/2014/main" id="{1453BF6C-B012-48B7-B4E8-6D7AC7C27D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94200" y="1472473"/>
              <a:ext cx="157545" cy="157545"/>
            </a:xfrm>
            <a:custGeom>
              <a:avLst/>
              <a:gdLst>
                <a:gd name="connsiteX0" fmla="*/ 78773 w 157545"/>
                <a:gd name="connsiteY0" fmla="*/ 23283 h 157545"/>
                <a:gd name="connsiteX1" fmla="*/ 134262 w 157545"/>
                <a:gd name="connsiteY1" fmla="*/ 78773 h 157545"/>
                <a:gd name="connsiteX2" fmla="*/ 78773 w 157545"/>
                <a:gd name="connsiteY2" fmla="*/ 134262 h 157545"/>
                <a:gd name="connsiteX3" fmla="*/ 23283 w 157545"/>
                <a:gd name="connsiteY3" fmla="*/ 78773 h 157545"/>
                <a:gd name="connsiteX4" fmla="*/ 78773 w 157545"/>
                <a:gd name="connsiteY4" fmla="*/ 23283 h 157545"/>
                <a:gd name="connsiteX5" fmla="*/ 78773 w 157545"/>
                <a:gd name="connsiteY5" fmla="*/ 0 h 157545"/>
                <a:gd name="connsiteX6" fmla="*/ 0 w 157545"/>
                <a:gd name="connsiteY6" fmla="*/ 78773 h 157545"/>
                <a:gd name="connsiteX7" fmla="*/ 78773 w 157545"/>
                <a:gd name="connsiteY7" fmla="*/ 157545 h 157545"/>
                <a:gd name="connsiteX8" fmla="*/ 157545 w 157545"/>
                <a:gd name="connsiteY8" fmla="*/ 78773 h 157545"/>
                <a:gd name="connsiteX9" fmla="*/ 78773 w 157545"/>
                <a:gd name="connsiteY9" fmla="*/ 0 h 15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545" h="157545">
                  <a:moveTo>
                    <a:pt x="78773" y="23283"/>
                  </a:moveTo>
                  <a:cubicBezTo>
                    <a:pt x="109419" y="23283"/>
                    <a:pt x="134262" y="48126"/>
                    <a:pt x="134262" y="78773"/>
                  </a:cubicBezTo>
                  <a:cubicBezTo>
                    <a:pt x="134262" y="109419"/>
                    <a:pt x="109419" y="134262"/>
                    <a:pt x="78773" y="134262"/>
                  </a:cubicBezTo>
                  <a:cubicBezTo>
                    <a:pt x="48126" y="134262"/>
                    <a:pt x="23283" y="109419"/>
                    <a:pt x="23283" y="78773"/>
                  </a:cubicBezTo>
                  <a:cubicBezTo>
                    <a:pt x="23312" y="48139"/>
                    <a:pt x="48139" y="23312"/>
                    <a:pt x="78773" y="23283"/>
                  </a:cubicBezTo>
                  <a:moveTo>
                    <a:pt x="78773" y="0"/>
                  </a:moveTo>
                  <a:cubicBezTo>
                    <a:pt x="35268" y="0"/>
                    <a:pt x="0" y="35268"/>
                    <a:pt x="0" y="78773"/>
                  </a:cubicBezTo>
                  <a:cubicBezTo>
                    <a:pt x="0" y="122277"/>
                    <a:pt x="35268" y="157545"/>
                    <a:pt x="78773" y="157545"/>
                  </a:cubicBezTo>
                  <a:cubicBezTo>
                    <a:pt x="122277" y="157545"/>
                    <a:pt x="157545" y="122277"/>
                    <a:pt x="157545" y="78773"/>
                  </a:cubicBezTo>
                  <a:cubicBezTo>
                    <a:pt x="157545" y="35268"/>
                    <a:pt x="122277" y="0"/>
                    <a:pt x="78773" y="0"/>
                  </a:cubicBezTo>
                  <a:close/>
                </a:path>
              </a:pathLst>
            </a:custGeom>
            <a:solidFill>
              <a:schemeClr val="accent2"/>
            </a:solidFill>
            <a:ln w="7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28326" y="5953807"/>
            <a:ext cx="0" cy="5340902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uadroTexto 2">
            <a:extLst>
              <a:ext uri="{FF2B5EF4-FFF2-40B4-BE49-F238E27FC236}">
                <a16:creationId xmlns:a16="http://schemas.microsoft.com/office/drawing/2014/main" id="{87E43694-8D9E-F1BA-2515-560F5329AA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24110348"/>
              </p:ext>
            </p:extLst>
          </p:nvPr>
        </p:nvGraphicFramePr>
        <p:xfrm>
          <a:off x="1959064" y="447473"/>
          <a:ext cx="17651894" cy="105836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037898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30E4B8D-BA84-8F9E-2EC4-5B9F2B9C6AAF}"/>
              </a:ext>
            </a:extLst>
          </p:cNvPr>
          <p:cNvSpPr txBox="1"/>
          <p:nvPr/>
        </p:nvSpPr>
        <p:spPr>
          <a:xfrm>
            <a:off x="992221" y="622570"/>
            <a:ext cx="177821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¿Por qué trabajar con los productores mixtos y convencionales?  </a:t>
            </a:r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DCE188E-15D6-00C8-7C78-7461A6BB15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829" y="2513246"/>
            <a:ext cx="19392403" cy="6241648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32806305-AC8C-6058-BD82-50C61FAD8B87}"/>
              </a:ext>
            </a:extLst>
          </p:cNvPr>
          <p:cNvSpPr txBox="1"/>
          <p:nvPr/>
        </p:nvSpPr>
        <p:spPr>
          <a:xfrm>
            <a:off x="992221" y="8929991"/>
            <a:ext cx="1826854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s-E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77% son mixtos y convencionales en las ferias populares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s-E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debe trabajar con ellos para promover la oferta de alimentos saludables, con menos residuos de plaguicidas, y promover las </a:t>
            </a:r>
            <a:r>
              <a:rPr lang="es-E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TAEs</a:t>
            </a:r>
            <a:r>
              <a:rPr lang="es-E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Cara sonriente 6">
            <a:extLst>
              <a:ext uri="{FF2B5EF4-FFF2-40B4-BE49-F238E27FC236}">
                <a16:creationId xmlns:a16="http://schemas.microsoft.com/office/drawing/2014/main" id="{4B2EA0E9-FC20-546B-51D5-09418CD774A7}"/>
              </a:ext>
            </a:extLst>
          </p:cNvPr>
          <p:cNvSpPr/>
          <p:nvPr/>
        </p:nvSpPr>
        <p:spPr>
          <a:xfrm>
            <a:off x="4182894" y="7840494"/>
            <a:ext cx="719846" cy="680936"/>
          </a:xfrm>
          <a:prstGeom prst="smileyFac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8" name="Cara sonriente 7">
            <a:extLst>
              <a:ext uri="{FF2B5EF4-FFF2-40B4-BE49-F238E27FC236}">
                <a16:creationId xmlns:a16="http://schemas.microsoft.com/office/drawing/2014/main" id="{2622B239-67D7-99AE-BB06-D797D1D01E3F}"/>
              </a:ext>
            </a:extLst>
          </p:cNvPr>
          <p:cNvSpPr/>
          <p:nvPr/>
        </p:nvSpPr>
        <p:spPr>
          <a:xfrm>
            <a:off x="9332204" y="7821039"/>
            <a:ext cx="719846" cy="680936"/>
          </a:xfrm>
          <a:prstGeom prst="smileyFac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846230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FA75DC2-9C14-552C-55AA-1F4E98307995}"/>
              </a:ext>
            </a:extLst>
          </p:cNvPr>
          <p:cNvSpPr txBox="1"/>
          <p:nvPr/>
        </p:nvSpPr>
        <p:spPr>
          <a:xfrm>
            <a:off x="1267973" y="240609"/>
            <a:ext cx="175681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Involucramiento de actores para fortalecer la oferta de alimentos saludables en las ferias populares</a:t>
            </a: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0E237C03-00C7-6AE5-FE56-E9A9FEFF4BB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09408224"/>
              </p:ext>
            </p:extLst>
          </p:nvPr>
        </p:nvGraphicFramePr>
        <p:xfrm>
          <a:off x="2745182" y="2133585"/>
          <a:ext cx="13402733" cy="89351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129710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884272D-FD4E-0148-C548-83EB35E5EE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32665"/>
            <a:ext cx="4399424" cy="449065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01E93D9-FDAF-58C6-0A5C-3EF3304692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07" y="5863726"/>
            <a:ext cx="3924835" cy="385215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89276AEB-9B87-0CCC-1CF9-50184DC0BF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7953" y="2112663"/>
            <a:ext cx="8810582" cy="80274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15B79BC7-4E67-EE5B-DBE6-E13FC327D42D}"/>
              </a:ext>
            </a:extLst>
          </p:cNvPr>
          <p:cNvSpPr txBox="1"/>
          <p:nvPr/>
        </p:nvSpPr>
        <p:spPr>
          <a:xfrm>
            <a:off x="13324176" y="2112663"/>
            <a:ext cx="6779924" cy="82593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40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Ferias de Quillacollo, Sacaba y Mercado Central en Cochabamba:</a:t>
            </a:r>
            <a:endParaRPr lang="es-ES" sz="4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indent="-74295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s-ES" sz="4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Ferias donde se puede lograr mayor impacto.</a:t>
            </a:r>
          </a:p>
          <a:p>
            <a:pPr marL="742950" indent="-74295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s-ES" sz="40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Donde se encuentran productores </a:t>
            </a:r>
            <a:r>
              <a:rPr lang="es-ES" sz="4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mixtos y convencionales, e intermediarios de circuito corto.</a:t>
            </a:r>
          </a:p>
          <a:p>
            <a:pPr marL="742950" indent="-74295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s-ES" sz="4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Son representativas del AMK.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5C6548A-1069-53E3-7C40-2271145ACE49}"/>
              </a:ext>
            </a:extLst>
          </p:cNvPr>
          <p:cNvSpPr txBox="1"/>
          <p:nvPr/>
        </p:nvSpPr>
        <p:spPr>
          <a:xfrm>
            <a:off x="5136084" y="555830"/>
            <a:ext cx="113813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¿Cuáles ferias y por qué con ellas?</a:t>
            </a:r>
            <a:endParaRPr lang="es-E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Cara sonriente 12">
            <a:extLst>
              <a:ext uri="{FF2B5EF4-FFF2-40B4-BE49-F238E27FC236}">
                <a16:creationId xmlns:a16="http://schemas.microsoft.com/office/drawing/2014/main" id="{DF746B53-BA28-EB1C-4A8C-B838F5A56049}"/>
              </a:ext>
            </a:extLst>
          </p:cNvPr>
          <p:cNvSpPr/>
          <p:nvPr/>
        </p:nvSpPr>
        <p:spPr>
          <a:xfrm>
            <a:off x="6984462" y="4280171"/>
            <a:ext cx="505838" cy="525294"/>
          </a:xfrm>
          <a:prstGeom prst="smileyFac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Cara sonriente 13">
            <a:extLst>
              <a:ext uri="{FF2B5EF4-FFF2-40B4-BE49-F238E27FC236}">
                <a16:creationId xmlns:a16="http://schemas.microsoft.com/office/drawing/2014/main" id="{0BBDC379-4BF3-5F24-A507-4C0E7C0022A2}"/>
              </a:ext>
            </a:extLst>
          </p:cNvPr>
          <p:cNvSpPr/>
          <p:nvPr/>
        </p:nvSpPr>
        <p:spPr>
          <a:xfrm>
            <a:off x="8892010" y="6475379"/>
            <a:ext cx="505838" cy="525294"/>
          </a:xfrm>
          <a:prstGeom prst="smileyFac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Cara sonriente 14">
            <a:extLst>
              <a:ext uri="{FF2B5EF4-FFF2-40B4-BE49-F238E27FC236}">
                <a16:creationId xmlns:a16="http://schemas.microsoft.com/office/drawing/2014/main" id="{32E1C579-04FF-050F-376B-194D87594650}"/>
              </a:ext>
            </a:extLst>
          </p:cNvPr>
          <p:cNvSpPr/>
          <p:nvPr/>
        </p:nvSpPr>
        <p:spPr>
          <a:xfrm>
            <a:off x="9799131" y="5863726"/>
            <a:ext cx="505838" cy="525294"/>
          </a:xfrm>
          <a:prstGeom prst="smileyFac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06968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5">
            <a:extLst>
              <a:ext uri="{FF2B5EF4-FFF2-40B4-BE49-F238E27FC236}">
                <a16:creationId xmlns:a16="http://schemas.microsoft.com/office/drawing/2014/main" id="{F76371D7-6733-4D74-8B73-248817D8A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099073" cy="113093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5AB25E9F-C8D3-E21D-7B83-4323C09C1C48}"/>
              </a:ext>
            </a:extLst>
          </p:cNvPr>
          <p:cNvSpPr/>
          <p:nvPr/>
        </p:nvSpPr>
        <p:spPr>
          <a:xfrm>
            <a:off x="787491" y="3414681"/>
            <a:ext cx="6156618" cy="35034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8900" kern="1200" dirty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Feria de </a:t>
            </a:r>
            <a:r>
              <a:rPr lang="en-US" sz="8900" kern="1200" dirty="0" err="1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Quillacollo</a:t>
            </a:r>
            <a:endParaRPr lang="en-US" sz="8900" kern="1200" dirty="0">
              <a:solidFill>
                <a:schemeClr val="bg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5" name="Imagen 4" descr="Pantalla de juego de video con fruta&#10;&#10;Descripción generada automáticamente con confianza baja">
            <a:extLst>
              <a:ext uri="{FF2B5EF4-FFF2-40B4-BE49-F238E27FC236}">
                <a16:creationId xmlns:a16="http://schemas.microsoft.com/office/drawing/2014/main" id="{E99359E9-3D4C-80B6-1133-28A0414090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1992" r="-1" b="25278"/>
          <a:stretch>
            <a:fillRect/>
          </a:stretch>
        </p:blipFill>
        <p:spPr>
          <a:xfrm>
            <a:off x="7731599" y="-9"/>
            <a:ext cx="5374128" cy="5102903"/>
          </a:xfrm>
          <a:custGeom>
            <a:avLst/>
            <a:gdLst/>
            <a:ahLst/>
            <a:cxnLst/>
            <a:rect l="l" t="t" r="r" b="b"/>
            <a:pathLst>
              <a:path w="3259105" h="3094406">
                <a:moveTo>
                  <a:pt x="11386" y="0"/>
                </a:moveTo>
                <a:lnTo>
                  <a:pt x="3241316" y="0"/>
                </a:lnTo>
                <a:lnTo>
                  <a:pt x="3237494" y="140685"/>
                </a:lnTo>
                <a:cubicBezTo>
                  <a:pt x="3238096" y="312748"/>
                  <a:pt x="3251393" y="484543"/>
                  <a:pt x="3249125" y="655694"/>
                </a:cubicBezTo>
                <a:cubicBezTo>
                  <a:pt x="3247916" y="750937"/>
                  <a:pt x="3225234" y="845926"/>
                  <a:pt x="3229467" y="941423"/>
                </a:cubicBezTo>
                <a:cubicBezTo>
                  <a:pt x="3241867" y="1230835"/>
                  <a:pt x="3237785" y="1520374"/>
                  <a:pt x="3253965" y="1809659"/>
                </a:cubicBezTo>
                <a:cubicBezTo>
                  <a:pt x="3264430" y="1950656"/>
                  <a:pt x="3258909" y="2092163"/>
                  <a:pt x="3237482" y="2232284"/>
                </a:cubicBezTo>
                <a:cubicBezTo>
                  <a:pt x="3219637" y="2337305"/>
                  <a:pt x="3230677" y="2443216"/>
                  <a:pt x="3238238" y="2548745"/>
                </a:cubicBezTo>
                <a:cubicBezTo>
                  <a:pt x="3247462" y="2676497"/>
                  <a:pt x="3252453" y="2804124"/>
                  <a:pt x="3237330" y="2932130"/>
                </a:cubicBezTo>
                <a:cubicBezTo>
                  <a:pt x="3234609" y="2954893"/>
                  <a:pt x="3233201" y="2977688"/>
                  <a:pt x="3232714" y="3000503"/>
                </a:cubicBezTo>
                <a:lnTo>
                  <a:pt x="3233615" y="3068153"/>
                </a:lnTo>
                <a:lnTo>
                  <a:pt x="3188413" y="3064932"/>
                </a:lnTo>
                <a:cubicBezTo>
                  <a:pt x="3039240" y="3057221"/>
                  <a:pt x="2889775" y="3057530"/>
                  <a:pt x="2740627" y="3065836"/>
                </a:cubicBezTo>
                <a:cubicBezTo>
                  <a:pt x="2641415" y="3072036"/>
                  <a:pt x="2543982" y="3095285"/>
                  <a:pt x="2443754" y="3094381"/>
                </a:cubicBezTo>
                <a:cubicBezTo>
                  <a:pt x="2190453" y="3091669"/>
                  <a:pt x="1936390" y="3075782"/>
                  <a:pt x="1682327" y="3078752"/>
                </a:cubicBezTo>
                <a:cubicBezTo>
                  <a:pt x="1674197" y="3078882"/>
                  <a:pt x="1666067" y="3076944"/>
                  <a:pt x="1657937" y="3076944"/>
                </a:cubicBezTo>
                <a:cubicBezTo>
                  <a:pt x="1524046" y="3071390"/>
                  <a:pt x="1390155" y="3066482"/>
                  <a:pt x="1256136" y="3078623"/>
                </a:cubicBezTo>
                <a:cubicBezTo>
                  <a:pt x="1168104" y="3086502"/>
                  <a:pt x="1080452" y="3095932"/>
                  <a:pt x="991530" y="3090248"/>
                </a:cubicBezTo>
                <a:cubicBezTo>
                  <a:pt x="867801" y="3082369"/>
                  <a:pt x="744072" y="3076686"/>
                  <a:pt x="620090" y="3080948"/>
                </a:cubicBezTo>
                <a:cubicBezTo>
                  <a:pt x="570293" y="3082369"/>
                  <a:pt x="520497" y="3080948"/>
                  <a:pt x="470828" y="3080948"/>
                </a:cubicBezTo>
                <a:lnTo>
                  <a:pt x="469939" y="3081207"/>
                </a:lnTo>
                <a:cubicBezTo>
                  <a:pt x="437418" y="3081207"/>
                  <a:pt x="404898" y="3081982"/>
                  <a:pt x="372378" y="3081207"/>
                </a:cubicBezTo>
                <a:cubicBezTo>
                  <a:pt x="311022" y="3079786"/>
                  <a:pt x="249634" y="3076944"/>
                  <a:pt x="188230" y="3075879"/>
                </a:cubicBezTo>
                <a:lnTo>
                  <a:pt x="19434" y="3080760"/>
                </a:lnTo>
                <a:lnTo>
                  <a:pt x="23335" y="2940210"/>
                </a:lnTo>
                <a:cubicBezTo>
                  <a:pt x="23652" y="2892334"/>
                  <a:pt x="22808" y="2844419"/>
                  <a:pt x="20355" y="2796447"/>
                </a:cubicBezTo>
                <a:cubicBezTo>
                  <a:pt x="13984" y="2674257"/>
                  <a:pt x="1879" y="2552193"/>
                  <a:pt x="9780" y="2429876"/>
                </a:cubicBezTo>
                <a:cubicBezTo>
                  <a:pt x="16112" y="2301583"/>
                  <a:pt x="14277" y="2173022"/>
                  <a:pt x="4301" y="2044958"/>
                </a:cubicBezTo>
                <a:cubicBezTo>
                  <a:pt x="-1433" y="1980958"/>
                  <a:pt x="-1433" y="1916563"/>
                  <a:pt x="4301" y="1852563"/>
                </a:cubicBezTo>
                <a:cubicBezTo>
                  <a:pt x="20584" y="1696404"/>
                  <a:pt x="24839" y="1539213"/>
                  <a:pt x="17042" y="1382404"/>
                </a:cubicBezTo>
                <a:cubicBezTo>
                  <a:pt x="12582" y="1264291"/>
                  <a:pt x="4810" y="1146306"/>
                  <a:pt x="10288" y="1027939"/>
                </a:cubicBezTo>
                <a:cubicBezTo>
                  <a:pt x="16786" y="889439"/>
                  <a:pt x="21756" y="750813"/>
                  <a:pt x="15386" y="612313"/>
                </a:cubicBezTo>
                <a:cubicBezTo>
                  <a:pt x="8683" y="463705"/>
                  <a:pt x="9868" y="314846"/>
                  <a:pt x="18952" y="166364"/>
                </a:cubicBezTo>
                <a:close/>
              </a:path>
            </a:pathLst>
          </a:custGeom>
        </p:spPr>
      </p:pic>
      <p:pic>
        <p:nvPicPr>
          <p:cNvPr id="7" name="Imagen 6" descr="Una caja con donas de diferentes sabores&#10;&#10;Descripción generada automáticamente con confianza media">
            <a:extLst>
              <a:ext uri="{FF2B5EF4-FFF2-40B4-BE49-F238E27FC236}">
                <a16:creationId xmlns:a16="http://schemas.microsoft.com/office/drawing/2014/main" id="{71C546B9-3DB6-3EC1-82CF-B4CA2F733F9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3685" b="26621"/>
          <a:stretch>
            <a:fillRect/>
          </a:stretch>
        </p:blipFill>
        <p:spPr>
          <a:xfrm>
            <a:off x="7722390" y="5373380"/>
            <a:ext cx="5375365" cy="5935983"/>
          </a:xfrm>
          <a:custGeom>
            <a:avLst/>
            <a:gdLst/>
            <a:ahLst/>
            <a:cxnLst/>
            <a:rect l="l" t="t" r="r" b="b"/>
            <a:pathLst>
              <a:path w="3259855" h="3599585">
                <a:moveTo>
                  <a:pt x="954022" y="498"/>
                </a:moveTo>
                <a:cubicBezTo>
                  <a:pt x="1119756" y="-3044"/>
                  <a:pt x="1286080" y="13085"/>
                  <a:pt x="1451761" y="24419"/>
                </a:cubicBezTo>
                <a:cubicBezTo>
                  <a:pt x="1625133" y="36367"/>
                  <a:pt x="1799027" y="38046"/>
                  <a:pt x="1972590" y="29457"/>
                </a:cubicBezTo>
                <a:cubicBezTo>
                  <a:pt x="2098351" y="23256"/>
                  <a:pt x="2223604" y="9049"/>
                  <a:pt x="2349873" y="12278"/>
                </a:cubicBezTo>
                <a:cubicBezTo>
                  <a:pt x="2532672" y="16928"/>
                  <a:pt x="2715343" y="23773"/>
                  <a:pt x="2898396" y="19124"/>
                </a:cubicBezTo>
                <a:cubicBezTo>
                  <a:pt x="2963040" y="17526"/>
                  <a:pt x="3027701" y="14038"/>
                  <a:pt x="3092353" y="11720"/>
                </a:cubicBezTo>
                <a:lnTo>
                  <a:pt x="3250836" y="11402"/>
                </a:lnTo>
                <a:lnTo>
                  <a:pt x="3254106" y="90752"/>
                </a:lnTo>
                <a:cubicBezTo>
                  <a:pt x="3254106" y="138488"/>
                  <a:pt x="3252140" y="186224"/>
                  <a:pt x="3248209" y="233871"/>
                </a:cubicBezTo>
                <a:cubicBezTo>
                  <a:pt x="3240316" y="320987"/>
                  <a:pt x="3242191" y="408521"/>
                  <a:pt x="3253804" y="495345"/>
                </a:cubicBezTo>
                <a:cubicBezTo>
                  <a:pt x="3266506" y="596937"/>
                  <a:pt x="3256677" y="698530"/>
                  <a:pt x="3247452" y="800123"/>
                </a:cubicBezTo>
                <a:cubicBezTo>
                  <a:pt x="3230970" y="978926"/>
                  <a:pt x="3238380" y="1157601"/>
                  <a:pt x="3250477" y="1336023"/>
                </a:cubicBezTo>
                <a:cubicBezTo>
                  <a:pt x="3258220" y="1458862"/>
                  <a:pt x="3253970" y="1582030"/>
                  <a:pt x="3237775" y="1704297"/>
                </a:cubicBezTo>
                <a:cubicBezTo>
                  <a:pt x="3234901" y="1728615"/>
                  <a:pt x="3233729" y="1752966"/>
                  <a:pt x="3233143" y="1777332"/>
                </a:cubicBezTo>
                <a:lnTo>
                  <a:pt x="3232811" y="1799145"/>
                </a:lnTo>
                <a:lnTo>
                  <a:pt x="3228576" y="1842531"/>
                </a:lnTo>
                <a:lnTo>
                  <a:pt x="3232166" y="1914850"/>
                </a:lnTo>
                <a:lnTo>
                  <a:pt x="3231789" y="1922451"/>
                </a:lnTo>
                <a:lnTo>
                  <a:pt x="3237441" y="1980367"/>
                </a:lnTo>
                <a:lnTo>
                  <a:pt x="3249248" y="2182039"/>
                </a:lnTo>
                <a:cubicBezTo>
                  <a:pt x="3250586" y="2269847"/>
                  <a:pt x="3248126" y="2357696"/>
                  <a:pt x="3241858" y="2445415"/>
                </a:cubicBezTo>
                <a:cubicBezTo>
                  <a:pt x="3232633" y="2606947"/>
                  <a:pt x="3242160" y="2768225"/>
                  <a:pt x="3253351" y="2929631"/>
                </a:cubicBezTo>
                <a:cubicBezTo>
                  <a:pt x="3266657" y="3121514"/>
                  <a:pt x="3245487" y="3313270"/>
                  <a:pt x="3242311" y="3505152"/>
                </a:cubicBezTo>
                <a:cubicBezTo>
                  <a:pt x="3242008" y="3522360"/>
                  <a:pt x="3243142" y="3539599"/>
                  <a:pt x="3244541" y="3556838"/>
                </a:cubicBezTo>
                <a:lnTo>
                  <a:pt x="3247700" y="3599585"/>
                </a:lnTo>
                <a:lnTo>
                  <a:pt x="15795" y="3599585"/>
                </a:lnTo>
                <a:lnTo>
                  <a:pt x="11716" y="3325801"/>
                </a:lnTo>
                <a:cubicBezTo>
                  <a:pt x="9693" y="3229953"/>
                  <a:pt x="8801" y="3134170"/>
                  <a:pt x="14216" y="3038609"/>
                </a:cubicBezTo>
                <a:cubicBezTo>
                  <a:pt x="20970" y="2919986"/>
                  <a:pt x="19695" y="2799963"/>
                  <a:pt x="14981" y="2681849"/>
                </a:cubicBezTo>
                <a:cubicBezTo>
                  <a:pt x="10266" y="2563738"/>
                  <a:pt x="3896" y="2445497"/>
                  <a:pt x="14981" y="2327384"/>
                </a:cubicBezTo>
                <a:cubicBezTo>
                  <a:pt x="23136" y="2224777"/>
                  <a:pt x="25047" y="2121762"/>
                  <a:pt x="20714" y="2018915"/>
                </a:cubicBezTo>
                <a:cubicBezTo>
                  <a:pt x="15745" y="1839643"/>
                  <a:pt x="6063" y="1660244"/>
                  <a:pt x="16637" y="1480971"/>
                </a:cubicBezTo>
                <a:cubicBezTo>
                  <a:pt x="32819" y="1209834"/>
                  <a:pt x="23136" y="938951"/>
                  <a:pt x="10394" y="668069"/>
                </a:cubicBezTo>
                <a:cubicBezTo>
                  <a:pt x="1475" y="482681"/>
                  <a:pt x="-5915" y="297422"/>
                  <a:pt x="6827" y="112034"/>
                </a:cubicBezTo>
                <a:lnTo>
                  <a:pt x="12538" y="21615"/>
                </a:lnTo>
                <a:lnTo>
                  <a:pt x="13383" y="21707"/>
                </a:lnTo>
                <a:cubicBezTo>
                  <a:pt x="79680" y="11270"/>
                  <a:pt x="146855" y="7847"/>
                  <a:pt x="213839" y="11503"/>
                </a:cubicBezTo>
                <a:cubicBezTo>
                  <a:pt x="405275" y="17315"/>
                  <a:pt x="595695" y="34236"/>
                  <a:pt x="788529" y="11503"/>
                </a:cubicBezTo>
                <a:cubicBezTo>
                  <a:pt x="843598" y="5045"/>
                  <a:pt x="898777" y="1679"/>
                  <a:pt x="954022" y="498"/>
                </a:cubicBezTo>
                <a:close/>
              </a:path>
            </a:pathLst>
          </a:custGeom>
        </p:spPr>
      </p:pic>
      <p:pic>
        <p:nvPicPr>
          <p:cNvPr id="9" name="Imagen 8" descr="Personas sentadas en una mesa&#10;&#10;Descripción generada automáticamente con confianza baja">
            <a:extLst>
              <a:ext uri="{FF2B5EF4-FFF2-40B4-BE49-F238E27FC236}">
                <a16:creationId xmlns:a16="http://schemas.microsoft.com/office/drawing/2014/main" id="{D997F429-FF0D-90E8-486F-A36820A3C5F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5319" r="1" b="27938"/>
          <a:stretch>
            <a:fillRect/>
          </a:stretch>
        </p:blipFill>
        <p:spPr>
          <a:xfrm>
            <a:off x="13443985" y="-11"/>
            <a:ext cx="6660115" cy="6918168"/>
          </a:xfrm>
          <a:custGeom>
            <a:avLst/>
            <a:gdLst/>
            <a:ahLst/>
            <a:cxnLst/>
            <a:rect l="l" t="t" r="r" b="b"/>
            <a:pathLst>
              <a:path w="4038983" h="4195184">
                <a:moveTo>
                  <a:pt x="25292" y="0"/>
                </a:moveTo>
                <a:lnTo>
                  <a:pt x="4038983" y="0"/>
                </a:lnTo>
                <a:lnTo>
                  <a:pt x="4038983" y="4173249"/>
                </a:lnTo>
                <a:lnTo>
                  <a:pt x="3931557" y="4161775"/>
                </a:lnTo>
                <a:cubicBezTo>
                  <a:pt x="3887047" y="4159904"/>
                  <a:pt x="3842427" y="4160901"/>
                  <a:pt x="3797950" y="4164774"/>
                </a:cubicBezTo>
                <a:cubicBezTo>
                  <a:pt x="3568711" y="4179842"/>
                  <a:pt x="3339218" y="4173041"/>
                  <a:pt x="3109979" y="4176375"/>
                </a:cubicBezTo>
                <a:cubicBezTo>
                  <a:pt x="2803311" y="4180909"/>
                  <a:pt x="2496897" y="4169308"/>
                  <a:pt x="2190356" y="4168242"/>
                </a:cubicBezTo>
                <a:cubicBezTo>
                  <a:pt x="2127525" y="4167975"/>
                  <a:pt x="2064439" y="4171442"/>
                  <a:pt x="2001862" y="4176775"/>
                </a:cubicBezTo>
                <a:cubicBezTo>
                  <a:pt x="1915168" y="4183976"/>
                  <a:pt x="1829615" y="4174908"/>
                  <a:pt x="1743683" y="4166375"/>
                </a:cubicBezTo>
                <a:cubicBezTo>
                  <a:pt x="1640105" y="4156108"/>
                  <a:pt x="1536783" y="4165175"/>
                  <a:pt x="1433841" y="4177042"/>
                </a:cubicBezTo>
                <a:cubicBezTo>
                  <a:pt x="1257114" y="4197030"/>
                  <a:pt x="1079054" y="4200510"/>
                  <a:pt x="901742" y="4187442"/>
                </a:cubicBezTo>
                <a:cubicBezTo>
                  <a:pt x="705885" y="4173442"/>
                  <a:pt x="510157" y="4175976"/>
                  <a:pt x="314300" y="4177042"/>
                </a:cubicBezTo>
                <a:lnTo>
                  <a:pt x="22883" y="4176257"/>
                </a:lnTo>
                <a:lnTo>
                  <a:pt x="15491" y="4122289"/>
                </a:lnTo>
                <a:cubicBezTo>
                  <a:pt x="3576" y="4042652"/>
                  <a:pt x="-1474" y="3962394"/>
                  <a:pt x="370" y="3882149"/>
                </a:cubicBezTo>
                <a:cubicBezTo>
                  <a:pt x="219" y="3686075"/>
                  <a:pt x="10652" y="3490382"/>
                  <a:pt x="29555" y="3294816"/>
                </a:cubicBezTo>
                <a:cubicBezTo>
                  <a:pt x="34137" y="3222826"/>
                  <a:pt x="32065" y="3150656"/>
                  <a:pt x="23355" y="3078932"/>
                </a:cubicBezTo>
                <a:cubicBezTo>
                  <a:pt x="14645" y="2997950"/>
                  <a:pt x="17685" y="2916371"/>
                  <a:pt x="32428" y="2835999"/>
                </a:cubicBezTo>
                <a:cubicBezTo>
                  <a:pt x="51027" y="2740756"/>
                  <a:pt x="42710" y="2645512"/>
                  <a:pt x="35906" y="2550269"/>
                </a:cubicBezTo>
                <a:cubicBezTo>
                  <a:pt x="17306" y="2288796"/>
                  <a:pt x="-5377" y="2027322"/>
                  <a:pt x="9746" y="1764959"/>
                </a:cubicBezTo>
                <a:cubicBezTo>
                  <a:pt x="12922" y="1708956"/>
                  <a:pt x="26832" y="1654350"/>
                  <a:pt x="32580" y="1598729"/>
                </a:cubicBezTo>
                <a:cubicBezTo>
                  <a:pt x="49365" y="1437069"/>
                  <a:pt x="29705" y="1276045"/>
                  <a:pt x="21691" y="1114767"/>
                </a:cubicBezTo>
                <a:cubicBezTo>
                  <a:pt x="10169" y="936281"/>
                  <a:pt x="12497" y="757351"/>
                  <a:pt x="28647" y="579120"/>
                </a:cubicBezTo>
                <a:cubicBezTo>
                  <a:pt x="38779" y="482353"/>
                  <a:pt x="42219" y="385459"/>
                  <a:pt x="40971" y="288533"/>
                </a:cubicBezTo>
                <a:close/>
              </a:path>
            </a:pathLst>
          </a:custGeom>
        </p:spPr>
      </p:pic>
      <p:sp>
        <p:nvSpPr>
          <p:cNvPr id="18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5465" y="7271207"/>
            <a:ext cx="5578888" cy="30159"/>
          </a:xfrm>
          <a:custGeom>
            <a:avLst/>
            <a:gdLst>
              <a:gd name="connsiteX0" fmla="*/ 0 w 5578888"/>
              <a:gd name="connsiteY0" fmla="*/ 0 h 30159"/>
              <a:gd name="connsiteX1" fmla="*/ 641572 w 5578888"/>
              <a:gd name="connsiteY1" fmla="*/ 0 h 30159"/>
              <a:gd name="connsiteX2" fmla="*/ 1283144 w 5578888"/>
              <a:gd name="connsiteY2" fmla="*/ 0 h 30159"/>
              <a:gd name="connsiteX3" fmla="*/ 2092083 w 5578888"/>
              <a:gd name="connsiteY3" fmla="*/ 0 h 30159"/>
              <a:gd name="connsiteX4" fmla="*/ 2677866 w 5578888"/>
              <a:gd name="connsiteY4" fmla="*/ 0 h 30159"/>
              <a:gd name="connsiteX5" fmla="*/ 3263649 w 5578888"/>
              <a:gd name="connsiteY5" fmla="*/ 0 h 30159"/>
              <a:gd name="connsiteX6" fmla="*/ 3961010 w 5578888"/>
              <a:gd name="connsiteY6" fmla="*/ 0 h 30159"/>
              <a:gd name="connsiteX7" fmla="*/ 4546794 w 5578888"/>
              <a:gd name="connsiteY7" fmla="*/ 0 h 30159"/>
              <a:gd name="connsiteX8" fmla="*/ 5578888 w 5578888"/>
              <a:gd name="connsiteY8" fmla="*/ 0 h 30159"/>
              <a:gd name="connsiteX9" fmla="*/ 5578888 w 5578888"/>
              <a:gd name="connsiteY9" fmla="*/ 30159 h 30159"/>
              <a:gd name="connsiteX10" fmla="*/ 4993105 w 5578888"/>
              <a:gd name="connsiteY10" fmla="*/ 30159 h 30159"/>
              <a:gd name="connsiteX11" fmla="*/ 4407322 w 5578888"/>
              <a:gd name="connsiteY11" fmla="*/ 30159 h 30159"/>
              <a:gd name="connsiteX12" fmla="*/ 3709961 w 5578888"/>
              <a:gd name="connsiteY12" fmla="*/ 30159 h 30159"/>
              <a:gd name="connsiteX13" fmla="*/ 3124177 w 5578888"/>
              <a:gd name="connsiteY13" fmla="*/ 30159 h 30159"/>
              <a:gd name="connsiteX14" fmla="*/ 2594183 w 5578888"/>
              <a:gd name="connsiteY14" fmla="*/ 30159 h 30159"/>
              <a:gd name="connsiteX15" fmla="*/ 1896822 w 5578888"/>
              <a:gd name="connsiteY15" fmla="*/ 30159 h 30159"/>
              <a:gd name="connsiteX16" fmla="*/ 1199461 w 5578888"/>
              <a:gd name="connsiteY16" fmla="*/ 30159 h 30159"/>
              <a:gd name="connsiteX17" fmla="*/ 0 w 5578888"/>
              <a:gd name="connsiteY17" fmla="*/ 30159 h 30159"/>
              <a:gd name="connsiteX18" fmla="*/ 0 w 5578888"/>
              <a:gd name="connsiteY18" fmla="*/ 0 h 30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578888" h="30159" fill="none" extrusionOk="0">
                <a:moveTo>
                  <a:pt x="0" y="0"/>
                </a:moveTo>
                <a:cubicBezTo>
                  <a:pt x="279776" y="6168"/>
                  <a:pt x="368817" y="7448"/>
                  <a:pt x="641572" y="0"/>
                </a:cubicBezTo>
                <a:cubicBezTo>
                  <a:pt x="914327" y="-7448"/>
                  <a:pt x="1040472" y="4817"/>
                  <a:pt x="1283144" y="0"/>
                </a:cubicBezTo>
                <a:cubicBezTo>
                  <a:pt x="1525816" y="-4817"/>
                  <a:pt x="1809874" y="-36211"/>
                  <a:pt x="2092083" y="0"/>
                </a:cubicBezTo>
                <a:cubicBezTo>
                  <a:pt x="2374292" y="36211"/>
                  <a:pt x="2462565" y="-4629"/>
                  <a:pt x="2677866" y="0"/>
                </a:cubicBezTo>
                <a:cubicBezTo>
                  <a:pt x="2893167" y="4629"/>
                  <a:pt x="3134057" y="20542"/>
                  <a:pt x="3263649" y="0"/>
                </a:cubicBezTo>
                <a:cubicBezTo>
                  <a:pt x="3393241" y="-20542"/>
                  <a:pt x="3721481" y="-23945"/>
                  <a:pt x="3961010" y="0"/>
                </a:cubicBezTo>
                <a:cubicBezTo>
                  <a:pt x="4200539" y="23945"/>
                  <a:pt x="4395618" y="-776"/>
                  <a:pt x="4546794" y="0"/>
                </a:cubicBezTo>
                <a:cubicBezTo>
                  <a:pt x="4697970" y="776"/>
                  <a:pt x="5220492" y="40090"/>
                  <a:pt x="5578888" y="0"/>
                </a:cubicBezTo>
                <a:cubicBezTo>
                  <a:pt x="5578703" y="13112"/>
                  <a:pt x="5578208" y="20413"/>
                  <a:pt x="5578888" y="30159"/>
                </a:cubicBezTo>
                <a:cubicBezTo>
                  <a:pt x="5402844" y="2153"/>
                  <a:pt x="5206726" y="3619"/>
                  <a:pt x="4993105" y="30159"/>
                </a:cubicBezTo>
                <a:cubicBezTo>
                  <a:pt x="4779484" y="56699"/>
                  <a:pt x="4558546" y="55132"/>
                  <a:pt x="4407322" y="30159"/>
                </a:cubicBezTo>
                <a:cubicBezTo>
                  <a:pt x="4256098" y="5186"/>
                  <a:pt x="3958302" y="57967"/>
                  <a:pt x="3709961" y="30159"/>
                </a:cubicBezTo>
                <a:cubicBezTo>
                  <a:pt x="3461620" y="2351"/>
                  <a:pt x="3369535" y="15199"/>
                  <a:pt x="3124177" y="30159"/>
                </a:cubicBezTo>
                <a:cubicBezTo>
                  <a:pt x="2878819" y="45119"/>
                  <a:pt x="2725573" y="5718"/>
                  <a:pt x="2594183" y="30159"/>
                </a:cubicBezTo>
                <a:cubicBezTo>
                  <a:pt x="2462793" y="54600"/>
                  <a:pt x="2215420" y="54206"/>
                  <a:pt x="1896822" y="30159"/>
                </a:cubicBezTo>
                <a:cubicBezTo>
                  <a:pt x="1578224" y="6112"/>
                  <a:pt x="1367368" y="39519"/>
                  <a:pt x="1199461" y="30159"/>
                </a:cubicBezTo>
                <a:cubicBezTo>
                  <a:pt x="1031554" y="20799"/>
                  <a:pt x="385497" y="63825"/>
                  <a:pt x="0" y="30159"/>
                </a:cubicBezTo>
                <a:cubicBezTo>
                  <a:pt x="1044" y="22123"/>
                  <a:pt x="909" y="14119"/>
                  <a:pt x="0" y="0"/>
                </a:cubicBezTo>
                <a:close/>
              </a:path>
              <a:path w="5578888" h="30159" stroke="0" extrusionOk="0">
                <a:moveTo>
                  <a:pt x="0" y="0"/>
                </a:moveTo>
                <a:cubicBezTo>
                  <a:pt x="206467" y="1060"/>
                  <a:pt x="347086" y="-2056"/>
                  <a:pt x="585783" y="0"/>
                </a:cubicBezTo>
                <a:cubicBezTo>
                  <a:pt x="824480" y="2056"/>
                  <a:pt x="1065162" y="18166"/>
                  <a:pt x="1394722" y="0"/>
                </a:cubicBezTo>
                <a:cubicBezTo>
                  <a:pt x="1724282" y="-18166"/>
                  <a:pt x="1709503" y="-5477"/>
                  <a:pt x="1924716" y="0"/>
                </a:cubicBezTo>
                <a:cubicBezTo>
                  <a:pt x="2139929" y="5477"/>
                  <a:pt x="2282064" y="16270"/>
                  <a:pt x="2454711" y="0"/>
                </a:cubicBezTo>
                <a:cubicBezTo>
                  <a:pt x="2627359" y="-16270"/>
                  <a:pt x="2875463" y="-14463"/>
                  <a:pt x="3152072" y="0"/>
                </a:cubicBezTo>
                <a:cubicBezTo>
                  <a:pt x="3428681" y="14463"/>
                  <a:pt x="3497202" y="5492"/>
                  <a:pt x="3793644" y="0"/>
                </a:cubicBezTo>
                <a:cubicBezTo>
                  <a:pt x="4090086" y="-5492"/>
                  <a:pt x="4374206" y="-19386"/>
                  <a:pt x="4546794" y="0"/>
                </a:cubicBezTo>
                <a:cubicBezTo>
                  <a:pt x="4719382" y="19386"/>
                  <a:pt x="5357124" y="-6579"/>
                  <a:pt x="5578888" y="0"/>
                </a:cubicBezTo>
                <a:cubicBezTo>
                  <a:pt x="5579503" y="11197"/>
                  <a:pt x="5578227" y="22804"/>
                  <a:pt x="5578888" y="30159"/>
                </a:cubicBezTo>
                <a:cubicBezTo>
                  <a:pt x="5177568" y="50414"/>
                  <a:pt x="4939270" y="-246"/>
                  <a:pt x="4769949" y="30159"/>
                </a:cubicBezTo>
                <a:cubicBezTo>
                  <a:pt x="4600628" y="60564"/>
                  <a:pt x="4300233" y="32116"/>
                  <a:pt x="4128377" y="30159"/>
                </a:cubicBezTo>
                <a:cubicBezTo>
                  <a:pt x="3956521" y="28202"/>
                  <a:pt x="3625384" y="-1098"/>
                  <a:pt x="3486805" y="30159"/>
                </a:cubicBezTo>
                <a:cubicBezTo>
                  <a:pt x="3348226" y="61416"/>
                  <a:pt x="3172080" y="19248"/>
                  <a:pt x="2901022" y="30159"/>
                </a:cubicBezTo>
                <a:cubicBezTo>
                  <a:pt x="2629964" y="41070"/>
                  <a:pt x="2553869" y="8379"/>
                  <a:pt x="2259450" y="30159"/>
                </a:cubicBezTo>
                <a:cubicBezTo>
                  <a:pt x="1965031" y="51939"/>
                  <a:pt x="1855260" y="47453"/>
                  <a:pt x="1729455" y="30159"/>
                </a:cubicBezTo>
                <a:cubicBezTo>
                  <a:pt x="1603651" y="12865"/>
                  <a:pt x="1268974" y="11145"/>
                  <a:pt x="1087883" y="30159"/>
                </a:cubicBezTo>
                <a:cubicBezTo>
                  <a:pt x="906792" y="49173"/>
                  <a:pt x="344931" y="5446"/>
                  <a:pt x="0" y="30159"/>
                </a:cubicBezTo>
                <a:cubicBezTo>
                  <a:pt x="-1162" y="22146"/>
                  <a:pt x="-1505" y="1408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Imagen 10" descr="Imagen de la pantalla de un video juego&#10;&#10;Descripción generada automáticamente con confianza baja">
            <a:extLst>
              <a:ext uri="{FF2B5EF4-FFF2-40B4-BE49-F238E27FC236}">
                <a16:creationId xmlns:a16="http://schemas.microsoft.com/office/drawing/2014/main" id="{B4E0AE4E-80F7-4016-2F64-4F6A16D83AD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42421" r="1" b="29696"/>
          <a:stretch>
            <a:fillRect/>
          </a:stretch>
        </p:blipFill>
        <p:spPr>
          <a:xfrm>
            <a:off x="13474233" y="7201400"/>
            <a:ext cx="6629867" cy="4107964"/>
          </a:xfrm>
          <a:custGeom>
            <a:avLst/>
            <a:gdLst/>
            <a:ahLst/>
            <a:cxnLst/>
            <a:rect l="l" t="t" r="r" b="b"/>
            <a:pathLst>
              <a:path w="4020639" h="2491073">
                <a:moveTo>
                  <a:pt x="2387172" y="4"/>
                </a:moveTo>
                <a:cubicBezTo>
                  <a:pt x="2431588" y="-79"/>
                  <a:pt x="2476014" y="1187"/>
                  <a:pt x="2520440" y="4521"/>
                </a:cubicBezTo>
                <a:cubicBezTo>
                  <a:pt x="2670017" y="18188"/>
                  <a:pt x="2820292" y="21522"/>
                  <a:pt x="2970288" y="14521"/>
                </a:cubicBezTo>
                <a:cubicBezTo>
                  <a:pt x="3090823" y="5814"/>
                  <a:pt x="3211725" y="4294"/>
                  <a:pt x="3332425" y="9988"/>
                </a:cubicBezTo>
                <a:cubicBezTo>
                  <a:pt x="3444887" y="16788"/>
                  <a:pt x="3557349" y="23721"/>
                  <a:pt x="3670191" y="19722"/>
                </a:cubicBezTo>
                <a:cubicBezTo>
                  <a:pt x="3715125" y="18121"/>
                  <a:pt x="3759424" y="16121"/>
                  <a:pt x="3803977" y="13454"/>
                </a:cubicBezTo>
                <a:cubicBezTo>
                  <a:pt x="3844957" y="9821"/>
                  <a:pt x="3886048" y="8104"/>
                  <a:pt x="3927130" y="8304"/>
                </a:cubicBezTo>
                <a:lnTo>
                  <a:pt x="4020639" y="13128"/>
                </a:lnTo>
                <a:lnTo>
                  <a:pt x="4020639" y="2491073"/>
                </a:lnTo>
                <a:lnTo>
                  <a:pt x="6804" y="2491073"/>
                </a:lnTo>
                <a:lnTo>
                  <a:pt x="20473" y="2308286"/>
                </a:lnTo>
                <a:cubicBezTo>
                  <a:pt x="23924" y="2245403"/>
                  <a:pt x="26128" y="2182489"/>
                  <a:pt x="27088" y="2119545"/>
                </a:cubicBezTo>
                <a:cubicBezTo>
                  <a:pt x="30263" y="1875850"/>
                  <a:pt x="38884" y="1631647"/>
                  <a:pt x="11966" y="1388714"/>
                </a:cubicBezTo>
                <a:cubicBezTo>
                  <a:pt x="-6330" y="1224134"/>
                  <a:pt x="928" y="1060316"/>
                  <a:pt x="4255" y="895864"/>
                </a:cubicBezTo>
                <a:cubicBezTo>
                  <a:pt x="8035" y="711091"/>
                  <a:pt x="6221" y="526193"/>
                  <a:pt x="6221" y="341421"/>
                </a:cubicBezTo>
                <a:cubicBezTo>
                  <a:pt x="5918" y="261036"/>
                  <a:pt x="11060" y="181159"/>
                  <a:pt x="19830" y="101154"/>
                </a:cubicBezTo>
                <a:cubicBezTo>
                  <a:pt x="22968" y="72137"/>
                  <a:pt x="24376" y="43159"/>
                  <a:pt x="24410" y="14230"/>
                </a:cubicBezTo>
                <a:lnTo>
                  <a:pt x="24352" y="12883"/>
                </a:lnTo>
                <a:lnTo>
                  <a:pt x="156331" y="7988"/>
                </a:lnTo>
                <a:cubicBezTo>
                  <a:pt x="300221" y="-159"/>
                  <a:pt x="444492" y="3228"/>
                  <a:pt x="587900" y="18121"/>
                </a:cubicBezTo>
                <a:cubicBezTo>
                  <a:pt x="689357" y="25975"/>
                  <a:pt x="791270" y="24722"/>
                  <a:pt x="892537" y="14388"/>
                </a:cubicBezTo>
                <a:cubicBezTo>
                  <a:pt x="1078365" y="-1747"/>
                  <a:pt x="1263813" y="11188"/>
                  <a:pt x="1449261" y="22122"/>
                </a:cubicBezTo>
                <a:cubicBezTo>
                  <a:pt x="1628870" y="32788"/>
                  <a:pt x="1808352" y="24921"/>
                  <a:pt x="1987961" y="17855"/>
                </a:cubicBezTo>
                <a:cubicBezTo>
                  <a:pt x="2120763" y="12655"/>
                  <a:pt x="2253923" y="254"/>
                  <a:pt x="2387172" y="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788529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B546656-FDC4-474A-B8D1-2B3E70E008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04100" cy="113093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3AF622D1-977F-CF4B-7D3B-9EA2405EA214}"/>
              </a:ext>
            </a:extLst>
          </p:cNvPr>
          <p:cNvSpPr/>
          <p:nvPr/>
        </p:nvSpPr>
        <p:spPr>
          <a:xfrm>
            <a:off x="300431" y="2490923"/>
            <a:ext cx="5509107" cy="477643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8800" kern="1200" dirty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Feria de </a:t>
            </a:r>
            <a:r>
              <a:rPr lang="en-US" sz="8800" kern="1200" dirty="0" err="1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Sacaba</a:t>
            </a:r>
            <a:endParaRPr lang="en-US" sz="8800" kern="1200" dirty="0">
              <a:solidFill>
                <a:schemeClr val="bg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4A821F-8663-46BA-8CC0-D4C44F639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34885" y="571925"/>
            <a:ext cx="241266" cy="11610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n 5" descr="Un grupo de personas con paraguas en la playa&#10;&#10;Descripción generada automáticamente con confianza media">
            <a:extLst>
              <a:ext uri="{FF2B5EF4-FFF2-40B4-BE49-F238E27FC236}">
                <a16:creationId xmlns:a16="http://schemas.microsoft.com/office/drawing/2014/main" id="{9DB2FF0E-6FA3-467B-DCD2-0C6DFE8581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542"/>
          <a:stretch>
            <a:fillRect/>
          </a:stretch>
        </p:blipFill>
        <p:spPr>
          <a:xfrm>
            <a:off x="6921456" y="10"/>
            <a:ext cx="5849096" cy="6820669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7EF550F-47CE-4FB2-9DAC-12AD835C8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2259" y="6889415"/>
            <a:ext cx="5483430" cy="30159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n 3" descr="Un grupo de personas frente a un edificio&#10;&#10;Descripción generada automáticamente">
            <a:extLst>
              <a:ext uri="{FF2B5EF4-FFF2-40B4-BE49-F238E27FC236}">
                <a16:creationId xmlns:a16="http://schemas.microsoft.com/office/drawing/2014/main" id="{66663980-CEFB-0FA1-B89D-70530B70F67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43" r="2" b="2"/>
          <a:stretch>
            <a:fillRect/>
          </a:stretch>
        </p:blipFill>
        <p:spPr>
          <a:xfrm>
            <a:off x="6921454" y="6994613"/>
            <a:ext cx="5849096" cy="4314738"/>
          </a:xfrm>
          <a:prstGeom prst="rect">
            <a:avLst/>
          </a:prstGeom>
        </p:spPr>
      </p:pic>
      <p:pic>
        <p:nvPicPr>
          <p:cNvPr id="8" name="Imagen 7" descr="Imagen que contiene edificio, gente, comida, tabla&#10;&#10;Descripción generada automáticamente">
            <a:extLst>
              <a:ext uri="{FF2B5EF4-FFF2-40B4-BE49-F238E27FC236}">
                <a16:creationId xmlns:a16="http://schemas.microsoft.com/office/drawing/2014/main" id="{C5FFE255-70C1-2C27-7531-AB48CEA1CE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920" r="11915" b="-1"/>
          <a:stretch/>
        </p:blipFill>
        <p:spPr>
          <a:xfrm>
            <a:off x="12965309" y="10"/>
            <a:ext cx="7138791" cy="11309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1564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4B05CAFA-EB89-5B6D-18D0-CE90E1A1609A}"/>
              </a:ext>
            </a:extLst>
          </p:cNvPr>
          <p:cNvSpPr/>
          <p:nvPr/>
        </p:nvSpPr>
        <p:spPr>
          <a:xfrm>
            <a:off x="11712103" y="1575880"/>
            <a:ext cx="7550654" cy="28988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Mercado Central</a:t>
            </a:r>
          </a:p>
        </p:txBody>
      </p:sp>
      <p:pic>
        <p:nvPicPr>
          <p:cNvPr id="10" name="Imagen 9" descr="Un grupo de personas sentadas en una tienda&#10;&#10;Descripción generada automáticamente con confianza media">
            <a:extLst>
              <a:ext uri="{FF2B5EF4-FFF2-40B4-BE49-F238E27FC236}">
                <a16:creationId xmlns:a16="http://schemas.microsoft.com/office/drawing/2014/main" id="{95446E96-A519-8F01-90E9-28272596E1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3867"/>
          <a:stretch/>
        </p:blipFill>
        <p:spPr>
          <a:xfrm>
            <a:off x="4558043" y="4803096"/>
            <a:ext cx="15403115" cy="6506254"/>
          </a:xfrm>
          <a:prstGeom prst="rect">
            <a:avLst/>
          </a:prstGeom>
        </p:spPr>
      </p:pic>
      <p:pic>
        <p:nvPicPr>
          <p:cNvPr id="5" name="Imagen 4" descr="Personas alrededor de una mesa&#10;&#10;Descripción generada automáticamente con confianza baja">
            <a:extLst>
              <a:ext uri="{FF2B5EF4-FFF2-40B4-BE49-F238E27FC236}">
                <a16:creationId xmlns:a16="http://schemas.microsoft.com/office/drawing/2014/main" id="{1F251E8C-45B2-5440-AE5B-709E1E2A75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4406"/>
          <a:stretch/>
        </p:blipFill>
        <p:spPr>
          <a:xfrm>
            <a:off x="-1" y="0"/>
            <a:ext cx="11456059" cy="565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4446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Un grupo de personas en una tienda&#10;&#10;Descripción generada automáticamente">
            <a:extLst>
              <a:ext uri="{FF2B5EF4-FFF2-40B4-BE49-F238E27FC236}">
                <a16:creationId xmlns:a16="http://schemas.microsoft.com/office/drawing/2014/main" id="{114CCA69-A4D2-88BD-830E-58C468A099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0000"/>
          <a:stretch/>
        </p:blipFill>
        <p:spPr>
          <a:xfrm>
            <a:off x="561429" y="3346316"/>
            <a:ext cx="19095873" cy="7184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869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C0E5A05C-675E-B035-80CC-4A9D34265CCB}"/>
              </a:ext>
            </a:extLst>
          </p:cNvPr>
          <p:cNvSpPr/>
          <p:nvPr/>
        </p:nvSpPr>
        <p:spPr>
          <a:xfrm>
            <a:off x="2898842" y="272374"/>
            <a:ext cx="15097328" cy="134241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500" dirty="0"/>
              <a:t>Mercados Mayoristas: Campesino y Santa Bárbara</a:t>
            </a:r>
          </a:p>
        </p:txBody>
      </p:sp>
      <p:pic>
        <p:nvPicPr>
          <p:cNvPr id="4" name="Imagen 3" descr="Imagen que contiene edificio, hombre&#10;&#10;Descripción generada automáticamente">
            <a:extLst>
              <a:ext uri="{FF2B5EF4-FFF2-40B4-BE49-F238E27FC236}">
                <a16:creationId xmlns:a16="http://schemas.microsoft.com/office/drawing/2014/main" id="{BC0A516D-A140-98E7-1974-4C25EA996F5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0083" b="34113"/>
          <a:stretch/>
        </p:blipFill>
        <p:spPr>
          <a:xfrm>
            <a:off x="1922430" y="1986231"/>
            <a:ext cx="16073740" cy="9217147"/>
          </a:xfrm>
          <a:prstGeom prst="rect">
            <a:avLst/>
          </a:prstGeom>
        </p:spPr>
      </p:pic>
      <p:pic>
        <p:nvPicPr>
          <p:cNvPr id="8" name="Imagen 7" descr="Imagen que contiene techo, edificio, interior, cuarto&#10;&#10;Descripción generada automáticamente">
            <a:extLst>
              <a:ext uri="{FF2B5EF4-FFF2-40B4-BE49-F238E27FC236}">
                <a16:creationId xmlns:a16="http://schemas.microsoft.com/office/drawing/2014/main" id="{9AC68209-DD5A-3517-6A35-C8FCECF3F85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1653"/>
          <a:stretch/>
        </p:blipFill>
        <p:spPr>
          <a:xfrm>
            <a:off x="892010" y="1781193"/>
            <a:ext cx="18320080" cy="9422185"/>
          </a:xfrm>
          <a:prstGeom prst="rect">
            <a:avLst/>
          </a:prstGeom>
        </p:spPr>
      </p:pic>
      <p:pic>
        <p:nvPicPr>
          <p:cNvPr id="12" name="Imagen 11" descr="Un edificio de ladrillos&#10;&#10;Descripción generada automáticamente con confianza baja">
            <a:extLst>
              <a:ext uri="{FF2B5EF4-FFF2-40B4-BE49-F238E27FC236}">
                <a16:creationId xmlns:a16="http://schemas.microsoft.com/office/drawing/2014/main" id="{7210D50D-23D9-E65C-6C0E-10C5AFC945B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6148"/>
          <a:stretch/>
        </p:blipFill>
        <p:spPr>
          <a:xfrm>
            <a:off x="1963519" y="1773704"/>
            <a:ext cx="16967973" cy="9429674"/>
          </a:xfrm>
          <a:prstGeom prst="rect">
            <a:avLst/>
          </a:prstGeom>
        </p:spPr>
      </p:pic>
      <p:pic>
        <p:nvPicPr>
          <p:cNvPr id="13" name="Imagen 12" descr="Un mercado de frutas&#10;&#10;Descripción generada automáticamente">
            <a:extLst>
              <a:ext uri="{FF2B5EF4-FFF2-40B4-BE49-F238E27FC236}">
                <a16:creationId xmlns:a16="http://schemas.microsoft.com/office/drawing/2014/main" id="{0FD6666C-741E-2841-B39B-D8FEDBAAB0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4814" y="1819828"/>
            <a:ext cx="12493491" cy="9370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750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43405AB-4B33-6537-140C-75F8CDDFF534}"/>
              </a:ext>
            </a:extLst>
          </p:cNvPr>
          <p:cNvSpPr txBox="1"/>
          <p:nvPr/>
        </p:nvSpPr>
        <p:spPr>
          <a:xfrm>
            <a:off x="335604" y="408562"/>
            <a:ext cx="11415409" cy="10831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4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¿Por qué la papa, el tomate</a:t>
            </a:r>
            <a:r>
              <a:rPr lang="es-ES" sz="4800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y la</a:t>
            </a:r>
            <a:r>
              <a:rPr lang="es-ES" sz="4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cebolla?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s-ES" sz="4800" b="1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57250" indent="-857250">
              <a:lnSpc>
                <a:spcPct val="107000"/>
              </a:lnSpc>
              <a:spcAft>
                <a:spcPts val="800"/>
              </a:spcAft>
              <a:buAutoNum type="romanLcParenBoth"/>
            </a:pPr>
            <a:r>
              <a:rPr lang="es-ES" sz="4400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Costo de los análisis de residuos de plaguicidas: </a:t>
            </a:r>
            <a:r>
              <a:rPr lang="es-ES" sz="44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alto</a:t>
            </a:r>
          </a:p>
          <a:p>
            <a:pPr marL="857250" indent="-857250">
              <a:lnSpc>
                <a:spcPct val="107000"/>
              </a:lnSpc>
              <a:spcAft>
                <a:spcPts val="800"/>
              </a:spcAft>
              <a:buAutoNum type="romanLcParenBoth"/>
            </a:pPr>
            <a:r>
              <a:rPr lang="es-ES" sz="4400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es-ES" sz="4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recuencia de consumo: </a:t>
            </a:r>
            <a:r>
              <a:rPr lang="es-ES" sz="4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diversas investigaciones mencionan a la papa, cebolla, tomate y zanahoria, como parte de la canasta básica y claves en la dieta alimentaria boliviana, particularment</a:t>
            </a:r>
            <a:r>
              <a:rPr lang="es-ES" sz="44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 en los valles.</a:t>
            </a:r>
            <a:r>
              <a:rPr lang="es-ES" sz="4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Tomamos las tres primeras. </a:t>
            </a:r>
          </a:p>
          <a:p>
            <a:pPr marL="857250" indent="-857250">
              <a:lnSpc>
                <a:spcPct val="107000"/>
              </a:lnSpc>
              <a:spcAft>
                <a:spcPts val="800"/>
              </a:spcAft>
              <a:buAutoNum type="romanLcParenBoth"/>
            </a:pPr>
            <a:endParaRPr lang="es-ES" sz="4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57250" indent="-857250">
              <a:lnSpc>
                <a:spcPct val="107000"/>
              </a:lnSpc>
              <a:spcAft>
                <a:spcPts val="800"/>
              </a:spcAft>
              <a:buAutoNum type="romanLcParenBoth"/>
            </a:pPr>
            <a:r>
              <a:rPr lang="es-ES" sz="4400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es-ES" sz="4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iveles de toxicidad</a:t>
            </a:r>
            <a:r>
              <a:rPr lang="es-ES" sz="4400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s-ES" sz="44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 conoce que el tomate está altamente fumigado, no se tiene evidencias claras en la papa y la cebolla. </a:t>
            </a:r>
            <a:endParaRPr lang="es-ES" sz="4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E3029539-8B44-0E4D-20D0-FB02CB340E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80987" y="7044594"/>
            <a:ext cx="4087509" cy="4195075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74A59003-AA14-0447-A85E-BAE370F097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50972" y="3325100"/>
            <a:ext cx="6017524" cy="4525179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B06B7044-4DD9-6A1D-2EA8-BB935C65B6C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5210" b="34113"/>
          <a:stretch/>
        </p:blipFill>
        <p:spPr>
          <a:xfrm>
            <a:off x="11877719" y="69681"/>
            <a:ext cx="7890777" cy="3625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7239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>
            <a:extLst>
              <a:ext uri="{FF2B5EF4-FFF2-40B4-BE49-F238E27FC236}">
                <a16:creationId xmlns:a16="http://schemas.microsoft.com/office/drawing/2014/main" id="{378F41A0-66BA-0984-9B1C-4EC76809790B}"/>
              </a:ext>
            </a:extLst>
          </p:cNvPr>
          <p:cNvGrpSpPr/>
          <p:nvPr/>
        </p:nvGrpSpPr>
        <p:grpSpPr>
          <a:xfrm>
            <a:off x="849684" y="1322962"/>
            <a:ext cx="18683457" cy="4046706"/>
            <a:chOff x="0" y="0"/>
            <a:chExt cx="7196123" cy="1233686"/>
          </a:xfrm>
        </p:grpSpPr>
        <p:sp>
          <p:nvSpPr>
            <p:cNvPr id="12" name="Rectángulo: esquinas redondeadas 11">
              <a:extLst>
                <a:ext uri="{FF2B5EF4-FFF2-40B4-BE49-F238E27FC236}">
                  <a16:creationId xmlns:a16="http://schemas.microsoft.com/office/drawing/2014/main" id="{8278FA5B-06BF-0AC2-8885-91771C62ADB2}"/>
                </a:ext>
              </a:extLst>
            </p:cNvPr>
            <p:cNvSpPr/>
            <p:nvPr/>
          </p:nvSpPr>
          <p:spPr>
            <a:xfrm>
              <a:off x="0" y="262842"/>
              <a:ext cx="1597306" cy="970844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800"/>
                </a:spcAft>
              </a:pPr>
              <a:r>
                <a:rPr lang="es-ES" sz="3200" kern="1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Recojo de información en ferias y zonas de oferta (4 estudios), en papa, tomate y cebolla.</a:t>
              </a:r>
              <a:endParaRPr lang="es-ES" sz="3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Rectángulo: esquinas redondeadas 12">
              <a:extLst>
                <a:ext uri="{FF2B5EF4-FFF2-40B4-BE49-F238E27FC236}">
                  <a16:creationId xmlns:a16="http://schemas.microsoft.com/office/drawing/2014/main" id="{659C0672-DD62-1809-AD8B-371AC55868C7}"/>
                </a:ext>
              </a:extLst>
            </p:cNvPr>
            <p:cNvSpPr/>
            <p:nvPr/>
          </p:nvSpPr>
          <p:spPr>
            <a:xfrm>
              <a:off x="1875098" y="262842"/>
              <a:ext cx="1869311" cy="798195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800"/>
                </a:spcAft>
              </a:pPr>
              <a:r>
                <a:rPr lang="es-ES" sz="3200" kern="100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Construcción participativa de la estrategia con actores clave y su implementación</a:t>
              </a:r>
            </a:p>
          </p:txBody>
        </p:sp>
        <p:sp>
          <p:nvSpPr>
            <p:cNvPr id="14" name="Rectángulo: esquinas redondeadas 13">
              <a:extLst>
                <a:ext uri="{FF2B5EF4-FFF2-40B4-BE49-F238E27FC236}">
                  <a16:creationId xmlns:a16="http://schemas.microsoft.com/office/drawing/2014/main" id="{E4A022FB-1065-4B03-60F4-7C10BD5C66D3}"/>
                </a:ext>
              </a:extLst>
            </p:cNvPr>
            <p:cNvSpPr/>
            <p:nvPr/>
          </p:nvSpPr>
          <p:spPr>
            <a:xfrm>
              <a:off x="4126374" y="262842"/>
              <a:ext cx="1203429" cy="798195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800"/>
                </a:spcAft>
              </a:pPr>
              <a:r>
                <a:rPr lang="es-ES" sz="3200" kern="100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Evaluación de la estrategia </a:t>
              </a:r>
            </a:p>
          </p:txBody>
        </p:sp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2095AC4F-41E1-ED92-A309-7379E298AAB4}"/>
                </a:ext>
              </a:extLst>
            </p:cNvPr>
            <p:cNvSpPr/>
            <p:nvPr/>
          </p:nvSpPr>
          <p:spPr>
            <a:xfrm>
              <a:off x="5670871" y="0"/>
              <a:ext cx="1525252" cy="1180305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800"/>
                </a:spcAft>
              </a:pPr>
              <a:r>
                <a:rPr lang="es-ES" sz="3200" kern="1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Registro de resultados y aprendizajes</a:t>
              </a:r>
            </a:p>
          </p:txBody>
        </p:sp>
        <p:sp>
          <p:nvSpPr>
            <p:cNvPr id="16" name="Flecha: pentágono 15">
              <a:extLst>
                <a:ext uri="{FF2B5EF4-FFF2-40B4-BE49-F238E27FC236}">
                  <a16:creationId xmlns:a16="http://schemas.microsoft.com/office/drawing/2014/main" id="{BCBC4CE2-AAE7-12DA-2083-D1DB61A6888A}"/>
                </a:ext>
              </a:extLst>
            </p:cNvPr>
            <p:cNvSpPr/>
            <p:nvPr/>
          </p:nvSpPr>
          <p:spPr>
            <a:xfrm>
              <a:off x="1597306" y="500123"/>
              <a:ext cx="231140" cy="340995"/>
            </a:xfrm>
            <a:prstGeom prst="homePlat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17" name="Flecha: pentágono 16">
              <a:extLst>
                <a:ext uri="{FF2B5EF4-FFF2-40B4-BE49-F238E27FC236}">
                  <a16:creationId xmlns:a16="http://schemas.microsoft.com/office/drawing/2014/main" id="{176CB8E8-7B14-5D90-FCE6-0D9D5360E411}"/>
                </a:ext>
              </a:extLst>
            </p:cNvPr>
            <p:cNvSpPr/>
            <p:nvPr/>
          </p:nvSpPr>
          <p:spPr>
            <a:xfrm>
              <a:off x="3808071" y="476974"/>
              <a:ext cx="231494" cy="341453"/>
            </a:xfrm>
            <a:prstGeom prst="homePlat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18" name="Flecha: pentágono 17">
              <a:extLst>
                <a:ext uri="{FF2B5EF4-FFF2-40B4-BE49-F238E27FC236}">
                  <a16:creationId xmlns:a16="http://schemas.microsoft.com/office/drawing/2014/main" id="{9C6DCFE6-2D9C-4FFD-1FD6-13696DE44CE4}"/>
                </a:ext>
              </a:extLst>
            </p:cNvPr>
            <p:cNvSpPr/>
            <p:nvPr/>
          </p:nvSpPr>
          <p:spPr>
            <a:xfrm>
              <a:off x="5405377" y="459612"/>
              <a:ext cx="231494" cy="341453"/>
            </a:xfrm>
            <a:prstGeom prst="homePlat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</p:grpSp>
      <p:sp>
        <p:nvSpPr>
          <p:cNvPr id="20" name="CuadroTexto 19">
            <a:extLst>
              <a:ext uri="{FF2B5EF4-FFF2-40B4-BE49-F238E27FC236}">
                <a16:creationId xmlns:a16="http://schemas.microsoft.com/office/drawing/2014/main" id="{E1BACA86-25F7-61AA-F256-40EEF2AF4FB3}"/>
              </a:ext>
            </a:extLst>
          </p:cNvPr>
          <p:cNvSpPr txBox="1"/>
          <p:nvPr/>
        </p:nvSpPr>
        <p:spPr>
          <a:xfrm>
            <a:off x="3174057" y="6234864"/>
            <a:ext cx="15726248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s-ES" sz="5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Mapa de flujos de oferta</a:t>
            </a:r>
          </a:p>
          <a:p>
            <a:endParaRPr lang="es-ES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E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Estudio de uso de plaguicidas en zonas de producción</a:t>
            </a:r>
          </a:p>
          <a:p>
            <a:r>
              <a:rPr lang="es-ES" sz="5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Estudio de análisis de residuos de plaguicidas</a:t>
            </a:r>
          </a:p>
          <a:p>
            <a:r>
              <a:rPr lang="es-ES" sz="54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lang="es-ES" sz="5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Censo de oferentes (productores e intermediarios)</a:t>
            </a:r>
          </a:p>
          <a:p>
            <a:endParaRPr lang="es-ES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0E106F6D-D775-B7D6-344C-08DE9626AB78}"/>
              </a:ext>
            </a:extLst>
          </p:cNvPr>
          <p:cNvSpPr/>
          <p:nvPr/>
        </p:nvSpPr>
        <p:spPr>
          <a:xfrm>
            <a:off x="6747253" y="532675"/>
            <a:ext cx="76482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5400" b="1" cap="none" spc="0" dirty="0">
                <a:ln/>
                <a:solidFill>
                  <a:schemeClr val="accent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APUESTA DE CAMBIO</a:t>
            </a:r>
            <a:endParaRPr lang="es-ES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8001705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658BC169-4B38-89E3-63C7-43BB39E297BE}"/>
              </a:ext>
            </a:extLst>
          </p:cNvPr>
          <p:cNvGrpSpPr/>
          <p:nvPr/>
        </p:nvGrpSpPr>
        <p:grpSpPr>
          <a:xfrm>
            <a:off x="4613097" y="5"/>
            <a:ext cx="4131603" cy="11308929"/>
            <a:chOff x="4613097" y="5"/>
            <a:chExt cx="4131603" cy="11308929"/>
          </a:xfrm>
        </p:grpSpPr>
        <p:sp>
          <p:nvSpPr>
            <p:cNvPr id="153" name="Google Shape;153;p3"/>
            <p:cNvSpPr/>
            <p:nvPr/>
          </p:nvSpPr>
          <p:spPr>
            <a:xfrm>
              <a:off x="5209355" y="8002973"/>
              <a:ext cx="1164590" cy="1087755"/>
            </a:xfrm>
            <a:custGeom>
              <a:avLst/>
              <a:gdLst/>
              <a:ahLst/>
              <a:cxnLst/>
              <a:rect l="l" t="t" r="r" b="b"/>
              <a:pathLst>
                <a:path w="1164589" h="1087754" extrusionOk="0">
                  <a:moveTo>
                    <a:pt x="868967" y="0"/>
                  </a:moveTo>
                  <a:lnTo>
                    <a:pt x="821829" y="1304"/>
                  </a:lnTo>
                  <a:lnTo>
                    <a:pt x="774773" y="5155"/>
                  </a:lnTo>
                  <a:lnTo>
                    <a:pt x="727910" y="11560"/>
                  </a:lnTo>
                  <a:lnTo>
                    <a:pt x="681351" y="20525"/>
                  </a:lnTo>
                  <a:lnTo>
                    <a:pt x="635207" y="32059"/>
                  </a:lnTo>
                  <a:lnTo>
                    <a:pt x="589589" y="46168"/>
                  </a:lnTo>
                  <a:lnTo>
                    <a:pt x="544608" y="62859"/>
                  </a:lnTo>
                  <a:lnTo>
                    <a:pt x="500374" y="82140"/>
                  </a:lnTo>
                  <a:lnTo>
                    <a:pt x="457000" y="104017"/>
                  </a:lnTo>
                  <a:lnTo>
                    <a:pt x="414594" y="128497"/>
                  </a:lnTo>
                  <a:lnTo>
                    <a:pt x="373269" y="155588"/>
                  </a:lnTo>
                  <a:lnTo>
                    <a:pt x="333135" y="185297"/>
                  </a:lnTo>
                  <a:lnTo>
                    <a:pt x="294304" y="217631"/>
                  </a:lnTo>
                  <a:lnTo>
                    <a:pt x="257389" y="252119"/>
                  </a:lnTo>
                  <a:lnTo>
                    <a:pt x="222914" y="288228"/>
                  </a:lnTo>
                  <a:lnTo>
                    <a:pt x="190888" y="325846"/>
                  </a:lnTo>
                  <a:lnTo>
                    <a:pt x="161317" y="364862"/>
                  </a:lnTo>
                  <a:lnTo>
                    <a:pt x="134206" y="405164"/>
                  </a:lnTo>
                  <a:lnTo>
                    <a:pt x="109565" y="446643"/>
                  </a:lnTo>
                  <a:lnTo>
                    <a:pt x="87399" y="489188"/>
                  </a:lnTo>
                  <a:lnTo>
                    <a:pt x="67714" y="532686"/>
                  </a:lnTo>
                  <a:lnTo>
                    <a:pt x="50519" y="577029"/>
                  </a:lnTo>
                  <a:lnTo>
                    <a:pt x="35820" y="622103"/>
                  </a:lnTo>
                  <a:lnTo>
                    <a:pt x="23623" y="667800"/>
                  </a:lnTo>
                  <a:lnTo>
                    <a:pt x="13936" y="714007"/>
                  </a:lnTo>
                  <a:lnTo>
                    <a:pt x="6765" y="760614"/>
                  </a:lnTo>
                  <a:lnTo>
                    <a:pt x="2117" y="807510"/>
                  </a:lnTo>
                  <a:lnTo>
                    <a:pt x="0" y="854583"/>
                  </a:lnTo>
                  <a:lnTo>
                    <a:pt x="419" y="901724"/>
                  </a:lnTo>
                  <a:lnTo>
                    <a:pt x="3382" y="948821"/>
                  </a:lnTo>
                  <a:lnTo>
                    <a:pt x="8896" y="995763"/>
                  </a:lnTo>
                  <a:lnTo>
                    <a:pt x="16967" y="1042440"/>
                  </a:lnTo>
                  <a:lnTo>
                    <a:pt x="62272" y="1056265"/>
                  </a:lnTo>
                  <a:lnTo>
                    <a:pt x="108160" y="1067585"/>
                  </a:lnTo>
                  <a:lnTo>
                    <a:pt x="154518" y="1076394"/>
                  </a:lnTo>
                  <a:lnTo>
                    <a:pt x="201236" y="1082683"/>
                  </a:lnTo>
                  <a:lnTo>
                    <a:pt x="248203" y="1086447"/>
                  </a:lnTo>
                  <a:lnTo>
                    <a:pt x="295309" y="1087679"/>
                  </a:lnTo>
                  <a:lnTo>
                    <a:pt x="342442" y="1086371"/>
                  </a:lnTo>
                  <a:lnTo>
                    <a:pt x="389493" y="1082516"/>
                  </a:lnTo>
                  <a:lnTo>
                    <a:pt x="436349" y="1076108"/>
                  </a:lnTo>
                  <a:lnTo>
                    <a:pt x="482900" y="1067139"/>
                  </a:lnTo>
                  <a:lnTo>
                    <a:pt x="529035" y="1055603"/>
                  </a:lnTo>
                  <a:lnTo>
                    <a:pt x="574644" y="1041493"/>
                  </a:lnTo>
                  <a:lnTo>
                    <a:pt x="619616" y="1024801"/>
                  </a:lnTo>
                  <a:lnTo>
                    <a:pt x="663839" y="1005522"/>
                  </a:lnTo>
                  <a:lnTo>
                    <a:pt x="707203" y="983647"/>
                  </a:lnTo>
                  <a:lnTo>
                    <a:pt x="749598" y="959170"/>
                  </a:lnTo>
                  <a:lnTo>
                    <a:pt x="790912" y="932084"/>
                  </a:lnTo>
                  <a:lnTo>
                    <a:pt x="831034" y="902382"/>
                  </a:lnTo>
                  <a:lnTo>
                    <a:pt x="869854" y="870057"/>
                  </a:lnTo>
                  <a:lnTo>
                    <a:pt x="906770" y="835568"/>
                  </a:lnTo>
                  <a:lnTo>
                    <a:pt x="941248" y="799459"/>
                  </a:lnTo>
                  <a:lnTo>
                    <a:pt x="973278" y="761842"/>
                  </a:lnTo>
                  <a:lnTo>
                    <a:pt x="1002856" y="722826"/>
                  </a:lnTo>
                  <a:lnTo>
                    <a:pt x="1029973" y="682523"/>
                  </a:lnTo>
                  <a:lnTo>
                    <a:pt x="1054623" y="641044"/>
                  </a:lnTo>
                  <a:lnTo>
                    <a:pt x="1076798" y="598500"/>
                  </a:lnTo>
                  <a:lnTo>
                    <a:pt x="1096491" y="555002"/>
                  </a:lnTo>
                  <a:lnTo>
                    <a:pt x="1113696" y="510660"/>
                  </a:lnTo>
                  <a:lnTo>
                    <a:pt x="1128405" y="465586"/>
                  </a:lnTo>
                  <a:lnTo>
                    <a:pt x="1140612" y="419890"/>
                  </a:lnTo>
                  <a:lnTo>
                    <a:pt x="1150308" y="373684"/>
                  </a:lnTo>
                  <a:lnTo>
                    <a:pt x="1157488" y="327077"/>
                  </a:lnTo>
                  <a:lnTo>
                    <a:pt x="1162143" y="280182"/>
                  </a:lnTo>
                  <a:lnTo>
                    <a:pt x="1164268" y="233110"/>
                  </a:lnTo>
                  <a:lnTo>
                    <a:pt x="1163854" y="185970"/>
                  </a:lnTo>
                  <a:lnTo>
                    <a:pt x="1160896" y="138874"/>
                  </a:lnTo>
                  <a:lnTo>
                    <a:pt x="1155385" y="91933"/>
                  </a:lnTo>
                  <a:lnTo>
                    <a:pt x="1147315" y="45258"/>
                  </a:lnTo>
                  <a:lnTo>
                    <a:pt x="1102012" y="31431"/>
                  </a:lnTo>
                  <a:lnTo>
                    <a:pt x="1056125" y="20108"/>
                  </a:lnTo>
                  <a:lnTo>
                    <a:pt x="1009767" y="11296"/>
                  </a:lnTo>
                  <a:lnTo>
                    <a:pt x="963047" y="5003"/>
                  </a:lnTo>
                  <a:lnTo>
                    <a:pt x="916077" y="1235"/>
                  </a:lnTo>
                  <a:lnTo>
                    <a:pt x="868967" y="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3"/>
            <p:cNvSpPr/>
            <p:nvPr/>
          </p:nvSpPr>
          <p:spPr>
            <a:xfrm>
              <a:off x="4613097" y="6736835"/>
              <a:ext cx="1760855" cy="1103630"/>
            </a:xfrm>
            <a:custGeom>
              <a:avLst/>
              <a:gdLst/>
              <a:ahLst/>
              <a:cxnLst/>
              <a:rect l="l" t="t" r="r" b="b"/>
              <a:pathLst>
                <a:path w="1760854" h="1103629" extrusionOk="0">
                  <a:moveTo>
                    <a:pt x="587324" y="809840"/>
                  </a:moveTo>
                  <a:lnTo>
                    <a:pt x="583488" y="762203"/>
                  </a:lnTo>
                  <a:lnTo>
                    <a:pt x="572350" y="717016"/>
                  </a:lnTo>
                  <a:lnTo>
                    <a:pt x="554545" y="674890"/>
                  </a:lnTo>
                  <a:lnTo>
                    <a:pt x="530669" y="636409"/>
                  </a:lnTo>
                  <a:lnTo>
                    <a:pt x="501319" y="602195"/>
                  </a:lnTo>
                  <a:lnTo>
                    <a:pt x="467093" y="572846"/>
                  </a:lnTo>
                  <a:lnTo>
                    <a:pt x="428625" y="548957"/>
                  </a:lnTo>
                  <a:lnTo>
                    <a:pt x="386486" y="531152"/>
                  </a:lnTo>
                  <a:lnTo>
                    <a:pt x="341299" y="520026"/>
                  </a:lnTo>
                  <a:lnTo>
                    <a:pt x="293662" y="516191"/>
                  </a:lnTo>
                  <a:lnTo>
                    <a:pt x="246024" y="520026"/>
                  </a:lnTo>
                  <a:lnTo>
                    <a:pt x="200837" y="531152"/>
                  </a:lnTo>
                  <a:lnTo>
                    <a:pt x="158711" y="548957"/>
                  </a:lnTo>
                  <a:lnTo>
                    <a:pt x="120230" y="572846"/>
                  </a:lnTo>
                  <a:lnTo>
                    <a:pt x="86017" y="602195"/>
                  </a:lnTo>
                  <a:lnTo>
                    <a:pt x="56667" y="636409"/>
                  </a:lnTo>
                  <a:lnTo>
                    <a:pt x="32778" y="674890"/>
                  </a:lnTo>
                  <a:lnTo>
                    <a:pt x="14973" y="717016"/>
                  </a:lnTo>
                  <a:lnTo>
                    <a:pt x="3848" y="762203"/>
                  </a:lnTo>
                  <a:lnTo>
                    <a:pt x="0" y="809840"/>
                  </a:lnTo>
                  <a:lnTo>
                    <a:pt x="3848" y="857465"/>
                  </a:lnTo>
                  <a:lnTo>
                    <a:pt x="14973" y="902652"/>
                  </a:lnTo>
                  <a:lnTo>
                    <a:pt x="32778" y="944791"/>
                  </a:lnTo>
                  <a:lnTo>
                    <a:pt x="56667" y="983272"/>
                  </a:lnTo>
                  <a:lnTo>
                    <a:pt x="86017" y="1017485"/>
                  </a:lnTo>
                  <a:lnTo>
                    <a:pt x="120230" y="1046835"/>
                  </a:lnTo>
                  <a:lnTo>
                    <a:pt x="158711" y="1070724"/>
                  </a:lnTo>
                  <a:lnTo>
                    <a:pt x="200837" y="1088529"/>
                  </a:lnTo>
                  <a:lnTo>
                    <a:pt x="246024" y="1099654"/>
                  </a:lnTo>
                  <a:lnTo>
                    <a:pt x="293662" y="1103503"/>
                  </a:lnTo>
                  <a:lnTo>
                    <a:pt x="341299" y="1099654"/>
                  </a:lnTo>
                  <a:lnTo>
                    <a:pt x="386486" y="1088529"/>
                  </a:lnTo>
                  <a:lnTo>
                    <a:pt x="428625" y="1070724"/>
                  </a:lnTo>
                  <a:lnTo>
                    <a:pt x="467093" y="1046835"/>
                  </a:lnTo>
                  <a:lnTo>
                    <a:pt x="501319" y="1017485"/>
                  </a:lnTo>
                  <a:lnTo>
                    <a:pt x="530669" y="983272"/>
                  </a:lnTo>
                  <a:lnTo>
                    <a:pt x="554545" y="944791"/>
                  </a:lnTo>
                  <a:lnTo>
                    <a:pt x="572350" y="902652"/>
                  </a:lnTo>
                  <a:lnTo>
                    <a:pt x="583488" y="857465"/>
                  </a:lnTo>
                  <a:lnTo>
                    <a:pt x="587324" y="809840"/>
                  </a:lnTo>
                  <a:close/>
                </a:path>
                <a:path w="1760854" h="1103629" extrusionOk="0">
                  <a:moveTo>
                    <a:pt x="1760524" y="854570"/>
                  </a:moveTo>
                  <a:lnTo>
                    <a:pt x="1758391" y="807504"/>
                  </a:lnTo>
                  <a:lnTo>
                    <a:pt x="1753743" y="760603"/>
                  </a:lnTo>
                  <a:lnTo>
                    <a:pt x="1746554" y="713994"/>
                  </a:lnTo>
                  <a:lnTo>
                    <a:pt x="1736864" y="667791"/>
                  </a:lnTo>
                  <a:lnTo>
                    <a:pt x="1724660" y="622096"/>
                  </a:lnTo>
                  <a:lnTo>
                    <a:pt x="1709940" y="577024"/>
                  </a:lnTo>
                  <a:lnTo>
                    <a:pt x="1692744" y="532676"/>
                  </a:lnTo>
                  <a:lnTo>
                    <a:pt x="1673047" y="489178"/>
                  </a:lnTo>
                  <a:lnTo>
                    <a:pt x="1650873" y="446633"/>
                  </a:lnTo>
                  <a:lnTo>
                    <a:pt x="1626222" y="405155"/>
                  </a:lnTo>
                  <a:lnTo>
                    <a:pt x="1599107" y="364858"/>
                  </a:lnTo>
                  <a:lnTo>
                    <a:pt x="1569529" y="325843"/>
                  </a:lnTo>
                  <a:lnTo>
                    <a:pt x="1537500" y="288226"/>
                  </a:lnTo>
                  <a:lnTo>
                    <a:pt x="1503019" y="252120"/>
                  </a:lnTo>
                  <a:lnTo>
                    <a:pt x="1466100" y="217627"/>
                  </a:lnTo>
                  <a:lnTo>
                    <a:pt x="1427276" y="185305"/>
                  </a:lnTo>
                  <a:lnTo>
                    <a:pt x="1387157" y="155600"/>
                  </a:lnTo>
                  <a:lnTo>
                    <a:pt x="1345844" y="128511"/>
                  </a:lnTo>
                  <a:lnTo>
                    <a:pt x="1303451" y="104038"/>
                  </a:lnTo>
                  <a:lnTo>
                    <a:pt x="1260081" y="82156"/>
                  </a:lnTo>
                  <a:lnTo>
                    <a:pt x="1215859" y="62877"/>
                  </a:lnTo>
                  <a:lnTo>
                    <a:pt x="1170889" y="46189"/>
                  </a:lnTo>
                  <a:lnTo>
                    <a:pt x="1125283" y="32080"/>
                  </a:lnTo>
                  <a:lnTo>
                    <a:pt x="1079144" y="20535"/>
                  </a:lnTo>
                  <a:lnTo>
                    <a:pt x="1032598" y="11569"/>
                  </a:lnTo>
                  <a:lnTo>
                    <a:pt x="985735" y="5168"/>
                  </a:lnTo>
                  <a:lnTo>
                    <a:pt x="938695" y="1308"/>
                  </a:lnTo>
                  <a:lnTo>
                    <a:pt x="891552" y="0"/>
                  </a:lnTo>
                  <a:lnTo>
                    <a:pt x="844448" y="1231"/>
                  </a:lnTo>
                  <a:lnTo>
                    <a:pt x="797483" y="4991"/>
                  </a:lnTo>
                  <a:lnTo>
                    <a:pt x="750760" y="11290"/>
                  </a:lnTo>
                  <a:lnTo>
                    <a:pt x="704405" y="20091"/>
                  </a:lnTo>
                  <a:lnTo>
                    <a:pt x="658520" y="31419"/>
                  </a:lnTo>
                  <a:lnTo>
                    <a:pt x="613219" y="45237"/>
                  </a:lnTo>
                  <a:lnTo>
                    <a:pt x="605142" y="91922"/>
                  </a:lnTo>
                  <a:lnTo>
                    <a:pt x="599630" y="138861"/>
                  </a:lnTo>
                  <a:lnTo>
                    <a:pt x="596671" y="185953"/>
                  </a:lnTo>
                  <a:lnTo>
                    <a:pt x="596252" y="233095"/>
                  </a:lnTo>
                  <a:lnTo>
                    <a:pt x="598373" y="280174"/>
                  </a:lnTo>
                  <a:lnTo>
                    <a:pt x="603021" y="327075"/>
                  </a:lnTo>
                  <a:lnTo>
                    <a:pt x="610196" y="373672"/>
                  </a:lnTo>
                  <a:lnTo>
                    <a:pt x="619874" y="419887"/>
                  </a:lnTo>
                  <a:lnTo>
                    <a:pt x="632079" y="465582"/>
                  </a:lnTo>
                  <a:lnTo>
                    <a:pt x="646772" y="510654"/>
                  </a:lnTo>
                  <a:lnTo>
                    <a:pt x="663968" y="555002"/>
                  </a:lnTo>
                  <a:lnTo>
                    <a:pt x="683653" y="598500"/>
                  </a:lnTo>
                  <a:lnTo>
                    <a:pt x="705815" y="641045"/>
                  </a:lnTo>
                  <a:lnTo>
                    <a:pt x="730465" y="682523"/>
                  </a:lnTo>
                  <a:lnTo>
                    <a:pt x="757567" y="722820"/>
                  </a:lnTo>
                  <a:lnTo>
                    <a:pt x="787146" y="761834"/>
                  </a:lnTo>
                  <a:lnTo>
                    <a:pt x="819162" y="799452"/>
                  </a:lnTo>
                  <a:lnTo>
                    <a:pt x="853643" y="835558"/>
                  </a:lnTo>
                  <a:lnTo>
                    <a:pt x="890549" y="870051"/>
                  </a:lnTo>
                  <a:lnTo>
                    <a:pt x="929386" y="902385"/>
                  </a:lnTo>
                  <a:lnTo>
                    <a:pt x="969518" y="932091"/>
                  </a:lnTo>
                  <a:lnTo>
                    <a:pt x="1010843" y="959192"/>
                  </a:lnTo>
                  <a:lnTo>
                    <a:pt x="1053249" y="983665"/>
                  </a:lnTo>
                  <a:lnTo>
                    <a:pt x="1096632" y="1005547"/>
                  </a:lnTo>
                  <a:lnTo>
                    <a:pt x="1140866" y="1024826"/>
                  </a:lnTo>
                  <a:lnTo>
                    <a:pt x="1185837" y="1041514"/>
                  </a:lnTo>
                  <a:lnTo>
                    <a:pt x="1231455" y="1055624"/>
                  </a:lnTo>
                  <a:lnTo>
                    <a:pt x="1277607" y="1067155"/>
                  </a:lnTo>
                  <a:lnTo>
                    <a:pt x="1324165" y="1076121"/>
                  </a:lnTo>
                  <a:lnTo>
                    <a:pt x="1371028" y="1082535"/>
                  </a:lnTo>
                  <a:lnTo>
                    <a:pt x="1418082" y="1086383"/>
                  </a:lnTo>
                  <a:lnTo>
                    <a:pt x="1465224" y="1087678"/>
                  </a:lnTo>
                  <a:lnTo>
                    <a:pt x="1512328" y="1086446"/>
                  </a:lnTo>
                  <a:lnTo>
                    <a:pt x="1559306" y="1082675"/>
                  </a:lnTo>
                  <a:lnTo>
                    <a:pt x="1606016" y="1076388"/>
                  </a:lnTo>
                  <a:lnTo>
                    <a:pt x="1652384" y="1067574"/>
                  </a:lnTo>
                  <a:lnTo>
                    <a:pt x="1698269" y="1056259"/>
                  </a:lnTo>
                  <a:lnTo>
                    <a:pt x="1743570" y="1042428"/>
                  </a:lnTo>
                  <a:lnTo>
                    <a:pt x="1751647" y="995756"/>
                  </a:lnTo>
                  <a:lnTo>
                    <a:pt x="1757146" y="948804"/>
                  </a:lnTo>
                  <a:lnTo>
                    <a:pt x="1760105" y="901712"/>
                  </a:lnTo>
                  <a:lnTo>
                    <a:pt x="1760524" y="85457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3"/>
            <p:cNvSpPr/>
            <p:nvPr/>
          </p:nvSpPr>
          <p:spPr>
            <a:xfrm>
              <a:off x="6476255" y="7253016"/>
              <a:ext cx="587375" cy="587375"/>
            </a:xfrm>
            <a:custGeom>
              <a:avLst/>
              <a:gdLst/>
              <a:ahLst/>
              <a:cxnLst/>
              <a:rect l="l" t="t" r="r" b="b"/>
              <a:pathLst>
                <a:path w="587375" h="587375" extrusionOk="0">
                  <a:moveTo>
                    <a:pt x="293661" y="0"/>
                  </a:moveTo>
                  <a:lnTo>
                    <a:pt x="246027" y="3843"/>
                  </a:lnTo>
                  <a:lnTo>
                    <a:pt x="200840" y="14970"/>
                  </a:lnTo>
                  <a:lnTo>
                    <a:pt x="158706" y="32777"/>
                  </a:lnTo>
                  <a:lnTo>
                    <a:pt x="120227" y="56658"/>
                  </a:lnTo>
                  <a:lnTo>
                    <a:pt x="86010" y="86009"/>
                  </a:lnTo>
                  <a:lnTo>
                    <a:pt x="56658" y="120225"/>
                  </a:lnTo>
                  <a:lnTo>
                    <a:pt x="32777" y="158702"/>
                  </a:lnTo>
                  <a:lnTo>
                    <a:pt x="14970" y="200835"/>
                  </a:lnTo>
                  <a:lnTo>
                    <a:pt x="3843" y="246020"/>
                  </a:lnTo>
                  <a:lnTo>
                    <a:pt x="0" y="293651"/>
                  </a:lnTo>
                  <a:lnTo>
                    <a:pt x="3843" y="341285"/>
                  </a:lnTo>
                  <a:lnTo>
                    <a:pt x="14970" y="386472"/>
                  </a:lnTo>
                  <a:lnTo>
                    <a:pt x="32777" y="428607"/>
                  </a:lnTo>
                  <a:lnTo>
                    <a:pt x="56658" y="467085"/>
                  </a:lnTo>
                  <a:lnTo>
                    <a:pt x="86010" y="501302"/>
                  </a:lnTo>
                  <a:lnTo>
                    <a:pt x="120227" y="530654"/>
                  </a:lnTo>
                  <a:lnTo>
                    <a:pt x="158706" y="554536"/>
                  </a:lnTo>
                  <a:lnTo>
                    <a:pt x="200840" y="572343"/>
                  </a:lnTo>
                  <a:lnTo>
                    <a:pt x="246027" y="583470"/>
                  </a:lnTo>
                  <a:lnTo>
                    <a:pt x="293661" y="587314"/>
                  </a:lnTo>
                  <a:lnTo>
                    <a:pt x="341295" y="583470"/>
                  </a:lnTo>
                  <a:lnTo>
                    <a:pt x="386482" y="572343"/>
                  </a:lnTo>
                  <a:lnTo>
                    <a:pt x="428617" y="554536"/>
                  </a:lnTo>
                  <a:lnTo>
                    <a:pt x="467095" y="530654"/>
                  </a:lnTo>
                  <a:lnTo>
                    <a:pt x="501312" y="501302"/>
                  </a:lnTo>
                  <a:lnTo>
                    <a:pt x="530664" y="467085"/>
                  </a:lnTo>
                  <a:lnTo>
                    <a:pt x="554545" y="428607"/>
                  </a:lnTo>
                  <a:lnTo>
                    <a:pt x="572352" y="386472"/>
                  </a:lnTo>
                  <a:lnTo>
                    <a:pt x="583480" y="341285"/>
                  </a:lnTo>
                  <a:lnTo>
                    <a:pt x="587323" y="293651"/>
                  </a:lnTo>
                  <a:lnTo>
                    <a:pt x="583480" y="246020"/>
                  </a:lnTo>
                  <a:lnTo>
                    <a:pt x="572352" y="200835"/>
                  </a:lnTo>
                  <a:lnTo>
                    <a:pt x="554545" y="158702"/>
                  </a:lnTo>
                  <a:lnTo>
                    <a:pt x="530664" y="120225"/>
                  </a:lnTo>
                  <a:lnTo>
                    <a:pt x="501312" y="86009"/>
                  </a:lnTo>
                  <a:lnTo>
                    <a:pt x="467095" y="56658"/>
                  </a:lnTo>
                  <a:lnTo>
                    <a:pt x="428617" y="32777"/>
                  </a:lnTo>
                  <a:lnTo>
                    <a:pt x="386482" y="14970"/>
                  </a:lnTo>
                  <a:lnTo>
                    <a:pt x="341295" y="3843"/>
                  </a:lnTo>
                  <a:lnTo>
                    <a:pt x="293661" y="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3"/>
            <p:cNvSpPr/>
            <p:nvPr/>
          </p:nvSpPr>
          <p:spPr>
            <a:xfrm>
              <a:off x="6476255" y="7987158"/>
              <a:ext cx="587375" cy="587375"/>
            </a:xfrm>
            <a:custGeom>
              <a:avLst/>
              <a:gdLst/>
              <a:ahLst/>
              <a:cxnLst/>
              <a:rect l="l" t="t" r="r" b="b"/>
              <a:pathLst>
                <a:path w="587375" h="587375" extrusionOk="0">
                  <a:moveTo>
                    <a:pt x="293661" y="0"/>
                  </a:moveTo>
                  <a:lnTo>
                    <a:pt x="246027" y="3843"/>
                  </a:lnTo>
                  <a:lnTo>
                    <a:pt x="200840" y="14970"/>
                  </a:lnTo>
                  <a:lnTo>
                    <a:pt x="158706" y="32777"/>
                  </a:lnTo>
                  <a:lnTo>
                    <a:pt x="120227" y="56658"/>
                  </a:lnTo>
                  <a:lnTo>
                    <a:pt x="86010" y="86010"/>
                  </a:lnTo>
                  <a:lnTo>
                    <a:pt x="56658" y="120227"/>
                  </a:lnTo>
                  <a:lnTo>
                    <a:pt x="32777" y="158706"/>
                  </a:lnTo>
                  <a:lnTo>
                    <a:pt x="14970" y="200840"/>
                  </a:lnTo>
                  <a:lnTo>
                    <a:pt x="3843" y="246027"/>
                  </a:lnTo>
                  <a:lnTo>
                    <a:pt x="0" y="293661"/>
                  </a:lnTo>
                  <a:lnTo>
                    <a:pt x="3843" y="341292"/>
                  </a:lnTo>
                  <a:lnTo>
                    <a:pt x="14970" y="386477"/>
                  </a:lnTo>
                  <a:lnTo>
                    <a:pt x="32777" y="428610"/>
                  </a:lnTo>
                  <a:lnTo>
                    <a:pt x="56658" y="467087"/>
                  </a:lnTo>
                  <a:lnTo>
                    <a:pt x="86010" y="501303"/>
                  </a:lnTo>
                  <a:lnTo>
                    <a:pt x="120227" y="530654"/>
                  </a:lnTo>
                  <a:lnTo>
                    <a:pt x="158706" y="554535"/>
                  </a:lnTo>
                  <a:lnTo>
                    <a:pt x="200840" y="572342"/>
                  </a:lnTo>
                  <a:lnTo>
                    <a:pt x="246027" y="583469"/>
                  </a:lnTo>
                  <a:lnTo>
                    <a:pt x="293661" y="587313"/>
                  </a:lnTo>
                  <a:lnTo>
                    <a:pt x="341295" y="583469"/>
                  </a:lnTo>
                  <a:lnTo>
                    <a:pt x="386482" y="572342"/>
                  </a:lnTo>
                  <a:lnTo>
                    <a:pt x="428617" y="554535"/>
                  </a:lnTo>
                  <a:lnTo>
                    <a:pt x="467095" y="530654"/>
                  </a:lnTo>
                  <a:lnTo>
                    <a:pt x="501312" y="501303"/>
                  </a:lnTo>
                  <a:lnTo>
                    <a:pt x="530664" y="467087"/>
                  </a:lnTo>
                  <a:lnTo>
                    <a:pt x="554545" y="428610"/>
                  </a:lnTo>
                  <a:lnTo>
                    <a:pt x="572352" y="386477"/>
                  </a:lnTo>
                  <a:lnTo>
                    <a:pt x="583480" y="341292"/>
                  </a:lnTo>
                  <a:lnTo>
                    <a:pt x="587323" y="293661"/>
                  </a:lnTo>
                  <a:lnTo>
                    <a:pt x="583480" y="246027"/>
                  </a:lnTo>
                  <a:lnTo>
                    <a:pt x="572352" y="200840"/>
                  </a:lnTo>
                  <a:lnTo>
                    <a:pt x="554545" y="158706"/>
                  </a:lnTo>
                  <a:lnTo>
                    <a:pt x="530664" y="120227"/>
                  </a:lnTo>
                  <a:lnTo>
                    <a:pt x="501312" y="86010"/>
                  </a:lnTo>
                  <a:lnTo>
                    <a:pt x="467095" y="56658"/>
                  </a:lnTo>
                  <a:lnTo>
                    <a:pt x="428617" y="32777"/>
                  </a:lnTo>
                  <a:lnTo>
                    <a:pt x="386482" y="14970"/>
                  </a:lnTo>
                  <a:lnTo>
                    <a:pt x="341295" y="3843"/>
                  </a:lnTo>
                  <a:lnTo>
                    <a:pt x="293661" y="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3"/>
            <p:cNvSpPr/>
            <p:nvPr/>
          </p:nvSpPr>
          <p:spPr>
            <a:xfrm>
              <a:off x="4613105" y="7987158"/>
              <a:ext cx="587375" cy="587375"/>
            </a:xfrm>
            <a:custGeom>
              <a:avLst/>
              <a:gdLst/>
              <a:ahLst/>
              <a:cxnLst/>
              <a:rect l="l" t="t" r="r" b="b"/>
              <a:pathLst>
                <a:path w="587375" h="587375" extrusionOk="0">
                  <a:moveTo>
                    <a:pt x="293662" y="0"/>
                  </a:moveTo>
                  <a:lnTo>
                    <a:pt x="246028" y="3843"/>
                  </a:lnTo>
                  <a:lnTo>
                    <a:pt x="200841" y="14970"/>
                  </a:lnTo>
                  <a:lnTo>
                    <a:pt x="158706" y="32777"/>
                  </a:lnTo>
                  <a:lnTo>
                    <a:pt x="120228" y="56658"/>
                  </a:lnTo>
                  <a:lnTo>
                    <a:pt x="86011" y="86010"/>
                  </a:lnTo>
                  <a:lnTo>
                    <a:pt x="56659" y="120227"/>
                  </a:lnTo>
                  <a:lnTo>
                    <a:pt x="32777" y="158706"/>
                  </a:lnTo>
                  <a:lnTo>
                    <a:pt x="14970" y="200840"/>
                  </a:lnTo>
                  <a:lnTo>
                    <a:pt x="3843" y="246027"/>
                  </a:lnTo>
                  <a:lnTo>
                    <a:pt x="0" y="293661"/>
                  </a:lnTo>
                  <a:lnTo>
                    <a:pt x="3843" y="341292"/>
                  </a:lnTo>
                  <a:lnTo>
                    <a:pt x="14970" y="386477"/>
                  </a:lnTo>
                  <a:lnTo>
                    <a:pt x="32777" y="428610"/>
                  </a:lnTo>
                  <a:lnTo>
                    <a:pt x="56659" y="467087"/>
                  </a:lnTo>
                  <a:lnTo>
                    <a:pt x="86011" y="501303"/>
                  </a:lnTo>
                  <a:lnTo>
                    <a:pt x="120228" y="530654"/>
                  </a:lnTo>
                  <a:lnTo>
                    <a:pt x="158706" y="554535"/>
                  </a:lnTo>
                  <a:lnTo>
                    <a:pt x="200841" y="572342"/>
                  </a:lnTo>
                  <a:lnTo>
                    <a:pt x="246028" y="583469"/>
                  </a:lnTo>
                  <a:lnTo>
                    <a:pt x="293662" y="587313"/>
                  </a:lnTo>
                  <a:lnTo>
                    <a:pt x="341296" y="583469"/>
                  </a:lnTo>
                  <a:lnTo>
                    <a:pt x="386482" y="572342"/>
                  </a:lnTo>
                  <a:lnTo>
                    <a:pt x="428617" y="554535"/>
                  </a:lnTo>
                  <a:lnTo>
                    <a:pt x="467096" y="530654"/>
                  </a:lnTo>
                  <a:lnTo>
                    <a:pt x="501313" y="501303"/>
                  </a:lnTo>
                  <a:lnTo>
                    <a:pt x="530665" y="467087"/>
                  </a:lnTo>
                  <a:lnTo>
                    <a:pt x="554546" y="428610"/>
                  </a:lnTo>
                  <a:lnTo>
                    <a:pt x="572353" y="386477"/>
                  </a:lnTo>
                  <a:lnTo>
                    <a:pt x="583481" y="341292"/>
                  </a:lnTo>
                  <a:lnTo>
                    <a:pt x="587324" y="293661"/>
                  </a:lnTo>
                  <a:lnTo>
                    <a:pt x="583481" y="246027"/>
                  </a:lnTo>
                  <a:lnTo>
                    <a:pt x="572353" y="200840"/>
                  </a:lnTo>
                  <a:lnTo>
                    <a:pt x="554546" y="158706"/>
                  </a:lnTo>
                  <a:lnTo>
                    <a:pt x="530665" y="120227"/>
                  </a:lnTo>
                  <a:lnTo>
                    <a:pt x="501313" y="86010"/>
                  </a:lnTo>
                  <a:lnTo>
                    <a:pt x="467096" y="56658"/>
                  </a:lnTo>
                  <a:lnTo>
                    <a:pt x="428617" y="32777"/>
                  </a:lnTo>
                  <a:lnTo>
                    <a:pt x="386482" y="14970"/>
                  </a:lnTo>
                  <a:lnTo>
                    <a:pt x="341296" y="3843"/>
                  </a:lnTo>
                  <a:lnTo>
                    <a:pt x="293662" y="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3"/>
            <p:cNvSpPr/>
            <p:nvPr/>
          </p:nvSpPr>
          <p:spPr>
            <a:xfrm>
              <a:off x="7356709" y="7253013"/>
              <a:ext cx="587375" cy="587375"/>
            </a:xfrm>
            <a:custGeom>
              <a:avLst/>
              <a:gdLst/>
              <a:ahLst/>
              <a:cxnLst/>
              <a:rect l="l" t="t" r="r" b="b"/>
              <a:pathLst>
                <a:path w="587375" h="587375" extrusionOk="0">
                  <a:moveTo>
                    <a:pt x="293662" y="0"/>
                  </a:moveTo>
                  <a:lnTo>
                    <a:pt x="246028" y="3843"/>
                  </a:lnTo>
                  <a:lnTo>
                    <a:pt x="200841" y="14970"/>
                  </a:lnTo>
                  <a:lnTo>
                    <a:pt x="158706" y="32777"/>
                  </a:lnTo>
                  <a:lnTo>
                    <a:pt x="120228" y="56659"/>
                  </a:lnTo>
                  <a:lnTo>
                    <a:pt x="86011" y="86010"/>
                  </a:lnTo>
                  <a:lnTo>
                    <a:pt x="56659" y="120228"/>
                  </a:lnTo>
                  <a:lnTo>
                    <a:pt x="32777" y="158706"/>
                  </a:lnTo>
                  <a:lnTo>
                    <a:pt x="14970" y="200841"/>
                  </a:lnTo>
                  <a:lnTo>
                    <a:pt x="3843" y="246028"/>
                  </a:lnTo>
                  <a:lnTo>
                    <a:pt x="0" y="293662"/>
                  </a:lnTo>
                  <a:lnTo>
                    <a:pt x="3843" y="341293"/>
                  </a:lnTo>
                  <a:lnTo>
                    <a:pt x="14970" y="386477"/>
                  </a:lnTo>
                  <a:lnTo>
                    <a:pt x="32777" y="428610"/>
                  </a:lnTo>
                  <a:lnTo>
                    <a:pt x="56659" y="467087"/>
                  </a:lnTo>
                  <a:lnTo>
                    <a:pt x="86011" y="501304"/>
                  </a:lnTo>
                  <a:lnTo>
                    <a:pt x="120228" y="530655"/>
                  </a:lnTo>
                  <a:lnTo>
                    <a:pt x="158706" y="554536"/>
                  </a:lnTo>
                  <a:lnTo>
                    <a:pt x="200841" y="572343"/>
                  </a:lnTo>
                  <a:lnTo>
                    <a:pt x="246028" y="583470"/>
                  </a:lnTo>
                  <a:lnTo>
                    <a:pt x="293662" y="587314"/>
                  </a:lnTo>
                  <a:lnTo>
                    <a:pt x="341296" y="583470"/>
                  </a:lnTo>
                  <a:lnTo>
                    <a:pt x="386482" y="572343"/>
                  </a:lnTo>
                  <a:lnTo>
                    <a:pt x="428617" y="554536"/>
                  </a:lnTo>
                  <a:lnTo>
                    <a:pt x="467096" y="530655"/>
                  </a:lnTo>
                  <a:lnTo>
                    <a:pt x="501313" y="501304"/>
                  </a:lnTo>
                  <a:lnTo>
                    <a:pt x="530665" y="467087"/>
                  </a:lnTo>
                  <a:lnTo>
                    <a:pt x="554546" y="428610"/>
                  </a:lnTo>
                  <a:lnTo>
                    <a:pt x="572353" y="386477"/>
                  </a:lnTo>
                  <a:lnTo>
                    <a:pt x="583481" y="341293"/>
                  </a:lnTo>
                  <a:lnTo>
                    <a:pt x="587324" y="293662"/>
                  </a:lnTo>
                  <a:lnTo>
                    <a:pt x="583481" y="246028"/>
                  </a:lnTo>
                  <a:lnTo>
                    <a:pt x="572353" y="200841"/>
                  </a:lnTo>
                  <a:lnTo>
                    <a:pt x="554546" y="158706"/>
                  </a:lnTo>
                  <a:lnTo>
                    <a:pt x="530665" y="120228"/>
                  </a:lnTo>
                  <a:lnTo>
                    <a:pt x="501313" y="86010"/>
                  </a:lnTo>
                  <a:lnTo>
                    <a:pt x="467096" y="56659"/>
                  </a:lnTo>
                  <a:lnTo>
                    <a:pt x="428617" y="32777"/>
                  </a:lnTo>
                  <a:lnTo>
                    <a:pt x="386482" y="14970"/>
                  </a:lnTo>
                  <a:lnTo>
                    <a:pt x="341296" y="3843"/>
                  </a:lnTo>
                  <a:lnTo>
                    <a:pt x="293662" y="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3"/>
            <p:cNvSpPr/>
            <p:nvPr/>
          </p:nvSpPr>
          <p:spPr>
            <a:xfrm>
              <a:off x="7356709" y="7987158"/>
              <a:ext cx="587375" cy="587375"/>
            </a:xfrm>
            <a:custGeom>
              <a:avLst/>
              <a:gdLst/>
              <a:ahLst/>
              <a:cxnLst/>
              <a:rect l="l" t="t" r="r" b="b"/>
              <a:pathLst>
                <a:path w="587375" h="587375" extrusionOk="0">
                  <a:moveTo>
                    <a:pt x="293662" y="0"/>
                  </a:moveTo>
                  <a:lnTo>
                    <a:pt x="246028" y="3843"/>
                  </a:lnTo>
                  <a:lnTo>
                    <a:pt x="200841" y="14970"/>
                  </a:lnTo>
                  <a:lnTo>
                    <a:pt x="158706" y="32777"/>
                  </a:lnTo>
                  <a:lnTo>
                    <a:pt x="120228" y="56658"/>
                  </a:lnTo>
                  <a:lnTo>
                    <a:pt x="86011" y="86010"/>
                  </a:lnTo>
                  <a:lnTo>
                    <a:pt x="56659" y="120227"/>
                  </a:lnTo>
                  <a:lnTo>
                    <a:pt x="32777" y="158706"/>
                  </a:lnTo>
                  <a:lnTo>
                    <a:pt x="14970" y="200840"/>
                  </a:lnTo>
                  <a:lnTo>
                    <a:pt x="3843" y="246027"/>
                  </a:lnTo>
                  <a:lnTo>
                    <a:pt x="0" y="293661"/>
                  </a:lnTo>
                  <a:lnTo>
                    <a:pt x="3843" y="341292"/>
                  </a:lnTo>
                  <a:lnTo>
                    <a:pt x="14970" y="386477"/>
                  </a:lnTo>
                  <a:lnTo>
                    <a:pt x="32777" y="428610"/>
                  </a:lnTo>
                  <a:lnTo>
                    <a:pt x="56659" y="467087"/>
                  </a:lnTo>
                  <a:lnTo>
                    <a:pt x="86011" y="501303"/>
                  </a:lnTo>
                  <a:lnTo>
                    <a:pt x="120228" y="530654"/>
                  </a:lnTo>
                  <a:lnTo>
                    <a:pt x="158706" y="554535"/>
                  </a:lnTo>
                  <a:lnTo>
                    <a:pt x="200841" y="572342"/>
                  </a:lnTo>
                  <a:lnTo>
                    <a:pt x="246028" y="583469"/>
                  </a:lnTo>
                  <a:lnTo>
                    <a:pt x="293662" y="587313"/>
                  </a:lnTo>
                  <a:lnTo>
                    <a:pt x="341296" y="583469"/>
                  </a:lnTo>
                  <a:lnTo>
                    <a:pt x="386482" y="572342"/>
                  </a:lnTo>
                  <a:lnTo>
                    <a:pt x="428617" y="554535"/>
                  </a:lnTo>
                  <a:lnTo>
                    <a:pt x="467096" y="530654"/>
                  </a:lnTo>
                  <a:lnTo>
                    <a:pt x="501313" y="501303"/>
                  </a:lnTo>
                  <a:lnTo>
                    <a:pt x="530665" y="467087"/>
                  </a:lnTo>
                  <a:lnTo>
                    <a:pt x="554546" y="428610"/>
                  </a:lnTo>
                  <a:lnTo>
                    <a:pt x="572353" y="386477"/>
                  </a:lnTo>
                  <a:lnTo>
                    <a:pt x="583481" y="341292"/>
                  </a:lnTo>
                  <a:lnTo>
                    <a:pt x="587324" y="293661"/>
                  </a:lnTo>
                  <a:lnTo>
                    <a:pt x="583481" y="246027"/>
                  </a:lnTo>
                  <a:lnTo>
                    <a:pt x="572353" y="200840"/>
                  </a:lnTo>
                  <a:lnTo>
                    <a:pt x="554546" y="158706"/>
                  </a:lnTo>
                  <a:lnTo>
                    <a:pt x="530665" y="120227"/>
                  </a:lnTo>
                  <a:lnTo>
                    <a:pt x="501313" y="86010"/>
                  </a:lnTo>
                  <a:lnTo>
                    <a:pt x="467096" y="56658"/>
                  </a:lnTo>
                  <a:lnTo>
                    <a:pt x="428617" y="32777"/>
                  </a:lnTo>
                  <a:lnTo>
                    <a:pt x="386482" y="14970"/>
                  </a:lnTo>
                  <a:lnTo>
                    <a:pt x="341296" y="3843"/>
                  </a:lnTo>
                  <a:lnTo>
                    <a:pt x="293662" y="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3"/>
            <p:cNvSpPr/>
            <p:nvPr/>
          </p:nvSpPr>
          <p:spPr>
            <a:xfrm>
              <a:off x="5172911" y="7720796"/>
              <a:ext cx="387985" cy="387985"/>
            </a:xfrm>
            <a:custGeom>
              <a:avLst/>
              <a:gdLst/>
              <a:ahLst/>
              <a:cxnLst/>
              <a:rect l="l" t="t" r="r" b="b"/>
              <a:pathLst>
                <a:path w="387985" h="387984" extrusionOk="0">
                  <a:moveTo>
                    <a:pt x="193810" y="0"/>
                  </a:moveTo>
                  <a:lnTo>
                    <a:pt x="149369" y="5118"/>
                  </a:lnTo>
                  <a:lnTo>
                    <a:pt x="108574" y="19700"/>
                  </a:lnTo>
                  <a:lnTo>
                    <a:pt x="72589" y="42580"/>
                  </a:lnTo>
                  <a:lnTo>
                    <a:pt x="42575" y="72595"/>
                  </a:lnTo>
                  <a:lnTo>
                    <a:pt x="19697" y="108583"/>
                  </a:lnTo>
                  <a:lnTo>
                    <a:pt x="5118" y="149379"/>
                  </a:lnTo>
                  <a:lnTo>
                    <a:pt x="0" y="193821"/>
                  </a:lnTo>
                  <a:lnTo>
                    <a:pt x="5118" y="238259"/>
                  </a:lnTo>
                  <a:lnTo>
                    <a:pt x="19697" y="279052"/>
                  </a:lnTo>
                  <a:lnTo>
                    <a:pt x="42575" y="315038"/>
                  </a:lnTo>
                  <a:lnTo>
                    <a:pt x="72589" y="345052"/>
                  </a:lnTo>
                  <a:lnTo>
                    <a:pt x="108574" y="367932"/>
                  </a:lnTo>
                  <a:lnTo>
                    <a:pt x="149369" y="382513"/>
                  </a:lnTo>
                  <a:lnTo>
                    <a:pt x="193810" y="387632"/>
                  </a:lnTo>
                  <a:lnTo>
                    <a:pt x="238251" y="382513"/>
                  </a:lnTo>
                  <a:lnTo>
                    <a:pt x="279046" y="367932"/>
                  </a:lnTo>
                  <a:lnTo>
                    <a:pt x="315031" y="345052"/>
                  </a:lnTo>
                  <a:lnTo>
                    <a:pt x="345044" y="315038"/>
                  </a:lnTo>
                  <a:lnTo>
                    <a:pt x="367922" y="279052"/>
                  </a:lnTo>
                  <a:lnTo>
                    <a:pt x="382502" y="238259"/>
                  </a:lnTo>
                  <a:lnTo>
                    <a:pt x="387620" y="193821"/>
                  </a:lnTo>
                  <a:lnTo>
                    <a:pt x="382502" y="149379"/>
                  </a:lnTo>
                  <a:lnTo>
                    <a:pt x="367922" y="108583"/>
                  </a:lnTo>
                  <a:lnTo>
                    <a:pt x="345044" y="72595"/>
                  </a:lnTo>
                  <a:lnTo>
                    <a:pt x="315031" y="42580"/>
                  </a:lnTo>
                  <a:lnTo>
                    <a:pt x="279046" y="19700"/>
                  </a:lnTo>
                  <a:lnTo>
                    <a:pt x="238251" y="5118"/>
                  </a:lnTo>
                  <a:lnTo>
                    <a:pt x="193810" y="0"/>
                  </a:lnTo>
                  <a:close/>
                </a:path>
              </a:pathLst>
            </a:custGeom>
            <a:solidFill>
              <a:srgbClr val="E5873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3"/>
            <p:cNvSpPr/>
            <p:nvPr/>
          </p:nvSpPr>
          <p:spPr>
            <a:xfrm>
              <a:off x="7016330" y="7720802"/>
              <a:ext cx="387985" cy="387985"/>
            </a:xfrm>
            <a:custGeom>
              <a:avLst/>
              <a:gdLst/>
              <a:ahLst/>
              <a:cxnLst/>
              <a:rect l="l" t="t" r="r" b="b"/>
              <a:pathLst>
                <a:path w="387984" h="387984" extrusionOk="0">
                  <a:moveTo>
                    <a:pt x="193810" y="0"/>
                  </a:moveTo>
                  <a:lnTo>
                    <a:pt x="149372" y="5118"/>
                  </a:lnTo>
                  <a:lnTo>
                    <a:pt x="108579" y="19699"/>
                  </a:lnTo>
                  <a:lnTo>
                    <a:pt x="72593" y="42579"/>
                  </a:lnTo>
                  <a:lnTo>
                    <a:pt x="42579" y="72593"/>
                  </a:lnTo>
                  <a:lnTo>
                    <a:pt x="19699" y="108579"/>
                  </a:lnTo>
                  <a:lnTo>
                    <a:pt x="5118" y="149372"/>
                  </a:lnTo>
                  <a:lnTo>
                    <a:pt x="0" y="193810"/>
                  </a:lnTo>
                  <a:lnTo>
                    <a:pt x="5118" y="238251"/>
                  </a:lnTo>
                  <a:lnTo>
                    <a:pt x="19699" y="279046"/>
                  </a:lnTo>
                  <a:lnTo>
                    <a:pt x="42579" y="315032"/>
                  </a:lnTo>
                  <a:lnTo>
                    <a:pt x="72593" y="345045"/>
                  </a:lnTo>
                  <a:lnTo>
                    <a:pt x="108579" y="367923"/>
                  </a:lnTo>
                  <a:lnTo>
                    <a:pt x="149372" y="382503"/>
                  </a:lnTo>
                  <a:lnTo>
                    <a:pt x="193810" y="387621"/>
                  </a:lnTo>
                  <a:lnTo>
                    <a:pt x="238252" y="382503"/>
                  </a:lnTo>
                  <a:lnTo>
                    <a:pt x="279048" y="367923"/>
                  </a:lnTo>
                  <a:lnTo>
                    <a:pt x="315035" y="345045"/>
                  </a:lnTo>
                  <a:lnTo>
                    <a:pt x="345051" y="315032"/>
                  </a:lnTo>
                  <a:lnTo>
                    <a:pt x="367931" y="279046"/>
                  </a:lnTo>
                  <a:lnTo>
                    <a:pt x="382512" y="238251"/>
                  </a:lnTo>
                  <a:lnTo>
                    <a:pt x="387631" y="193810"/>
                  </a:lnTo>
                  <a:lnTo>
                    <a:pt x="382512" y="149372"/>
                  </a:lnTo>
                  <a:lnTo>
                    <a:pt x="367931" y="108579"/>
                  </a:lnTo>
                  <a:lnTo>
                    <a:pt x="345051" y="72593"/>
                  </a:lnTo>
                  <a:lnTo>
                    <a:pt x="315035" y="42579"/>
                  </a:lnTo>
                  <a:lnTo>
                    <a:pt x="279048" y="19699"/>
                  </a:lnTo>
                  <a:lnTo>
                    <a:pt x="238252" y="5118"/>
                  </a:lnTo>
                  <a:lnTo>
                    <a:pt x="193810" y="0"/>
                  </a:lnTo>
                  <a:close/>
                </a:path>
              </a:pathLst>
            </a:custGeom>
            <a:solidFill>
              <a:srgbClr val="E5873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3"/>
            <p:cNvSpPr/>
            <p:nvPr/>
          </p:nvSpPr>
          <p:spPr>
            <a:xfrm>
              <a:off x="7016333" y="6985858"/>
              <a:ext cx="387985" cy="387985"/>
            </a:xfrm>
            <a:custGeom>
              <a:avLst/>
              <a:gdLst/>
              <a:ahLst/>
              <a:cxnLst/>
              <a:rect l="l" t="t" r="r" b="b"/>
              <a:pathLst>
                <a:path w="387984" h="387984" extrusionOk="0">
                  <a:moveTo>
                    <a:pt x="193810" y="0"/>
                  </a:moveTo>
                  <a:lnTo>
                    <a:pt x="149369" y="5118"/>
                  </a:lnTo>
                  <a:lnTo>
                    <a:pt x="108574" y="19699"/>
                  </a:lnTo>
                  <a:lnTo>
                    <a:pt x="72589" y="42579"/>
                  </a:lnTo>
                  <a:lnTo>
                    <a:pt x="42575" y="72595"/>
                  </a:lnTo>
                  <a:lnTo>
                    <a:pt x="19697" y="108583"/>
                  </a:lnTo>
                  <a:lnTo>
                    <a:pt x="5118" y="149379"/>
                  </a:lnTo>
                  <a:lnTo>
                    <a:pt x="0" y="193821"/>
                  </a:lnTo>
                  <a:lnTo>
                    <a:pt x="5118" y="238258"/>
                  </a:lnTo>
                  <a:lnTo>
                    <a:pt x="19697" y="279052"/>
                  </a:lnTo>
                  <a:lnTo>
                    <a:pt x="42575" y="315037"/>
                  </a:lnTo>
                  <a:lnTo>
                    <a:pt x="72589" y="345052"/>
                  </a:lnTo>
                  <a:lnTo>
                    <a:pt x="108574" y="367931"/>
                  </a:lnTo>
                  <a:lnTo>
                    <a:pt x="149369" y="382512"/>
                  </a:lnTo>
                  <a:lnTo>
                    <a:pt x="193810" y="387631"/>
                  </a:lnTo>
                  <a:lnTo>
                    <a:pt x="238251" y="382512"/>
                  </a:lnTo>
                  <a:lnTo>
                    <a:pt x="279046" y="367931"/>
                  </a:lnTo>
                  <a:lnTo>
                    <a:pt x="315032" y="345052"/>
                  </a:lnTo>
                  <a:lnTo>
                    <a:pt x="345045" y="315037"/>
                  </a:lnTo>
                  <a:lnTo>
                    <a:pt x="367923" y="279052"/>
                  </a:lnTo>
                  <a:lnTo>
                    <a:pt x="382503" y="238258"/>
                  </a:lnTo>
                  <a:lnTo>
                    <a:pt x="387621" y="193821"/>
                  </a:lnTo>
                  <a:lnTo>
                    <a:pt x="382503" y="149379"/>
                  </a:lnTo>
                  <a:lnTo>
                    <a:pt x="367923" y="108583"/>
                  </a:lnTo>
                  <a:lnTo>
                    <a:pt x="345045" y="72595"/>
                  </a:lnTo>
                  <a:lnTo>
                    <a:pt x="315032" y="42579"/>
                  </a:lnTo>
                  <a:lnTo>
                    <a:pt x="279046" y="19699"/>
                  </a:lnTo>
                  <a:lnTo>
                    <a:pt x="238251" y="5118"/>
                  </a:lnTo>
                  <a:lnTo>
                    <a:pt x="193810" y="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3"/>
            <p:cNvSpPr/>
            <p:nvPr/>
          </p:nvSpPr>
          <p:spPr>
            <a:xfrm>
              <a:off x="7512732" y="10262454"/>
              <a:ext cx="1164590" cy="1046480"/>
            </a:xfrm>
            <a:custGeom>
              <a:avLst/>
              <a:gdLst/>
              <a:ahLst/>
              <a:cxnLst/>
              <a:rect l="l" t="t" r="r" b="b"/>
              <a:pathLst>
                <a:path w="1164590" h="1046479" extrusionOk="0">
                  <a:moveTo>
                    <a:pt x="868968" y="0"/>
                  </a:moveTo>
                  <a:lnTo>
                    <a:pt x="821829" y="1304"/>
                  </a:lnTo>
                  <a:lnTo>
                    <a:pt x="774773" y="5155"/>
                  </a:lnTo>
                  <a:lnTo>
                    <a:pt x="727910" y="11560"/>
                  </a:lnTo>
                  <a:lnTo>
                    <a:pt x="681351" y="20525"/>
                  </a:lnTo>
                  <a:lnTo>
                    <a:pt x="635208" y="32059"/>
                  </a:lnTo>
                  <a:lnTo>
                    <a:pt x="589590" y="46168"/>
                  </a:lnTo>
                  <a:lnTo>
                    <a:pt x="544608" y="62859"/>
                  </a:lnTo>
                  <a:lnTo>
                    <a:pt x="500375" y="82140"/>
                  </a:lnTo>
                  <a:lnTo>
                    <a:pt x="457000" y="104017"/>
                  </a:lnTo>
                  <a:lnTo>
                    <a:pt x="414595" y="128497"/>
                  </a:lnTo>
                  <a:lnTo>
                    <a:pt x="373270" y="155588"/>
                  </a:lnTo>
                  <a:lnTo>
                    <a:pt x="333136" y="185297"/>
                  </a:lnTo>
                  <a:lnTo>
                    <a:pt x="294304" y="217631"/>
                  </a:lnTo>
                  <a:lnTo>
                    <a:pt x="257389" y="252119"/>
                  </a:lnTo>
                  <a:lnTo>
                    <a:pt x="222915" y="288228"/>
                  </a:lnTo>
                  <a:lnTo>
                    <a:pt x="190889" y="325846"/>
                  </a:lnTo>
                  <a:lnTo>
                    <a:pt x="161317" y="364861"/>
                  </a:lnTo>
                  <a:lnTo>
                    <a:pt x="134207" y="405164"/>
                  </a:lnTo>
                  <a:lnTo>
                    <a:pt x="109565" y="446643"/>
                  </a:lnTo>
                  <a:lnTo>
                    <a:pt x="87399" y="489188"/>
                  </a:lnTo>
                  <a:lnTo>
                    <a:pt x="67715" y="532686"/>
                  </a:lnTo>
                  <a:lnTo>
                    <a:pt x="50519" y="577028"/>
                  </a:lnTo>
                  <a:lnTo>
                    <a:pt x="35820" y="622103"/>
                  </a:lnTo>
                  <a:lnTo>
                    <a:pt x="23623" y="667800"/>
                  </a:lnTo>
                  <a:lnTo>
                    <a:pt x="13936" y="714007"/>
                  </a:lnTo>
                  <a:lnTo>
                    <a:pt x="6765" y="760614"/>
                  </a:lnTo>
                  <a:lnTo>
                    <a:pt x="2117" y="807509"/>
                  </a:lnTo>
                  <a:lnTo>
                    <a:pt x="0" y="854583"/>
                  </a:lnTo>
                  <a:lnTo>
                    <a:pt x="419" y="901724"/>
                  </a:lnTo>
                  <a:lnTo>
                    <a:pt x="3382" y="948821"/>
                  </a:lnTo>
                  <a:lnTo>
                    <a:pt x="8895" y="995763"/>
                  </a:lnTo>
                  <a:lnTo>
                    <a:pt x="16966" y="1042440"/>
                  </a:lnTo>
                  <a:lnTo>
                    <a:pt x="28966" y="1046102"/>
                  </a:lnTo>
                  <a:lnTo>
                    <a:pt x="559747" y="1046102"/>
                  </a:lnTo>
                  <a:lnTo>
                    <a:pt x="619616" y="1024801"/>
                  </a:lnTo>
                  <a:lnTo>
                    <a:pt x="663839" y="1005522"/>
                  </a:lnTo>
                  <a:lnTo>
                    <a:pt x="707204" y="983647"/>
                  </a:lnTo>
                  <a:lnTo>
                    <a:pt x="749598" y="959170"/>
                  </a:lnTo>
                  <a:lnTo>
                    <a:pt x="790912" y="932084"/>
                  </a:lnTo>
                  <a:lnTo>
                    <a:pt x="831034" y="902382"/>
                  </a:lnTo>
                  <a:lnTo>
                    <a:pt x="869854" y="870057"/>
                  </a:lnTo>
                  <a:lnTo>
                    <a:pt x="906771" y="835568"/>
                  </a:lnTo>
                  <a:lnTo>
                    <a:pt x="941248" y="799459"/>
                  </a:lnTo>
                  <a:lnTo>
                    <a:pt x="973279" y="761842"/>
                  </a:lnTo>
                  <a:lnTo>
                    <a:pt x="1002856" y="722826"/>
                  </a:lnTo>
                  <a:lnTo>
                    <a:pt x="1029974" y="682523"/>
                  </a:lnTo>
                  <a:lnTo>
                    <a:pt x="1054623" y="641045"/>
                  </a:lnTo>
                  <a:lnTo>
                    <a:pt x="1076798" y="598500"/>
                  </a:lnTo>
                  <a:lnTo>
                    <a:pt x="1096492" y="555002"/>
                  </a:lnTo>
                  <a:lnTo>
                    <a:pt x="1113697" y="510660"/>
                  </a:lnTo>
                  <a:lnTo>
                    <a:pt x="1128406" y="465586"/>
                  </a:lnTo>
                  <a:lnTo>
                    <a:pt x="1140612" y="419890"/>
                  </a:lnTo>
                  <a:lnTo>
                    <a:pt x="1150309" y="373683"/>
                  </a:lnTo>
                  <a:lnTo>
                    <a:pt x="1157488" y="327077"/>
                  </a:lnTo>
                  <a:lnTo>
                    <a:pt x="1162144" y="280182"/>
                  </a:lnTo>
                  <a:lnTo>
                    <a:pt x="1164269" y="233109"/>
                  </a:lnTo>
                  <a:lnTo>
                    <a:pt x="1163855" y="185970"/>
                  </a:lnTo>
                  <a:lnTo>
                    <a:pt x="1160896" y="138874"/>
                  </a:lnTo>
                  <a:lnTo>
                    <a:pt x="1155385" y="91933"/>
                  </a:lnTo>
                  <a:lnTo>
                    <a:pt x="1147315" y="45258"/>
                  </a:lnTo>
                  <a:lnTo>
                    <a:pt x="1102012" y="31431"/>
                  </a:lnTo>
                  <a:lnTo>
                    <a:pt x="1056126" y="20108"/>
                  </a:lnTo>
                  <a:lnTo>
                    <a:pt x="1009768" y="11296"/>
                  </a:lnTo>
                  <a:lnTo>
                    <a:pt x="963048" y="5003"/>
                  </a:lnTo>
                  <a:lnTo>
                    <a:pt x="916078" y="1235"/>
                  </a:lnTo>
                  <a:lnTo>
                    <a:pt x="868968" y="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3"/>
            <p:cNvSpPr/>
            <p:nvPr/>
          </p:nvSpPr>
          <p:spPr>
            <a:xfrm>
              <a:off x="6916470" y="8996318"/>
              <a:ext cx="1760855" cy="1103630"/>
            </a:xfrm>
            <a:custGeom>
              <a:avLst/>
              <a:gdLst/>
              <a:ahLst/>
              <a:cxnLst/>
              <a:rect l="l" t="t" r="r" b="b"/>
              <a:pathLst>
                <a:path w="1760854" h="1103629" extrusionOk="0">
                  <a:moveTo>
                    <a:pt x="587324" y="809840"/>
                  </a:moveTo>
                  <a:lnTo>
                    <a:pt x="583488" y="762203"/>
                  </a:lnTo>
                  <a:lnTo>
                    <a:pt x="572363" y="717016"/>
                  </a:lnTo>
                  <a:lnTo>
                    <a:pt x="554558" y="674890"/>
                  </a:lnTo>
                  <a:lnTo>
                    <a:pt x="530669" y="636409"/>
                  </a:lnTo>
                  <a:lnTo>
                    <a:pt x="501319" y="602195"/>
                  </a:lnTo>
                  <a:lnTo>
                    <a:pt x="467106" y="572846"/>
                  </a:lnTo>
                  <a:lnTo>
                    <a:pt x="428625" y="548957"/>
                  </a:lnTo>
                  <a:lnTo>
                    <a:pt x="386486" y="531152"/>
                  </a:lnTo>
                  <a:lnTo>
                    <a:pt x="341299" y="520026"/>
                  </a:lnTo>
                  <a:lnTo>
                    <a:pt x="293662" y="516178"/>
                  </a:lnTo>
                  <a:lnTo>
                    <a:pt x="246037" y="520026"/>
                  </a:lnTo>
                  <a:lnTo>
                    <a:pt x="200850" y="531152"/>
                  </a:lnTo>
                  <a:lnTo>
                    <a:pt x="158711" y="548957"/>
                  </a:lnTo>
                  <a:lnTo>
                    <a:pt x="120230" y="572846"/>
                  </a:lnTo>
                  <a:lnTo>
                    <a:pt x="86017" y="602195"/>
                  </a:lnTo>
                  <a:lnTo>
                    <a:pt x="56667" y="636409"/>
                  </a:lnTo>
                  <a:lnTo>
                    <a:pt x="32778" y="674890"/>
                  </a:lnTo>
                  <a:lnTo>
                    <a:pt x="14973" y="717016"/>
                  </a:lnTo>
                  <a:lnTo>
                    <a:pt x="3848" y="762203"/>
                  </a:lnTo>
                  <a:lnTo>
                    <a:pt x="0" y="809840"/>
                  </a:lnTo>
                  <a:lnTo>
                    <a:pt x="3848" y="857465"/>
                  </a:lnTo>
                  <a:lnTo>
                    <a:pt x="14973" y="902652"/>
                  </a:lnTo>
                  <a:lnTo>
                    <a:pt x="32778" y="944791"/>
                  </a:lnTo>
                  <a:lnTo>
                    <a:pt x="56667" y="983272"/>
                  </a:lnTo>
                  <a:lnTo>
                    <a:pt x="86017" y="1017485"/>
                  </a:lnTo>
                  <a:lnTo>
                    <a:pt x="120230" y="1046835"/>
                  </a:lnTo>
                  <a:lnTo>
                    <a:pt x="158711" y="1070724"/>
                  </a:lnTo>
                  <a:lnTo>
                    <a:pt x="200850" y="1088529"/>
                  </a:lnTo>
                  <a:lnTo>
                    <a:pt x="246037" y="1099654"/>
                  </a:lnTo>
                  <a:lnTo>
                    <a:pt x="293662" y="1103503"/>
                  </a:lnTo>
                  <a:lnTo>
                    <a:pt x="341299" y="1099654"/>
                  </a:lnTo>
                  <a:lnTo>
                    <a:pt x="386486" y="1088529"/>
                  </a:lnTo>
                  <a:lnTo>
                    <a:pt x="428625" y="1070724"/>
                  </a:lnTo>
                  <a:lnTo>
                    <a:pt x="467106" y="1046835"/>
                  </a:lnTo>
                  <a:lnTo>
                    <a:pt x="501319" y="1017485"/>
                  </a:lnTo>
                  <a:lnTo>
                    <a:pt x="530669" y="983272"/>
                  </a:lnTo>
                  <a:lnTo>
                    <a:pt x="554558" y="944791"/>
                  </a:lnTo>
                  <a:lnTo>
                    <a:pt x="572363" y="902652"/>
                  </a:lnTo>
                  <a:lnTo>
                    <a:pt x="583488" y="857465"/>
                  </a:lnTo>
                  <a:lnTo>
                    <a:pt x="587324" y="809840"/>
                  </a:lnTo>
                  <a:close/>
                </a:path>
                <a:path w="1760854" h="1103629" extrusionOk="0">
                  <a:moveTo>
                    <a:pt x="1760524" y="854570"/>
                  </a:moveTo>
                  <a:lnTo>
                    <a:pt x="1758403" y="807504"/>
                  </a:lnTo>
                  <a:lnTo>
                    <a:pt x="1753743" y="760603"/>
                  </a:lnTo>
                  <a:lnTo>
                    <a:pt x="1746567" y="713994"/>
                  </a:lnTo>
                  <a:lnTo>
                    <a:pt x="1736864" y="667791"/>
                  </a:lnTo>
                  <a:lnTo>
                    <a:pt x="1724660" y="622096"/>
                  </a:lnTo>
                  <a:lnTo>
                    <a:pt x="1709953" y="577024"/>
                  </a:lnTo>
                  <a:lnTo>
                    <a:pt x="1692744" y="532676"/>
                  </a:lnTo>
                  <a:lnTo>
                    <a:pt x="1673047" y="489178"/>
                  </a:lnTo>
                  <a:lnTo>
                    <a:pt x="1650873" y="446633"/>
                  </a:lnTo>
                  <a:lnTo>
                    <a:pt x="1626222" y="405155"/>
                  </a:lnTo>
                  <a:lnTo>
                    <a:pt x="1599107" y="364858"/>
                  </a:lnTo>
                  <a:lnTo>
                    <a:pt x="1569529" y="325843"/>
                  </a:lnTo>
                  <a:lnTo>
                    <a:pt x="1537500" y="288226"/>
                  </a:lnTo>
                  <a:lnTo>
                    <a:pt x="1503019" y="252107"/>
                  </a:lnTo>
                  <a:lnTo>
                    <a:pt x="1466100" y="217627"/>
                  </a:lnTo>
                  <a:lnTo>
                    <a:pt x="1427289" y="185305"/>
                  </a:lnTo>
                  <a:lnTo>
                    <a:pt x="1387157" y="155600"/>
                  </a:lnTo>
                  <a:lnTo>
                    <a:pt x="1345844" y="128511"/>
                  </a:lnTo>
                  <a:lnTo>
                    <a:pt x="1303451" y="104038"/>
                  </a:lnTo>
                  <a:lnTo>
                    <a:pt x="1260094" y="82156"/>
                  </a:lnTo>
                  <a:lnTo>
                    <a:pt x="1215872" y="62877"/>
                  </a:lnTo>
                  <a:lnTo>
                    <a:pt x="1170901" y="46189"/>
                  </a:lnTo>
                  <a:lnTo>
                    <a:pt x="1125283" y="32080"/>
                  </a:lnTo>
                  <a:lnTo>
                    <a:pt x="1079157" y="20535"/>
                  </a:lnTo>
                  <a:lnTo>
                    <a:pt x="1032598" y="11569"/>
                  </a:lnTo>
                  <a:lnTo>
                    <a:pt x="985748" y="5156"/>
                  </a:lnTo>
                  <a:lnTo>
                    <a:pt x="938695" y="1308"/>
                  </a:lnTo>
                  <a:lnTo>
                    <a:pt x="891565" y="0"/>
                  </a:lnTo>
                  <a:lnTo>
                    <a:pt x="844461" y="1231"/>
                  </a:lnTo>
                  <a:lnTo>
                    <a:pt x="797483" y="4991"/>
                  </a:lnTo>
                  <a:lnTo>
                    <a:pt x="750773" y="11290"/>
                  </a:lnTo>
                  <a:lnTo>
                    <a:pt x="704405" y="20091"/>
                  </a:lnTo>
                  <a:lnTo>
                    <a:pt x="658520" y="31419"/>
                  </a:lnTo>
                  <a:lnTo>
                    <a:pt x="613219" y="45237"/>
                  </a:lnTo>
                  <a:lnTo>
                    <a:pt x="605155" y="91922"/>
                  </a:lnTo>
                  <a:lnTo>
                    <a:pt x="599630" y="138861"/>
                  </a:lnTo>
                  <a:lnTo>
                    <a:pt x="596671" y="185953"/>
                  </a:lnTo>
                  <a:lnTo>
                    <a:pt x="596252" y="233095"/>
                  </a:lnTo>
                  <a:lnTo>
                    <a:pt x="598373" y="280174"/>
                  </a:lnTo>
                  <a:lnTo>
                    <a:pt x="603021" y="327063"/>
                  </a:lnTo>
                  <a:lnTo>
                    <a:pt x="610196" y="373672"/>
                  </a:lnTo>
                  <a:lnTo>
                    <a:pt x="619874" y="419887"/>
                  </a:lnTo>
                  <a:lnTo>
                    <a:pt x="632079" y="465582"/>
                  </a:lnTo>
                  <a:lnTo>
                    <a:pt x="646772" y="510654"/>
                  </a:lnTo>
                  <a:lnTo>
                    <a:pt x="663968" y="554990"/>
                  </a:lnTo>
                  <a:lnTo>
                    <a:pt x="683653" y="598487"/>
                  </a:lnTo>
                  <a:lnTo>
                    <a:pt x="705815" y="641032"/>
                  </a:lnTo>
                  <a:lnTo>
                    <a:pt x="730465" y="682510"/>
                  </a:lnTo>
                  <a:lnTo>
                    <a:pt x="757567" y="722820"/>
                  </a:lnTo>
                  <a:lnTo>
                    <a:pt x="787146" y="761834"/>
                  </a:lnTo>
                  <a:lnTo>
                    <a:pt x="819162" y="799452"/>
                  </a:lnTo>
                  <a:lnTo>
                    <a:pt x="853643" y="835558"/>
                  </a:lnTo>
                  <a:lnTo>
                    <a:pt x="890549" y="870051"/>
                  </a:lnTo>
                  <a:lnTo>
                    <a:pt x="929386" y="902385"/>
                  </a:lnTo>
                  <a:lnTo>
                    <a:pt x="969518" y="932091"/>
                  </a:lnTo>
                  <a:lnTo>
                    <a:pt x="1010843" y="959180"/>
                  </a:lnTo>
                  <a:lnTo>
                    <a:pt x="1053249" y="983665"/>
                  </a:lnTo>
                  <a:lnTo>
                    <a:pt x="1096632" y="1005547"/>
                  </a:lnTo>
                  <a:lnTo>
                    <a:pt x="1140866" y="1024826"/>
                  </a:lnTo>
                  <a:lnTo>
                    <a:pt x="1185849" y="1041514"/>
                  </a:lnTo>
                  <a:lnTo>
                    <a:pt x="1231468" y="1055624"/>
                  </a:lnTo>
                  <a:lnTo>
                    <a:pt x="1277607" y="1067155"/>
                  </a:lnTo>
                  <a:lnTo>
                    <a:pt x="1324165" y="1076121"/>
                  </a:lnTo>
                  <a:lnTo>
                    <a:pt x="1371028" y="1082522"/>
                  </a:lnTo>
                  <a:lnTo>
                    <a:pt x="1418082" y="1086383"/>
                  </a:lnTo>
                  <a:lnTo>
                    <a:pt x="1465224" y="1087678"/>
                  </a:lnTo>
                  <a:lnTo>
                    <a:pt x="1512328" y="1086446"/>
                  </a:lnTo>
                  <a:lnTo>
                    <a:pt x="1559306" y="1082675"/>
                  </a:lnTo>
                  <a:lnTo>
                    <a:pt x="1606029" y="1076388"/>
                  </a:lnTo>
                  <a:lnTo>
                    <a:pt x="1652384" y="1067574"/>
                  </a:lnTo>
                  <a:lnTo>
                    <a:pt x="1698269" y="1056246"/>
                  </a:lnTo>
                  <a:lnTo>
                    <a:pt x="1743583" y="1042428"/>
                  </a:lnTo>
                  <a:lnTo>
                    <a:pt x="1751647" y="995743"/>
                  </a:lnTo>
                  <a:lnTo>
                    <a:pt x="1757159" y="948804"/>
                  </a:lnTo>
                  <a:lnTo>
                    <a:pt x="1760118" y="901712"/>
                  </a:lnTo>
                  <a:lnTo>
                    <a:pt x="1760524" y="85457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65" name="Google Shape;165;p3"/>
            <p:cNvGrpSpPr/>
            <p:nvPr/>
          </p:nvGrpSpPr>
          <p:grpSpPr>
            <a:xfrm>
              <a:off x="6916482" y="9980276"/>
              <a:ext cx="947791" cy="853736"/>
              <a:chOff x="6916482" y="9980276"/>
              <a:chExt cx="947791" cy="853736"/>
            </a:xfrm>
          </p:grpSpPr>
          <p:sp>
            <p:nvSpPr>
              <p:cNvPr id="166" name="Google Shape;166;p3"/>
              <p:cNvSpPr/>
              <p:nvPr/>
            </p:nvSpPr>
            <p:spPr>
              <a:xfrm>
                <a:off x="6916482" y="10246637"/>
                <a:ext cx="587375" cy="587375"/>
              </a:xfrm>
              <a:custGeom>
                <a:avLst/>
                <a:gdLst/>
                <a:ahLst/>
                <a:cxnLst/>
                <a:rect l="l" t="t" r="r" b="b"/>
                <a:pathLst>
                  <a:path w="587375" h="587375" extrusionOk="0">
                    <a:moveTo>
                      <a:pt x="293662" y="0"/>
                    </a:moveTo>
                    <a:lnTo>
                      <a:pt x="246028" y="3843"/>
                    </a:lnTo>
                    <a:lnTo>
                      <a:pt x="200841" y="14970"/>
                    </a:lnTo>
                    <a:lnTo>
                      <a:pt x="158706" y="32777"/>
                    </a:lnTo>
                    <a:lnTo>
                      <a:pt x="120228" y="56659"/>
                    </a:lnTo>
                    <a:lnTo>
                      <a:pt x="86011" y="86011"/>
                    </a:lnTo>
                    <a:lnTo>
                      <a:pt x="56659" y="120228"/>
                    </a:lnTo>
                    <a:lnTo>
                      <a:pt x="32777" y="158706"/>
                    </a:lnTo>
                    <a:lnTo>
                      <a:pt x="14970" y="200841"/>
                    </a:lnTo>
                    <a:lnTo>
                      <a:pt x="3843" y="246028"/>
                    </a:lnTo>
                    <a:lnTo>
                      <a:pt x="0" y="293662"/>
                    </a:lnTo>
                    <a:lnTo>
                      <a:pt x="3843" y="341293"/>
                    </a:lnTo>
                    <a:lnTo>
                      <a:pt x="14970" y="386478"/>
                    </a:lnTo>
                    <a:lnTo>
                      <a:pt x="32777" y="428611"/>
                    </a:lnTo>
                    <a:lnTo>
                      <a:pt x="56659" y="467088"/>
                    </a:lnTo>
                    <a:lnTo>
                      <a:pt x="86011" y="501304"/>
                    </a:lnTo>
                    <a:lnTo>
                      <a:pt x="120228" y="530655"/>
                    </a:lnTo>
                    <a:lnTo>
                      <a:pt x="158706" y="554536"/>
                    </a:lnTo>
                    <a:lnTo>
                      <a:pt x="200841" y="572343"/>
                    </a:lnTo>
                    <a:lnTo>
                      <a:pt x="246028" y="583470"/>
                    </a:lnTo>
                    <a:lnTo>
                      <a:pt x="293662" y="587314"/>
                    </a:lnTo>
                    <a:lnTo>
                      <a:pt x="341296" y="583470"/>
                    </a:lnTo>
                    <a:lnTo>
                      <a:pt x="386482" y="572343"/>
                    </a:lnTo>
                    <a:lnTo>
                      <a:pt x="428617" y="554536"/>
                    </a:lnTo>
                    <a:lnTo>
                      <a:pt x="467096" y="530655"/>
                    </a:lnTo>
                    <a:lnTo>
                      <a:pt x="501313" y="501304"/>
                    </a:lnTo>
                    <a:lnTo>
                      <a:pt x="530665" y="467088"/>
                    </a:lnTo>
                    <a:lnTo>
                      <a:pt x="554546" y="428611"/>
                    </a:lnTo>
                    <a:lnTo>
                      <a:pt x="572353" y="386478"/>
                    </a:lnTo>
                    <a:lnTo>
                      <a:pt x="583481" y="341293"/>
                    </a:lnTo>
                    <a:lnTo>
                      <a:pt x="587324" y="293662"/>
                    </a:lnTo>
                    <a:lnTo>
                      <a:pt x="583481" y="246028"/>
                    </a:lnTo>
                    <a:lnTo>
                      <a:pt x="572353" y="200841"/>
                    </a:lnTo>
                    <a:lnTo>
                      <a:pt x="554546" y="158706"/>
                    </a:lnTo>
                    <a:lnTo>
                      <a:pt x="530665" y="120228"/>
                    </a:lnTo>
                    <a:lnTo>
                      <a:pt x="501313" y="86011"/>
                    </a:lnTo>
                    <a:lnTo>
                      <a:pt x="467096" y="56659"/>
                    </a:lnTo>
                    <a:lnTo>
                      <a:pt x="428617" y="32777"/>
                    </a:lnTo>
                    <a:lnTo>
                      <a:pt x="386482" y="14970"/>
                    </a:lnTo>
                    <a:lnTo>
                      <a:pt x="341296" y="3843"/>
                    </a:lnTo>
                    <a:lnTo>
                      <a:pt x="293662" y="0"/>
                    </a:lnTo>
                    <a:close/>
                  </a:path>
                </a:pathLst>
              </a:custGeom>
              <a:solidFill>
                <a:srgbClr val="1A5427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167;p3"/>
              <p:cNvSpPr/>
              <p:nvPr/>
            </p:nvSpPr>
            <p:spPr>
              <a:xfrm>
                <a:off x="7476288" y="9980276"/>
                <a:ext cx="387985" cy="387985"/>
              </a:xfrm>
              <a:custGeom>
                <a:avLst/>
                <a:gdLst/>
                <a:ahLst/>
                <a:cxnLst/>
                <a:rect l="l" t="t" r="r" b="b"/>
                <a:pathLst>
                  <a:path w="387984" h="387984" extrusionOk="0">
                    <a:moveTo>
                      <a:pt x="193809" y="0"/>
                    </a:moveTo>
                    <a:lnTo>
                      <a:pt x="149368" y="5118"/>
                    </a:lnTo>
                    <a:lnTo>
                      <a:pt x="108574" y="19699"/>
                    </a:lnTo>
                    <a:lnTo>
                      <a:pt x="72588" y="42579"/>
                    </a:lnTo>
                    <a:lnTo>
                      <a:pt x="42575" y="72595"/>
                    </a:lnTo>
                    <a:lnTo>
                      <a:pt x="19697" y="108583"/>
                    </a:lnTo>
                    <a:lnTo>
                      <a:pt x="5118" y="149379"/>
                    </a:lnTo>
                    <a:lnTo>
                      <a:pt x="0" y="193821"/>
                    </a:lnTo>
                    <a:lnTo>
                      <a:pt x="5118" y="238259"/>
                    </a:lnTo>
                    <a:lnTo>
                      <a:pt x="19697" y="279052"/>
                    </a:lnTo>
                    <a:lnTo>
                      <a:pt x="42575" y="315038"/>
                    </a:lnTo>
                    <a:lnTo>
                      <a:pt x="72588" y="345052"/>
                    </a:lnTo>
                    <a:lnTo>
                      <a:pt x="108574" y="367931"/>
                    </a:lnTo>
                    <a:lnTo>
                      <a:pt x="149368" y="382512"/>
                    </a:lnTo>
                    <a:lnTo>
                      <a:pt x="193809" y="387631"/>
                    </a:lnTo>
                    <a:lnTo>
                      <a:pt x="238251" y="382512"/>
                    </a:lnTo>
                    <a:lnTo>
                      <a:pt x="279046" y="367931"/>
                    </a:lnTo>
                    <a:lnTo>
                      <a:pt x="315031" y="345052"/>
                    </a:lnTo>
                    <a:lnTo>
                      <a:pt x="345044" y="315038"/>
                    </a:lnTo>
                    <a:lnTo>
                      <a:pt x="367922" y="279052"/>
                    </a:lnTo>
                    <a:lnTo>
                      <a:pt x="382502" y="238259"/>
                    </a:lnTo>
                    <a:lnTo>
                      <a:pt x="387620" y="193821"/>
                    </a:lnTo>
                    <a:lnTo>
                      <a:pt x="382502" y="149379"/>
                    </a:lnTo>
                    <a:lnTo>
                      <a:pt x="367922" y="108583"/>
                    </a:lnTo>
                    <a:lnTo>
                      <a:pt x="345044" y="72595"/>
                    </a:lnTo>
                    <a:lnTo>
                      <a:pt x="315031" y="42579"/>
                    </a:lnTo>
                    <a:lnTo>
                      <a:pt x="279046" y="19699"/>
                    </a:lnTo>
                    <a:lnTo>
                      <a:pt x="238251" y="5118"/>
                    </a:lnTo>
                    <a:lnTo>
                      <a:pt x="193809" y="0"/>
                    </a:lnTo>
                    <a:close/>
                  </a:path>
                </a:pathLst>
              </a:custGeom>
              <a:solidFill>
                <a:srgbClr val="007DF0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8" name="Google Shape;168;p3"/>
            <p:cNvSpPr/>
            <p:nvPr/>
          </p:nvSpPr>
          <p:spPr>
            <a:xfrm>
              <a:off x="7016333" y="8455734"/>
              <a:ext cx="387985" cy="387985"/>
            </a:xfrm>
            <a:custGeom>
              <a:avLst/>
              <a:gdLst/>
              <a:ahLst/>
              <a:cxnLst/>
              <a:rect l="l" t="t" r="r" b="b"/>
              <a:pathLst>
                <a:path w="387984" h="387984" extrusionOk="0">
                  <a:moveTo>
                    <a:pt x="193810" y="0"/>
                  </a:moveTo>
                  <a:lnTo>
                    <a:pt x="149369" y="5118"/>
                  </a:lnTo>
                  <a:lnTo>
                    <a:pt x="108574" y="19699"/>
                  </a:lnTo>
                  <a:lnTo>
                    <a:pt x="72589" y="42579"/>
                  </a:lnTo>
                  <a:lnTo>
                    <a:pt x="42575" y="72595"/>
                  </a:lnTo>
                  <a:lnTo>
                    <a:pt x="19697" y="108582"/>
                  </a:lnTo>
                  <a:lnTo>
                    <a:pt x="5118" y="149378"/>
                  </a:lnTo>
                  <a:lnTo>
                    <a:pt x="0" y="193820"/>
                  </a:lnTo>
                  <a:lnTo>
                    <a:pt x="5118" y="238258"/>
                  </a:lnTo>
                  <a:lnTo>
                    <a:pt x="19697" y="279051"/>
                  </a:lnTo>
                  <a:lnTo>
                    <a:pt x="42575" y="315037"/>
                  </a:lnTo>
                  <a:lnTo>
                    <a:pt x="72589" y="345052"/>
                  </a:lnTo>
                  <a:lnTo>
                    <a:pt x="108574" y="367931"/>
                  </a:lnTo>
                  <a:lnTo>
                    <a:pt x="149369" y="382512"/>
                  </a:lnTo>
                  <a:lnTo>
                    <a:pt x="193810" y="387631"/>
                  </a:lnTo>
                  <a:lnTo>
                    <a:pt x="238251" y="382512"/>
                  </a:lnTo>
                  <a:lnTo>
                    <a:pt x="279046" y="367931"/>
                  </a:lnTo>
                  <a:lnTo>
                    <a:pt x="315032" y="345052"/>
                  </a:lnTo>
                  <a:lnTo>
                    <a:pt x="345045" y="315037"/>
                  </a:lnTo>
                  <a:lnTo>
                    <a:pt x="367923" y="279051"/>
                  </a:lnTo>
                  <a:lnTo>
                    <a:pt x="382503" y="238258"/>
                  </a:lnTo>
                  <a:lnTo>
                    <a:pt x="387621" y="193820"/>
                  </a:lnTo>
                  <a:lnTo>
                    <a:pt x="382503" y="149378"/>
                  </a:lnTo>
                  <a:lnTo>
                    <a:pt x="367923" y="108582"/>
                  </a:lnTo>
                  <a:lnTo>
                    <a:pt x="345045" y="72595"/>
                  </a:lnTo>
                  <a:lnTo>
                    <a:pt x="315032" y="42579"/>
                  </a:lnTo>
                  <a:lnTo>
                    <a:pt x="279046" y="19699"/>
                  </a:lnTo>
                  <a:lnTo>
                    <a:pt x="238251" y="5118"/>
                  </a:lnTo>
                  <a:lnTo>
                    <a:pt x="193810" y="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3"/>
            <p:cNvSpPr/>
            <p:nvPr/>
          </p:nvSpPr>
          <p:spPr>
            <a:xfrm>
              <a:off x="5209355" y="3484012"/>
              <a:ext cx="1164590" cy="1087755"/>
            </a:xfrm>
            <a:custGeom>
              <a:avLst/>
              <a:gdLst/>
              <a:ahLst/>
              <a:cxnLst/>
              <a:rect l="l" t="t" r="r" b="b"/>
              <a:pathLst>
                <a:path w="1164589" h="1087754" extrusionOk="0">
                  <a:moveTo>
                    <a:pt x="868967" y="0"/>
                  </a:moveTo>
                  <a:lnTo>
                    <a:pt x="821829" y="1304"/>
                  </a:lnTo>
                  <a:lnTo>
                    <a:pt x="774773" y="5155"/>
                  </a:lnTo>
                  <a:lnTo>
                    <a:pt x="727910" y="11560"/>
                  </a:lnTo>
                  <a:lnTo>
                    <a:pt x="681351" y="20526"/>
                  </a:lnTo>
                  <a:lnTo>
                    <a:pt x="635207" y="32059"/>
                  </a:lnTo>
                  <a:lnTo>
                    <a:pt x="589589" y="46168"/>
                  </a:lnTo>
                  <a:lnTo>
                    <a:pt x="544608" y="62859"/>
                  </a:lnTo>
                  <a:lnTo>
                    <a:pt x="500374" y="82140"/>
                  </a:lnTo>
                  <a:lnTo>
                    <a:pt x="457000" y="104017"/>
                  </a:lnTo>
                  <a:lnTo>
                    <a:pt x="414594" y="128497"/>
                  </a:lnTo>
                  <a:lnTo>
                    <a:pt x="373269" y="155588"/>
                  </a:lnTo>
                  <a:lnTo>
                    <a:pt x="333135" y="185297"/>
                  </a:lnTo>
                  <a:lnTo>
                    <a:pt x="294304" y="217631"/>
                  </a:lnTo>
                  <a:lnTo>
                    <a:pt x="257389" y="252120"/>
                  </a:lnTo>
                  <a:lnTo>
                    <a:pt x="222914" y="288228"/>
                  </a:lnTo>
                  <a:lnTo>
                    <a:pt x="190888" y="325846"/>
                  </a:lnTo>
                  <a:lnTo>
                    <a:pt x="161317" y="364861"/>
                  </a:lnTo>
                  <a:lnTo>
                    <a:pt x="134206" y="405164"/>
                  </a:lnTo>
                  <a:lnTo>
                    <a:pt x="109565" y="446643"/>
                  </a:lnTo>
                  <a:lnTo>
                    <a:pt x="87399" y="489187"/>
                  </a:lnTo>
                  <a:lnTo>
                    <a:pt x="67714" y="532686"/>
                  </a:lnTo>
                  <a:lnTo>
                    <a:pt x="50519" y="577028"/>
                  </a:lnTo>
                  <a:lnTo>
                    <a:pt x="35820" y="622103"/>
                  </a:lnTo>
                  <a:lnTo>
                    <a:pt x="23623" y="667799"/>
                  </a:lnTo>
                  <a:lnTo>
                    <a:pt x="13936" y="714006"/>
                  </a:lnTo>
                  <a:lnTo>
                    <a:pt x="6765" y="760613"/>
                  </a:lnTo>
                  <a:lnTo>
                    <a:pt x="2117" y="807509"/>
                  </a:lnTo>
                  <a:lnTo>
                    <a:pt x="0" y="854583"/>
                  </a:lnTo>
                  <a:lnTo>
                    <a:pt x="419" y="901724"/>
                  </a:lnTo>
                  <a:lnTo>
                    <a:pt x="3382" y="948821"/>
                  </a:lnTo>
                  <a:lnTo>
                    <a:pt x="8896" y="995764"/>
                  </a:lnTo>
                  <a:lnTo>
                    <a:pt x="16967" y="1042440"/>
                  </a:lnTo>
                  <a:lnTo>
                    <a:pt x="62272" y="1056265"/>
                  </a:lnTo>
                  <a:lnTo>
                    <a:pt x="108160" y="1067585"/>
                  </a:lnTo>
                  <a:lnTo>
                    <a:pt x="154518" y="1076394"/>
                  </a:lnTo>
                  <a:lnTo>
                    <a:pt x="201236" y="1082683"/>
                  </a:lnTo>
                  <a:lnTo>
                    <a:pt x="248203" y="1086447"/>
                  </a:lnTo>
                  <a:lnTo>
                    <a:pt x="295309" y="1087679"/>
                  </a:lnTo>
                  <a:lnTo>
                    <a:pt x="342442" y="1086371"/>
                  </a:lnTo>
                  <a:lnTo>
                    <a:pt x="389493" y="1082516"/>
                  </a:lnTo>
                  <a:lnTo>
                    <a:pt x="436349" y="1076108"/>
                  </a:lnTo>
                  <a:lnTo>
                    <a:pt x="482900" y="1067139"/>
                  </a:lnTo>
                  <a:lnTo>
                    <a:pt x="529035" y="1055603"/>
                  </a:lnTo>
                  <a:lnTo>
                    <a:pt x="574644" y="1041493"/>
                  </a:lnTo>
                  <a:lnTo>
                    <a:pt x="619616" y="1024801"/>
                  </a:lnTo>
                  <a:lnTo>
                    <a:pt x="663839" y="1005522"/>
                  </a:lnTo>
                  <a:lnTo>
                    <a:pt x="707203" y="983647"/>
                  </a:lnTo>
                  <a:lnTo>
                    <a:pt x="749598" y="959170"/>
                  </a:lnTo>
                  <a:lnTo>
                    <a:pt x="790912" y="932084"/>
                  </a:lnTo>
                  <a:lnTo>
                    <a:pt x="831034" y="902382"/>
                  </a:lnTo>
                  <a:lnTo>
                    <a:pt x="869854" y="870057"/>
                  </a:lnTo>
                  <a:lnTo>
                    <a:pt x="906770" y="835568"/>
                  </a:lnTo>
                  <a:lnTo>
                    <a:pt x="941248" y="799459"/>
                  </a:lnTo>
                  <a:lnTo>
                    <a:pt x="973278" y="761842"/>
                  </a:lnTo>
                  <a:lnTo>
                    <a:pt x="1002856" y="722826"/>
                  </a:lnTo>
                  <a:lnTo>
                    <a:pt x="1029973" y="682523"/>
                  </a:lnTo>
                  <a:lnTo>
                    <a:pt x="1054623" y="641045"/>
                  </a:lnTo>
                  <a:lnTo>
                    <a:pt x="1076798" y="598500"/>
                  </a:lnTo>
                  <a:lnTo>
                    <a:pt x="1096491" y="555002"/>
                  </a:lnTo>
                  <a:lnTo>
                    <a:pt x="1113696" y="510660"/>
                  </a:lnTo>
                  <a:lnTo>
                    <a:pt x="1128405" y="465586"/>
                  </a:lnTo>
                  <a:lnTo>
                    <a:pt x="1140612" y="419890"/>
                  </a:lnTo>
                  <a:lnTo>
                    <a:pt x="1150308" y="373683"/>
                  </a:lnTo>
                  <a:lnTo>
                    <a:pt x="1157488" y="327077"/>
                  </a:lnTo>
                  <a:lnTo>
                    <a:pt x="1162143" y="280182"/>
                  </a:lnTo>
                  <a:lnTo>
                    <a:pt x="1164268" y="233109"/>
                  </a:lnTo>
                  <a:lnTo>
                    <a:pt x="1163854" y="185969"/>
                  </a:lnTo>
                  <a:lnTo>
                    <a:pt x="1160896" y="138873"/>
                  </a:lnTo>
                  <a:lnTo>
                    <a:pt x="1155385" y="91932"/>
                  </a:lnTo>
                  <a:lnTo>
                    <a:pt x="1147315" y="45257"/>
                  </a:lnTo>
                  <a:lnTo>
                    <a:pt x="1102012" y="31430"/>
                  </a:lnTo>
                  <a:lnTo>
                    <a:pt x="1056125" y="20107"/>
                  </a:lnTo>
                  <a:lnTo>
                    <a:pt x="1009767" y="11296"/>
                  </a:lnTo>
                  <a:lnTo>
                    <a:pt x="963047" y="5003"/>
                  </a:lnTo>
                  <a:lnTo>
                    <a:pt x="916077" y="1235"/>
                  </a:lnTo>
                  <a:lnTo>
                    <a:pt x="868967" y="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3"/>
            <p:cNvSpPr/>
            <p:nvPr/>
          </p:nvSpPr>
          <p:spPr>
            <a:xfrm>
              <a:off x="4613097" y="2217870"/>
              <a:ext cx="1760855" cy="1103630"/>
            </a:xfrm>
            <a:custGeom>
              <a:avLst/>
              <a:gdLst/>
              <a:ahLst/>
              <a:cxnLst/>
              <a:rect l="l" t="t" r="r" b="b"/>
              <a:pathLst>
                <a:path w="1760854" h="1103629" extrusionOk="0">
                  <a:moveTo>
                    <a:pt x="587324" y="809840"/>
                  </a:moveTo>
                  <a:lnTo>
                    <a:pt x="583488" y="762215"/>
                  </a:lnTo>
                  <a:lnTo>
                    <a:pt x="572350" y="717029"/>
                  </a:lnTo>
                  <a:lnTo>
                    <a:pt x="554545" y="674890"/>
                  </a:lnTo>
                  <a:lnTo>
                    <a:pt x="530669" y="636409"/>
                  </a:lnTo>
                  <a:lnTo>
                    <a:pt x="501319" y="602195"/>
                  </a:lnTo>
                  <a:lnTo>
                    <a:pt x="467093" y="572846"/>
                  </a:lnTo>
                  <a:lnTo>
                    <a:pt x="428625" y="548970"/>
                  </a:lnTo>
                  <a:lnTo>
                    <a:pt x="386486" y="531164"/>
                  </a:lnTo>
                  <a:lnTo>
                    <a:pt x="341299" y="520026"/>
                  </a:lnTo>
                  <a:lnTo>
                    <a:pt x="293662" y="516191"/>
                  </a:lnTo>
                  <a:lnTo>
                    <a:pt x="246024" y="520026"/>
                  </a:lnTo>
                  <a:lnTo>
                    <a:pt x="200837" y="531164"/>
                  </a:lnTo>
                  <a:lnTo>
                    <a:pt x="158711" y="548970"/>
                  </a:lnTo>
                  <a:lnTo>
                    <a:pt x="120230" y="572846"/>
                  </a:lnTo>
                  <a:lnTo>
                    <a:pt x="86017" y="602195"/>
                  </a:lnTo>
                  <a:lnTo>
                    <a:pt x="56667" y="636409"/>
                  </a:lnTo>
                  <a:lnTo>
                    <a:pt x="32778" y="674890"/>
                  </a:lnTo>
                  <a:lnTo>
                    <a:pt x="14973" y="717029"/>
                  </a:lnTo>
                  <a:lnTo>
                    <a:pt x="3848" y="762215"/>
                  </a:lnTo>
                  <a:lnTo>
                    <a:pt x="0" y="809840"/>
                  </a:lnTo>
                  <a:lnTo>
                    <a:pt x="3848" y="857478"/>
                  </a:lnTo>
                  <a:lnTo>
                    <a:pt x="14973" y="902665"/>
                  </a:lnTo>
                  <a:lnTo>
                    <a:pt x="32778" y="944791"/>
                  </a:lnTo>
                  <a:lnTo>
                    <a:pt x="56667" y="983272"/>
                  </a:lnTo>
                  <a:lnTo>
                    <a:pt x="86017" y="1017485"/>
                  </a:lnTo>
                  <a:lnTo>
                    <a:pt x="120230" y="1046848"/>
                  </a:lnTo>
                  <a:lnTo>
                    <a:pt x="158711" y="1070724"/>
                  </a:lnTo>
                  <a:lnTo>
                    <a:pt x="200837" y="1088529"/>
                  </a:lnTo>
                  <a:lnTo>
                    <a:pt x="246024" y="1099654"/>
                  </a:lnTo>
                  <a:lnTo>
                    <a:pt x="293662" y="1103503"/>
                  </a:lnTo>
                  <a:lnTo>
                    <a:pt x="341299" y="1099654"/>
                  </a:lnTo>
                  <a:lnTo>
                    <a:pt x="386486" y="1088529"/>
                  </a:lnTo>
                  <a:lnTo>
                    <a:pt x="428625" y="1070724"/>
                  </a:lnTo>
                  <a:lnTo>
                    <a:pt x="467093" y="1046848"/>
                  </a:lnTo>
                  <a:lnTo>
                    <a:pt x="501319" y="1017485"/>
                  </a:lnTo>
                  <a:lnTo>
                    <a:pt x="530669" y="983272"/>
                  </a:lnTo>
                  <a:lnTo>
                    <a:pt x="554545" y="944791"/>
                  </a:lnTo>
                  <a:lnTo>
                    <a:pt x="572350" y="902665"/>
                  </a:lnTo>
                  <a:lnTo>
                    <a:pt x="583488" y="857478"/>
                  </a:lnTo>
                  <a:lnTo>
                    <a:pt x="587324" y="809840"/>
                  </a:lnTo>
                  <a:close/>
                </a:path>
                <a:path w="1760854" h="1103629" extrusionOk="0">
                  <a:moveTo>
                    <a:pt x="1760524" y="854583"/>
                  </a:moveTo>
                  <a:lnTo>
                    <a:pt x="1758391" y="807504"/>
                  </a:lnTo>
                  <a:lnTo>
                    <a:pt x="1753743" y="760615"/>
                  </a:lnTo>
                  <a:lnTo>
                    <a:pt x="1746554" y="714006"/>
                  </a:lnTo>
                  <a:lnTo>
                    <a:pt x="1736864" y="667791"/>
                  </a:lnTo>
                  <a:lnTo>
                    <a:pt x="1724660" y="622096"/>
                  </a:lnTo>
                  <a:lnTo>
                    <a:pt x="1709940" y="577024"/>
                  </a:lnTo>
                  <a:lnTo>
                    <a:pt x="1692744" y="532688"/>
                  </a:lnTo>
                  <a:lnTo>
                    <a:pt x="1673047" y="489191"/>
                  </a:lnTo>
                  <a:lnTo>
                    <a:pt x="1650873" y="446646"/>
                  </a:lnTo>
                  <a:lnTo>
                    <a:pt x="1626222" y="405168"/>
                  </a:lnTo>
                  <a:lnTo>
                    <a:pt x="1599107" y="364858"/>
                  </a:lnTo>
                  <a:lnTo>
                    <a:pt x="1569529" y="325843"/>
                  </a:lnTo>
                  <a:lnTo>
                    <a:pt x="1537500" y="288226"/>
                  </a:lnTo>
                  <a:lnTo>
                    <a:pt x="1503019" y="252120"/>
                  </a:lnTo>
                  <a:lnTo>
                    <a:pt x="1466100" y="217627"/>
                  </a:lnTo>
                  <a:lnTo>
                    <a:pt x="1427276" y="185305"/>
                  </a:lnTo>
                  <a:lnTo>
                    <a:pt x="1387157" y="155600"/>
                  </a:lnTo>
                  <a:lnTo>
                    <a:pt x="1345844" y="128511"/>
                  </a:lnTo>
                  <a:lnTo>
                    <a:pt x="1303451" y="104038"/>
                  </a:lnTo>
                  <a:lnTo>
                    <a:pt x="1260081" y="82169"/>
                  </a:lnTo>
                  <a:lnTo>
                    <a:pt x="1215859" y="62877"/>
                  </a:lnTo>
                  <a:lnTo>
                    <a:pt x="1170889" y="46189"/>
                  </a:lnTo>
                  <a:lnTo>
                    <a:pt x="1125283" y="32080"/>
                  </a:lnTo>
                  <a:lnTo>
                    <a:pt x="1079144" y="20548"/>
                  </a:lnTo>
                  <a:lnTo>
                    <a:pt x="1032598" y="11569"/>
                  </a:lnTo>
                  <a:lnTo>
                    <a:pt x="985735" y="5168"/>
                  </a:lnTo>
                  <a:lnTo>
                    <a:pt x="938695" y="1308"/>
                  </a:lnTo>
                  <a:lnTo>
                    <a:pt x="891552" y="0"/>
                  </a:lnTo>
                  <a:lnTo>
                    <a:pt x="844448" y="1231"/>
                  </a:lnTo>
                  <a:lnTo>
                    <a:pt x="797483" y="5003"/>
                  </a:lnTo>
                  <a:lnTo>
                    <a:pt x="750760" y="11290"/>
                  </a:lnTo>
                  <a:lnTo>
                    <a:pt x="704405" y="20104"/>
                  </a:lnTo>
                  <a:lnTo>
                    <a:pt x="658520" y="31419"/>
                  </a:lnTo>
                  <a:lnTo>
                    <a:pt x="613219" y="45250"/>
                  </a:lnTo>
                  <a:lnTo>
                    <a:pt x="605142" y="91922"/>
                  </a:lnTo>
                  <a:lnTo>
                    <a:pt x="599630" y="138861"/>
                  </a:lnTo>
                  <a:lnTo>
                    <a:pt x="596671" y="185966"/>
                  </a:lnTo>
                  <a:lnTo>
                    <a:pt x="596252" y="233108"/>
                  </a:lnTo>
                  <a:lnTo>
                    <a:pt x="598373" y="280174"/>
                  </a:lnTo>
                  <a:lnTo>
                    <a:pt x="603021" y="327075"/>
                  </a:lnTo>
                  <a:lnTo>
                    <a:pt x="610196" y="373684"/>
                  </a:lnTo>
                  <a:lnTo>
                    <a:pt x="619874" y="419887"/>
                  </a:lnTo>
                  <a:lnTo>
                    <a:pt x="632079" y="465582"/>
                  </a:lnTo>
                  <a:lnTo>
                    <a:pt x="646772" y="510654"/>
                  </a:lnTo>
                  <a:lnTo>
                    <a:pt x="663968" y="555002"/>
                  </a:lnTo>
                  <a:lnTo>
                    <a:pt x="683653" y="598500"/>
                  </a:lnTo>
                  <a:lnTo>
                    <a:pt x="705815" y="641045"/>
                  </a:lnTo>
                  <a:lnTo>
                    <a:pt x="730465" y="682523"/>
                  </a:lnTo>
                  <a:lnTo>
                    <a:pt x="757567" y="722820"/>
                  </a:lnTo>
                  <a:lnTo>
                    <a:pt x="787146" y="761847"/>
                  </a:lnTo>
                  <a:lnTo>
                    <a:pt x="819162" y="799465"/>
                  </a:lnTo>
                  <a:lnTo>
                    <a:pt x="853643" y="835571"/>
                  </a:lnTo>
                  <a:lnTo>
                    <a:pt x="890549" y="870051"/>
                  </a:lnTo>
                  <a:lnTo>
                    <a:pt x="929386" y="902385"/>
                  </a:lnTo>
                  <a:lnTo>
                    <a:pt x="969518" y="932103"/>
                  </a:lnTo>
                  <a:lnTo>
                    <a:pt x="1010843" y="959192"/>
                  </a:lnTo>
                  <a:lnTo>
                    <a:pt x="1053249" y="983665"/>
                  </a:lnTo>
                  <a:lnTo>
                    <a:pt x="1096632" y="1005547"/>
                  </a:lnTo>
                  <a:lnTo>
                    <a:pt x="1140866" y="1024826"/>
                  </a:lnTo>
                  <a:lnTo>
                    <a:pt x="1185837" y="1041514"/>
                  </a:lnTo>
                  <a:lnTo>
                    <a:pt x="1231455" y="1055624"/>
                  </a:lnTo>
                  <a:lnTo>
                    <a:pt x="1277607" y="1067168"/>
                  </a:lnTo>
                  <a:lnTo>
                    <a:pt x="1324165" y="1076121"/>
                  </a:lnTo>
                  <a:lnTo>
                    <a:pt x="1371028" y="1082535"/>
                  </a:lnTo>
                  <a:lnTo>
                    <a:pt x="1418082" y="1086383"/>
                  </a:lnTo>
                  <a:lnTo>
                    <a:pt x="1465224" y="1087691"/>
                  </a:lnTo>
                  <a:lnTo>
                    <a:pt x="1512328" y="1086446"/>
                  </a:lnTo>
                  <a:lnTo>
                    <a:pt x="1559306" y="1082687"/>
                  </a:lnTo>
                  <a:lnTo>
                    <a:pt x="1606016" y="1076388"/>
                  </a:lnTo>
                  <a:lnTo>
                    <a:pt x="1652384" y="1067574"/>
                  </a:lnTo>
                  <a:lnTo>
                    <a:pt x="1698269" y="1056259"/>
                  </a:lnTo>
                  <a:lnTo>
                    <a:pt x="1743570" y="1042428"/>
                  </a:lnTo>
                  <a:lnTo>
                    <a:pt x="1751647" y="995756"/>
                  </a:lnTo>
                  <a:lnTo>
                    <a:pt x="1757146" y="948817"/>
                  </a:lnTo>
                  <a:lnTo>
                    <a:pt x="1760105" y="901712"/>
                  </a:lnTo>
                  <a:lnTo>
                    <a:pt x="1760524" y="854583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3"/>
            <p:cNvSpPr/>
            <p:nvPr/>
          </p:nvSpPr>
          <p:spPr>
            <a:xfrm>
              <a:off x="6476255" y="2734054"/>
              <a:ext cx="587375" cy="587375"/>
            </a:xfrm>
            <a:custGeom>
              <a:avLst/>
              <a:gdLst/>
              <a:ahLst/>
              <a:cxnLst/>
              <a:rect l="l" t="t" r="r" b="b"/>
              <a:pathLst>
                <a:path w="587375" h="587375" extrusionOk="0">
                  <a:moveTo>
                    <a:pt x="293661" y="0"/>
                  </a:moveTo>
                  <a:lnTo>
                    <a:pt x="246027" y="3843"/>
                  </a:lnTo>
                  <a:lnTo>
                    <a:pt x="200840" y="14970"/>
                  </a:lnTo>
                  <a:lnTo>
                    <a:pt x="158706" y="32777"/>
                  </a:lnTo>
                  <a:lnTo>
                    <a:pt x="120227" y="56658"/>
                  </a:lnTo>
                  <a:lnTo>
                    <a:pt x="86010" y="86009"/>
                  </a:lnTo>
                  <a:lnTo>
                    <a:pt x="56658" y="120226"/>
                  </a:lnTo>
                  <a:lnTo>
                    <a:pt x="32777" y="158703"/>
                  </a:lnTo>
                  <a:lnTo>
                    <a:pt x="14970" y="200836"/>
                  </a:lnTo>
                  <a:lnTo>
                    <a:pt x="3843" y="246020"/>
                  </a:lnTo>
                  <a:lnTo>
                    <a:pt x="0" y="293651"/>
                  </a:lnTo>
                  <a:lnTo>
                    <a:pt x="3843" y="341285"/>
                  </a:lnTo>
                  <a:lnTo>
                    <a:pt x="14970" y="386472"/>
                  </a:lnTo>
                  <a:lnTo>
                    <a:pt x="32777" y="428607"/>
                  </a:lnTo>
                  <a:lnTo>
                    <a:pt x="56658" y="467085"/>
                  </a:lnTo>
                  <a:lnTo>
                    <a:pt x="86010" y="501302"/>
                  </a:lnTo>
                  <a:lnTo>
                    <a:pt x="120227" y="530654"/>
                  </a:lnTo>
                  <a:lnTo>
                    <a:pt x="158706" y="554536"/>
                  </a:lnTo>
                  <a:lnTo>
                    <a:pt x="200840" y="572343"/>
                  </a:lnTo>
                  <a:lnTo>
                    <a:pt x="246027" y="583470"/>
                  </a:lnTo>
                  <a:lnTo>
                    <a:pt x="293661" y="587314"/>
                  </a:lnTo>
                  <a:lnTo>
                    <a:pt x="341295" y="583470"/>
                  </a:lnTo>
                  <a:lnTo>
                    <a:pt x="386482" y="572343"/>
                  </a:lnTo>
                  <a:lnTo>
                    <a:pt x="428617" y="554536"/>
                  </a:lnTo>
                  <a:lnTo>
                    <a:pt x="467095" y="530654"/>
                  </a:lnTo>
                  <a:lnTo>
                    <a:pt x="501312" y="501302"/>
                  </a:lnTo>
                  <a:lnTo>
                    <a:pt x="530664" y="467085"/>
                  </a:lnTo>
                  <a:lnTo>
                    <a:pt x="554545" y="428607"/>
                  </a:lnTo>
                  <a:lnTo>
                    <a:pt x="572352" y="386472"/>
                  </a:lnTo>
                  <a:lnTo>
                    <a:pt x="583480" y="341285"/>
                  </a:lnTo>
                  <a:lnTo>
                    <a:pt x="587323" y="293651"/>
                  </a:lnTo>
                  <a:lnTo>
                    <a:pt x="583480" y="246020"/>
                  </a:lnTo>
                  <a:lnTo>
                    <a:pt x="572352" y="200836"/>
                  </a:lnTo>
                  <a:lnTo>
                    <a:pt x="554545" y="158703"/>
                  </a:lnTo>
                  <a:lnTo>
                    <a:pt x="530664" y="120226"/>
                  </a:lnTo>
                  <a:lnTo>
                    <a:pt x="501312" y="86009"/>
                  </a:lnTo>
                  <a:lnTo>
                    <a:pt x="467095" y="56658"/>
                  </a:lnTo>
                  <a:lnTo>
                    <a:pt x="428617" y="32777"/>
                  </a:lnTo>
                  <a:lnTo>
                    <a:pt x="386482" y="14970"/>
                  </a:lnTo>
                  <a:lnTo>
                    <a:pt x="341295" y="3843"/>
                  </a:lnTo>
                  <a:lnTo>
                    <a:pt x="293661" y="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3"/>
            <p:cNvSpPr/>
            <p:nvPr/>
          </p:nvSpPr>
          <p:spPr>
            <a:xfrm>
              <a:off x="6476255" y="3468197"/>
              <a:ext cx="587375" cy="587375"/>
            </a:xfrm>
            <a:custGeom>
              <a:avLst/>
              <a:gdLst/>
              <a:ahLst/>
              <a:cxnLst/>
              <a:rect l="l" t="t" r="r" b="b"/>
              <a:pathLst>
                <a:path w="587375" h="587375" extrusionOk="0">
                  <a:moveTo>
                    <a:pt x="293661" y="0"/>
                  </a:moveTo>
                  <a:lnTo>
                    <a:pt x="246027" y="3843"/>
                  </a:lnTo>
                  <a:lnTo>
                    <a:pt x="200840" y="14970"/>
                  </a:lnTo>
                  <a:lnTo>
                    <a:pt x="158706" y="32777"/>
                  </a:lnTo>
                  <a:lnTo>
                    <a:pt x="120227" y="56659"/>
                  </a:lnTo>
                  <a:lnTo>
                    <a:pt x="86010" y="86011"/>
                  </a:lnTo>
                  <a:lnTo>
                    <a:pt x="56658" y="120228"/>
                  </a:lnTo>
                  <a:lnTo>
                    <a:pt x="32777" y="158706"/>
                  </a:lnTo>
                  <a:lnTo>
                    <a:pt x="14970" y="200841"/>
                  </a:lnTo>
                  <a:lnTo>
                    <a:pt x="3843" y="246028"/>
                  </a:lnTo>
                  <a:lnTo>
                    <a:pt x="0" y="293662"/>
                  </a:lnTo>
                  <a:lnTo>
                    <a:pt x="3843" y="341293"/>
                  </a:lnTo>
                  <a:lnTo>
                    <a:pt x="14970" y="386477"/>
                  </a:lnTo>
                  <a:lnTo>
                    <a:pt x="32777" y="428610"/>
                  </a:lnTo>
                  <a:lnTo>
                    <a:pt x="56658" y="467087"/>
                  </a:lnTo>
                  <a:lnTo>
                    <a:pt x="86010" y="501304"/>
                  </a:lnTo>
                  <a:lnTo>
                    <a:pt x="120227" y="530655"/>
                  </a:lnTo>
                  <a:lnTo>
                    <a:pt x="158706" y="554536"/>
                  </a:lnTo>
                  <a:lnTo>
                    <a:pt x="200840" y="572343"/>
                  </a:lnTo>
                  <a:lnTo>
                    <a:pt x="246027" y="583470"/>
                  </a:lnTo>
                  <a:lnTo>
                    <a:pt x="293661" y="587314"/>
                  </a:lnTo>
                  <a:lnTo>
                    <a:pt x="341295" y="583470"/>
                  </a:lnTo>
                  <a:lnTo>
                    <a:pt x="386482" y="572343"/>
                  </a:lnTo>
                  <a:lnTo>
                    <a:pt x="428617" y="554536"/>
                  </a:lnTo>
                  <a:lnTo>
                    <a:pt x="467095" y="530655"/>
                  </a:lnTo>
                  <a:lnTo>
                    <a:pt x="501312" y="501304"/>
                  </a:lnTo>
                  <a:lnTo>
                    <a:pt x="530664" y="467087"/>
                  </a:lnTo>
                  <a:lnTo>
                    <a:pt x="554545" y="428610"/>
                  </a:lnTo>
                  <a:lnTo>
                    <a:pt x="572352" y="386477"/>
                  </a:lnTo>
                  <a:lnTo>
                    <a:pt x="583480" y="341293"/>
                  </a:lnTo>
                  <a:lnTo>
                    <a:pt x="587323" y="293662"/>
                  </a:lnTo>
                  <a:lnTo>
                    <a:pt x="583480" y="246028"/>
                  </a:lnTo>
                  <a:lnTo>
                    <a:pt x="572352" y="200841"/>
                  </a:lnTo>
                  <a:lnTo>
                    <a:pt x="554545" y="158706"/>
                  </a:lnTo>
                  <a:lnTo>
                    <a:pt x="530664" y="120228"/>
                  </a:lnTo>
                  <a:lnTo>
                    <a:pt x="501312" y="86011"/>
                  </a:lnTo>
                  <a:lnTo>
                    <a:pt x="467095" y="56659"/>
                  </a:lnTo>
                  <a:lnTo>
                    <a:pt x="428617" y="32777"/>
                  </a:lnTo>
                  <a:lnTo>
                    <a:pt x="386482" y="14970"/>
                  </a:lnTo>
                  <a:lnTo>
                    <a:pt x="341295" y="3843"/>
                  </a:lnTo>
                  <a:lnTo>
                    <a:pt x="293661" y="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3"/>
            <p:cNvSpPr/>
            <p:nvPr/>
          </p:nvSpPr>
          <p:spPr>
            <a:xfrm>
              <a:off x="4613105" y="3468197"/>
              <a:ext cx="587375" cy="587375"/>
            </a:xfrm>
            <a:custGeom>
              <a:avLst/>
              <a:gdLst/>
              <a:ahLst/>
              <a:cxnLst/>
              <a:rect l="l" t="t" r="r" b="b"/>
              <a:pathLst>
                <a:path w="587375" h="587375" extrusionOk="0">
                  <a:moveTo>
                    <a:pt x="293662" y="0"/>
                  </a:moveTo>
                  <a:lnTo>
                    <a:pt x="246028" y="3843"/>
                  </a:lnTo>
                  <a:lnTo>
                    <a:pt x="200841" y="14970"/>
                  </a:lnTo>
                  <a:lnTo>
                    <a:pt x="158706" y="32777"/>
                  </a:lnTo>
                  <a:lnTo>
                    <a:pt x="120228" y="56659"/>
                  </a:lnTo>
                  <a:lnTo>
                    <a:pt x="86011" y="86011"/>
                  </a:lnTo>
                  <a:lnTo>
                    <a:pt x="56659" y="120228"/>
                  </a:lnTo>
                  <a:lnTo>
                    <a:pt x="32777" y="158706"/>
                  </a:lnTo>
                  <a:lnTo>
                    <a:pt x="14970" y="200841"/>
                  </a:lnTo>
                  <a:lnTo>
                    <a:pt x="3843" y="246028"/>
                  </a:lnTo>
                  <a:lnTo>
                    <a:pt x="0" y="293662"/>
                  </a:lnTo>
                  <a:lnTo>
                    <a:pt x="3843" y="341293"/>
                  </a:lnTo>
                  <a:lnTo>
                    <a:pt x="14970" y="386477"/>
                  </a:lnTo>
                  <a:lnTo>
                    <a:pt x="32777" y="428610"/>
                  </a:lnTo>
                  <a:lnTo>
                    <a:pt x="56659" y="467087"/>
                  </a:lnTo>
                  <a:lnTo>
                    <a:pt x="86011" y="501304"/>
                  </a:lnTo>
                  <a:lnTo>
                    <a:pt x="120228" y="530655"/>
                  </a:lnTo>
                  <a:lnTo>
                    <a:pt x="158706" y="554536"/>
                  </a:lnTo>
                  <a:lnTo>
                    <a:pt x="200841" y="572343"/>
                  </a:lnTo>
                  <a:lnTo>
                    <a:pt x="246028" y="583470"/>
                  </a:lnTo>
                  <a:lnTo>
                    <a:pt x="293662" y="587314"/>
                  </a:lnTo>
                  <a:lnTo>
                    <a:pt x="341296" y="583470"/>
                  </a:lnTo>
                  <a:lnTo>
                    <a:pt x="386482" y="572343"/>
                  </a:lnTo>
                  <a:lnTo>
                    <a:pt x="428617" y="554536"/>
                  </a:lnTo>
                  <a:lnTo>
                    <a:pt x="467096" y="530655"/>
                  </a:lnTo>
                  <a:lnTo>
                    <a:pt x="501313" y="501304"/>
                  </a:lnTo>
                  <a:lnTo>
                    <a:pt x="530665" y="467087"/>
                  </a:lnTo>
                  <a:lnTo>
                    <a:pt x="554546" y="428610"/>
                  </a:lnTo>
                  <a:lnTo>
                    <a:pt x="572353" y="386477"/>
                  </a:lnTo>
                  <a:lnTo>
                    <a:pt x="583481" y="341293"/>
                  </a:lnTo>
                  <a:lnTo>
                    <a:pt x="587324" y="293662"/>
                  </a:lnTo>
                  <a:lnTo>
                    <a:pt x="583481" y="246028"/>
                  </a:lnTo>
                  <a:lnTo>
                    <a:pt x="572353" y="200841"/>
                  </a:lnTo>
                  <a:lnTo>
                    <a:pt x="554546" y="158706"/>
                  </a:lnTo>
                  <a:lnTo>
                    <a:pt x="530665" y="120228"/>
                  </a:lnTo>
                  <a:lnTo>
                    <a:pt x="501313" y="86011"/>
                  </a:lnTo>
                  <a:lnTo>
                    <a:pt x="467096" y="56659"/>
                  </a:lnTo>
                  <a:lnTo>
                    <a:pt x="428617" y="32777"/>
                  </a:lnTo>
                  <a:lnTo>
                    <a:pt x="386482" y="14970"/>
                  </a:lnTo>
                  <a:lnTo>
                    <a:pt x="341296" y="3843"/>
                  </a:lnTo>
                  <a:lnTo>
                    <a:pt x="293662" y="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3"/>
            <p:cNvSpPr/>
            <p:nvPr/>
          </p:nvSpPr>
          <p:spPr>
            <a:xfrm>
              <a:off x="7356709" y="2734051"/>
              <a:ext cx="587375" cy="587375"/>
            </a:xfrm>
            <a:custGeom>
              <a:avLst/>
              <a:gdLst/>
              <a:ahLst/>
              <a:cxnLst/>
              <a:rect l="l" t="t" r="r" b="b"/>
              <a:pathLst>
                <a:path w="587375" h="587375" extrusionOk="0">
                  <a:moveTo>
                    <a:pt x="293662" y="0"/>
                  </a:moveTo>
                  <a:lnTo>
                    <a:pt x="246028" y="3843"/>
                  </a:lnTo>
                  <a:lnTo>
                    <a:pt x="200841" y="14970"/>
                  </a:lnTo>
                  <a:lnTo>
                    <a:pt x="158706" y="32777"/>
                  </a:lnTo>
                  <a:lnTo>
                    <a:pt x="120228" y="56659"/>
                  </a:lnTo>
                  <a:lnTo>
                    <a:pt x="86011" y="86011"/>
                  </a:lnTo>
                  <a:lnTo>
                    <a:pt x="56659" y="120228"/>
                  </a:lnTo>
                  <a:lnTo>
                    <a:pt x="32777" y="158706"/>
                  </a:lnTo>
                  <a:lnTo>
                    <a:pt x="14970" y="200841"/>
                  </a:lnTo>
                  <a:lnTo>
                    <a:pt x="3843" y="246028"/>
                  </a:lnTo>
                  <a:lnTo>
                    <a:pt x="0" y="293662"/>
                  </a:lnTo>
                  <a:lnTo>
                    <a:pt x="3843" y="341293"/>
                  </a:lnTo>
                  <a:lnTo>
                    <a:pt x="14970" y="386477"/>
                  </a:lnTo>
                  <a:lnTo>
                    <a:pt x="32777" y="428610"/>
                  </a:lnTo>
                  <a:lnTo>
                    <a:pt x="56659" y="467087"/>
                  </a:lnTo>
                  <a:lnTo>
                    <a:pt x="86011" y="501304"/>
                  </a:lnTo>
                  <a:lnTo>
                    <a:pt x="120228" y="530655"/>
                  </a:lnTo>
                  <a:lnTo>
                    <a:pt x="158706" y="554536"/>
                  </a:lnTo>
                  <a:lnTo>
                    <a:pt x="200841" y="572343"/>
                  </a:lnTo>
                  <a:lnTo>
                    <a:pt x="246028" y="583470"/>
                  </a:lnTo>
                  <a:lnTo>
                    <a:pt x="293662" y="587314"/>
                  </a:lnTo>
                  <a:lnTo>
                    <a:pt x="341296" y="583470"/>
                  </a:lnTo>
                  <a:lnTo>
                    <a:pt x="386482" y="572343"/>
                  </a:lnTo>
                  <a:lnTo>
                    <a:pt x="428617" y="554536"/>
                  </a:lnTo>
                  <a:lnTo>
                    <a:pt x="467096" y="530655"/>
                  </a:lnTo>
                  <a:lnTo>
                    <a:pt x="501313" y="501304"/>
                  </a:lnTo>
                  <a:lnTo>
                    <a:pt x="530665" y="467087"/>
                  </a:lnTo>
                  <a:lnTo>
                    <a:pt x="554546" y="428610"/>
                  </a:lnTo>
                  <a:lnTo>
                    <a:pt x="572353" y="386477"/>
                  </a:lnTo>
                  <a:lnTo>
                    <a:pt x="583481" y="341293"/>
                  </a:lnTo>
                  <a:lnTo>
                    <a:pt x="587324" y="293662"/>
                  </a:lnTo>
                  <a:lnTo>
                    <a:pt x="583481" y="246028"/>
                  </a:lnTo>
                  <a:lnTo>
                    <a:pt x="572353" y="200841"/>
                  </a:lnTo>
                  <a:lnTo>
                    <a:pt x="554546" y="158706"/>
                  </a:lnTo>
                  <a:lnTo>
                    <a:pt x="530665" y="120228"/>
                  </a:lnTo>
                  <a:lnTo>
                    <a:pt x="501313" y="86011"/>
                  </a:lnTo>
                  <a:lnTo>
                    <a:pt x="467096" y="56659"/>
                  </a:lnTo>
                  <a:lnTo>
                    <a:pt x="428617" y="32777"/>
                  </a:lnTo>
                  <a:lnTo>
                    <a:pt x="386482" y="14970"/>
                  </a:lnTo>
                  <a:lnTo>
                    <a:pt x="341296" y="3843"/>
                  </a:lnTo>
                  <a:lnTo>
                    <a:pt x="293662" y="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3"/>
            <p:cNvSpPr/>
            <p:nvPr/>
          </p:nvSpPr>
          <p:spPr>
            <a:xfrm>
              <a:off x="7356709" y="3468197"/>
              <a:ext cx="587375" cy="587375"/>
            </a:xfrm>
            <a:custGeom>
              <a:avLst/>
              <a:gdLst/>
              <a:ahLst/>
              <a:cxnLst/>
              <a:rect l="l" t="t" r="r" b="b"/>
              <a:pathLst>
                <a:path w="587375" h="587375" extrusionOk="0">
                  <a:moveTo>
                    <a:pt x="293662" y="0"/>
                  </a:moveTo>
                  <a:lnTo>
                    <a:pt x="246028" y="3843"/>
                  </a:lnTo>
                  <a:lnTo>
                    <a:pt x="200841" y="14970"/>
                  </a:lnTo>
                  <a:lnTo>
                    <a:pt x="158706" y="32777"/>
                  </a:lnTo>
                  <a:lnTo>
                    <a:pt x="120228" y="56659"/>
                  </a:lnTo>
                  <a:lnTo>
                    <a:pt x="86011" y="86011"/>
                  </a:lnTo>
                  <a:lnTo>
                    <a:pt x="56659" y="120228"/>
                  </a:lnTo>
                  <a:lnTo>
                    <a:pt x="32777" y="158706"/>
                  </a:lnTo>
                  <a:lnTo>
                    <a:pt x="14970" y="200841"/>
                  </a:lnTo>
                  <a:lnTo>
                    <a:pt x="3843" y="246028"/>
                  </a:lnTo>
                  <a:lnTo>
                    <a:pt x="0" y="293662"/>
                  </a:lnTo>
                  <a:lnTo>
                    <a:pt x="3843" y="341293"/>
                  </a:lnTo>
                  <a:lnTo>
                    <a:pt x="14970" y="386477"/>
                  </a:lnTo>
                  <a:lnTo>
                    <a:pt x="32777" y="428610"/>
                  </a:lnTo>
                  <a:lnTo>
                    <a:pt x="56659" y="467087"/>
                  </a:lnTo>
                  <a:lnTo>
                    <a:pt x="86011" y="501304"/>
                  </a:lnTo>
                  <a:lnTo>
                    <a:pt x="120228" y="530655"/>
                  </a:lnTo>
                  <a:lnTo>
                    <a:pt x="158706" y="554536"/>
                  </a:lnTo>
                  <a:lnTo>
                    <a:pt x="200841" y="572343"/>
                  </a:lnTo>
                  <a:lnTo>
                    <a:pt x="246028" y="583470"/>
                  </a:lnTo>
                  <a:lnTo>
                    <a:pt x="293662" y="587314"/>
                  </a:lnTo>
                  <a:lnTo>
                    <a:pt x="341296" y="583470"/>
                  </a:lnTo>
                  <a:lnTo>
                    <a:pt x="386482" y="572343"/>
                  </a:lnTo>
                  <a:lnTo>
                    <a:pt x="428617" y="554536"/>
                  </a:lnTo>
                  <a:lnTo>
                    <a:pt x="467096" y="530655"/>
                  </a:lnTo>
                  <a:lnTo>
                    <a:pt x="501313" y="501304"/>
                  </a:lnTo>
                  <a:lnTo>
                    <a:pt x="530665" y="467087"/>
                  </a:lnTo>
                  <a:lnTo>
                    <a:pt x="554546" y="428610"/>
                  </a:lnTo>
                  <a:lnTo>
                    <a:pt x="572353" y="386477"/>
                  </a:lnTo>
                  <a:lnTo>
                    <a:pt x="583481" y="341293"/>
                  </a:lnTo>
                  <a:lnTo>
                    <a:pt x="587324" y="293662"/>
                  </a:lnTo>
                  <a:lnTo>
                    <a:pt x="583481" y="246028"/>
                  </a:lnTo>
                  <a:lnTo>
                    <a:pt x="572353" y="200841"/>
                  </a:lnTo>
                  <a:lnTo>
                    <a:pt x="554546" y="158706"/>
                  </a:lnTo>
                  <a:lnTo>
                    <a:pt x="530665" y="120228"/>
                  </a:lnTo>
                  <a:lnTo>
                    <a:pt x="501313" y="86011"/>
                  </a:lnTo>
                  <a:lnTo>
                    <a:pt x="467096" y="56659"/>
                  </a:lnTo>
                  <a:lnTo>
                    <a:pt x="428617" y="32777"/>
                  </a:lnTo>
                  <a:lnTo>
                    <a:pt x="386482" y="14970"/>
                  </a:lnTo>
                  <a:lnTo>
                    <a:pt x="341296" y="3843"/>
                  </a:lnTo>
                  <a:lnTo>
                    <a:pt x="293662" y="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3"/>
            <p:cNvSpPr/>
            <p:nvPr/>
          </p:nvSpPr>
          <p:spPr>
            <a:xfrm>
              <a:off x="5172911" y="3201835"/>
              <a:ext cx="387985" cy="387985"/>
            </a:xfrm>
            <a:custGeom>
              <a:avLst/>
              <a:gdLst/>
              <a:ahLst/>
              <a:cxnLst/>
              <a:rect l="l" t="t" r="r" b="b"/>
              <a:pathLst>
                <a:path w="387985" h="387985" extrusionOk="0">
                  <a:moveTo>
                    <a:pt x="193810" y="0"/>
                  </a:moveTo>
                  <a:lnTo>
                    <a:pt x="149369" y="5118"/>
                  </a:lnTo>
                  <a:lnTo>
                    <a:pt x="108574" y="19699"/>
                  </a:lnTo>
                  <a:lnTo>
                    <a:pt x="72589" y="42579"/>
                  </a:lnTo>
                  <a:lnTo>
                    <a:pt x="42575" y="72595"/>
                  </a:lnTo>
                  <a:lnTo>
                    <a:pt x="19697" y="108582"/>
                  </a:lnTo>
                  <a:lnTo>
                    <a:pt x="5118" y="149378"/>
                  </a:lnTo>
                  <a:lnTo>
                    <a:pt x="0" y="193820"/>
                  </a:lnTo>
                  <a:lnTo>
                    <a:pt x="5118" y="238258"/>
                  </a:lnTo>
                  <a:lnTo>
                    <a:pt x="19697" y="279051"/>
                  </a:lnTo>
                  <a:lnTo>
                    <a:pt x="42575" y="315037"/>
                  </a:lnTo>
                  <a:lnTo>
                    <a:pt x="72589" y="345052"/>
                  </a:lnTo>
                  <a:lnTo>
                    <a:pt x="108574" y="367931"/>
                  </a:lnTo>
                  <a:lnTo>
                    <a:pt x="149369" y="382512"/>
                  </a:lnTo>
                  <a:lnTo>
                    <a:pt x="193810" y="387631"/>
                  </a:lnTo>
                  <a:lnTo>
                    <a:pt x="238251" y="382512"/>
                  </a:lnTo>
                  <a:lnTo>
                    <a:pt x="279046" y="367931"/>
                  </a:lnTo>
                  <a:lnTo>
                    <a:pt x="315031" y="345052"/>
                  </a:lnTo>
                  <a:lnTo>
                    <a:pt x="345044" y="315037"/>
                  </a:lnTo>
                  <a:lnTo>
                    <a:pt x="367922" y="279051"/>
                  </a:lnTo>
                  <a:lnTo>
                    <a:pt x="382502" y="238258"/>
                  </a:lnTo>
                  <a:lnTo>
                    <a:pt x="387620" y="193820"/>
                  </a:lnTo>
                  <a:lnTo>
                    <a:pt x="382502" y="149378"/>
                  </a:lnTo>
                  <a:lnTo>
                    <a:pt x="367922" y="108582"/>
                  </a:lnTo>
                  <a:lnTo>
                    <a:pt x="345044" y="72595"/>
                  </a:lnTo>
                  <a:lnTo>
                    <a:pt x="315031" y="42579"/>
                  </a:lnTo>
                  <a:lnTo>
                    <a:pt x="279046" y="19699"/>
                  </a:lnTo>
                  <a:lnTo>
                    <a:pt x="238251" y="5118"/>
                  </a:lnTo>
                  <a:lnTo>
                    <a:pt x="193810" y="0"/>
                  </a:lnTo>
                  <a:close/>
                </a:path>
              </a:pathLst>
            </a:custGeom>
            <a:solidFill>
              <a:srgbClr val="E5873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3"/>
            <p:cNvSpPr/>
            <p:nvPr/>
          </p:nvSpPr>
          <p:spPr>
            <a:xfrm>
              <a:off x="7016330" y="3201842"/>
              <a:ext cx="387985" cy="387985"/>
            </a:xfrm>
            <a:custGeom>
              <a:avLst/>
              <a:gdLst/>
              <a:ahLst/>
              <a:cxnLst/>
              <a:rect l="l" t="t" r="r" b="b"/>
              <a:pathLst>
                <a:path w="387984" h="387985" extrusionOk="0">
                  <a:moveTo>
                    <a:pt x="193810" y="0"/>
                  </a:moveTo>
                  <a:lnTo>
                    <a:pt x="149372" y="5118"/>
                  </a:lnTo>
                  <a:lnTo>
                    <a:pt x="108579" y="19699"/>
                  </a:lnTo>
                  <a:lnTo>
                    <a:pt x="72593" y="42579"/>
                  </a:lnTo>
                  <a:lnTo>
                    <a:pt x="42579" y="72593"/>
                  </a:lnTo>
                  <a:lnTo>
                    <a:pt x="19699" y="108578"/>
                  </a:lnTo>
                  <a:lnTo>
                    <a:pt x="5118" y="149372"/>
                  </a:lnTo>
                  <a:lnTo>
                    <a:pt x="0" y="193809"/>
                  </a:lnTo>
                  <a:lnTo>
                    <a:pt x="5118" y="238247"/>
                  </a:lnTo>
                  <a:lnTo>
                    <a:pt x="19699" y="279041"/>
                  </a:lnTo>
                  <a:lnTo>
                    <a:pt x="42579" y="315027"/>
                  </a:lnTo>
                  <a:lnTo>
                    <a:pt x="72593" y="345041"/>
                  </a:lnTo>
                  <a:lnTo>
                    <a:pt x="108579" y="367920"/>
                  </a:lnTo>
                  <a:lnTo>
                    <a:pt x="149372" y="382501"/>
                  </a:lnTo>
                  <a:lnTo>
                    <a:pt x="193810" y="387620"/>
                  </a:lnTo>
                  <a:lnTo>
                    <a:pt x="238252" y="382501"/>
                  </a:lnTo>
                  <a:lnTo>
                    <a:pt x="279048" y="367920"/>
                  </a:lnTo>
                  <a:lnTo>
                    <a:pt x="315035" y="345041"/>
                  </a:lnTo>
                  <a:lnTo>
                    <a:pt x="345051" y="315027"/>
                  </a:lnTo>
                  <a:lnTo>
                    <a:pt x="367931" y="279041"/>
                  </a:lnTo>
                  <a:lnTo>
                    <a:pt x="382512" y="238247"/>
                  </a:lnTo>
                  <a:lnTo>
                    <a:pt x="387631" y="193809"/>
                  </a:lnTo>
                  <a:lnTo>
                    <a:pt x="382512" y="149372"/>
                  </a:lnTo>
                  <a:lnTo>
                    <a:pt x="367931" y="108578"/>
                  </a:lnTo>
                  <a:lnTo>
                    <a:pt x="345051" y="72593"/>
                  </a:lnTo>
                  <a:lnTo>
                    <a:pt x="315035" y="42579"/>
                  </a:lnTo>
                  <a:lnTo>
                    <a:pt x="279048" y="19699"/>
                  </a:lnTo>
                  <a:lnTo>
                    <a:pt x="238252" y="5118"/>
                  </a:lnTo>
                  <a:lnTo>
                    <a:pt x="193810" y="0"/>
                  </a:lnTo>
                  <a:close/>
                </a:path>
              </a:pathLst>
            </a:custGeom>
            <a:solidFill>
              <a:srgbClr val="E5873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3"/>
            <p:cNvSpPr/>
            <p:nvPr/>
          </p:nvSpPr>
          <p:spPr>
            <a:xfrm>
              <a:off x="7016333" y="2466897"/>
              <a:ext cx="387985" cy="387985"/>
            </a:xfrm>
            <a:custGeom>
              <a:avLst/>
              <a:gdLst/>
              <a:ahLst/>
              <a:cxnLst/>
              <a:rect l="l" t="t" r="r" b="b"/>
              <a:pathLst>
                <a:path w="387984" h="387985" extrusionOk="0">
                  <a:moveTo>
                    <a:pt x="193810" y="0"/>
                  </a:moveTo>
                  <a:lnTo>
                    <a:pt x="149369" y="5118"/>
                  </a:lnTo>
                  <a:lnTo>
                    <a:pt x="108574" y="19700"/>
                  </a:lnTo>
                  <a:lnTo>
                    <a:pt x="72589" y="42580"/>
                  </a:lnTo>
                  <a:lnTo>
                    <a:pt x="42575" y="72595"/>
                  </a:lnTo>
                  <a:lnTo>
                    <a:pt x="19697" y="108583"/>
                  </a:lnTo>
                  <a:lnTo>
                    <a:pt x="5118" y="149379"/>
                  </a:lnTo>
                  <a:lnTo>
                    <a:pt x="0" y="193821"/>
                  </a:lnTo>
                  <a:lnTo>
                    <a:pt x="5118" y="238259"/>
                  </a:lnTo>
                  <a:lnTo>
                    <a:pt x="19697" y="279052"/>
                  </a:lnTo>
                  <a:lnTo>
                    <a:pt x="42575" y="315038"/>
                  </a:lnTo>
                  <a:lnTo>
                    <a:pt x="72589" y="345053"/>
                  </a:lnTo>
                  <a:lnTo>
                    <a:pt x="108574" y="367932"/>
                  </a:lnTo>
                  <a:lnTo>
                    <a:pt x="149369" y="382513"/>
                  </a:lnTo>
                  <a:lnTo>
                    <a:pt x="193810" y="387632"/>
                  </a:lnTo>
                  <a:lnTo>
                    <a:pt x="238251" y="382513"/>
                  </a:lnTo>
                  <a:lnTo>
                    <a:pt x="279046" y="367932"/>
                  </a:lnTo>
                  <a:lnTo>
                    <a:pt x="315032" y="345053"/>
                  </a:lnTo>
                  <a:lnTo>
                    <a:pt x="345045" y="315038"/>
                  </a:lnTo>
                  <a:lnTo>
                    <a:pt x="367923" y="279052"/>
                  </a:lnTo>
                  <a:lnTo>
                    <a:pt x="382503" y="238259"/>
                  </a:lnTo>
                  <a:lnTo>
                    <a:pt x="387621" y="193821"/>
                  </a:lnTo>
                  <a:lnTo>
                    <a:pt x="382503" y="149379"/>
                  </a:lnTo>
                  <a:lnTo>
                    <a:pt x="367923" y="108583"/>
                  </a:lnTo>
                  <a:lnTo>
                    <a:pt x="345045" y="72595"/>
                  </a:lnTo>
                  <a:lnTo>
                    <a:pt x="315032" y="42580"/>
                  </a:lnTo>
                  <a:lnTo>
                    <a:pt x="279046" y="19700"/>
                  </a:lnTo>
                  <a:lnTo>
                    <a:pt x="238251" y="5118"/>
                  </a:lnTo>
                  <a:lnTo>
                    <a:pt x="193810" y="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3"/>
            <p:cNvSpPr/>
            <p:nvPr/>
          </p:nvSpPr>
          <p:spPr>
            <a:xfrm>
              <a:off x="7512732" y="5743492"/>
              <a:ext cx="1164590" cy="1087755"/>
            </a:xfrm>
            <a:custGeom>
              <a:avLst/>
              <a:gdLst/>
              <a:ahLst/>
              <a:cxnLst/>
              <a:rect l="l" t="t" r="r" b="b"/>
              <a:pathLst>
                <a:path w="1164590" h="1087754" extrusionOk="0">
                  <a:moveTo>
                    <a:pt x="868968" y="0"/>
                  </a:moveTo>
                  <a:lnTo>
                    <a:pt x="821829" y="1304"/>
                  </a:lnTo>
                  <a:lnTo>
                    <a:pt x="774773" y="5155"/>
                  </a:lnTo>
                  <a:lnTo>
                    <a:pt x="727910" y="11560"/>
                  </a:lnTo>
                  <a:lnTo>
                    <a:pt x="681351" y="20525"/>
                  </a:lnTo>
                  <a:lnTo>
                    <a:pt x="635208" y="32059"/>
                  </a:lnTo>
                  <a:lnTo>
                    <a:pt x="589590" y="46168"/>
                  </a:lnTo>
                  <a:lnTo>
                    <a:pt x="544608" y="62859"/>
                  </a:lnTo>
                  <a:lnTo>
                    <a:pt x="500375" y="82140"/>
                  </a:lnTo>
                  <a:lnTo>
                    <a:pt x="457000" y="104017"/>
                  </a:lnTo>
                  <a:lnTo>
                    <a:pt x="414595" y="128497"/>
                  </a:lnTo>
                  <a:lnTo>
                    <a:pt x="373270" y="155588"/>
                  </a:lnTo>
                  <a:lnTo>
                    <a:pt x="333136" y="185297"/>
                  </a:lnTo>
                  <a:lnTo>
                    <a:pt x="294304" y="217631"/>
                  </a:lnTo>
                  <a:lnTo>
                    <a:pt x="257389" y="252119"/>
                  </a:lnTo>
                  <a:lnTo>
                    <a:pt x="222915" y="288228"/>
                  </a:lnTo>
                  <a:lnTo>
                    <a:pt x="190889" y="325846"/>
                  </a:lnTo>
                  <a:lnTo>
                    <a:pt x="161317" y="364862"/>
                  </a:lnTo>
                  <a:lnTo>
                    <a:pt x="134207" y="405164"/>
                  </a:lnTo>
                  <a:lnTo>
                    <a:pt x="109565" y="446643"/>
                  </a:lnTo>
                  <a:lnTo>
                    <a:pt x="87399" y="489188"/>
                  </a:lnTo>
                  <a:lnTo>
                    <a:pt x="67715" y="532687"/>
                  </a:lnTo>
                  <a:lnTo>
                    <a:pt x="50519" y="577029"/>
                  </a:lnTo>
                  <a:lnTo>
                    <a:pt x="35820" y="622103"/>
                  </a:lnTo>
                  <a:lnTo>
                    <a:pt x="23623" y="667800"/>
                  </a:lnTo>
                  <a:lnTo>
                    <a:pt x="13936" y="714007"/>
                  </a:lnTo>
                  <a:lnTo>
                    <a:pt x="6765" y="760614"/>
                  </a:lnTo>
                  <a:lnTo>
                    <a:pt x="2117" y="807510"/>
                  </a:lnTo>
                  <a:lnTo>
                    <a:pt x="0" y="854584"/>
                  </a:lnTo>
                  <a:lnTo>
                    <a:pt x="419" y="901725"/>
                  </a:lnTo>
                  <a:lnTo>
                    <a:pt x="3382" y="948822"/>
                  </a:lnTo>
                  <a:lnTo>
                    <a:pt x="8895" y="995764"/>
                  </a:lnTo>
                  <a:lnTo>
                    <a:pt x="16966" y="1042441"/>
                  </a:lnTo>
                  <a:lnTo>
                    <a:pt x="62272" y="1056266"/>
                  </a:lnTo>
                  <a:lnTo>
                    <a:pt x="108159" y="1067586"/>
                  </a:lnTo>
                  <a:lnTo>
                    <a:pt x="154518" y="1076395"/>
                  </a:lnTo>
                  <a:lnTo>
                    <a:pt x="201236" y="1082684"/>
                  </a:lnTo>
                  <a:lnTo>
                    <a:pt x="248203" y="1086448"/>
                  </a:lnTo>
                  <a:lnTo>
                    <a:pt x="295309" y="1087680"/>
                  </a:lnTo>
                  <a:lnTo>
                    <a:pt x="342443" y="1086371"/>
                  </a:lnTo>
                  <a:lnTo>
                    <a:pt x="389493" y="1082517"/>
                  </a:lnTo>
                  <a:lnTo>
                    <a:pt x="436349" y="1076108"/>
                  </a:lnTo>
                  <a:lnTo>
                    <a:pt x="482900" y="1067140"/>
                  </a:lnTo>
                  <a:lnTo>
                    <a:pt x="529036" y="1055604"/>
                  </a:lnTo>
                  <a:lnTo>
                    <a:pt x="574644" y="1041494"/>
                  </a:lnTo>
                  <a:lnTo>
                    <a:pt x="619616" y="1024802"/>
                  </a:lnTo>
                  <a:lnTo>
                    <a:pt x="663839" y="1005522"/>
                  </a:lnTo>
                  <a:lnTo>
                    <a:pt x="707204" y="983648"/>
                  </a:lnTo>
                  <a:lnTo>
                    <a:pt x="749598" y="959171"/>
                  </a:lnTo>
                  <a:lnTo>
                    <a:pt x="790912" y="932085"/>
                  </a:lnTo>
                  <a:lnTo>
                    <a:pt x="831034" y="902383"/>
                  </a:lnTo>
                  <a:lnTo>
                    <a:pt x="869854" y="870058"/>
                  </a:lnTo>
                  <a:lnTo>
                    <a:pt x="906771" y="835569"/>
                  </a:lnTo>
                  <a:lnTo>
                    <a:pt x="941248" y="799460"/>
                  </a:lnTo>
                  <a:lnTo>
                    <a:pt x="973279" y="761843"/>
                  </a:lnTo>
                  <a:lnTo>
                    <a:pt x="1002856" y="722827"/>
                  </a:lnTo>
                  <a:lnTo>
                    <a:pt x="1029974" y="682524"/>
                  </a:lnTo>
                  <a:lnTo>
                    <a:pt x="1054623" y="641045"/>
                  </a:lnTo>
                  <a:lnTo>
                    <a:pt x="1076798" y="598501"/>
                  </a:lnTo>
                  <a:lnTo>
                    <a:pt x="1096492" y="555003"/>
                  </a:lnTo>
                  <a:lnTo>
                    <a:pt x="1113697" y="510661"/>
                  </a:lnTo>
                  <a:lnTo>
                    <a:pt x="1128406" y="465586"/>
                  </a:lnTo>
                  <a:lnTo>
                    <a:pt x="1140612" y="419890"/>
                  </a:lnTo>
                  <a:lnTo>
                    <a:pt x="1150309" y="373684"/>
                  </a:lnTo>
                  <a:lnTo>
                    <a:pt x="1157488" y="327078"/>
                  </a:lnTo>
                  <a:lnTo>
                    <a:pt x="1162144" y="280183"/>
                  </a:lnTo>
                  <a:lnTo>
                    <a:pt x="1164269" y="233110"/>
                  </a:lnTo>
                  <a:lnTo>
                    <a:pt x="1163855" y="185970"/>
                  </a:lnTo>
                  <a:lnTo>
                    <a:pt x="1160896" y="138874"/>
                  </a:lnTo>
                  <a:lnTo>
                    <a:pt x="1155385" y="91933"/>
                  </a:lnTo>
                  <a:lnTo>
                    <a:pt x="1147315" y="45258"/>
                  </a:lnTo>
                  <a:lnTo>
                    <a:pt x="1102012" y="31431"/>
                  </a:lnTo>
                  <a:lnTo>
                    <a:pt x="1056126" y="20108"/>
                  </a:lnTo>
                  <a:lnTo>
                    <a:pt x="1009768" y="11296"/>
                  </a:lnTo>
                  <a:lnTo>
                    <a:pt x="963048" y="5003"/>
                  </a:lnTo>
                  <a:lnTo>
                    <a:pt x="916078" y="1235"/>
                  </a:lnTo>
                  <a:lnTo>
                    <a:pt x="868968" y="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3"/>
            <p:cNvSpPr/>
            <p:nvPr/>
          </p:nvSpPr>
          <p:spPr>
            <a:xfrm>
              <a:off x="6983845" y="4477277"/>
              <a:ext cx="1760855" cy="1103630"/>
            </a:xfrm>
            <a:custGeom>
              <a:avLst/>
              <a:gdLst/>
              <a:ahLst/>
              <a:cxnLst/>
              <a:rect l="l" t="t" r="r" b="b"/>
              <a:pathLst>
                <a:path w="1760854" h="1103629" extrusionOk="0">
                  <a:moveTo>
                    <a:pt x="587324" y="809840"/>
                  </a:moveTo>
                  <a:lnTo>
                    <a:pt x="583488" y="762203"/>
                  </a:lnTo>
                  <a:lnTo>
                    <a:pt x="572363" y="717029"/>
                  </a:lnTo>
                  <a:lnTo>
                    <a:pt x="554558" y="674890"/>
                  </a:lnTo>
                  <a:lnTo>
                    <a:pt x="530669" y="636409"/>
                  </a:lnTo>
                  <a:lnTo>
                    <a:pt x="501319" y="602195"/>
                  </a:lnTo>
                  <a:lnTo>
                    <a:pt x="467106" y="572846"/>
                  </a:lnTo>
                  <a:lnTo>
                    <a:pt x="428625" y="548970"/>
                  </a:lnTo>
                  <a:lnTo>
                    <a:pt x="386486" y="531164"/>
                  </a:lnTo>
                  <a:lnTo>
                    <a:pt x="341299" y="520026"/>
                  </a:lnTo>
                  <a:lnTo>
                    <a:pt x="293662" y="516191"/>
                  </a:lnTo>
                  <a:lnTo>
                    <a:pt x="246037" y="520026"/>
                  </a:lnTo>
                  <a:lnTo>
                    <a:pt x="200850" y="531164"/>
                  </a:lnTo>
                  <a:lnTo>
                    <a:pt x="158711" y="548970"/>
                  </a:lnTo>
                  <a:lnTo>
                    <a:pt x="120230" y="572846"/>
                  </a:lnTo>
                  <a:lnTo>
                    <a:pt x="86017" y="602195"/>
                  </a:lnTo>
                  <a:lnTo>
                    <a:pt x="56667" y="636409"/>
                  </a:lnTo>
                  <a:lnTo>
                    <a:pt x="32778" y="674890"/>
                  </a:lnTo>
                  <a:lnTo>
                    <a:pt x="14973" y="717029"/>
                  </a:lnTo>
                  <a:lnTo>
                    <a:pt x="3848" y="762203"/>
                  </a:lnTo>
                  <a:lnTo>
                    <a:pt x="0" y="809840"/>
                  </a:lnTo>
                  <a:lnTo>
                    <a:pt x="3848" y="857478"/>
                  </a:lnTo>
                  <a:lnTo>
                    <a:pt x="14973" y="902665"/>
                  </a:lnTo>
                  <a:lnTo>
                    <a:pt x="32778" y="944791"/>
                  </a:lnTo>
                  <a:lnTo>
                    <a:pt x="56667" y="983272"/>
                  </a:lnTo>
                  <a:lnTo>
                    <a:pt x="86017" y="1017485"/>
                  </a:lnTo>
                  <a:lnTo>
                    <a:pt x="120230" y="1046848"/>
                  </a:lnTo>
                  <a:lnTo>
                    <a:pt x="158711" y="1070724"/>
                  </a:lnTo>
                  <a:lnTo>
                    <a:pt x="200850" y="1088529"/>
                  </a:lnTo>
                  <a:lnTo>
                    <a:pt x="246037" y="1099654"/>
                  </a:lnTo>
                  <a:lnTo>
                    <a:pt x="293662" y="1103503"/>
                  </a:lnTo>
                  <a:lnTo>
                    <a:pt x="341299" y="1099654"/>
                  </a:lnTo>
                  <a:lnTo>
                    <a:pt x="386486" y="1088529"/>
                  </a:lnTo>
                  <a:lnTo>
                    <a:pt x="428625" y="1070724"/>
                  </a:lnTo>
                  <a:lnTo>
                    <a:pt x="467106" y="1046848"/>
                  </a:lnTo>
                  <a:lnTo>
                    <a:pt x="501319" y="1017485"/>
                  </a:lnTo>
                  <a:lnTo>
                    <a:pt x="530669" y="983272"/>
                  </a:lnTo>
                  <a:lnTo>
                    <a:pt x="554558" y="944791"/>
                  </a:lnTo>
                  <a:lnTo>
                    <a:pt x="572363" y="902665"/>
                  </a:lnTo>
                  <a:lnTo>
                    <a:pt x="583488" y="857478"/>
                  </a:lnTo>
                  <a:lnTo>
                    <a:pt x="587324" y="809840"/>
                  </a:lnTo>
                  <a:close/>
                </a:path>
                <a:path w="1760854" h="1103629" extrusionOk="0">
                  <a:moveTo>
                    <a:pt x="1760524" y="854570"/>
                  </a:moveTo>
                  <a:lnTo>
                    <a:pt x="1758403" y="807504"/>
                  </a:lnTo>
                  <a:lnTo>
                    <a:pt x="1753743" y="760603"/>
                  </a:lnTo>
                  <a:lnTo>
                    <a:pt x="1746567" y="714006"/>
                  </a:lnTo>
                  <a:lnTo>
                    <a:pt x="1736864" y="667791"/>
                  </a:lnTo>
                  <a:lnTo>
                    <a:pt x="1724660" y="622096"/>
                  </a:lnTo>
                  <a:lnTo>
                    <a:pt x="1709953" y="577024"/>
                  </a:lnTo>
                  <a:lnTo>
                    <a:pt x="1692744" y="532688"/>
                  </a:lnTo>
                  <a:lnTo>
                    <a:pt x="1673047" y="489191"/>
                  </a:lnTo>
                  <a:lnTo>
                    <a:pt x="1650873" y="446646"/>
                  </a:lnTo>
                  <a:lnTo>
                    <a:pt x="1626222" y="405168"/>
                  </a:lnTo>
                  <a:lnTo>
                    <a:pt x="1599107" y="364858"/>
                  </a:lnTo>
                  <a:lnTo>
                    <a:pt x="1569529" y="325843"/>
                  </a:lnTo>
                  <a:lnTo>
                    <a:pt x="1537500" y="288226"/>
                  </a:lnTo>
                  <a:lnTo>
                    <a:pt x="1503019" y="252120"/>
                  </a:lnTo>
                  <a:lnTo>
                    <a:pt x="1466100" y="217627"/>
                  </a:lnTo>
                  <a:lnTo>
                    <a:pt x="1427289" y="185305"/>
                  </a:lnTo>
                  <a:lnTo>
                    <a:pt x="1387157" y="155600"/>
                  </a:lnTo>
                  <a:lnTo>
                    <a:pt x="1345844" y="128511"/>
                  </a:lnTo>
                  <a:lnTo>
                    <a:pt x="1303451" y="104038"/>
                  </a:lnTo>
                  <a:lnTo>
                    <a:pt x="1260094" y="82156"/>
                  </a:lnTo>
                  <a:lnTo>
                    <a:pt x="1215872" y="62877"/>
                  </a:lnTo>
                  <a:lnTo>
                    <a:pt x="1170901" y="46189"/>
                  </a:lnTo>
                  <a:lnTo>
                    <a:pt x="1125283" y="32080"/>
                  </a:lnTo>
                  <a:lnTo>
                    <a:pt x="1079157" y="20548"/>
                  </a:lnTo>
                  <a:lnTo>
                    <a:pt x="1032598" y="11569"/>
                  </a:lnTo>
                  <a:lnTo>
                    <a:pt x="985748" y="5168"/>
                  </a:lnTo>
                  <a:lnTo>
                    <a:pt x="938695" y="1308"/>
                  </a:lnTo>
                  <a:lnTo>
                    <a:pt x="891565" y="0"/>
                  </a:lnTo>
                  <a:lnTo>
                    <a:pt x="844461" y="1231"/>
                  </a:lnTo>
                  <a:lnTo>
                    <a:pt x="797483" y="5003"/>
                  </a:lnTo>
                  <a:lnTo>
                    <a:pt x="750773" y="11290"/>
                  </a:lnTo>
                  <a:lnTo>
                    <a:pt x="704405" y="20091"/>
                  </a:lnTo>
                  <a:lnTo>
                    <a:pt x="658520" y="31419"/>
                  </a:lnTo>
                  <a:lnTo>
                    <a:pt x="613219" y="45250"/>
                  </a:lnTo>
                  <a:lnTo>
                    <a:pt x="605155" y="91922"/>
                  </a:lnTo>
                  <a:lnTo>
                    <a:pt x="599630" y="138861"/>
                  </a:lnTo>
                  <a:lnTo>
                    <a:pt x="596671" y="185966"/>
                  </a:lnTo>
                  <a:lnTo>
                    <a:pt x="596252" y="233108"/>
                  </a:lnTo>
                  <a:lnTo>
                    <a:pt x="598373" y="280174"/>
                  </a:lnTo>
                  <a:lnTo>
                    <a:pt x="603021" y="327075"/>
                  </a:lnTo>
                  <a:lnTo>
                    <a:pt x="610196" y="373684"/>
                  </a:lnTo>
                  <a:lnTo>
                    <a:pt x="619874" y="419887"/>
                  </a:lnTo>
                  <a:lnTo>
                    <a:pt x="632079" y="465582"/>
                  </a:lnTo>
                  <a:lnTo>
                    <a:pt x="646772" y="510654"/>
                  </a:lnTo>
                  <a:lnTo>
                    <a:pt x="663968" y="555002"/>
                  </a:lnTo>
                  <a:lnTo>
                    <a:pt x="683653" y="598500"/>
                  </a:lnTo>
                  <a:lnTo>
                    <a:pt x="705815" y="641045"/>
                  </a:lnTo>
                  <a:lnTo>
                    <a:pt x="730465" y="682523"/>
                  </a:lnTo>
                  <a:lnTo>
                    <a:pt x="757567" y="722820"/>
                  </a:lnTo>
                  <a:lnTo>
                    <a:pt x="787146" y="761834"/>
                  </a:lnTo>
                  <a:lnTo>
                    <a:pt x="819162" y="799452"/>
                  </a:lnTo>
                  <a:lnTo>
                    <a:pt x="853643" y="835571"/>
                  </a:lnTo>
                  <a:lnTo>
                    <a:pt x="890549" y="870051"/>
                  </a:lnTo>
                  <a:lnTo>
                    <a:pt x="929386" y="902385"/>
                  </a:lnTo>
                  <a:lnTo>
                    <a:pt x="969518" y="932091"/>
                  </a:lnTo>
                  <a:lnTo>
                    <a:pt x="1010843" y="959192"/>
                  </a:lnTo>
                  <a:lnTo>
                    <a:pt x="1053249" y="983665"/>
                  </a:lnTo>
                  <a:lnTo>
                    <a:pt x="1096632" y="1005547"/>
                  </a:lnTo>
                  <a:lnTo>
                    <a:pt x="1140866" y="1024826"/>
                  </a:lnTo>
                  <a:lnTo>
                    <a:pt x="1185849" y="1041514"/>
                  </a:lnTo>
                  <a:lnTo>
                    <a:pt x="1231468" y="1055624"/>
                  </a:lnTo>
                  <a:lnTo>
                    <a:pt x="1277607" y="1067155"/>
                  </a:lnTo>
                  <a:lnTo>
                    <a:pt x="1324165" y="1076121"/>
                  </a:lnTo>
                  <a:lnTo>
                    <a:pt x="1371028" y="1082535"/>
                  </a:lnTo>
                  <a:lnTo>
                    <a:pt x="1418082" y="1086383"/>
                  </a:lnTo>
                  <a:lnTo>
                    <a:pt x="1465224" y="1087691"/>
                  </a:lnTo>
                  <a:lnTo>
                    <a:pt x="1512328" y="1086446"/>
                  </a:lnTo>
                  <a:lnTo>
                    <a:pt x="1559306" y="1082687"/>
                  </a:lnTo>
                  <a:lnTo>
                    <a:pt x="1606029" y="1076388"/>
                  </a:lnTo>
                  <a:lnTo>
                    <a:pt x="1652384" y="1067574"/>
                  </a:lnTo>
                  <a:lnTo>
                    <a:pt x="1698269" y="1056259"/>
                  </a:lnTo>
                  <a:lnTo>
                    <a:pt x="1743583" y="1042428"/>
                  </a:lnTo>
                  <a:lnTo>
                    <a:pt x="1751647" y="995756"/>
                  </a:lnTo>
                  <a:lnTo>
                    <a:pt x="1757159" y="948817"/>
                  </a:lnTo>
                  <a:lnTo>
                    <a:pt x="1760118" y="901712"/>
                  </a:lnTo>
                  <a:lnTo>
                    <a:pt x="1760524" y="85457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81" name="Google Shape;181;p3"/>
            <p:cNvGrpSpPr/>
            <p:nvPr/>
          </p:nvGrpSpPr>
          <p:grpSpPr>
            <a:xfrm>
              <a:off x="6916482" y="5461316"/>
              <a:ext cx="947791" cy="853736"/>
              <a:chOff x="6916482" y="5461316"/>
              <a:chExt cx="947791" cy="853736"/>
            </a:xfrm>
          </p:grpSpPr>
          <p:sp>
            <p:nvSpPr>
              <p:cNvPr id="182" name="Google Shape;182;p3"/>
              <p:cNvSpPr/>
              <p:nvPr/>
            </p:nvSpPr>
            <p:spPr>
              <a:xfrm>
                <a:off x="6916482" y="5727677"/>
                <a:ext cx="587375" cy="587375"/>
              </a:xfrm>
              <a:custGeom>
                <a:avLst/>
                <a:gdLst/>
                <a:ahLst/>
                <a:cxnLst/>
                <a:rect l="l" t="t" r="r" b="b"/>
                <a:pathLst>
                  <a:path w="587375" h="587375" extrusionOk="0">
                    <a:moveTo>
                      <a:pt x="293662" y="0"/>
                    </a:moveTo>
                    <a:lnTo>
                      <a:pt x="246028" y="3843"/>
                    </a:lnTo>
                    <a:lnTo>
                      <a:pt x="200841" y="14970"/>
                    </a:lnTo>
                    <a:lnTo>
                      <a:pt x="158706" y="32777"/>
                    </a:lnTo>
                    <a:lnTo>
                      <a:pt x="120228" y="56659"/>
                    </a:lnTo>
                    <a:lnTo>
                      <a:pt x="86011" y="86010"/>
                    </a:lnTo>
                    <a:lnTo>
                      <a:pt x="56659" y="120228"/>
                    </a:lnTo>
                    <a:lnTo>
                      <a:pt x="32777" y="158706"/>
                    </a:lnTo>
                    <a:lnTo>
                      <a:pt x="14970" y="200841"/>
                    </a:lnTo>
                    <a:lnTo>
                      <a:pt x="3843" y="246028"/>
                    </a:lnTo>
                    <a:lnTo>
                      <a:pt x="0" y="293662"/>
                    </a:lnTo>
                    <a:lnTo>
                      <a:pt x="3843" y="341293"/>
                    </a:lnTo>
                    <a:lnTo>
                      <a:pt x="14970" y="386477"/>
                    </a:lnTo>
                    <a:lnTo>
                      <a:pt x="32777" y="428610"/>
                    </a:lnTo>
                    <a:lnTo>
                      <a:pt x="56659" y="467087"/>
                    </a:lnTo>
                    <a:lnTo>
                      <a:pt x="86011" y="501304"/>
                    </a:lnTo>
                    <a:lnTo>
                      <a:pt x="120228" y="530655"/>
                    </a:lnTo>
                    <a:lnTo>
                      <a:pt x="158706" y="554536"/>
                    </a:lnTo>
                    <a:lnTo>
                      <a:pt x="200841" y="572343"/>
                    </a:lnTo>
                    <a:lnTo>
                      <a:pt x="246028" y="583470"/>
                    </a:lnTo>
                    <a:lnTo>
                      <a:pt x="293662" y="587314"/>
                    </a:lnTo>
                    <a:lnTo>
                      <a:pt x="341296" y="583470"/>
                    </a:lnTo>
                    <a:lnTo>
                      <a:pt x="386482" y="572343"/>
                    </a:lnTo>
                    <a:lnTo>
                      <a:pt x="428617" y="554536"/>
                    </a:lnTo>
                    <a:lnTo>
                      <a:pt x="467096" y="530655"/>
                    </a:lnTo>
                    <a:lnTo>
                      <a:pt x="501313" y="501304"/>
                    </a:lnTo>
                    <a:lnTo>
                      <a:pt x="530665" y="467087"/>
                    </a:lnTo>
                    <a:lnTo>
                      <a:pt x="554546" y="428610"/>
                    </a:lnTo>
                    <a:lnTo>
                      <a:pt x="572353" y="386477"/>
                    </a:lnTo>
                    <a:lnTo>
                      <a:pt x="583481" y="341293"/>
                    </a:lnTo>
                    <a:lnTo>
                      <a:pt x="587324" y="293662"/>
                    </a:lnTo>
                    <a:lnTo>
                      <a:pt x="583481" y="246028"/>
                    </a:lnTo>
                    <a:lnTo>
                      <a:pt x="572353" y="200841"/>
                    </a:lnTo>
                    <a:lnTo>
                      <a:pt x="554546" y="158706"/>
                    </a:lnTo>
                    <a:lnTo>
                      <a:pt x="530665" y="120228"/>
                    </a:lnTo>
                    <a:lnTo>
                      <a:pt x="501313" y="86010"/>
                    </a:lnTo>
                    <a:lnTo>
                      <a:pt x="467096" y="56659"/>
                    </a:lnTo>
                    <a:lnTo>
                      <a:pt x="428617" y="32777"/>
                    </a:lnTo>
                    <a:lnTo>
                      <a:pt x="386482" y="14970"/>
                    </a:lnTo>
                    <a:lnTo>
                      <a:pt x="341296" y="3843"/>
                    </a:lnTo>
                    <a:lnTo>
                      <a:pt x="293662" y="0"/>
                    </a:lnTo>
                    <a:close/>
                  </a:path>
                </a:pathLst>
              </a:custGeom>
              <a:solidFill>
                <a:srgbClr val="1A5427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183;p3"/>
              <p:cNvSpPr/>
              <p:nvPr/>
            </p:nvSpPr>
            <p:spPr>
              <a:xfrm>
                <a:off x="7476288" y="5461316"/>
                <a:ext cx="387985" cy="387985"/>
              </a:xfrm>
              <a:custGeom>
                <a:avLst/>
                <a:gdLst/>
                <a:ahLst/>
                <a:cxnLst/>
                <a:rect l="l" t="t" r="r" b="b"/>
                <a:pathLst>
                  <a:path w="387984" h="387985" extrusionOk="0">
                    <a:moveTo>
                      <a:pt x="193809" y="0"/>
                    </a:moveTo>
                    <a:lnTo>
                      <a:pt x="149368" y="5118"/>
                    </a:lnTo>
                    <a:lnTo>
                      <a:pt x="108574" y="19699"/>
                    </a:lnTo>
                    <a:lnTo>
                      <a:pt x="72588" y="42579"/>
                    </a:lnTo>
                    <a:lnTo>
                      <a:pt x="42575" y="72595"/>
                    </a:lnTo>
                    <a:lnTo>
                      <a:pt x="19697" y="108582"/>
                    </a:lnTo>
                    <a:lnTo>
                      <a:pt x="5118" y="149378"/>
                    </a:lnTo>
                    <a:lnTo>
                      <a:pt x="0" y="193820"/>
                    </a:lnTo>
                    <a:lnTo>
                      <a:pt x="5118" y="238258"/>
                    </a:lnTo>
                    <a:lnTo>
                      <a:pt x="19697" y="279051"/>
                    </a:lnTo>
                    <a:lnTo>
                      <a:pt x="42575" y="315037"/>
                    </a:lnTo>
                    <a:lnTo>
                      <a:pt x="72588" y="345052"/>
                    </a:lnTo>
                    <a:lnTo>
                      <a:pt x="108574" y="367931"/>
                    </a:lnTo>
                    <a:lnTo>
                      <a:pt x="149368" y="382512"/>
                    </a:lnTo>
                    <a:lnTo>
                      <a:pt x="193809" y="387631"/>
                    </a:lnTo>
                    <a:lnTo>
                      <a:pt x="238251" y="382512"/>
                    </a:lnTo>
                    <a:lnTo>
                      <a:pt x="279046" y="367931"/>
                    </a:lnTo>
                    <a:lnTo>
                      <a:pt x="315031" y="345052"/>
                    </a:lnTo>
                    <a:lnTo>
                      <a:pt x="345044" y="315037"/>
                    </a:lnTo>
                    <a:lnTo>
                      <a:pt x="367922" y="279051"/>
                    </a:lnTo>
                    <a:lnTo>
                      <a:pt x="382502" y="238258"/>
                    </a:lnTo>
                    <a:lnTo>
                      <a:pt x="387620" y="193820"/>
                    </a:lnTo>
                    <a:lnTo>
                      <a:pt x="382502" y="149378"/>
                    </a:lnTo>
                    <a:lnTo>
                      <a:pt x="367922" y="108582"/>
                    </a:lnTo>
                    <a:lnTo>
                      <a:pt x="345044" y="72595"/>
                    </a:lnTo>
                    <a:lnTo>
                      <a:pt x="315031" y="42579"/>
                    </a:lnTo>
                    <a:lnTo>
                      <a:pt x="279046" y="19699"/>
                    </a:lnTo>
                    <a:lnTo>
                      <a:pt x="238251" y="5118"/>
                    </a:lnTo>
                    <a:lnTo>
                      <a:pt x="193809" y="0"/>
                    </a:lnTo>
                    <a:close/>
                  </a:path>
                </a:pathLst>
              </a:custGeom>
              <a:solidFill>
                <a:srgbClr val="007DF0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84" name="Google Shape;184;p3"/>
            <p:cNvSpPr/>
            <p:nvPr/>
          </p:nvSpPr>
          <p:spPr>
            <a:xfrm>
              <a:off x="7512732" y="1224532"/>
              <a:ext cx="1164590" cy="1087755"/>
            </a:xfrm>
            <a:custGeom>
              <a:avLst/>
              <a:gdLst/>
              <a:ahLst/>
              <a:cxnLst/>
              <a:rect l="l" t="t" r="r" b="b"/>
              <a:pathLst>
                <a:path w="1164590" h="1087755" extrusionOk="0">
                  <a:moveTo>
                    <a:pt x="868968" y="0"/>
                  </a:moveTo>
                  <a:lnTo>
                    <a:pt x="821829" y="1304"/>
                  </a:lnTo>
                  <a:lnTo>
                    <a:pt x="774773" y="5155"/>
                  </a:lnTo>
                  <a:lnTo>
                    <a:pt x="727910" y="11560"/>
                  </a:lnTo>
                  <a:lnTo>
                    <a:pt x="681351" y="20525"/>
                  </a:lnTo>
                  <a:lnTo>
                    <a:pt x="635208" y="32059"/>
                  </a:lnTo>
                  <a:lnTo>
                    <a:pt x="589590" y="46168"/>
                  </a:lnTo>
                  <a:lnTo>
                    <a:pt x="544608" y="62859"/>
                  </a:lnTo>
                  <a:lnTo>
                    <a:pt x="500375" y="82140"/>
                  </a:lnTo>
                  <a:lnTo>
                    <a:pt x="457000" y="104017"/>
                  </a:lnTo>
                  <a:lnTo>
                    <a:pt x="414595" y="128497"/>
                  </a:lnTo>
                  <a:lnTo>
                    <a:pt x="373270" y="155588"/>
                  </a:lnTo>
                  <a:lnTo>
                    <a:pt x="333136" y="185297"/>
                  </a:lnTo>
                  <a:lnTo>
                    <a:pt x="294304" y="217631"/>
                  </a:lnTo>
                  <a:lnTo>
                    <a:pt x="257389" y="252119"/>
                  </a:lnTo>
                  <a:lnTo>
                    <a:pt x="222915" y="288228"/>
                  </a:lnTo>
                  <a:lnTo>
                    <a:pt x="190889" y="325846"/>
                  </a:lnTo>
                  <a:lnTo>
                    <a:pt x="161317" y="364861"/>
                  </a:lnTo>
                  <a:lnTo>
                    <a:pt x="134207" y="405164"/>
                  </a:lnTo>
                  <a:lnTo>
                    <a:pt x="109565" y="446643"/>
                  </a:lnTo>
                  <a:lnTo>
                    <a:pt x="87399" y="489187"/>
                  </a:lnTo>
                  <a:lnTo>
                    <a:pt x="67715" y="532686"/>
                  </a:lnTo>
                  <a:lnTo>
                    <a:pt x="50519" y="577028"/>
                  </a:lnTo>
                  <a:lnTo>
                    <a:pt x="35820" y="622103"/>
                  </a:lnTo>
                  <a:lnTo>
                    <a:pt x="23623" y="667799"/>
                  </a:lnTo>
                  <a:lnTo>
                    <a:pt x="13936" y="714006"/>
                  </a:lnTo>
                  <a:lnTo>
                    <a:pt x="6765" y="760613"/>
                  </a:lnTo>
                  <a:lnTo>
                    <a:pt x="2117" y="807509"/>
                  </a:lnTo>
                  <a:lnTo>
                    <a:pt x="0" y="854583"/>
                  </a:lnTo>
                  <a:lnTo>
                    <a:pt x="419" y="901724"/>
                  </a:lnTo>
                  <a:lnTo>
                    <a:pt x="3382" y="948821"/>
                  </a:lnTo>
                  <a:lnTo>
                    <a:pt x="8895" y="995763"/>
                  </a:lnTo>
                  <a:lnTo>
                    <a:pt x="16966" y="1042440"/>
                  </a:lnTo>
                  <a:lnTo>
                    <a:pt x="62272" y="1056265"/>
                  </a:lnTo>
                  <a:lnTo>
                    <a:pt x="108159" y="1067585"/>
                  </a:lnTo>
                  <a:lnTo>
                    <a:pt x="154518" y="1076394"/>
                  </a:lnTo>
                  <a:lnTo>
                    <a:pt x="201236" y="1082683"/>
                  </a:lnTo>
                  <a:lnTo>
                    <a:pt x="248203" y="1086447"/>
                  </a:lnTo>
                  <a:lnTo>
                    <a:pt x="295309" y="1087678"/>
                  </a:lnTo>
                  <a:lnTo>
                    <a:pt x="342443" y="1086370"/>
                  </a:lnTo>
                  <a:lnTo>
                    <a:pt x="389493" y="1082516"/>
                  </a:lnTo>
                  <a:lnTo>
                    <a:pt x="436349" y="1076107"/>
                  </a:lnTo>
                  <a:lnTo>
                    <a:pt x="482900" y="1067139"/>
                  </a:lnTo>
                  <a:lnTo>
                    <a:pt x="529036" y="1055603"/>
                  </a:lnTo>
                  <a:lnTo>
                    <a:pt x="574644" y="1041493"/>
                  </a:lnTo>
                  <a:lnTo>
                    <a:pt x="619616" y="1024801"/>
                  </a:lnTo>
                  <a:lnTo>
                    <a:pt x="663839" y="1005521"/>
                  </a:lnTo>
                  <a:lnTo>
                    <a:pt x="707204" y="983646"/>
                  </a:lnTo>
                  <a:lnTo>
                    <a:pt x="749598" y="959170"/>
                  </a:lnTo>
                  <a:lnTo>
                    <a:pt x="790912" y="932084"/>
                  </a:lnTo>
                  <a:lnTo>
                    <a:pt x="831034" y="902382"/>
                  </a:lnTo>
                  <a:lnTo>
                    <a:pt x="869854" y="870057"/>
                  </a:lnTo>
                  <a:lnTo>
                    <a:pt x="906771" y="835568"/>
                  </a:lnTo>
                  <a:lnTo>
                    <a:pt x="941248" y="799459"/>
                  </a:lnTo>
                  <a:lnTo>
                    <a:pt x="973279" y="761842"/>
                  </a:lnTo>
                  <a:lnTo>
                    <a:pt x="1002856" y="722826"/>
                  </a:lnTo>
                  <a:lnTo>
                    <a:pt x="1029974" y="682523"/>
                  </a:lnTo>
                  <a:lnTo>
                    <a:pt x="1054623" y="641044"/>
                  </a:lnTo>
                  <a:lnTo>
                    <a:pt x="1076798" y="598500"/>
                  </a:lnTo>
                  <a:lnTo>
                    <a:pt x="1096492" y="555002"/>
                  </a:lnTo>
                  <a:lnTo>
                    <a:pt x="1113697" y="510660"/>
                  </a:lnTo>
                  <a:lnTo>
                    <a:pt x="1128406" y="465585"/>
                  </a:lnTo>
                  <a:lnTo>
                    <a:pt x="1140612" y="419890"/>
                  </a:lnTo>
                  <a:lnTo>
                    <a:pt x="1150309" y="373683"/>
                  </a:lnTo>
                  <a:lnTo>
                    <a:pt x="1157488" y="327077"/>
                  </a:lnTo>
                  <a:lnTo>
                    <a:pt x="1162144" y="280182"/>
                  </a:lnTo>
                  <a:lnTo>
                    <a:pt x="1164269" y="233109"/>
                  </a:lnTo>
                  <a:lnTo>
                    <a:pt x="1163855" y="185969"/>
                  </a:lnTo>
                  <a:lnTo>
                    <a:pt x="1160896" y="138874"/>
                  </a:lnTo>
                  <a:lnTo>
                    <a:pt x="1155385" y="91933"/>
                  </a:lnTo>
                  <a:lnTo>
                    <a:pt x="1147315" y="45258"/>
                  </a:lnTo>
                  <a:lnTo>
                    <a:pt x="1102012" y="31431"/>
                  </a:lnTo>
                  <a:lnTo>
                    <a:pt x="1056126" y="20108"/>
                  </a:lnTo>
                  <a:lnTo>
                    <a:pt x="1009768" y="11296"/>
                  </a:lnTo>
                  <a:lnTo>
                    <a:pt x="963048" y="5003"/>
                  </a:lnTo>
                  <a:lnTo>
                    <a:pt x="916078" y="1235"/>
                  </a:lnTo>
                  <a:lnTo>
                    <a:pt x="868968" y="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3"/>
            <p:cNvSpPr/>
            <p:nvPr/>
          </p:nvSpPr>
          <p:spPr>
            <a:xfrm>
              <a:off x="6916470" y="5"/>
              <a:ext cx="1760855" cy="1062355"/>
            </a:xfrm>
            <a:custGeom>
              <a:avLst/>
              <a:gdLst/>
              <a:ahLst/>
              <a:cxnLst/>
              <a:rect l="l" t="t" r="r" b="b"/>
              <a:pathLst>
                <a:path w="1760854" h="1062355" extrusionOk="0">
                  <a:moveTo>
                    <a:pt x="587324" y="768223"/>
                  </a:moveTo>
                  <a:lnTo>
                    <a:pt x="583488" y="720598"/>
                  </a:lnTo>
                  <a:lnTo>
                    <a:pt x="572363" y="675411"/>
                  </a:lnTo>
                  <a:lnTo>
                    <a:pt x="554558" y="633285"/>
                  </a:lnTo>
                  <a:lnTo>
                    <a:pt x="530669" y="594804"/>
                  </a:lnTo>
                  <a:lnTo>
                    <a:pt x="501319" y="560590"/>
                  </a:lnTo>
                  <a:lnTo>
                    <a:pt x="467106" y="531228"/>
                  </a:lnTo>
                  <a:lnTo>
                    <a:pt x="428625" y="507352"/>
                  </a:lnTo>
                  <a:lnTo>
                    <a:pt x="386486" y="489546"/>
                  </a:lnTo>
                  <a:lnTo>
                    <a:pt x="341299" y="478421"/>
                  </a:lnTo>
                  <a:lnTo>
                    <a:pt x="293662" y="474573"/>
                  </a:lnTo>
                  <a:lnTo>
                    <a:pt x="246037" y="478421"/>
                  </a:lnTo>
                  <a:lnTo>
                    <a:pt x="200850" y="489546"/>
                  </a:lnTo>
                  <a:lnTo>
                    <a:pt x="158711" y="507352"/>
                  </a:lnTo>
                  <a:lnTo>
                    <a:pt x="120230" y="531228"/>
                  </a:lnTo>
                  <a:lnTo>
                    <a:pt x="86017" y="560590"/>
                  </a:lnTo>
                  <a:lnTo>
                    <a:pt x="56667" y="594804"/>
                  </a:lnTo>
                  <a:lnTo>
                    <a:pt x="32778" y="633285"/>
                  </a:lnTo>
                  <a:lnTo>
                    <a:pt x="14973" y="675411"/>
                  </a:lnTo>
                  <a:lnTo>
                    <a:pt x="3848" y="720598"/>
                  </a:lnTo>
                  <a:lnTo>
                    <a:pt x="0" y="768223"/>
                  </a:lnTo>
                  <a:lnTo>
                    <a:pt x="3848" y="815860"/>
                  </a:lnTo>
                  <a:lnTo>
                    <a:pt x="14973" y="861047"/>
                  </a:lnTo>
                  <a:lnTo>
                    <a:pt x="32778" y="903185"/>
                  </a:lnTo>
                  <a:lnTo>
                    <a:pt x="56667" y="941654"/>
                  </a:lnTo>
                  <a:lnTo>
                    <a:pt x="86017" y="975880"/>
                  </a:lnTo>
                  <a:lnTo>
                    <a:pt x="120230" y="1005230"/>
                  </a:lnTo>
                  <a:lnTo>
                    <a:pt x="158711" y="1029106"/>
                  </a:lnTo>
                  <a:lnTo>
                    <a:pt x="200850" y="1046911"/>
                  </a:lnTo>
                  <a:lnTo>
                    <a:pt x="246037" y="1058049"/>
                  </a:lnTo>
                  <a:lnTo>
                    <a:pt x="293662" y="1061885"/>
                  </a:lnTo>
                  <a:lnTo>
                    <a:pt x="341299" y="1058049"/>
                  </a:lnTo>
                  <a:lnTo>
                    <a:pt x="386486" y="1046911"/>
                  </a:lnTo>
                  <a:lnTo>
                    <a:pt x="428625" y="1029106"/>
                  </a:lnTo>
                  <a:lnTo>
                    <a:pt x="467106" y="1005230"/>
                  </a:lnTo>
                  <a:lnTo>
                    <a:pt x="501319" y="975880"/>
                  </a:lnTo>
                  <a:lnTo>
                    <a:pt x="530669" y="941654"/>
                  </a:lnTo>
                  <a:lnTo>
                    <a:pt x="554558" y="903185"/>
                  </a:lnTo>
                  <a:lnTo>
                    <a:pt x="572363" y="861047"/>
                  </a:lnTo>
                  <a:lnTo>
                    <a:pt x="583488" y="815860"/>
                  </a:lnTo>
                  <a:lnTo>
                    <a:pt x="587324" y="768223"/>
                  </a:lnTo>
                  <a:close/>
                </a:path>
                <a:path w="1760854" h="1062355" extrusionOk="0">
                  <a:moveTo>
                    <a:pt x="1760524" y="812965"/>
                  </a:moveTo>
                  <a:lnTo>
                    <a:pt x="1758403" y="765886"/>
                  </a:lnTo>
                  <a:lnTo>
                    <a:pt x="1753743" y="718997"/>
                  </a:lnTo>
                  <a:lnTo>
                    <a:pt x="1746567" y="672388"/>
                  </a:lnTo>
                  <a:lnTo>
                    <a:pt x="1736864" y="626186"/>
                  </a:lnTo>
                  <a:lnTo>
                    <a:pt x="1724660" y="580478"/>
                  </a:lnTo>
                  <a:lnTo>
                    <a:pt x="1709953" y="535406"/>
                  </a:lnTo>
                  <a:lnTo>
                    <a:pt x="1692744" y="491070"/>
                  </a:lnTo>
                  <a:lnTo>
                    <a:pt x="1673047" y="447573"/>
                  </a:lnTo>
                  <a:lnTo>
                    <a:pt x="1650873" y="405028"/>
                  </a:lnTo>
                  <a:lnTo>
                    <a:pt x="1626222" y="363550"/>
                  </a:lnTo>
                  <a:lnTo>
                    <a:pt x="1599107" y="323240"/>
                  </a:lnTo>
                  <a:lnTo>
                    <a:pt x="1569529" y="284226"/>
                  </a:lnTo>
                  <a:lnTo>
                    <a:pt x="1537500" y="246608"/>
                  </a:lnTo>
                  <a:lnTo>
                    <a:pt x="1503019" y="210502"/>
                  </a:lnTo>
                  <a:lnTo>
                    <a:pt x="1466100" y="176009"/>
                  </a:lnTo>
                  <a:lnTo>
                    <a:pt x="1427289" y="143687"/>
                  </a:lnTo>
                  <a:lnTo>
                    <a:pt x="1387157" y="113995"/>
                  </a:lnTo>
                  <a:lnTo>
                    <a:pt x="1345844" y="86906"/>
                  </a:lnTo>
                  <a:lnTo>
                    <a:pt x="1303451" y="62420"/>
                  </a:lnTo>
                  <a:lnTo>
                    <a:pt x="1260094" y="40551"/>
                  </a:lnTo>
                  <a:lnTo>
                    <a:pt x="1215872" y="21272"/>
                  </a:lnTo>
                  <a:lnTo>
                    <a:pt x="1170901" y="4584"/>
                  </a:lnTo>
                  <a:lnTo>
                    <a:pt x="1156093" y="0"/>
                  </a:lnTo>
                  <a:lnTo>
                    <a:pt x="625119" y="0"/>
                  </a:lnTo>
                  <a:lnTo>
                    <a:pt x="605155" y="50304"/>
                  </a:lnTo>
                  <a:lnTo>
                    <a:pt x="599630" y="97256"/>
                  </a:lnTo>
                  <a:lnTo>
                    <a:pt x="596671" y="144348"/>
                  </a:lnTo>
                  <a:lnTo>
                    <a:pt x="596252" y="191490"/>
                  </a:lnTo>
                  <a:lnTo>
                    <a:pt x="598373" y="238569"/>
                  </a:lnTo>
                  <a:lnTo>
                    <a:pt x="603021" y="285457"/>
                  </a:lnTo>
                  <a:lnTo>
                    <a:pt x="610196" y="332066"/>
                  </a:lnTo>
                  <a:lnTo>
                    <a:pt x="619874" y="378269"/>
                  </a:lnTo>
                  <a:lnTo>
                    <a:pt x="632079" y="423964"/>
                  </a:lnTo>
                  <a:lnTo>
                    <a:pt x="646772" y="469049"/>
                  </a:lnTo>
                  <a:lnTo>
                    <a:pt x="663968" y="513384"/>
                  </a:lnTo>
                  <a:lnTo>
                    <a:pt x="683653" y="556882"/>
                  </a:lnTo>
                  <a:lnTo>
                    <a:pt x="705815" y="599427"/>
                  </a:lnTo>
                  <a:lnTo>
                    <a:pt x="730465" y="640905"/>
                  </a:lnTo>
                  <a:lnTo>
                    <a:pt x="757567" y="681215"/>
                  </a:lnTo>
                  <a:lnTo>
                    <a:pt x="787146" y="720229"/>
                  </a:lnTo>
                  <a:lnTo>
                    <a:pt x="819162" y="757847"/>
                  </a:lnTo>
                  <a:lnTo>
                    <a:pt x="853643" y="793953"/>
                  </a:lnTo>
                  <a:lnTo>
                    <a:pt x="890549" y="828446"/>
                  </a:lnTo>
                  <a:lnTo>
                    <a:pt x="929386" y="860780"/>
                  </a:lnTo>
                  <a:lnTo>
                    <a:pt x="969518" y="890485"/>
                  </a:lnTo>
                  <a:lnTo>
                    <a:pt x="1010843" y="917575"/>
                  </a:lnTo>
                  <a:lnTo>
                    <a:pt x="1053249" y="942060"/>
                  </a:lnTo>
                  <a:lnTo>
                    <a:pt x="1096632" y="963930"/>
                  </a:lnTo>
                  <a:lnTo>
                    <a:pt x="1140866" y="983208"/>
                  </a:lnTo>
                  <a:lnTo>
                    <a:pt x="1185849" y="999909"/>
                  </a:lnTo>
                  <a:lnTo>
                    <a:pt x="1231468" y="1014018"/>
                  </a:lnTo>
                  <a:lnTo>
                    <a:pt x="1277607" y="1025550"/>
                  </a:lnTo>
                  <a:lnTo>
                    <a:pt x="1324165" y="1034516"/>
                  </a:lnTo>
                  <a:lnTo>
                    <a:pt x="1371028" y="1040917"/>
                  </a:lnTo>
                  <a:lnTo>
                    <a:pt x="1418082" y="1044765"/>
                  </a:lnTo>
                  <a:lnTo>
                    <a:pt x="1465224" y="1046073"/>
                  </a:lnTo>
                  <a:lnTo>
                    <a:pt x="1512328" y="1044841"/>
                  </a:lnTo>
                  <a:lnTo>
                    <a:pt x="1559306" y="1041069"/>
                  </a:lnTo>
                  <a:lnTo>
                    <a:pt x="1606029" y="1034770"/>
                  </a:lnTo>
                  <a:lnTo>
                    <a:pt x="1652384" y="1025969"/>
                  </a:lnTo>
                  <a:lnTo>
                    <a:pt x="1698269" y="1014641"/>
                  </a:lnTo>
                  <a:lnTo>
                    <a:pt x="1743583" y="1000810"/>
                  </a:lnTo>
                  <a:lnTo>
                    <a:pt x="1751647" y="954138"/>
                  </a:lnTo>
                  <a:lnTo>
                    <a:pt x="1757159" y="907199"/>
                  </a:lnTo>
                  <a:lnTo>
                    <a:pt x="1760118" y="860107"/>
                  </a:lnTo>
                  <a:lnTo>
                    <a:pt x="1760524" y="812965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86" name="Google Shape;186;p3"/>
            <p:cNvGrpSpPr/>
            <p:nvPr/>
          </p:nvGrpSpPr>
          <p:grpSpPr>
            <a:xfrm>
              <a:off x="6916482" y="942355"/>
              <a:ext cx="947791" cy="853736"/>
              <a:chOff x="6916482" y="942355"/>
              <a:chExt cx="947791" cy="853736"/>
            </a:xfrm>
          </p:grpSpPr>
          <p:sp>
            <p:nvSpPr>
              <p:cNvPr id="187" name="Google Shape;187;p3"/>
              <p:cNvSpPr/>
              <p:nvPr/>
            </p:nvSpPr>
            <p:spPr>
              <a:xfrm>
                <a:off x="6916482" y="1208716"/>
                <a:ext cx="587375" cy="587375"/>
              </a:xfrm>
              <a:custGeom>
                <a:avLst/>
                <a:gdLst/>
                <a:ahLst/>
                <a:cxnLst/>
                <a:rect l="l" t="t" r="r" b="b"/>
                <a:pathLst>
                  <a:path w="587375" h="587375" extrusionOk="0">
                    <a:moveTo>
                      <a:pt x="293662" y="0"/>
                    </a:moveTo>
                    <a:lnTo>
                      <a:pt x="246028" y="3843"/>
                    </a:lnTo>
                    <a:lnTo>
                      <a:pt x="200841" y="14970"/>
                    </a:lnTo>
                    <a:lnTo>
                      <a:pt x="158706" y="32777"/>
                    </a:lnTo>
                    <a:lnTo>
                      <a:pt x="120228" y="56659"/>
                    </a:lnTo>
                    <a:lnTo>
                      <a:pt x="86011" y="86011"/>
                    </a:lnTo>
                    <a:lnTo>
                      <a:pt x="56659" y="120228"/>
                    </a:lnTo>
                    <a:lnTo>
                      <a:pt x="32777" y="158706"/>
                    </a:lnTo>
                    <a:lnTo>
                      <a:pt x="14970" y="200841"/>
                    </a:lnTo>
                    <a:lnTo>
                      <a:pt x="3843" y="246028"/>
                    </a:lnTo>
                    <a:lnTo>
                      <a:pt x="0" y="293662"/>
                    </a:lnTo>
                    <a:lnTo>
                      <a:pt x="3843" y="341293"/>
                    </a:lnTo>
                    <a:lnTo>
                      <a:pt x="14970" y="386478"/>
                    </a:lnTo>
                    <a:lnTo>
                      <a:pt x="32777" y="428611"/>
                    </a:lnTo>
                    <a:lnTo>
                      <a:pt x="56659" y="467088"/>
                    </a:lnTo>
                    <a:lnTo>
                      <a:pt x="86011" y="501304"/>
                    </a:lnTo>
                    <a:lnTo>
                      <a:pt x="120228" y="530655"/>
                    </a:lnTo>
                    <a:lnTo>
                      <a:pt x="158706" y="554536"/>
                    </a:lnTo>
                    <a:lnTo>
                      <a:pt x="200841" y="572343"/>
                    </a:lnTo>
                    <a:lnTo>
                      <a:pt x="246028" y="583470"/>
                    </a:lnTo>
                    <a:lnTo>
                      <a:pt x="293662" y="587314"/>
                    </a:lnTo>
                    <a:lnTo>
                      <a:pt x="341296" y="583470"/>
                    </a:lnTo>
                    <a:lnTo>
                      <a:pt x="386482" y="572343"/>
                    </a:lnTo>
                    <a:lnTo>
                      <a:pt x="428617" y="554536"/>
                    </a:lnTo>
                    <a:lnTo>
                      <a:pt x="467096" y="530655"/>
                    </a:lnTo>
                    <a:lnTo>
                      <a:pt x="501313" y="501304"/>
                    </a:lnTo>
                    <a:lnTo>
                      <a:pt x="530665" y="467088"/>
                    </a:lnTo>
                    <a:lnTo>
                      <a:pt x="554546" y="428611"/>
                    </a:lnTo>
                    <a:lnTo>
                      <a:pt x="572353" y="386478"/>
                    </a:lnTo>
                    <a:lnTo>
                      <a:pt x="583481" y="341293"/>
                    </a:lnTo>
                    <a:lnTo>
                      <a:pt x="587324" y="293662"/>
                    </a:lnTo>
                    <a:lnTo>
                      <a:pt x="583481" y="246028"/>
                    </a:lnTo>
                    <a:lnTo>
                      <a:pt x="572353" y="200841"/>
                    </a:lnTo>
                    <a:lnTo>
                      <a:pt x="554546" y="158706"/>
                    </a:lnTo>
                    <a:lnTo>
                      <a:pt x="530665" y="120228"/>
                    </a:lnTo>
                    <a:lnTo>
                      <a:pt x="501313" y="86011"/>
                    </a:lnTo>
                    <a:lnTo>
                      <a:pt x="467096" y="56659"/>
                    </a:lnTo>
                    <a:lnTo>
                      <a:pt x="428617" y="32777"/>
                    </a:lnTo>
                    <a:lnTo>
                      <a:pt x="386482" y="14970"/>
                    </a:lnTo>
                    <a:lnTo>
                      <a:pt x="341296" y="3843"/>
                    </a:lnTo>
                    <a:lnTo>
                      <a:pt x="293662" y="0"/>
                    </a:lnTo>
                    <a:close/>
                  </a:path>
                </a:pathLst>
              </a:custGeom>
              <a:solidFill>
                <a:srgbClr val="1A5427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188;p3"/>
              <p:cNvSpPr/>
              <p:nvPr/>
            </p:nvSpPr>
            <p:spPr>
              <a:xfrm>
                <a:off x="7476288" y="942355"/>
                <a:ext cx="387985" cy="387985"/>
              </a:xfrm>
              <a:custGeom>
                <a:avLst/>
                <a:gdLst/>
                <a:ahLst/>
                <a:cxnLst/>
                <a:rect l="l" t="t" r="r" b="b"/>
                <a:pathLst>
                  <a:path w="387984" h="387984" extrusionOk="0">
                    <a:moveTo>
                      <a:pt x="193809" y="0"/>
                    </a:moveTo>
                    <a:lnTo>
                      <a:pt x="149368" y="5118"/>
                    </a:lnTo>
                    <a:lnTo>
                      <a:pt x="108574" y="19699"/>
                    </a:lnTo>
                    <a:lnTo>
                      <a:pt x="72588" y="42579"/>
                    </a:lnTo>
                    <a:lnTo>
                      <a:pt x="42575" y="72595"/>
                    </a:lnTo>
                    <a:lnTo>
                      <a:pt x="19697" y="108583"/>
                    </a:lnTo>
                    <a:lnTo>
                      <a:pt x="5118" y="149379"/>
                    </a:lnTo>
                    <a:lnTo>
                      <a:pt x="0" y="193821"/>
                    </a:lnTo>
                    <a:lnTo>
                      <a:pt x="5118" y="238258"/>
                    </a:lnTo>
                    <a:lnTo>
                      <a:pt x="19697" y="279052"/>
                    </a:lnTo>
                    <a:lnTo>
                      <a:pt x="42575" y="315037"/>
                    </a:lnTo>
                    <a:lnTo>
                      <a:pt x="72588" y="345052"/>
                    </a:lnTo>
                    <a:lnTo>
                      <a:pt x="108574" y="367931"/>
                    </a:lnTo>
                    <a:lnTo>
                      <a:pt x="149368" y="382512"/>
                    </a:lnTo>
                    <a:lnTo>
                      <a:pt x="193809" y="387631"/>
                    </a:lnTo>
                    <a:lnTo>
                      <a:pt x="238251" y="382512"/>
                    </a:lnTo>
                    <a:lnTo>
                      <a:pt x="279046" y="367931"/>
                    </a:lnTo>
                    <a:lnTo>
                      <a:pt x="315031" y="345052"/>
                    </a:lnTo>
                    <a:lnTo>
                      <a:pt x="345044" y="315037"/>
                    </a:lnTo>
                    <a:lnTo>
                      <a:pt x="367922" y="279052"/>
                    </a:lnTo>
                    <a:lnTo>
                      <a:pt x="382502" y="238258"/>
                    </a:lnTo>
                    <a:lnTo>
                      <a:pt x="387620" y="193821"/>
                    </a:lnTo>
                    <a:lnTo>
                      <a:pt x="382502" y="149379"/>
                    </a:lnTo>
                    <a:lnTo>
                      <a:pt x="367922" y="108583"/>
                    </a:lnTo>
                    <a:lnTo>
                      <a:pt x="345044" y="72595"/>
                    </a:lnTo>
                    <a:lnTo>
                      <a:pt x="315031" y="42579"/>
                    </a:lnTo>
                    <a:lnTo>
                      <a:pt x="279046" y="19699"/>
                    </a:lnTo>
                    <a:lnTo>
                      <a:pt x="238251" y="5118"/>
                    </a:lnTo>
                    <a:lnTo>
                      <a:pt x="193809" y="0"/>
                    </a:lnTo>
                    <a:close/>
                  </a:path>
                </a:pathLst>
              </a:custGeom>
              <a:solidFill>
                <a:srgbClr val="007DF0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89" name="Google Shape;189;p3"/>
            <p:cNvSpPr/>
            <p:nvPr/>
          </p:nvSpPr>
          <p:spPr>
            <a:xfrm>
              <a:off x="7016333" y="3936773"/>
              <a:ext cx="387985" cy="387985"/>
            </a:xfrm>
            <a:custGeom>
              <a:avLst/>
              <a:gdLst/>
              <a:ahLst/>
              <a:cxnLst/>
              <a:rect l="l" t="t" r="r" b="b"/>
              <a:pathLst>
                <a:path w="387984" h="387985" extrusionOk="0">
                  <a:moveTo>
                    <a:pt x="193810" y="0"/>
                  </a:moveTo>
                  <a:lnTo>
                    <a:pt x="149369" y="5118"/>
                  </a:lnTo>
                  <a:lnTo>
                    <a:pt x="108574" y="19699"/>
                  </a:lnTo>
                  <a:lnTo>
                    <a:pt x="72589" y="42579"/>
                  </a:lnTo>
                  <a:lnTo>
                    <a:pt x="42575" y="72595"/>
                  </a:lnTo>
                  <a:lnTo>
                    <a:pt x="19697" y="108583"/>
                  </a:lnTo>
                  <a:lnTo>
                    <a:pt x="5118" y="149379"/>
                  </a:lnTo>
                  <a:lnTo>
                    <a:pt x="0" y="193821"/>
                  </a:lnTo>
                  <a:lnTo>
                    <a:pt x="5118" y="238258"/>
                  </a:lnTo>
                  <a:lnTo>
                    <a:pt x="19697" y="279052"/>
                  </a:lnTo>
                  <a:lnTo>
                    <a:pt x="42575" y="315037"/>
                  </a:lnTo>
                  <a:lnTo>
                    <a:pt x="72589" y="345052"/>
                  </a:lnTo>
                  <a:lnTo>
                    <a:pt x="108574" y="367931"/>
                  </a:lnTo>
                  <a:lnTo>
                    <a:pt x="149369" y="382512"/>
                  </a:lnTo>
                  <a:lnTo>
                    <a:pt x="193810" y="387631"/>
                  </a:lnTo>
                  <a:lnTo>
                    <a:pt x="238251" y="382512"/>
                  </a:lnTo>
                  <a:lnTo>
                    <a:pt x="279046" y="367931"/>
                  </a:lnTo>
                  <a:lnTo>
                    <a:pt x="315032" y="345052"/>
                  </a:lnTo>
                  <a:lnTo>
                    <a:pt x="345045" y="315037"/>
                  </a:lnTo>
                  <a:lnTo>
                    <a:pt x="367923" y="279052"/>
                  </a:lnTo>
                  <a:lnTo>
                    <a:pt x="382503" y="238258"/>
                  </a:lnTo>
                  <a:lnTo>
                    <a:pt x="387621" y="193821"/>
                  </a:lnTo>
                  <a:lnTo>
                    <a:pt x="382503" y="149379"/>
                  </a:lnTo>
                  <a:lnTo>
                    <a:pt x="367923" y="108583"/>
                  </a:lnTo>
                  <a:lnTo>
                    <a:pt x="345045" y="72595"/>
                  </a:lnTo>
                  <a:lnTo>
                    <a:pt x="315032" y="42579"/>
                  </a:lnTo>
                  <a:lnTo>
                    <a:pt x="279046" y="19699"/>
                  </a:lnTo>
                  <a:lnTo>
                    <a:pt x="238251" y="5118"/>
                  </a:lnTo>
                  <a:lnTo>
                    <a:pt x="193810" y="0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0" name="Google Shape;190;p3"/>
          <p:cNvSpPr/>
          <p:nvPr/>
        </p:nvSpPr>
        <p:spPr>
          <a:xfrm>
            <a:off x="8543095" y="-24751"/>
            <a:ext cx="12080240" cy="11308715"/>
          </a:xfrm>
          <a:custGeom>
            <a:avLst/>
            <a:gdLst/>
            <a:ahLst/>
            <a:cxnLst/>
            <a:rect l="l" t="t" r="r" b="b"/>
            <a:pathLst>
              <a:path w="12080240" h="11308715" extrusionOk="0">
                <a:moveTo>
                  <a:pt x="0" y="0"/>
                </a:moveTo>
                <a:lnTo>
                  <a:pt x="0" y="11308556"/>
                </a:lnTo>
                <a:lnTo>
                  <a:pt x="12079900" y="11308556"/>
                </a:lnTo>
                <a:lnTo>
                  <a:pt x="12079900" y="0"/>
                </a:lnTo>
                <a:lnTo>
                  <a:pt x="0" y="0"/>
                </a:lnTo>
                <a:close/>
              </a:path>
            </a:pathLst>
          </a:custGeom>
          <a:solidFill>
            <a:srgbClr val="1A5427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3"/>
          <p:cNvSpPr txBox="1"/>
          <p:nvPr/>
        </p:nvSpPr>
        <p:spPr>
          <a:xfrm>
            <a:off x="9607843" y="1793700"/>
            <a:ext cx="10152348" cy="7899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15250" rIns="0" bIns="0" anchor="t" anchorCtr="0">
            <a:spAutoFit/>
          </a:bodyPr>
          <a:lstStyle/>
          <a:p>
            <a:pPr marL="12700" marR="32384" lvl="0" indent="0" rtl="0">
              <a:lnSpc>
                <a:spcPct val="1042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9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Resultados del estudio 1: Mapa  de flujos de oferta de papa, tomate y cebolla</a:t>
            </a:r>
            <a:endParaRPr lang="en-US" sz="4400" b="1" dirty="0">
              <a:solidFill>
                <a:schemeClr val="bg1"/>
              </a:solidFill>
              <a:latin typeface="Times New Roman" panose="02020603050405020304" pitchFamily="18" charset="0"/>
              <a:ea typeface="Rethink Sans"/>
              <a:cs typeface="Times New Roman" panose="02020603050405020304" pitchFamily="18" charset="0"/>
              <a:sym typeface="Rethink Sans"/>
            </a:endParaRPr>
          </a:p>
        </p:txBody>
      </p:sp>
      <p:grpSp>
        <p:nvGrpSpPr>
          <p:cNvPr id="211" name="Google Shape;211;p3"/>
          <p:cNvGrpSpPr/>
          <p:nvPr/>
        </p:nvGrpSpPr>
        <p:grpSpPr>
          <a:xfrm>
            <a:off x="824348" y="5007582"/>
            <a:ext cx="1433301" cy="1293389"/>
            <a:chOff x="824348" y="5007582"/>
            <a:chExt cx="1433301" cy="1293389"/>
          </a:xfrm>
        </p:grpSpPr>
        <p:sp>
          <p:nvSpPr>
            <p:cNvPr id="212" name="Google Shape;212;p3"/>
            <p:cNvSpPr/>
            <p:nvPr/>
          </p:nvSpPr>
          <p:spPr>
            <a:xfrm>
              <a:off x="916800" y="5028279"/>
              <a:ext cx="1248410" cy="1252220"/>
            </a:xfrm>
            <a:custGeom>
              <a:avLst/>
              <a:gdLst/>
              <a:ahLst/>
              <a:cxnLst/>
              <a:rect l="l" t="t" r="r" b="b"/>
              <a:pathLst>
                <a:path w="1248410" h="1252220" extrusionOk="0">
                  <a:moveTo>
                    <a:pt x="383260" y="429082"/>
                  </a:moveTo>
                  <a:lnTo>
                    <a:pt x="379603" y="376682"/>
                  </a:lnTo>
                  <a:lnTo>
                    <a:pt x="366649" y="325767"/>
                  </a:lnTo>
                  <a:lnTo>
                    <a:pt x="345414" y="279323"/>
                  </a:lnTo>
                  <a:lnTo>
                    <a:pt x="316865" y="238023"/>
                  </a:lnTo>
                  <a:lnTo>
                    <a:pt x="281952" y="202577"/>
                  </a:lnTo>
                  <a:lnTo>
                    <a:pt x="241630" y="173672"/>
                  </a:lnTo>
                  <a:lnTo>
                    <a:pt x="196837" y="151980"/>
                  </a:lnTo>
                  <a:lnTo>
                    <a:pt x="161099" y="186626"/>
                  </a:lnTo>
                  <a:lnTo>
                    <a:pt x="131864" y="226720"/>
                  </a:lnTo>
                  <a:lnTo>
                    <a:pt x="109829" y="271322"/>
                  </a:lnTo>
                  <a:lnTo>
                    <a:pt x="95656" y="319481"/>
                  </a:lnTo>
                  <a:lnTo>
                    <a:pt x="90055" y="370243"/>
                  </a:lnTo>
                  <a:lnTo>
                    <a:pt x="93713" y="422668"/>
                  </a:lnTo>
                  <a:lnTo>
                    <a:pt x="106680" y="473583"/>
                  </a:lnTo>
                  <a:lnTo>
                    <a:pt x="127914" y="520014"/>
                  </a:lnTo>
                  <a:lnTo>
                    <a:pt x="156464" y="561301"/>
                  </a:lnTo>
                  <a:lnTo>
                    <a:pt x="191389" y="596734"/>
                  </a:lnTo>
                  <a:lnTo>
                    <a:pt x="231724" y="625640"/>
                  </a:lnTo>
                  <a:lnTo>
                    <a:pt x="276517" y="647319"/>
                  </a:lnTo>
                  <a:lnTo>
                    <a:pt x="312242" y="612686"/>
                  </a:lnTo>
                  <a:lnTo>
                    <a:pt x="341477" y="572592"/>
                  </a:lnTo>
                  <a:lnTo>
                    <a:pt x="363512" y="527989"/>
                  </a:lnTo>
                  <a:lnTo>
                    <a:pt x="377672" y="479844"/>
                  </a:lnTo>
                  <a:lnTo>
                    <a:pt x="383260" y="429082"/>
                  </a:lnTo>
                  <a:close/>
                </a:path>
                <a:path w="1248410" h="1252220" extrusionOk="0">
                  <a:moveTo>
                    <a:pt x="468820" y="937768"/>
                  </a:moveTo>
                  <a:lnTo>
                    <a:pt x="456679" y="889508"/>
                  </a:lnTo>
                  <a:lnTo>
                    <a:pt x="436575" y="844143"/>
                  </a:lnTo>
                  <a:lnTo>
                    <a:pt x="408965" y="802754"/>
                  </a:lnTo>
                  <a:lnTo>
                    <a:pt x="374345" y="766419"/>
                  </a:lnTo>
                  <a:lnTo>
                    <a:pt x="333197" y="736193"/>
                  </a:lnTo>
                  <a:lnTo>
                    <a:pt x="285978" y="713155"/>
                  </a:lnTo>
                  <a:lnTo>
                    <a:pt x="235407" y="698931"/>
                  </a:lnTo>
                  <a:lnTo>
                    <a:pt x="184569" y="694093"/>
                  </a:lnTo>
                  <a:lnTo>
                    <a:pt x="134531" y="698169"/>
                  </a:lnTo>
                  <a:lnTo>
                    <a:pt x="86385" y="710692"/>
                  </a:lnTo>
                  <a:lnTo>
                    <a:pt x="41186" y="731151"/>
                  </a:lnTo>
                  <a:lnTo>
                    <a:pt x="0" y="759104"/>
                  </a:lnTo>
                  <a:lnTo>
                    <a:pt x="12141" y="807364"/>
                  </a:lnTo>
                  <a:lnTo>
                    <a:pt x="32245" y="852728"/>
                  </a:lnTo>
                  <a:lnTo>
                    <a:pt x="59842" y="894118"/>
                  </a:lnTo>
                  <a:lnTo>
                    <a:pt x="94475" y="930478"/>
                  </a:lnTo>
                  <a:lnTo>
                    <a:pt x="135636" y="960704"/>
                  </a:lnTo>
                  <a:lnTo>
                    <a:pt x="182854" y="983742"/>
                  </a:lnTo>
                  <a:lnTo>
                    <a:pt x="233426" y="997978"/>
                  </a:lnTo>
                  <a:lnTo>
                    <a:pt x="284264" y="1002804"/>
                  </a:lnTo>
                  <a:lnTo>
                    <a:pt x="334289" y="998715"/>
                  </a:lnTo>
                  <a:lnTo>
                    <a:pt x="382447" y="986193"/>
                  </a:lnTo>
                  <a:lnTo>
                    <a:pt x="427634" y="965720"/>
                  </a:lnTo>
                  <a:lnTo>
                    <a:pt x="468820" y="937768"/>
                  </a:lnTo>
                  <a:close/>
                </a:path>
                <a:path w="1248410" h="1252220" extrusionOk="0">
                  <a:moveTo>
                    <a:pt x="820115" y="966076"/>
                  </a:moveTo>
                  <a:lnTo>
                    <a:pt x="816495" y="916444"/>
                  </a:lnTo>
                  <a:lnTo>
                    <a:pt x="768629" y="902817"/>
                  </a:lnTo>
                  <a:lnTo>
                    <a:pt x="719302" y="897559"/>
                  </a:lnTo>
                  <a:lnTo>
                    <a:pt x="669658" y="900772"/>
                  </a:lnTo>
                  <a:lnTo>
                    <a:pt x="620877" y="912583"/>
                  </a:lnTo>
                  <a:lnTo>
                    <a:pt x="574116" y="933107"/>
                  </a:lnTo>
                  <a:lnTo>
                    <a:pt x="530567" y="962482"/>
                  </a:lnTo>
                  <a:lnTo>
                    <a:pt x="492950" y="999159"/>
                  </a:lnTo>
                  <a:lnTo>
                    <a:pt x="463346" y="1040777"/>
                  </a:lnTo>
                  <a:lnTo>
                    <a:pt x="441858" y="1086142"/>
                  </a:lnTo>
                  <a:lnTo>
                    <a:pt x="428625" y="1134097"/>
                  </a:lnTo>
                  <a:lnTo>
                    <a:pt x="423748" y="1183487"/>
                  </a:lnTo>
                  <a:lnTo>
                    <a:pt x="427367" y="1233119"/>
                  </a:lnTo>
                  <a:lnTo>
                    <a:pt x="475221" y="1246733"/>
                  </a:lnTo>
                  <a:lnTo>
                    <a:pt x="524560" y="1252004"/>
                  </a:lnTo>
                  <a:lnTo>
                    <a:pt x="574217" y="1248803"/>
                  </a:lnTo>
                  <a:lnTo>
                    <a:pt x="623011" y="1236992"/>
                  </a:lnTo>
                  <a:lnTo>
                    <a:pt x="669772" y="1216456"/>
                  </a:lnTo>
                  <a:lnTo>
                    <a:pt x="713333" y="1187081"/>
                  </a:lnTo>
                  <a:lnTo>
                    <a:pt x="750951" y="1150391"/>
                  </a:lnTo>
                  <a:lnTo>
                    <a:pt x="780542" y="1108786"/>
                  </a:lnTo>
                  <a:lnTo>
                    <a:pt x="802017" y="1063421"/>
                  </a:lnTo>
                  <a:lnTo>
                    <a:pt x="815251" y="1015453"/>
                  </a:lnTo>
                  <a:lnTo>
                    <a:pt x="820115" y="966076"/>
                  </a:lnTo>
                  <a:close/>
                </a:path>
                <a:path w="1248410" h="1252220" extrusionOk="0">
                  <a:moveTo>
                    <a:pt x="824636" y="68529"/>
                  </a:moveTo>
                  <a:lnTo>
                    <a:pt x="821016" y="18897"/>
                  </a:lnTo>
                  <a:lnTo>
                    <a:pt x="773163" y="5270"/>
                  </a:lnTo>
                  <a:lnTo>
                    <a:pt x="723823" y="0"/>
                  </a:lnTo>
                  <a:lnTo>
                    <a:pt x="674166" y="3213"/>
                  </a:lnTo>
                  <a:lnTo>
                    <a:pt x="625373" y="15024"/>
                  </a:lnTo>
                  <a:lnTo>
                    <a:pt x="578612" y="35547"/>
                  </a:lnTo>
                  <a:lnTo>
                    <a:pt x="535051" y="64922"/>
                  </a:lnTo>
                  <a:lnTo>
                    <a:pt x="497446" y="101612"/>
                  </a:lnTo>
                  <a:lnTo>
                    <a:pt x="467842" y="143217"/>
                  </a:lnTo>
                  <a:lnTo>
                    <a:pt x="446366" y="188595"/>
                  </a:lnTo>
                  <a:lnTo>
                    <a:pt x="433133" y="236550"/>
                  </a:lnTo>
                  <a:lnTo>
                    <a:pt x="428269" y="285927"/>
                  </a:lnTo>
                  <a:lnTo>
                    <a:pt x="431888" y="335559"/>
                  </a:lnTo>
                  <a:lnTo>
                    <a:pt x="479755" y="349186"/>
                  </a:lnTo>
                  <a:lnTo>
                    <a:pt x="529082" y="354457"/>
                  </a:lnTo>
                  <a:lnTo>
                    <a:pt x="578726" y="351243"/>
                  </a:lnTo>
                  <a:lnTo>
                    <a:pt x="627507" y="339432"/>
                  </a:lnTo>
                  <a:lnTo>
                    <a:pt x="674268" y="318897"/>
                  </a:lnTo>
                  <a:lnTo>
                    <a:pt x="717816" y="289521"/>
                  </a:lnTo>
                  <a:lnTo>
                    <a:pt x="755434" y="252844"/>
                  </a:lnTo>
                  <a:lnTo>
                    <a:pt x="785037" y="211239"/>
                  </a:lnTo>
                  <a:lnTo>
                    <a:pt x="806526" y="165862"/>
                  </a:lnTo>
                  <a:lnTo>
                    <a:pt x="819759" y="117906"/>
                  </a:lnTo>
                  <a:lnTo>
                    <a:pt x="824636" y="68529"/>
                  </a:lnTo>
                  <a:close/>
                </a:path>
                <a:path w="1248410" h="1252220" extrusionOk="0">
                  <a:moveTo>
                    <a:pt x="1158328" y="881761"/>
                  </a:moveTo>
                  <a:lnTo>
                    <a:pt x="1154671" y="829335"/>
                  </a:lnTo>
                  <a:lnTo>
                    <a:pt x="1141704" y="778433"/>
                  </a:lnTo>
                  <a:lnTo>
                    <a:pt x="1120470" y="731989"/>
                  </a:lnTo>
                  <a:lnTo>
                    <a:pt x="1091920" y="690702"/>
                  </a:lnTo>
                  <a:lnTo>
                    <a:pt x="1056995" y="655269"/>
                  </a:lnTo>
                  <a:lnTo>
                    <a:pt x="1016660" y="626364"/>
                  </a:lnTo>
                  <a:lnTo>
                    <a:pt x="971867" y="604685"/>
                  </a:lnTo>
                  <a:lnTo>
                    <a:pt x="936142" y="639318"/>
                  </a:lnTo>
                  <a:lnTo>
                    <a:pt x="906919" y="679411"/>
                  </a:lnTo>
                  <a:lnTo>
                    <a:pt x="884872" y="724014"/>
                  </a:lnTo>
                  <a:lnTo>
                    <a:pt x="870712" y="772160"/>
                  </a:lnTo>
                  <a:lnTo>
                    <a:pt x="865124" y="822921"/>
                  </a:lnTo>
                  <a:lnTo>
                    <a:pt x="868781" y="875322"/>
                  </a:lnTo>
                  <a:lnTo>
                    <a:pt x="881735" y="926236"/>
                  </a:lnTo>
                  <a:lnTo>
                    <a:pt x="902970" y="972680"/>
                  </a:lnTo>
                  <a:lnTo>
                    <a:pt x="931519" y="1013980"/>
                  </a:lnTo>
                  <a:lnTo>
                    <a:pt x="966431" y="1049413"/>
                  </a:lnTo>
                  <a:lnTo>
                    <a:pt x="1006767" y="1078331"/>
                  </a:lnTo>
                  <a:lnTo>
                    <a:pt x="1051547" y="1100010"/>
                  </a:lnTo>
                  <a:lnTo>
                    <a:pt x="1087285" y="1065377"/>
                  </a:lnTo>
                  <a:lnTo>
                    <a:pt x="1116520" y="1025283"/>
                  </a:lnTo>
                  <a:lnTo>
                    <a:pt x="1138567" y="980681"/>
                  </a:lnTo>
                  <a:lnTo>
                    <a:pt x="1152728" y="932522"/>
                  </a:lnTo>
                  <a:lnTo>
                    <a:pt x="1158328" y="881761"/>
                  </a:lnTo>
                  <a:close/>
                </a:path>
                <a:path w="1248410" h="1252220" extrusionOk="0">
                  <a:moveTo>
                    <a:pt x="1248384" y="492912"/>
                  </a:moveTo>
                  <a:lnTo>
                    <a:pt x="1236256" y="444639"/>
                  </a:lnTo>
                  <a:lnTo>
                    <a:pt x="1216139" y="399275"/>
                  </a:lnTo>
                  <a:lnTo>
                    <a:pt x="1188542" y="357886"/>
                  </a:lnTo>
                  <a:lnTo>
                    <a:pt x="1153922" y="321538"/>
                  </a:lnTo>
                  <a:lnTo>
                    <a:pt x="1112748" y="291312"/>
                  </a:lnTo>
                  <a:lnTo>
                    <a:pt x="1065530" y="268262"/>
                  </a:lnTo>
                  <a:lnTo>
                    <a:pt x="1014958" y="254038"/>
                  </a:lnTo>
                  <a:lnTo>
                    <a:pt x="964120" y="249212"/>
                  </a:lnTo>
                  <a:lnTo>
                    <a:pt x="914095" y="253301"/>
                  </a:lnTo>
                  <a:lnTo>
                    <a:pt x="865949" y="265823"/>
                  </a:lnTo>
                  <a:lnTo>
                    <a:pt x="820750" y="286296"/>
                  </a:lnTo>
                  <a:lnTo>
                    <a:pt x="779564" y="314248"/>
                  </a:lnTo>
                  <a:lnTo>
                    <a:pt x="791705" y="362508"/>
                  </a:lnTo>
                  <a:lnTo>
                    <a:pt x="811809" y="407873"/>
                  </a:lnTo>
                  <a:lnTo>
                    <a:pt x="839419" y="449249"/>
                  </a:lnTo>
                  <a:lnTo>
                    <a:pt x="874039" y="485597"/>
                  </a:lnTo>
                  <a:lnTo>
                    <a:pt x="915187" y="515810"/>
                  </a:lnTo>
                  <a:lnTo>
                    <a:pt x="962406" y="538848"/>
                  </a:lnTo>
                  <a:lnTo>
                    <a:pt x="1012977" y="553085"/>
                  </a:lnTo>
                  <a:lnTo>
                    <a:pt x="1063815" y="557911"/>
                  </a:lnTo>
                  <a:lnTo>
                    <a:pt x="1113853" y="553834"/>
                  </a:lnTo>
                  <a:lnTo>
                    <a:pt x="1161999" y="541324"/>
                  </a:lnTo>
                  <a:lnTo>
                    <a:pt x="1207211" y="520852"/>
                  </a:lnTo>
                  <a:lnTo>
                    <a:pt x="1248384" y="492912"/>
                  </a:lnTo>
                  <a:close/>
                </a:path>
              </a:pathLst>
            </a:custGeom>
            <a:solidFill>
              <a:srgbClr val="1A54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213" name="Google Shape;213;p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54805" y="5007582"/>
              <a:ext cx="195475" cy="19547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4" name="Google Shape;214;p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24348" y="5532593"/>
              <a:ext cx="194025" cy="1940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5" name="Google Shape;215;p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112802" y="6081550"/>
              <a:ext cx="194027" cy="19402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6" name="Google Shape;216;p3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731715" y="6105493"/>
              <a:ext cx="195475" cy="19547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7" name="Google Shape;217;p3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2063622" y="5581934"/>
              <a:ext cx="194027" cy="1940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8" name="Google Shape;218;p3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775168" y="5032978"/>
              <a:ext cx="194027" cy="1940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9" name="Google Shape;219;p3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1340954" y="5432519"/>
              <a:ext cx="259841" cy="2017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0" name="Google Shape;220;p3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341637" y="5675478"/>
              <a:ext cx="120064" cy="1200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1" name="Google Shape;221;p3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481204" y="5674295"/>
              <a:ext cx="259842" cy="20174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2" name="Google Shape;222;p3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620297" y="5513015"/>
              <a:ext cx="120066" cy="120062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1032749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CFF60D0D-2028-890A-F485-FE1869158C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7165" y="76707"/>
            <a:ext cx="15209519" cy="11187916"/>
          </a:xfrm>
          <a:prstGeom prst="rect">
            <a:avLst/>
          </a:prstGeom>
        </p:spPr>
      </p:pic>
      <p:sp>
        <p:nvSpPr>
          <p:cNvPr id="4" name="Elipse 3">
            <a:extLst>
              <a:ext uri="{FF2B5EF4-FFF2-40B4-BE49-F238E27FC236}">
                <a16:creationId xmlns:a16="http://schemas.microsoft.com/office/drawing/2014/main" id="{7DF7904A-4FA5-C562-3A0A-3633B97EA546}"/>
              </a:ext>
            </a:extLst>
          </p:cNvPr>
          <p:cNvSpPr/>
          <p:nvPr/>
        </p:nvSpPr>
        <p:spPr>
          <a:xfrm>
            <a:off x="15916155" y="5945879"/>
            <a:ext cx="3793786" cy="2354094"/>
          </a:xfrm>
          <a:prstGeom prst="ellipse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800" dirty="0"/>
              <a:t>Mayoristas, minoristas y consumidor final</a:t>
            </a:r>
          </a:p>
        </p:txBody>
      </p:sp>
      <p:sp>
        <p:nvSpPr>
          <p:cNvPr id="5" name="Lágrima 4">
            <a:extLst>
              <a:ext uri="{FF2B5EF4-FFF2-40B4-BE49-F238E27FC236}">
                <a16:creationId xmlns:a16="http://schemas.microsoft.com/office/drawing/2014/main" id="{E568F19D-109A-E179-7B43-F3EF012145D9}"/>
              </a:ext>
            </a:extLst>
          </p:cNvPr>
          <p:cNvSpPr/>
          <p:nvPr/>
        </p:nvSpPr>
        <p:spPr>
          <a:xfrm flipH="1">
            <a:off x="14388535" y="361033"/>
            <a:ext cx="5321406" cy="2899469"/>
          </a:xfrm>
          <a:prstGeom prst="teardrop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6000" dirty="0"/>
              <a:t>TOMATE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27145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>
          <a:extLst>
            <a:ext uri="{FF2B5EF4-FFF2-40B4-BE49-F238E27FC236}">
              <a16:creationId xmlns:a16="http://schemas.microsoft.com/office/drawing/2014/main" id="{617693F6-081F-3E3D-983B-699DECF549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5">
            <a:extLst>
              <a:ext uri="{FF2B5EF4-FFF2-40B4-BE49-F238E27FC236}">
                <a16:creationId xmlns:a16="http://schemas.microsoft.com/office/drawing/2014/main" id="{669804A4-7AD9-FBC6-A1AF-7CEBFFB0F7E4}"/>
              </a:ext>
            </a:extLst>
          </p:cNvPr>
          <p:cNvSpPr/>
          <p:nvPr/>
        </p:nvSpPr>
        <p:spPr>
          <a:xfrm>
            <a:off x="19197879" y="10460425"/>
            <a:ext cx="591820" cy="534035"/>
          </a:xfrm>
          <a:custGeom>
            <a:avLst/>
            <a:gdLst/>
            <a:ahLst/>
            <a:cxnLst/>
            <a:rect l="l" t="t" r="r" b="b"/>
            <a:pathLst>
              <a:path w="591819" h="534034" extrusionOk="0">
                <a:moveTo>
                  <a:pt x="80111" y="261810"/>
                </a:moveTo>
                <a:lnTo>
                  <a:pt x="79032" y="246380"/>
                </a:lnTo>
                <a:lnTo>
                  <a:pt x="72250" y="232473"/>
                </a:lnTo>
                <a:lnTo>
                  <a:pt x="60236" y="221869"/>
                </a:lnTo>
                <a:lnTo>
                  <a:pt x="45046" y="216763"/>
                </a:lnTo>
                <a:lnTo>
                  <a:pt x="29616" y="217843"/>
                </a:lnTo>
                <a:lnTo>
                  <a:pt x="15709" y="224624"/>
                </a:lnTo>
                <a:lnTo>
                  <a:pt x="5118" y="236639"/>
                </a:lnTo>
                <a:lnTo>
                  <a:pt x="0" y="251828"/>
                </a:lnTo>
                <a:lnTo>
                  <a:pt x="1079" y="267258"/>
                </a:lnTo>
                <a:lnTo>
                  <a:pt x="7861" y="281165"/>
                </a:lnTo>
                <a:lnTo>
                  <a:pt x="19888" y="291769"/>
                </a:lnTo>
                <a:lnTo>
                  <a:pt x="35077" y="296875"/>
                </a:lnTo>
                <a:lnTo>
                  <a:pt x="50507" y="295795"/>
                </a:lnTo>
                <a:lnTo>
                  <a:pt x="64401" y="289013"/>
                </a:lnTo>
                <a:lnTo>
                  <a:pt x="75006" y="276999"/>
                </a:lnTo>
                <a:lnTo>
                  <a:pt x="80111" y="261810"/>
                </a:lnTo>
                <a:close/>
              </a:path>
              <a:path w="591819" h="534034" extrusionOk="0">
                <a:moveTo>
                  <a:pt x="195719" y="196291"/>
                </a:moveTo>
                <a:lnTo>
                  <a:pt x="185572" y="133197"/>
                </a:lnTo>
                <a:lnTo>
                  <a:pt x="146519" y="85852"/>
                </a:lnTo>
                <a:lnTo>
                  <a:pt x="119443" y="71285"/>
                </a:lnTo>
                <a:lnTo>
                  <a:pt x="98298" y="93611"/>
                </a:lnTo>
                <a:lnTo>
                  <a:pt x="83515" y="120561"/>
                </a:lnTo>
                <a:lnTo>
                  <a:pt x="76047" y="150812"/>
                </a:lnTo>
                <a:lnTo>
                  <a:pt x="76873" y="183045"/>
                </a:lnTo>
                <a:lnTo>
                  <a:pt x="86207" y="213906"/>
                </a:lnTo>
                <a:lnTo>
                  <a:pt x="102781" y="240284"/>
                </a:lnTo>
                <a:lnTo>
                  <a:pt x="125272" y="261239"/>
                </a:lnTo>
                <a:lnTo>
                  <a:pt x="152349" y="275805"/>
                </a:lnTo>
                <a:lnTo>
                  <a:pt x="173482" y="253479"/>
                </a:lnTo>
                <a:lnTo>
                  <a:pt x="188264" y="226542"/>
                </a:lnTo>
                <a:lnTo>
                  <a:pt x="195719" y="196291"/>
                </a:lnTo>
                <a:close/>
              </a:path>
              <a:path w="591819" h="534034" extrusionOk="0">
                <a:moveTo>
                  <a:pt x="199212" y="478485"/>
                </a:moveTo>
                <a:lnTo>
                  <a:pt x="194106" y="463296"/>
                </a:lnTo>
                <a:lnTo>
                  <a:pt x="183502" y="451281"/>
                </a:lnTo>
                <a:lnTo>
                  <a:pt x="169595" y="444487"/>
                </a:lnTo>
                <a:lnTo>
                  <a:pt x="154165" y="443420"/>
                </a:lnTo>
                <a:lnTo>
                  <a:pt x="138976" y="448525"/>
                </a:lnTo>
                <a:lnTo>
                  <a:pt x="126961" y="459117"/>
                </a:lnTo>
                <a:lnTo>
                  <a:pt x="120180" y="473024"/>
                </a:lnTo>
                <a:lnTo>
                  <a:pt x="119100" y="488454"/>
                </a:lnTo>
                <a:lnTo>
                  <a:pt x="124206" y="503643"/>
                </a:lnTo>
                <a:lnTo>
                  <a:pt x="134810" y="515670"/>
                </a:lnTo>
                <a:lnTo>
                  <a:pt x="148704" y="522452"/>
                </a:lnTo>
                <a:lnTo>
                  <a:pt x="164134" y="523532"/>
                </a:lnTo>
                <a:lnTo>
                  <a:pt x="179324" y="518414"/>
                </a:lnTo>
                <a:lnTo>
                  <a:pt x="191350" y="507822"/>
                </a:lnTo>
                <a:lnTo>
                  <a:pt x="198132" y="493915"/>
                </a:lnTo>
                <a:lnTo>
                  <a:pt x="199212" y="478485"/>
                </a:lnTo>
                <a:close/>
              </a:path>
              <a:path w="591819" h="534034" extrusionOk="0">
                <a:moveTo>
                  <a:pt x="217144" y="40347"/>
                </a:moveTo>
                <a:lnTo>
                  <a:pt x="213982" y="24638"/>
                </a:lnTo>
                <a:lnTo>
                  <a:pt x="205333" y="11811"/>
                </a:lnTo>
                <a:lnTo>
                  <a:pt x="192506" y="3162"/>
                </a:lnTo>
                <a:lnTo>
                  <a:pt x="176796" y="0"/>
                </a:lnTo>
                <a:lnTo>
                  <a:pt x="161086" y="3162"/>
                </a:lnTo>
                <a:lnTo>
                  <a:pt x="148259" y="11811"/>
                </a:lnTo>
                <a:lnTo>
                  <a:pt x="139611" y="24638"/>
                </a:lnTo>
                <a:lnTo>
                  <a:pt x="136436" y="40347"/>
                </a:lnTo>
                <a:lnTo>
                  <a:pt x="139611" y="56057"/>
                </a:lnTo>
                <a:lnTo>
                  <a:pt x="148259" y="68884"/>
                </a:lnTo>
                <a:lnTo>
                  <a:pt x="161086" y="77533"/>
                </a:lnTo>
                <a:lnTo>
                  <a:pt x="176796" y="80708"/>
                </a:lnTo>
                <a:lnTo>
                  <a:pt x="192506" y="77533"/>
                </a:lnTo>
                <a:lnTo>
                  <a:pt x="205333" y="68884"/>
                </a:lnTo>
                <a:lnTo>
                  <a:pt x="213982" y="56057"/>
                </a:lnTo>
                <a:lnTo>
                  <a:pt x="217144" y="40347"/>
                </a:lnTo>
                <a:close/>
              </a:path>
              <a:path w="591819" h="534034" extrusionOk="0">
                <a:moveTo>
                  <a:pt x="231749" y="395719"/>
                </a:moveTo>
                <a:lnTo>
                  <a:pt x="207035" y="339979"/>
                </a:lnTo>
                <a:lnTo>
                  <a:pt x="156248" y="302983"/>
                </a:lnTo>
                <a:lnTo>
                  <a:pt x="124853" y="295643"/>
                </a:lnTo>
                <a:lnTo>
                  <a:pt x="93713" y="296799"/>
                </a:lnTo>
                <a:lnTo>
                  <a:pt x="64325" y="305790"/>
                </a:lnTo>
                <a:lnTo>
                  <a:pt x="38176" y="321957"/>
                </a:lnTo>
                <a:lnTo>
                  <a:pt x="46939" y="351421"/>
                </a:lnTo>
                <a:lnTo>
                  <a:pt x="62877" y="377698"/>
                </a:lnTo>
                <a:lnTo>
                  <a:pt x="85356" y="399300"/>
                </a:lnTo>
                <a:lnTo>
                  <a:pt x="113677" y="414705"/>
                </a:lnTo>
                <a:lnTo>
                  <a:pt x="145059" y="422046"/>
                </a:lnTo>
                <a:lnTo>
                  <a:pt x="176199" y="420890"/>
                </a:lnTo>
                <a:lnTo>
                  <a:pt x="205587" y="411886"/>
                </a:lnTo>
                <a:lnTo>
                  <a:pt x="231749" y="395719"/>
                </a:lnTo>
                <a:close/>
              </a:path>
              <a:path w="591819" h="534034" extrusionOk="0">
                <a:moveTo>
                  <a:pt x="262864" y="237045"/>
                </a:moveTo>
                <a:lnTo>
                  <a:pt x="262204" y="227495"/>
                </a:lnTo>
                <a:lnTo>
                  <a:pt x="258000" y="218884"/>
                </a:lnTo>
                <a:lnTo>
                  <a:pt x="250571" y="212331"/>
                </a:lnTo>
                <a:lnTo>
                  <a:pt x="241173" y="209169"/>
                </a:lnTo>
                <a:lnTo>
                  <a:pt x="231622" y="209829"/>
                </a:lnTo>
                <a:lnTo>
                  <a:pt x="223012" y="214033"/>
                </a:lnTo>
                <a:lnTo>
                  <a:pt x="216458" y="221475"/>
                </a:lnTo>
                <a:lnTo>
                  <a:pt x="213296" y="230873"/>
                </a:lnTo>
                <a:lnTo>
                  <a:pt x="213956" y="240411"/>
                </a:lnTo>
                <a:lnTo>
                  <a:pt x="218160" y="249021"/>
                </a:lnTo>
                <a:lnTo>
                  <a:pt x="225602" y="255574"/>
                </a:lnTo>
                <a:lnTo>
                  <a:pt x="235000" y="258737"/>
                </a:lnTo>
                <a:lnTo>
                  <a:pt x="244551" y="258076"/>
                </a:lnTo>
                <a:lnTo>
                  <a:pt x="253149" y="253873"/>
                </a:lnTo>
                <a:lnTo>
                  <a:pt x="259715" y="246443"/>
                </a:lnTo>
                <a:lnTo>
                  <a:pt x="262864" y="237045"/>
                </a:lnTo>
                <a:close/>
              </a:path>
              <a:path w="591819" h="534034" extrusionOk="0">
                <a:moveTo>
                  <a:pt x="263156" y="297459"/>
                </a:moveTo>
                <a:lnTo>
                  <a:pt x="259994" y="288061"/>
                </a:lnTo>
                <a:lnTo>
                  <a:pt x="253428" y="280619"/>
                </a:lnTo>
                <a:lnTo>
                  <a:pt x="244830" y="276428"/>
                </a:lnTo>
                <a:lnTo>
                  <a:pt x="235280" y="275755"/>
                </a:lnTo>
                <a:lnTo>
                  <a:pt x="225882" y="278917"/>
                </a:lnTo>
                <a:lnTo>
                  <a:pt x="218440" y="285470"/>
                </a:lnTo>
                <a:lnTo>
                  <a:pt x="214236" y="294081"/>
                </a:lnTo>
                <a:lnTo>
                  <a:pt x="213575" y="303631"/>
                </a:lnTo>
                <a:lnTo>
                  <a:pt x="216738" y="313029"/>
                </a:lnTo>
                <a:lnTo>
                  <a:pt x="223304" y="320459"/>
                </a:lnTo>
                <a:lnTo>
                  <a:pt x="231902" y="324662"/>
                </a:lnTo>
                <a:lnTo>
                  <a:pt x="241452" y="325323"/>
                </a:lnTo>
                <a:lnTo>
                  <a:pt x="250850" y="322173"/>
                </a:lnTo>
                <a:lnTo>
                  <a:pt x="258279" y="315607"/>
                </a:lnTo>
                <a:lnTo>
                  <a:pt x="262483" y="307009"/>
                </a:lnTo>
                <a:lnTo>
                  <a:pt x="263156" y="297459"/>
                </a:lnTo>
                <a:close/>
              </a:path>
              <a:path w="591819" h="534034" extrusionOk="0">
                <a:moveTo>
                  <a:pt x="320573" y="200418"/>
                </a:moveTo>
                <a:lnTo>
                  <a:pt x="318617" y="190690"/>
                </a:lnTo>
                <a:lnTo>
                  <a:pt x="313270" y="182753"/>
                </a:lnTo>
                <a:lnTo>
                  <a:pt x="305333" y="177406"/>
                </a:lnTo>
                <a:lnTo>
                  <a:pt x="295605" y="175437"/>
                </a:lnTo>
                <a:lnTo>
                  <a:pt x="285889" y="177406"/>
                </a:lnTo>
                <a:lnTo>
                  <a:pt x="277952" y="182753"/>
                </a:lnTo>
                <a:lnTo>
                  <a:pt x="272605" y="190690"/>
                </a:lnTo>
                <a:lnTo>
                  <a:pt x="270637" y="200418"/>
                </a:lnTo>
                <a:lnTo>
                  <a:pt x="272605" y="210134"/>
                </a:lnTo>
                <a:lnTo>
                  <a:pt x="277952" y="218071"/>
                </a:lnTo>
                <a:lnTo>
                  <a:pt x="285889" y="223418"/>
                </a:lnTo>
                <a:lnTo>
                  <a:pt x="295605" y="225386"/>
                </a:lnTo>
                <a:lnTo>
                  <a:pt x="305333" y="223418"/>
                </a:lnTo>
                <a:lnTo>
                  <a:pt x="313270" y="218071"/>
                </a:lnTo>
                <a:lnTo>
                  <a:pt x="318617" y="210134"/>
                </a:lnTo>
                <a:lnTo>
                  <a:pt x="320573" y="200418"/>
                </a:lnTo>
                <a:close/>
              </a:path>
              <a:path w="591819" h="534034" extrusionOk="0">
                <a:moveTo>
                  <a:pt x="321144" y="333590"/>
                </a:moveTo>
                <a:lnTo>
                  <a:pt x="319189" y="323875"/>
                </a:lnTo>
                <a:lnTo>
                  <a:pt x="313829" y="315937"/>
                </a:lnTo>
                <a:lnTo>
                  <a:pt x="305892" y="310591"/>
                </a:lnTo>
                <a:lnTo>
                  <a:pt x="296176" y="308622"/>
                </a:lnTo>
                <a:lnTo>
                  <a:pt x="286448" y="310591"/>
                </a:lnTo>
                <a:lnTo>
                  <a:pt x="278511" y="315937"/>
                </a:lnTo>
                <a:lnTo>
                  <a:pt x="273164" y="323875"/>
                </a:lnTo>
                <a:lnTo>
                  <a:pt x="271195" y="333590"/>
                </a:lnTo>
                <a:lnTo>
                  <a:pt x="273164" y="343306"/>
                </a:lnTo>
                <a:lnTo>
                  <a:pt x="278511" y="351243"/>
                </a:lnTo>
                <a:lnTo>
                  <a:pt x="286448" y="356603"/>
                </a:lnTo>
                <a:lnTo>
                  <a:pt x="296176" y="358559"/>
                </a:lnTo>
                <a:lnTo>
                  <a:pt x="305892" y="356603"/>
                </a:lnTo>
                <a:lnTo>
                  <a:pt x="313829" y="351243"/>
                </a:lnTo>
                <a:lnTo>
                  <a:pt x="319189" y="343306"/>
                </a:lnTo>
                <a:lnTo>
                  <a:pt x="321144" y="333590"/>
                </a:lnTo>
                <a:close/>
              </a:path>
              <a:path w="591819" h="534034" extrusionOk="0">
                <a:moveTo>
                  <a:pt x="376212" y="417652"/>
                </a:moveTo>
                <a:lnTo>
                  <a:pt x="375285" y="386918"/>
                </a:lnTo>
                <a:lnTo>
                  <a:pt x="345389" y="379768"/>
                </a:lnTo>
                <a:lnTo>
                  <a:pt x="314667" y="380453"/>
                </a:lnTo>
                <a:lnTo>
                  <a:pt x="257225" y="405930"/>
                </a:lnTo>
                <a:lnTo>
                  <a:pt x="220611" y="456984"/>
                </a:lnTo>
                <a:lnTo>
                  <a:pt x="213702" y="486930"/>
                </a:lnTo>
                <a:lnTo>
                  <a:pt x="214630" y="517664"/>
                </a:lnTo>
                <a:lnTo>
                  <a:pt x="244525" y="524814"/>
                </a:lnTo>
                <a:lnTo>
                  <a:pt x="275259" y="524141"/>
                </a:lnTo>
                <a:lnTo>
                  <a:pt x="332701" y="498665"/>
                </a:lnTo>
                <a:lnTo>
                  <a:pt x="369316" y="447598"/>
                </a:lnTo>
                <a:lnTo>
                  <a:pt x="376212" y="417652"/>
                </a:lnTo>
                <a:close/>
              </a:path>
              <a:path w="591819" h="534034" extrusionOk="0">
                <a:moveTo>
                  <a:pt x="378079" y="47066"/>
                </a:moveTo>
                <a:lnTo>
                  <a:pt x="377164" y="16344"/>
                </a:lnTo>
                <a:lnTo>
                  <a:pt x="347256" y="9194"/>
                </a:lnTo>
                <a:lnTo>
                  <a:pt x="316534" y="9867"/>
                </a:lnTo>
                <a:lnTo>
                  <a:pt x="259080" y="35344"/>
                </a:lnTo>
                <a:lnTo>
                  <a:pt x="222478" y="86398"/>
                </a:lnTo>
                <a:lnTo>
                  <a:pt x="215569" y="116357"/>
                </a:lnTo>
                <a:lnTo>
                  <a:pt x="216496" y="147091"/>
                </a:lnTo>
                <a:lnTo>
                  <a:pt x="246392" y="154228"/>
                </a:lnTo>
                <a:lnTo>
                  <a:pt x="277126" y="153555"/>
                </a:lnTo>
                <a:lnTo>
                  <a:pt x="334543" y="128079"/>
                </a:lnTo>
                <a:lnTo>
                  <a:pt x="371182" y="77025"/>
                </a:lnTo>
                <a:lnTo>
                  <a:pt x="378079" y="47066"/>
                </a:lnTo>
                <a:close/>
              </a:path>
              <a:path w="591819" h="534034" extrusionOk="0">
                <a:moveTo>
                  <a:pt x="378206" y="230378"/>
                </a:moveTo>
                <a:lnTo>
                  <a:pt x="375043" y="220980"/>
                </a:lnTo>
                <a:lnTo>
                  <a:pt x="368490" y="213537"/>
                </a:lnTo>
                <a:lnTo>
                  <a:pt x="359879" y="209346"/>
                </a:lnTo>
                <a:lnTo>
                  <a:pt x="350329" y="208673"/>
                </a:lnTo>
                <a:lnTo>
                  <a:pt x="340931" y="211836"/>
                </a:lnTo>
                <a:lnTo>
                  <a:pt x="333502" y="218401"/>
                </a:lnTo>
                <a:lnTo>
                  <a:pt x="329298" y="226999"/>
                </a:lnTo>
                <a:lnTo>
                  <a:pt x="328637" y="236550"/>
                </a:lnTo>
                <a:lnTo>
                  <a:pt x="331787" y="245948"/>
                </a:lnTo>
                <a:lnTo>
                  <a:pt x="338353" y="253390"/>
                </a:lnTo>
                <a:lnTo>
                  <a:pt x="346951" y="257581"/>
                </a:lnTo>
                <a:lnTo>
                  <a:pt x="356501" y="258254"/>
                </a:lnTo>
                <a:lnTo>
                  <a:pt x="365912" y="255092"/>
                </a:lnTo>
                <a:lnTo>
                  <a:pt x="373341" y="248526"/>
                </a:lnTo>
                <a:lnTo>
                  <a:pt x="377532" y="239928"/>
                </a:lnTo>
                <a:lnTo>
                  <a:pt x="378206" y="230378"/>
                </a:lnTo>
                <a:close/>
              </a:path>
              <a:path w="591819" h="534034" extrusionOk="0">
                <a:moveTo>
                  <a:pt x="378485" y="303136"/>
                </a:moveTo>
                <a:lnTo>
                  <a:pt x="377825" y="293585"/>
                </a:lnTo>
                <a:lnTo>
                  <a:pt x="373621" y="284988"/>
                </a:lnTo>
                <a:lnTo>
                  <a:pt x="366191" y="278434"/>
                </a:lnTo>
                <a:lnTo>
                  <a:pt x="356793" y="275272"/>
                </a:lnTo>
                <a:lnTo>
                  <a:pt x="347230" y="275932"/>
                </a:lnTo>
                <a:lnTo>
                  <a:pt x="338632" y="280136"/>
                </a:lnTo>
                <a:lnTo>
                  <a:pt x="332079" y="287566"/>
                </a:lnTo>
                <a:lnTo>
                  <a:pt x="328917" y="296964"/>
                </a:lnTo>
                <a:lnTo>
                  <a:pt x="329577" y="306514"/>
                </a:lnTo>
                <a:lnTo>
                  <a:pt x="333781" y="315125"/>
                </a:lnTo>
                <a:lnTo>
                  <a:pt x="341210" y="321678"/>
                </a:lnTo>
                <a:lnTo>
                  <a:pt x="350608" y="324840"/>
                </a:lnTo>
                <a:lnTo>
                  <a:pt x="360159" y="324180"/>
                </a:lnTo>
                <a:lnTo>
                  <a:pt x="368769" y="319976"/>
                </a:lnTo>
                <a:lnTo>
                  <a:pt x="375335" y="312534"/>
                </a:lnTo>
                <a:lnTo>
                  <a:pt x="378485" y="303136"/>
                </a:lnTo>
                <a:close/>
              </a:path>
              <a:path w="591819" h="534034" extrusionOk="0">
                <a:moveTo>
                  <a:pt x="455345" y="493661"/>
                </a:moveTo>
                <a:lnTo>
                  <a:pt x="452183" y="477951"/>
                </a:lnTo>
                <a:lnTo>
                  <a:pt x="443522" y="465124"/>
                </a:lnTo>
                <a:lnTo>
                  <a:pt x="430695" y="456476"/>
                </a:lnTo>
                <a:lnTo>
                  <a:pt x="414997" y="453301"/>
                </a:lnTo>
                <a:lnTo>
                  <a:pt x="399288" y="456476"/>
                </a:lnTo>
                <a:lnTo>
                  <a:pt x="386461" y="465124"/>
                </a:lnTo>
                <a:lnTo>
                  <a:pt x="377812" y="477951"/>
                </a:lnTo>
                <a:lnTo>
                  <a:pt x="374637" y="493661"/>
                </a:lnTo>
                <a:lnTo>
                  <a:pt x="377812" y="509371"/>
                </a:lnTo>
                <a:lnTo>
                  <a:pt x="386461" y="522198"/>
                </a:lnTo>
                <a:lnTo>
                  <a:pt x="399288" y="530834"/>
                </a:lnTo>
                <a:lnTo>
                  <a:pt x="414997" y="534009"/>
                </a:lnTo>
                <a:lnTo>
                  <a:pt x="430695" y="530834"/>
                </a:lnTo>
                <a:lnTo>
                  <a:pt x="443522" y="522198"/>
                </a:lnTo>
                <a:lnTo>
                  <a:pt x="452183" y="509371"/>
                </a:lnTo>
                <a:lnTo>
                  <a:pt x="455345" y="493661"/>
                </a:lnTo>
                <a:close/>
              </a:path>
              <a:path w="591819" h="534034" extrusionOk="0">
                <a:moveTo>
                  <a:pt x="472681" y="45542"/>
                </a:moveTo>
                <a:lnTo>
                  <a:pt x="467575" y="30365"/>
                </a:lnTo>
                <a:lnTo>
                  <a:pt x="456984" y="18338"/>
                </a:lnTo>
                <a:lnTo>
                  <a:pt x="443077" y="11557"/>
                </a:lnTo>
                <a:lnTo>
                  <a:pt x="427647" y="10477"/>
                </a:lnTo>
                <a:lnTo>
                  <a:pt x="412445" y="15582"/>
                </a:lnTo>
                <a:lnTo>
                  <a:pt x="400431" y="26187"/>
                </a:lnTo>
                <a:lnTo>
                  <a:pt x="393649" y="40093"/>
                </a:lnTo>
                <a:lnTo>
                  <a:pt x="392569" y="55524"/>
                </a:lnTo>
                <a:lnTo>
                  <a:pt x="397687" y="70713"/>
                </a:lnTo>
                <a:lnTo>
                  <a:pt x="408279" y="82727"/>
                </a:lnTo>
                <a:lnTo>
                  <a:pt x="422186" y="89509"/>
                </a:lnTo>
                <a:lnTo>
                  <a:pt x="437616" y="90589"/>
                </a:lnTo>
                <a:lnTo>
                  <a:pt x="452805" y="85483"/>
                </a:lnTo>
                <a:lnTo>
                  <a:pt x="464820" y="74879"/>
                </a:lnTo>
                <a:lnTo>
                  <a:pt x="471614" y="60985"/>
                </a:lnTo>
                <a:lnTo>
                  <a:pt x="472681" y="45542"/>
                </a:lnTo>
                <a:close/>
              </a:path>
              <a:path w="591819" h="534034" extrusionOk="0">
                <a:moveTo>
                  <a:pt x="515734" y="383184"/>
                </a:moveTo>
                <a:lnTo>
                  <a:pt x="505587" y="320103"/>
                </a:lnTo>
                <a:lnTo>
                  <a:pt x="466521" y="272770"/>
                </a:lnTo>
                <a:lnTo>
                  <a:pt x="439445" y="258203"/>
                </a:lnTo>
                <a:lnTo>
                  <a:pt x="418299" y="280517"/>
                </a:lnTo>
                <a:lnTo>
                  <a:pt x="403517" y="307467"/>
                </a:lnTo>
                <a:lnTo>
                  <a:pt x="396062" y="337718"/>
                </a:lnTo>
                <a:lnTo>
                  <a:pt x="396875" y="369951"/>
                </a:lnTo>
                <a:lnTo>
                  <a:pt x="406209" y="400799"/>
                </a:lnTo>
                <a:lnTo>
                  <a:pt x="422783" y="427189"/>
                </a:lnTo>
                <a:lnTo>
                  <a:pt x="445274" y="448144"/>
                </a:lnTo>
                <a:lnTo>
                  <a:pt x="472338" y="462711"/>
                </a:lnTo>
                <a:lnTo>
                  <a:pt x="493483" y="440397"/>
                </a:lnTo>
                <a:lnTo>
                  <a:pt x="508266" y="413448"/>
                </a:lnTo>
                <a:lnTo>
                  <a:pt x="515734" y="383184"/>
                </a:lnTo>
                <a:close/>
              </a:path>
              <a:path w="591819" h="534034" extrusionOk="0">
                <a:moveTo>
                  <a:pt x="553605" y="212051"/>
                </a:moveTo>
                <a:lnTo>
                  <a:pt x="528904" y="156298"/>
                </a:lnTo>
                <a:lnTo>
                  <a:pt x="478116" y="119303"/>
                </a:lnTo>
                <a:lnTo>
                  <a:pt x="446722" y="111950"/>
                </a:lnTo>
                <a:lnTo>
                  <a:pt x="415582" y="113118"/>
                </a:lnTo>
                <a:lnTo>
                  <a:pt x="386194" y="122123"/>
                </a:lnTo>
                <a:lnTo>
                  <a:pt x="360045" y="138277"/>
                </a:lnTo>
                <a:lnTo>
                  <a:pt x="368808" y="167754"/>
                </a:lnTo>
                <a:lnTo>
                  <a:pt x="384759" y="194030"/>
                </a:lnTo>
                <a:lnTo>
                  <a:pt x="407225" y="215607"/>
                </a:lnTo>
                <a:lnTo>
                  <a:pt x="435533" y="231013"/>
                </a:lnTo>
                <a:lnTo>
                  <a:pt x="466928" y="238366"/>
                </a:lnTo>
                <a:lnTo>
                  <a:pt x="498068" y="237210"/>
                </a:lnTo>
                <a:lnTo>
                  <a:pt x="527456" y="228206"/>
                </a:lnTo>
                <a:lnTo>
                  <a:pt x="553605" y="212051"/>
                </a:lnTo>
                <a:close/>
              </a:path>
              <a:path w="591819" h="534034" extrusionOk="0">
                <a:moveTo>
                  <a:pt x="591781" y="282181"/>
                </a:moveTo>
                <a:lnTo>
                  <a:pt x="590702" y="266738"/>
                </a:lnTo>
                <a:lnTo>
                  <a:pt x="583920" y="252844"/>
                </a:lnTo>
                <a:lnTo>
                  <a:pt x="571906" y="242239"/>
                </a:lnTo>
                <a:lnTo>
                  <a:pt x="556717" y="237134"/>
                </a:lnTo>
                <a:lnTo>
                  <a:pt x="541286" y="238213"/>
                </a:lnTo>
                <a:lnTo>
                  <a:pt x="527380" y="244995"/>
                </a:lnTo>
                <a:lnTo>
                  <a:pt x="516788" y="257009"/>
                </a:lnTo>
                <a:lnTo>
                  <a:pt x="511670" y="272199"/>
                </a:lnTo>
                <a:lnTo>
                  <a:pt x="512749" y="287629"/>
                </a:lnTo>
                <a:lnTo>
                  <a:pt x="519531" y="301536"/>
                </a:lnTo>
                <a:lnTo>
                  <a:pt x="531545" y="312127"/>
                </a:lnTo>
                <a:lnTo>
                  <a:pt x="546735" y="317246"/>
                </a:lnTo>
                <a:lnTo>
                  <a:pt x="562178" y="316166"/>
                </a:lnTo>
                <a:lnTo>
                  <a:pt x="576072" y="309384"/>
                </a:lnTo>
                <a:lnTo>
                  <a:pt x="586676" y="297370"/>
                </a:lnTo>
                <a:lnTo>
                  <a:pt x="591781" y="282181"/>
                </a:lnTo>
                <a:close/>
              </a:path>
            </a:pathLst>
          </a:custGeom>
          <a:solidFill>
            <a:srgbClr val="1A5427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5">
            <a:extLst>
              <a:ext uri="{FF2B5EF4-FFF2-40B4-BE49-F238E27FC236}">
                <a16:creationId xmlns:a16="http://schemas.microsoft.com/office/drawing/2014/main" id="{0F38B19C-5235-FF10-B60A-75885F96E8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56004" y="541822"/>
            <a:ext cx="14856153" cy="1036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50" dirty="0">
                <a:solidFill>
                  <a:srgbClr val="1A5427"/>
                </a:solidFill>
                <a:latin typeface="Times New Roman" panose="02020603050405020304" pitchFamily="18" charset="0"/>
                <a:ea typeface="Rethink Sans"/>
                <a:cs typeface="Times New Roman" panose="02020603050405020304" pitchFamily="18" charset="0"/>
                <a:sym typeface="Rethink Sans"/>
              </a:rPr>
              <a:t>Lo </a:t>
            </a:r>
            <a:r>
              <a:rPr lang="en-US" sz="6650" dirty="0" err="1">
                <a:solidFill>
                  <a:srgbClr val="1A5427"/>
                </a:solidFill>
                <a:latin typeface="Times New Roman" panose="02020603050405020304" pitchFamily="18" charset="0"/>
                <a:ea typeface="Rethink Sans"/>
                <a:cs typeface="Times New Roman" panose="02020603050405020304" pitchFamily="18" charset="0"/>
                <a:sym typeface="Rethink Sans"/>
              </a:rPr>
              <a:t>interesante</a:t>
            </a:r>
            <a:r>
              <a:rPr lang="en-US" sz="6650" dirty="0">
                <a:solidFill>
                  <a:srgbClr val="1A5427"/>
                </a:solidFill>
                <a:latin typeface="Times New Roman" panose="02020603050405020304" pitchFamily="18" charset="0"/>
                <a:ea typeface="Rethink Sans"/>
                <a:cs typeface="Times New Roman" panose="02020603050405020304" pitchFamily="18" charset="0"/>
                <a:sym typeface="Rethink Sans"/>
              </a:rPr>
              <a:t> </a:t>
            </a:r>
            <a:r>
              <a:rPr lang="en-US" sz="6650" dirty="0" err="1">
                <a:solidFill>
                  <a:srgbClr val="1A5427"/>
                </a:solidFill>
                <a:latin typeface="Times New Roman" panose="02020603050405020304" pitchFamily="18" charset="0"/>
                <a:ea typeface="Rethink Sans"/>
                <a:cs typeface="Times New Roman" panose="02020603050405020304" pitchFamily="18" charset="0"/>
                <a:sym typeface="Rethink Sans"/>
              </a:rPr>
              <a:t>en</a:t>
            </a:r>
            <a:r>
              <a:rPr lang="en-US" sz="6650" dirty="0">
                <a:solidFill>
                  <a:srgbClr val="1A5427"/>
                </a:solidFill>
                <a:latin typeface="Times New Roman" panose="02020603050405020304" pitchFamily="18" charset="0"/>
                <a:ea typeface="Rethink Sans"/>
                <a:cs typeface="Times New Roman" panose="02020603050405020304" pitchFamily="18" charset="0"/>
                <a:sym typeface="Rethink Sans"/>
              </a:rPr>
              <a:t> </a:t>
            </a:r>
            <a:r>
              <a:rPr lang="en-US" sz="6650" dirty="0" err="1">
                <a:solidFill>
                  <a:srgbClr val="1A5427"/>
                </a:solidFill>
                <a:latin typeface="Times New Roman" panose="02020603050405020304" pitchFamily="18" charset="0"/>
                <a:ea typeface="Rethink Sans"/>
                <a:cs typeface="Times New Roman" panose="02020603050405020304" pitchFamily="18" charset="0"/>
                <a:sym typeface="Rethink Sans"/>
              </a:rPr>
              <a:t>el</a:t>
            </a:r>
            <a:r>
              <a:rPr lang="en-US" sz="6650" dirty="0">
                <a:solidFill>
                  <a:srgbClr val="1A5427"/>
                </a:solidFill>
                <a:latin typeface="Times New Roman" panose="02020603050405020304" pitchFamily="18" charset="0"/>
                <a:ea typeface="Rethink Sans"/>
                <a:cs typeface="Times New Roman" panose="02020603050405020304" pitchFamily="18" charset="0"/>
                <a:sym typeface="Rethink Sans"/>
              </a:rPr>
              <a:t> </a:t>
            </a:r>
            <a:r>
              <a:rPr lang="en-US" sz="6650" dirty="0" err="1">
                <a:solidFill>
                  <a:srgbClr val="1A5427"/>
                </a:solidFill>
                <a:latin typeface="Times New Roman" panose="02020603050405020304" pitchFamily="18" charset="0"/>
                <a:ea typeface="Rethink Sans"/>
                <a:cs typeface="Times New Roman" panose="02020603050405020304" pitchFamily="18" charset="0"/>
                <a:sym typeface="Rethink Sans"/>
              </a:rPr>
              <a:t>flujo</a:t>
            </a:r>
            <a:r>
              <a:rPr lang="en-US" sz="6650" dirty="0">
                <a:solidFill>
                  <a:srgbClr val="1A5427"/>
                </a:solidFill>
                <a:latin typeface="Times New Roman" panose="02020603050405020304" pitchFamily="18" charset="0"/>
                <a:ea typeface="Rethink Sans"/>
                <a:cs typeface="Times New Roman" panose="02020603050405020304" pitchFamily="18" charset="0"/>
                <a:sym typeface="Rethink Sans"/>
              </a:rPr>
              <a:t> del </a:t>
            </a:r>
            <a:r>
              <a:rPr lang="en-US" sz="6650" dirty="0" err="1">
                <a:solidFill>
                  <a:srgbClr val="1A5427"/>
                </a:solidFill>
                <a:latin typeface="Times New Roman" panose="02020603050405020304" pitchFamily="18" charset="0"/>
                <a:ea typeface="Rethink Sans"/>
                <a:cs typeface="Times New Roman" panose="02020603050405020304" pitchFamily="18" charset="0"/>
                <a:sym typeface="Rethink Sans"/>
              </a:rPr>
              <a:t>tomate</a:t>
            </a:r>
            <a:endParaRPr sz="6650" b="0" dirty="0">
              <a:latin typeface="Times New Roman" panose="02020603050405020304" pitchFamily="18" charset="0"/>
              <a:ea typeface="Rethink Sans"/>
              <a:cs typeface="Times New Roman" panose="02020603050405020304" pitchFamily="18" charset="0"/>
              <a:sym typeface="Rethink Sans"/>
            </a:endParaRPr>
          </a:p>
        </p:txBody>
      </p:sp>
      <p:grpSp>
        <p:nvGrpSpPr>
          <p:cNvPr id="192" name="Grupo 191">
            <a:extLst>
              <a:ext uri="{FF2B5EF4-FFF2-40B4-BE49-F238E27FC236}">
                <a16:creationId xmlns:a16="http://schemas.microsoft.com/office/drawing/2014/main" id="{4EB0556D-83FB-93CB-03EC-E64A0C32F5A5}"/>
              </a:ext>
            </a:extLst>
          </p:cNvPr>
          <p:cNvGrpSpPr/>
          <p:nvPr/>
        </p:nvGrpSpPr>
        <p:grpSpPr>
          <a:xfrm>
            <a:off x="17659317" y="429138"/>
            <a:ext cx="2444783" cy="10298304"/>
            <a:chOff x="18492198" y="-12784"/>
            <a:chExt cx="3207956" cy="10263095"/>
          </a:xfrm>
        </p:grpSpPr>
        <p:grpSp>
          <p:nvGrpSpPr>
            <p:cNvPr id="3" name="Grupo 2">
              <a:extLst>
                <a:ext uri="{FF2B5EF4-FFF2-40B4-BE49-F238E27FC236}">
                  <a16:creationId xmlns:a16="http://schemas.microsoft.com/office/drawing/2014/main" id="{4746B1B8-8DEB-5785-0D52-A856A51818A0}"/>
                </a:ext>
              </a:extLst>
            </p:cNvPr>
            <p:cNvGrpSpPr/>
            <p:nvPr/>
          </p:nvGrpSpPr>
          <p:grpSpPr>
            <a:xfrm>
              <a:off x="18514876" y="-12784"/>
              <a:ext cx="3178448" cy="3128006"/>
              <a:chOff x="902709" y="5660291"/>
              <a:chExt cx="4702006" cy="5124401"/>
            </a:xfrm>
          </p:grpSpPr>
          <p:sp>
            <p:nvSpPr>
              <p:cNvPr id="228" name="Google Shape;228;p5">
                <a:extLst>
                  <a:ext uri="{FF2B5EF4-FFF2-40B4-BE49-F238E27FC236}">
                    <a16:creationId xmlns:a16="http://schemas.microsoft.com/office/drawing/2014/main" id="{A536B2A1-72C9-4BB9-7928-2C210189D93E}"/>
                  </a:ext>
                </a:extLst>
              </p:cNvPr>
              <p:cNvSpPr/>
              <p:nvPr/>
            </p:nvSpPr>
            <p:spPr>
              <a:xfrm>
                <a:off x="3329510" y="6906648"/>
                <a:ext cx="2275205" cy="2435225"/>
              </a:xfrm>
              <a:custGeom>
                <a:avLst/>
                <a:gdLst/>
                <a:ahLst/>
                <a:cxnLst/>
                <a:rect l="l" t="t" r="r" b="b"/>
                <a:pathLst>
                  <a:path w="2275204" h="2435225" extrusionOk="0">
                    <a:moveTo>
                      <a:pt x="1845313" y="28"/>
                    </a:moveTo>
                    <a:lnTo>
                      <a:pt x="1797282" y="0"/>
                    </a:lnTo>
                    <a:lnTo>
                      <a:pt x="1749279" y="1230"/>
                    </a:lnTo>
                    <a:lnTo>
                      <a:pt x="1701331" y="3719"/>
                    </a:lnTo>
                    <a:lnTo>
                      <a:pt x="1653464" y="7464"/>
                    </a:lnTo>
                    <a:lnTo>
                      <a:pt x="1605705" y="12464"/>
                    </a:lnTo>
                    <a:lnTo>
                      <a:pt x="1558080" y="18716"/>
                    </a:lnTo>
                    <a:lnTo>
                      <a:pt x="1510618" y="26220"/>
                    </a:lnTo>
                    <a:lnTo>
                      <a:pt x="1463344" y="34973"/>
                    </a:lnTo>
                    <a:lnTo>
                      <a:pt x="1416286" y="44974"/>
                    </a:lnTo>
                    <a:lnTo>
                      <a:pt x="1369470" y="56222"/>
                    </a:lnTo>
                    <a:lnTo>
                      <a:pt x="1322922" y="68714"/>
                    </a:lnTo>
                    <a:lnTo>
                      <a:pt x="1276671" y="82450"/>
                    </a:lnTo>
                    <a:lnTo>
                      <a:pt x="1230742" y="97426"/>
                    </a:lnTo>
                    <a:lnTo>
                      <a:pt x="1185163" y="113643"/>
                    </a:lnTo>
                    <a:lnTo>
                      <a:pt x="1139961" y="131097"/>
                    </a:lnTo>
                    <a:lnTo>
                      <a:pt x="1095161" y="149788"/>
                    </a:lnTo>
                    <a:lnTo>
                      <a:pt x="1050791" y="169713"/>
                    </a:lnTo>
                    <a:lnTo>
                      <a:pt x="1006878" y="190872"/>
                    </a:lnTo>
                    <a:lnTo>
                      <a:pt x="963449" y="213262"/>
                    </a:lnTo>
                    <a:lnTo>
                      <a:pt x="920530" y="236882"/>
                    </a:lnTo>
                    <a:lnTo>
                      <a:pt x="878149" y="261730"/>
                    </a:lnTo>
                    <a:lnTo>
                      <a:pt x="836332" y="287805"/>
                    </a:lnTo>
                    <a:lnTo>
                      <a:pt x="795105" y="315104"/>
                    </a:lnTo>
                    <a:lnTo>
                      <a:pt x="754496" y="343627"/>
                    </a:lnTo>
                    <a:lnTo>
                      <a:pt x="714532" y="373371"/>
                    </a:lnTo>
                    <a:lnTo>
                      <a:pt x="675239" y="404335"/>
                    </a:lnTo>
                    <a:lnTo>
                      <a:pt x="636645" y="436517"/>
                    </a:lnTo>
                    <a:lnTo>
                      <a:pt x="598775" y="469916"/>
                    </a:lnTo>
                    <a:lnTo>
                      <a:pt x="561658" y="504529"/>
                    </a:lnTo>
                    <a:lnTo>
                      <a:pt x="525319" y="540356"/>
                    </a:lnTo>
                    <a:lnTo>
                      <a:pt x="489786" y="577395"/>
                    </a:lnTo>
                    <a:lnTo>
                      <a:pt x="455084" y="615643"/>
                    </a:lnTo>
                    <a:lnTo>
                      <a:pt x="421455" y="654852"/>
                    </a:lnTo>
                    <a:lnTo>
                      <a:pt x="389129" y="694736"/>
                    </a:lnTo>
                    <a:lnTo>
                      <a:pt x="358107" y="735267"/>
                    </a:lnTo>
                    <a:lnTo>
                      <a:pt x="328386" y="776419"/>
                    </a:lnTo>
                    <a:lnTo>
                      <a:pt x="299965" y="818166"/>
                    </a:lnTo>
                    <a:lnTo>
                      <a:pt x="272841" y="860479"/>
                    </a:lnTo>
                    <a:lnTo>
                      <a:pt x="247014" y="903333"/>
                    </a:lnTo>
                    <a:lnTo>
                      <a:pt x="222480" y="946701"/>
                    </a:lnTo>
                    <a:lnTo>
                      <a:pt x="199240" y="990556"/>
                    </a:lnTo>
                    <a:lnTo>
                      <a:pt x="177290" y="1034870"/>
                    </a:lnTo>
                    <a:lnTo>
                      <a:pt x="156630" y="1079618"/>
                    </a:lnTo>
                    <a:lnTo>
                      <a:pt x="137257" y="1124773"/>
                    </a:lnTo>
                    <a:lnTo>
                      <a:pt x="119170" y="1170307"/>
                    </a:lnTo>
                    <a:lnTo>
                      <a:pt x="102367" y="1216193"/>
                    </a:lnTo>
                    <a:lnTo>
                      <a:pt x="86846" y="1262406"/>
                    </a:lnTo>
                    <a:lnTo>
                      <a:pt x="72606" y="1308918"/>
                    </a:lnTo>
                    <a:lnTo>
                      <a:pt x="59645" y="1355702"/>
                    </a:lnTo>
                    <a:lnTo>
                      <a:pt x="47961" y="1402732"/>
                    </a:lnTo>
                    <a:lnTo>
                      <a:pt x="37553" y="1449980"/>
                    </a:lnTo>
                    <a:lnTo>
                      <a:pt x="28419" y="1497421"/>
                    </a:lnTo>
                    <a:lnTo>
                      <a:pt x="20556" y="1545026"/>
                    </a:lnTo>
                    <a:lnTo>
                      <a:pt x="13964" y="1592770"/>
                    </a:lnTo>
                    <a:lnTo>
                      <a:pt x="8641" y="1640625"/>
                    </a:lnTo>
                    <a:lnTo>
                      <a:pt x="4584" y="1688565"/>
                    </a:lnTo>
                    <a:lnTo>
                      <a:pt x="1793" y="1736562"/>
                    </a:lnTo>
                    <a:lnTo>
                      <a:pt x="265" y="1784591"/>
                    </a:lnTo>
                    <a:lnTo>
                      <a:pt x="0" y="1832624"/>
                    </a:lnTo>
                    <a:lnTo>
                      <a:pt x="994" y="1880634"/>
                    </a:lnTo>
                    <a:lnTo>
                      <a:pt x="3246" y="1928595"/>
                    </a:lnTo>
                    <a:lnTo>
                      <a:pt x="6755" y="1976479"/>
                    </a:lnTo>
                    <a:lnTo>
                      <a:pt x="11519" y="2024261"/>
                    </a:lnTo>
                    <a:lnTo>
                      <a:pt x="17537" y="2071912"/>
                    </a:lnTo>
                    <a:lnTo>
                      <a:pt x="24806" y="2119407"/>
                    </a:lnTo>
                    <a:lnTo>
                      <a:pt x="33324" y="2166719"/>
                    </a:lnTo>
                    <a:lnTo>
                      <a:pt x="43091" y="2213820"/>
                    </a:lnTo>
                    <a:lnTo>
                      <a:pt x="54104" y="2260684"/>
                    </a:lnTo>
                    <a:lnTo>
                      <a:pt x="66362" y="2307284"/>
                    </a:lnTo>
                    <a:lnTo>
                      <a:pt x="79862" y="2353593"/>
                    </a:lnTo>
                    <a:lnTo>
                      <a:pt x="94604" y="2399585"/>
                    </a:lnTo>
                    <a:lnTo>
                      <a:pt x="142076" y="2408476"/>
                    </a:lnTo>
                    <a:lnTo>
                      <a:pt x="189707" y="2416095"/>
                    </a:lnTo>
                    <a:lnTo>
                      <a:pt x="237472" y="2422443"/>
                    </a:lnTo>
                    <a:lnTo>
                      <a:pt x="285343" y="2427523"/>
                    </a:lnTo>
                    <a:lnTo>
                      <a:pt x="333294" y="2431336"/>
                    </a:lnTo>
                    <a:lnTo>
                      <a:pt x="381298" y="2433883"/>
                    </a:lnTo>
                    <a:lnTo>
                      <a:pt x="429328" y="2435167"/>
                    </a:lnTo>
                    <a:lnTo>
                      <a:pt x="477358" y="2435189"/>
                    </a:lnTo>
                    <a:lnTo>
                      <a:pt x="525359" y="2433951"/>
                    </a:lnTo>
                    <a:lnTo>
                      <a:pt x="573307" y="2431454"/>
                    </a:lnTo>
                    <a:lnTo>
                      <a:pt x="621173" y="2427700"/>
                    </a:lnTo>
                    <a:lnTo>
                      <a:pt x="668931" y="2422692"/>
                    </a:lnTo>
                    <a:lnTo>
                      <a:pt x="716554" y="2416430"/>
                    </a:lnTo>
                    <a:lnTo>
                      <a:pt x="764015" y="2408916"/>
                    </a:lnTo>
                    <a:lnTo>
                      <a:pt x="811288" y="2400153"/>
                    </a:lnTo>
                    <a:lnTo>
                      <a:pt x="858345" y="2390141"/>
                    </a:lnTo>
                    <a:lnTo>
                      <a:pt x="905160" y="2378883"/>
                    </a:lnTo>
                    <a:lnTo>
                      <a:pt x="951707" y="2366380"/>
                    </a:lnTo>
                    <a:lnTo>
                      <a:pt x="997957" y="2352634"/>
                    </a:lnTo>
                    <a:lnTo>
                      <a:pt x="1043885" y="2337646"/>
                    </a:lnTo>
                    <a:lnTo>
                      <a:pt x="1089463" y="2321419"/>
                    </a:lnTo>
                    <a:lnTo>
                      <a:pt x="1134665" y="2303954"/>
                    </a:lnTo>
                    <a:lnTo>
                      <a:pt x="1179463" y="2285253"/>
                    </a:lnTo>
                    <a:lnTo>
                      <a:pt x="1223832" y="2265317"/>
                    </a:lnTo>
                    <a:lnTo>
                      <a:pt x="1267744" y="2244149"/>
                    </a:lnTo>
                    <a:lnTo>
                      <a:pt x="1311173" y="2221749"/>
                    </a:lnTo>
                    <a:lnTo>
                      <a:pt x="1354090" y="2198120"/>
                    </a:lnTo>
                    <a:lnTo>
                      <a:pt x="1396471" y="2173263"/>
                    </a:lnTo>
                    <a:lnTo>
                      <a:pt x="1438288" y="2147180"/>
                    </a:lnTo>
                    <a:lnTo>
                      <a:pt x="1479513" y="2119873"/>
                    </a:lnTo>
                    <a:lnTo>
                      <a:pt x="1520121" y="2091344"/>
                    </a:lnTo>
                    <a:lnTo>
                      <a:pt x="1560085" y="2061593"/>
                    </a:lnTo>
                    <a:lnTo>
                      <a:pt x="1599376" y="2030624"/>
                    </a:lnTo>
                    <a:lnTo>
                      <a:pt x="1637970" y="1998437"/>
                    </a:lnTo>
                    <a:lnTo>
                      <a:pt x="1675839" y="1965034"/>
                    </a:lnTo>
                    <a:lnTo>
                      <a:pt x="1712956" y="1930418"/>
                    </a:lnTo>
                    <a:lnTo>
                      <a:pt x="1749294" y="1894589"/>
                    </a:lnTo>
                    <a:lnTo>
                      <a:pt x="1784826" y="1857549"/>
                    </a:lnTo>
                    <a:lnTo>
                      <a:pt x="1819527" y="1819301"/>
                    </a:lnTo>
                    <a:lnTo>
                      <a:pt x="1853148" y="1780104"/>
                    </a:lnTo>
                    <a:lnTo>
                      <a:pt x="1885466" y="1740232"/>
                    </a:lnTo>
                    <a:lnTo>
                      <a:pt x="1916481" y="1699713"/>
                    </a:lnTo>
                    <a:lnTo>
                      <a:pt x="1946196" y="1658572"/>
                    </a:lnTo>
                    <a:lnTo>
                      <a:pt x="1974613" y="1616838"/>
                    </a:lnTo>
                    <a:lnTo>
                      <a:pt x="2001732" y="1574535"/>
                    </a:lnTo>
                    <a:lnTo>
                      <a:pt x="2027556" y="1531693"/>
                    </a:lnTo>
                    <a:lnTo>
                      <a:pt x="2052087" y="1488336"/>
                    </a:lnTo>
                    <a:lnTo>
                      <a:pt x="2075325" y="1444492"/>
                    </a:lnTo>
                    <a:lnTo>
                      <a:pt x="2097273" y="1400188"/>
                    </a:lnTo>
                    <a:lnTo>
                      <a:pt x="2117933" y="1355451"/>
                    </a:lnTo>
                    <a:lnTo>
                      <a:pt x="2137305" y="1310307"/>
                    </a:lnTo>
                    <a:lnTo>
                      <a:pt x="2155393" y="1264783"/>
                    </a:lnTo>
                    <a:lnTo>
                      <a:pt x="2172197" y="1218906"/>
                    </a:lnTo>
                    <a:lnTo>
                      <a:pt x="2187719" y="1172703"/>
                    </a:lnTo>
                    <a:lnTo>
                      <a:pt x="2201960" y="1126200"/>
                    </a:lnTo>
                    <a:lnTo>
                      <a:pt x="2214923" y="1079425"/>
                    </a:lnTo>
                    <a:lnTo>
                      <a:pt x="2226610" y="1032404"/>
                    </a:lnTo>
                    <a:lnTo>
                      <a:pt x="2237021" y="985164"/>
                    </a:lnTo>
                    <a:lnTo>
                      <a:pt x="2246159" y="937731"/>
                    </a:lnTo>
                    <a:lnTo>
                      <a:pt x="2254025" y="890134"/>
                    </a:lnTo>
                    <a:lnTo>
                      <a:pt x="2260620" y="842397"/>
                    </a:lnTo>
                    <a:lnTo>
                      <a:pt x="2265948" y="794549"/>
                    </a:lnTo>
                    <a:lnTo>
                      <a:pt x="2270008" y="746616"/>
                    </a:lnTo>
                    <a:lnTo>
                      <a:pt x="2272804" y="698624"/>
                    </a:lnTo>
                    <a:lnTo>
                      <a:pt x="2274336" y="650601"/>
                    </a:lnTo>
                    <a:lnTo>
                      <a:pt x="2274606" y="602573"/>
                    </a:lnTo>
                    <a:lnTo>
                      <a:pt x="2273616" y="554568"/>
                    </a:lnTo>
                    <a:lnTo>
                      <a:pt x="2271368" y="506611"/>
                    </a:lnTo>
                    <a:lnTo>
                      <a:pt x="2267863" y="458730"/>
                    </a:lnTo>
                    <a:lnTo>
                      <a:pt x="2263104" y="410952"/>
                    </a:lnTo>
                    <a:lnTo>
                      <a:pt x="2257090" y="363303"/>
                    </a:lnTo>
                    <a:lnTo>
                      <a:pt x="2249826" y="315811"/>
                    </a:lnTo>
                    <a:lnTo>
                      <a:pt x="2241311" y="268501"/>
                    </a:lnTo>
                    <a:lnTo>
                      <a:pt x="2231548" y="221401"/>
                    </a:lnTo>
                    <a:lnTo>
                      <a:pt x="2220538" y="174538"/>
                    </a:lnTo>
                    <a:lnTo>
                      <a:pt x="2208284" y="127938"/>
                    </a:lnTo>
                    <a:lnTo>
                      <a:pt x="2194786" y="81628"/>
                    </a:lnTo>
                    <a:lnTo>
                      <a:pt x="2180047" y="35635"/>
                    </a:lnTo>
                    <a:lnTo>
                      <a:pt x="2132574" y="26743"/>
                    </a:lnTo>
                    <a:lnTo>
                      <a:pt x="2084941" y="19122"/>
                    </a:lnTo>
                    <a:lnTo>
                      <a:pt x="2037175" y="12771"/>
                    </a:lnTo>
                    <a:lnTo>
                      <a:pt x="1989302" y="7688"/>
                    </a:lnTo>
                    <a:lnTo>
                      <a:pt x="1941349" y="3871"/>
                    </a:lnTo>
                    <a:lnTo>
                      <a:pt x="1893344" y="1318"/>
                    </a:lnTo>
                    <a:lnTo>
                      <a:pt x="1845313" y="28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9" name="Google Shape;229;p5">
                <a:extLst>
                  <a:ext uri="{FF2B5EF4-FFF2-40B4-BE49-F238E27FC236}">
                    <a16:creationId xmlns:a16="http://schemas.microsoft.com/office/drawing/2014/main" id="{798D80CD-FF01-E2F5-303E-ED6648BFABAC}"/>
                  </a:ext>
                </a:extLst>
              </p:cNvPr>
              <p:cNvSpPr/>
              <p:nvPr/>
            </p:nvSpPr>
            <p:spPr>
              <a:xfrm>
                <a:off x="3296663" y="9556602"/>
                <a:ext cx="1228090" cy="1228090"/>
              </a:xfrm>
              <a:custGeom>
                <a:avLst/>
                <a:gdLst/>
                <a:ahLst/>
                <a:cxnLst/>
                <a:rect l="l" t="t" r="r" b="b"/>
                <a:pathLst>
                  <a:path w="1228089" h="1228090" extrusionOk="0">
                    <a:moveTo>
                      <a:pt x="634985" y="0"/>
                    </a:moveTo>
                    <a:lnTo>
                      <a:pt x="589882" y="145"/>
                    </a:lnTo>
                    <a:lnTo>
                      <a:pt x="545027" y="3579"/>
                    </a:lnTo>
                    <a:lnTo>
                      <a:pt x="500609" y="10260"/>
                    </a:lnTo>
                    <a:lnTo>
                      <a:pt x="456815" y="20146"/>
                    </a:lnTo>
                    <a:lnTo>
                      <a:pt x="413834" y="33193"/>
                    </a:lnTo>
                    <a:lnTo>
                      <a:pt x="371854" y="49360"/>
                    </a:lnTo>
                    <a:lnTo>
                      <a:pt x="331063" y="68604"/>
                    </a:lnTo>
                    <a:lnTo>
                      <a:pt x="291651" y="90881"/>
                    </a:lnTo>
                    <a:lnTo>
                      <a:pt x="253804" y="116151"/>
                    </a:lnTo>
                    <a:lnTo>
                      <a:pt x="217712" y="144369"/>
                    </a:lnTo>
                    <a:lnTo>
                      <a:pt x="183563" y="175495"/>
                    </a:lnTo>
                    <a:lnTo>
                      <a:pt x="151545" y="209484"/>
                    </a:lnTo>
                    <a:lnTo>
                      <a:pt x="121846" y="246295"/>
                    </a:lnTo>
                    <a:lnTo>
                      <a:pt x="94655" y="285886"/>
                    </a:lnTo>
                    <a:lnTo>
                      <a:pt x="70584" y="327449"/>
                    </a:lnTo>
                    <a:lnTo>
                      <a:pt x="50101" y="370084"/>
                    </a:lnTo>
                    <a:lnTo>
                      <a:pt x="33161" y="413601"/>
                    </a:lnTo>
                    <a:lnTo>
                      <a:pt x="19724" y="457811"/>
                    </a:lnTo>
                    <a:lnTo>
                      <a:pt x="9747" y="502528"/>
                    </a:lnTo>
                    <a:lnTo>
                      <a:pt x="3186" y="547562"/>
                    </a:lnTo>
                    <a:lnTo>
                      <a:pt x="0" y="592725"/>
                    </a:lnTo>
                    <a:lnTo>
                      <a:pt x="145" y="637828"/>
                    </a:lnTo>
                    <a:lnTo>
                      <a:pt x="3580" y="682684"/>
                    </a:lnTo>
                    <a:lnTo>
                      <a:pt x="10261" y="727104"/>
                    </a:lnTo>
                    <a:lnTo>
                      <a:pt x="20147" y="770899"/>
                    </a:lnTo>
                    <a:lnTo>
                      <a:pt x="33194" y="813882"/>
                    </a:lnTo>
                    <a:lnTo>
                      <a:pt x="49361" y="855864"/>
                    </a:lnTo>
                    <a:lnTo>
                      <a:pt x="68603" y="896656"/>
                    </a:lnTo>
                    <a:lnTo>
                      <a:pt x="90880" y="936070"/>
                    </a:lnTo>
                    <a:lnTo>
                      <a:pt x="116149" y="973918"/>
                    </a:lnTo>
                    <a:lnTo>
                      <a:pt x="144366" y="1010012"/>
                    </a:lnTo>
                    <a:lnTo>
                      <a:pt x="175490" y="1044163"/>
                    </a:lnTo>
                    <a:lnTo>
                      <a:pt x="209478" y="1076183"/>
                    </a:lnTo>
                    <a:lnTo>
                      <a:pt x="246287" y="1105883"/>
                    </a:lnTo>
                    <a:lnTo>
                      <a:pt x="285874" y="1133075"/>
                    </a:lnTo>
                    <a:lnTo>
                      <a:pt x="327438" y="1157142"/>
                    </a:lnTo>
                    <a:lnTo>
                      <a:pt x="370072" y="1177623"/>
                    </a:lnTo>
                    <a:lnTo>
                      <a:pt x="413589" y="1194559"/>
                    </a:lnTo>
                    <a:lnTo>
                      <a:pt x="457800" y="1207994"/>
                    </a:lnTo>
                    <a:lnTo>
                      <a:pt x="502517" y="1217970"/>
                    </a:lnTo>
                    <a:lnTo>
                      <a:pt x="547551" y="1224529"/>
                    </a:lnTo>
                    <a:lnTo>
                      <a:pt x="592713" y="1227715"/>
                    </a:lnTo>
                    <a:lnTo>
                      <a:pt x="637817" y="1227568"/>
                    </a:lnTo>
                    <a:lnTo>
                      <a:pt x="682673" y="1224133"/>
                    </a:lnTo>
                    <a:lnTo>
                      <a:pt x="727093" y="1217451"/>
                    </a:lnTo>
                    <a:lnTo>
                      <a:pt x="770888" y="1207565"/>
                    </a:lnTo>
                    <a:lnTo>
                      <a:pt x="813871" y="1194518"/>
                    </a:lnTo>
                    <a:lnTo>
                      <a:pt x="855852" y="1178351"/>
                    </a:lnTo>
                    <a:lnTo>
                      <a:pt x="896645" y="1159108"/>
                    </a:lnTo>
                    <a:lnTo>
                      <a:pt x="936059" y="1136830"/>
                    </a:lnTo>
                    <a:lnTo>
                      <a:pt x="973907" y="1111561"/>
                    </a:lnTo>
                    <a:lnTo>
                      <a:pt x="1010001" y="1083342"/>
                    </a:lnTo>
                    <a:lnTo>
                      <a:pt x="1044152" y="1052217"/>
                    </a:lnTo>
                    <a:lnTo>
                      <a:pt x="1076172" y="1018228"/>
                    </a:lnTo>
                    <a:lnTo>
                      <a:pt x="1105872" y="981417"/>
                    </a:lnTo>
                    <a:lnTo>
                      <a:pt x="1133064" y="941827"/>
                    </a:lnTo>
                    <a:lnTo>
                      <a:pt x="1157131" y="900266"/>
                    </a:lnTo>
                    <a:lnTo>
                      <a:pt x="1177612" y="857634"/>
                    </a:lnTo>
                    <a:lnTo>
                      <a:pt x="1194548" y="814119"/>
                    </a:lnTo>
                    <a:lnTo>
                      <a:pt x="1207983" y="769910"/>
                    </a:lnTo>
                    <a:lnTo>
                      <a:pt x="1217959" y="725195"/>
                    </a:lnTo>
                    <a:lnTo>
                      <a:pt x="1224518" y="680163"/>
                    </a:lnTo>
                    <a:lnTo>
                      <a:pt x="1227704" y="635001"/>
                    </a:lnTo>
                    <a:lnTo>
                      <a:pt x="1227558" y="589899"/>
                    </a:lnTo>
                    <a:lnTo>
                      <a:pt x="1224123" y="545044"/>
                    </a:lnTo>
                    <a:lnTo>
                      <a:pt x="1217441" y="500625"/>
                    </a:lnTo>
                    <a:lnTo>
                      <a:pt x="1207555" y="456831"/>
                    </a:lnTo>
                    <a:lnTo>
                      <a:pt x="1194508" y="413848"/>
                    </a:lnTo>
                    <a:lnTo>
                      <a:pt x="1178342" y="371867"/>
                    </a:lnTo>
                    <a:lnTo>
                      <a:pt x="1159099" y="331076"/>
                    </a:lnTo>
                    <a:lnTo>
                      <a:pt x="1136822" y="291662"/>
                    </a:lnTo>
                    <a:lnTo>
                      <a:pt x="1111554" y="253814"/>
                    </a:lnTo>
                    <a:lnTo>
                      <a:pt x="1083336" y="217720"/>
                    </a:lnTo>
                    <a:lnTo>
                      <a:pt x="1052212" y="183569"/>
                    </a:lnTo>
                    <a:lnTo>
                      <a:pt x="1018224" y="151550"/>
                    </a:lnTo>
                    <a:lnTo>
                      <a:pt x="981414" y="121849"/>
                    </a:lnTo>
                    <a:lnTo>
                      <a:pt x="941825" y="94657"/>
                    </a:lnTo>
                    <a:lnTo>
                      <a:pt x="900260" y="70586"/>
                    </a:lnTo>
                    <a:lnTo>
                      <a:pt x="857625" y="50102"/>
                    </a:lnTo>
                    <a:lnTo>
                      <a:pt x="814108" y="33163"/>
                    </a:lnTo>
                    <a:lnTo>
                      <a:pt x="769897" y="19725"/>
                    </a:lnTo>
                    <a:lnTo>
                      <a:pt x="725180" y="9747"/>
                    </a:lnTo>
                    <a:lnTo>
                      <a:pt x="680147" y="3186"/>
                    </a:lnTo>
                    <a:lnTo>
                      <a:pt x="634985" y="0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230;p5">
                <a:extLst>
                  <a:ext uri="{FF2B5EF4-FFF2-40B4-BE49-F238E27FC236}">
                    <a16:creationId xmlns:a16="http://schemas.microsoft.com/office/drawing/2014/main" id="{D2D387BB-DC8E-7E11-D52A-5BD9127FBF80}"/>
                  </a:ext>
                </a:extLst>
              </p:cNvPr>
              <p:cNvSpPr/>
              <p:nvPr/>
            </p:nvSpPr>
            <p:spPr>
              <a:xfrm>
                <a:off x="3296808" y="5660291"/>
                <a:ext cx="1227455" cy="1227455"/>
              </a:xfrm>
              <a:custGeom>
                <a:avLst/>
                <a:gdLst/>
                <a:ahLst/>
                <a:cxnLst/>
                <a:rect l="l" t="t" r="r" b="b"/>
                <a:pathLst>
                  <a:path w="1227454" h="1227454" extrusionOk="0">
                    <a:moveTo>
                      <a:pt x="638126" y="62"/>
                    </a:moveTo>
                    <a:lnTo>
                      <a:pt x="590096" y="0"/>
                    </a:lnTo>
                    <a:lnTo>
                      <a:pt x="542933" y="3578"/>
                    </a:lnTo>
                    <a:lnTo>
                      <a:pt x="496778" y="10667"/>
                    </a:lnTo>
                    <a:lnTo>
                      <a:pt x="451773" y="21136"/>
                    </a:lnTo>
                    <a:lnTo>
                      <a:pt x="408059" y="34854"/>
                    </a:lnTo>
                    <a:lnTo>
                      <a:pt x="365779" y="51689"/>
                    </a:lnTo>
                    <a:lnTo>
                      <a:pt x="325075" y="71511"/>
                    </a:lnTo>
                    <a:lnTo>
                      <a:pt x="286087" y="94188"/>
                    </a:lnTo>
                    <a:lnTo>
                      <a:pt x="248959" y="119590"/>
                    </a:lnTo>
                    <a:lnTo>
                      <a:pt x="213832" y="147586"/>
                    </a:lnTo>
                    <a:lnTo>
                      <a:pt x="180847" y="178044"/>
                    </a:lnTo>
                    <a:lnTo>
                      <a:pt x="150147" y="210835"/>
                    </a:lnTo>
                    <a:lnTo>
                      <a:pt x="121874" y="245826"/>
                    </a:lnTo>
                    <a:lnTo>
                      <a:pt x="96169" y="282887"/>
                    </a:lnTo>
                    <a:lnTo>
                      <a:pt x="73174" y="321886"/>
                    </a:lnTo>
                    <a:lnTo>
                      <a:pt x="53031" y="362694"/>
                    </a:lnTo>
                    <a:lnTo>
                      <a:pt x="35882" y="405178"/>
                    </a:lnTo>
                    <a:lnTo>
                      <a:pt x="21869" y="449209"/>
                    </a:lnTo>
                    <a:lnTo>
                      <a:pt x="11133" y="494654"/>
                    </a:lnTo>
                    <a:lnTo>
                      <a:pt x="3816" y="541383"/>
                    </a:lnTo>
                    <a:lnTo>
                      <a:pt x="61" y="589265"/>
                    </a:lnTo>
                    <a:lnTo>
                      <a:pt x="0" y="637295"/>
                    </a:lnTo>
                    <a:lnTo>
                      <a:pt x="3579" y="684458"/>
                    </a:lnTo>
                    <a:lnTo>
                      <a:pt x="10669" y="730613"/>
                    </a:lnTo>
                    <a:lnTo>
                      <a:pt x="21138" y="775618"/>
                    </a:lnTo>
                    <a:lnTo>
                      <a:pt x="34856" y="819332"/>
                    </a:lnTo>
                    <a:lnTo>
                      <a:pt x="51691" y="861612"/>
                    </a:lnTo>
                    <a:lnTo>
                      <a:pt x="71513" y="902316"/>
                    </a:lnTo>
                    <a:lnTo>
                      <a:pt x="94190" y="941304"/>
                    </a:lnTo>
                    <a:lnTo>
                      <a:pt x="119592" y="978432"/>
                    </a:lnTo>
                    <a:lnTo>
                      <a:pt x="147588" y="1013559"/>
                    </a:lnTo>
                    <a:lnTo>
                      <a:pt x="178046" y="1046544"/>
                    </a:lnTo>
                    <a:lnTo>
                      <a:pt x="210836" y="1077244"/>
                    </a:lnTo>
                    <a:lnTo>
                      <a:pt x="245826" y="1105517"/>
                    </a:lnTo>
                    <a:lnTo>
                      <a:pt x="282887" y="1131222"/>
                    </a:lnTo>
                    <a:lnTo>
                      <a:pt x="321886" y="1154217"/>
                    </a:lnTo>
                    <a:lnTo>
                      <a:pt x="362693" y="1174360"/>
                    </a:lnTo>
                    <a:lnTo>
                      <a:pt x="405177" y="1191510"/>
                    </a:lnTo>
                    <a:lnTo>
                      <a:pt x="449207" y="1205523"/>
                    </a:lnTo>
                    <a:lnTo>
                      <a:pt x="494652" y="1216259"/>
                    </a:lnTo>
                    <a:lnTo>
                      <a:pt x="541381" y="1223575"/>
                    </a:lnTo>
                    <a:lnTo>
                      <a:pt x="589263" y="1227331"/>
                    </a:lnTo>
                    <a:lnTo>
                      <a:pt x="637294" y="1227394"/>
                    </a:lnTo>
                    <a:lnTo>
                      <a:pt x="684458" y="1223815"/>
                    </a:lnTo>
                    <a:lnTo>
                      <a:pt x="730615" y="1216726"/>
                    </a:lnTo>
                    <a:lnTo>
                      <a:pt x="775621" y="1206257"/>
                    </a:lnTo>
                    <a:lnTo>
                      <a:pt x="819336" y="1192539"/>
                    </a:lnTo>
                    <a:lnTo>
                      <a:pt x="861618" y="1175704"/>
                    </a:lnTo>
                    <a:lnTo>
                      <a:pt x="902324" y="1155882"/>
                    </a:lnTo>
                    <a:lnTo>
                      <a:pt x="941312" y="1133205"/>
                    </a:lnTo>
                    <a:lnTo>
                      <a:pt x="978442" y="1107803"/>
                    </a:lnTo>
                    <a:lnTo>
                      <a:pt x="1013570" y="1079807"/>
                    </a:lnTo>
                    <a:lnTo>
                      <a:pt x="1046556" y="1049349"/>
                    </a:lnTo>
                    <a:lnTo>
                      <a:pt x="1077257" y="1016558"/>
                    </a:lnTo>
                    <a:lnTo>
                      <a:pt x="1105531" y="981567"/>
                    </a:lnTo>
                    <a:lnTo>
                      <a:pt x="1131237" y="944506"/>
                    </a:lnTo>
                    <a:lnTo>
                      <a:pt x="1154233" y="905507"/>
                    </a:lnTo>
                    <a:lnTo>
                      <a:pt x="1174377" y="864699"/>
                    </a:lnTo>
                    <a:lnTo>
                      <a:pt x="1191526" y="822215"/>
                    </a:lnTo>
                    <a:lnTo>
                      <a:pt x="1205540" y="778184"/>
                    </a:lnTo>
                    <a:lnTo>
                      <a:pt x="1216276" y="732739"/>
                    </a:lnTo>
                    <a:lnTo>
                      <a:pt x="1223593" y="686010"/>
                    </a:lnTo>
                    <a:lnTo>
                      <a:pt x="1227348" y="638128"/>
                    </a:lnTo>
                    <a:lnTo>
                      <a:pt x="1227413" y="590098"/>
                    </a:lnTo>
                    <a:lnTo>
                      <a:pt x="1223835" y="542935"/>
                    </a:lnTo>
                    <a:lnTo>
                      <a:pt x="1216746" y="496780"/>
                    </a:lnTo>
                    <a:lnTo>
                      <a:pt x="1206277" y="451775"/>
                    </a:lnTo>
                    <a:lnTo>
                      <a:pt x="1192559" y="408061"/>
                    </a:lnTo>
                    <a:lnTo>
                      <a:pt x="1175723" y="365781"/>
                    </a:lnTo>
                    <a:lnTo>
                      <a:pt x="1155900" y="325077"/>
                    </a:lnTo>
                    <a:lnTo>
                      <a:pt x="1133221" y="286089"/>
                    </a:lnTo>
                    <a:lnTo>
                      <a:pt x="1107818" y="248961"/>
                    </a:lnTo>
                    <a:lnTo>
                      <a:pt x="1079820" y="213834"/>
                    </a:lnTo>
                    <a:lnTo>
                      <a:pt x="1049360" y="180849"/>
                    </a:lnTo>
                    <a:lnTo>
                      <a:pt x="1016568" y="150149"/>
                    </a:lnTo>
                    <a:lnTo>
                      <a:pt x="981575" y="121876"/>
                    </a:lnTo>
                    <a:lnTo>
                      <a:pt x="944512" y="96171"/>
                    </a:lnTo>
                    <a:lnTo>
                      <a:pt x="905511" y="73176"/>
                    </a:lnTo>
                    <a:lnTo>
                      <a:pt x="864702" y="53033"/>
                    </a:lnTo>
                    <a:lnTo>
                      <a:pt x="822216" y="35883"/>
                    </a:lnTo>
                    <a:lnTo>
                      <a:pt x="778184" y="21870"/>
                    </a:lnTo>
                    <a:lnTo>
                      <a:pt x="732738" y="11134"/>
                    </a:lnTo>
                    <a:lnTo>
                      <a:pt x="686008" y="3818"/>
                    </a:lnTo>
                    <a:lnTo>
                      <a:pt x="638126" y="62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231;p5">
                <a:extLst>
                  <a:ext uri="{FF2B5EF4-FFF2-40B4-BE49-F238E27FC236}">
                    <a16:creationId xmlns:a16="http://schemas.microsoft.com/office/drawing/2014/main" id="{772B92CB-66A2-15BD-5664-E60E91FCA339}"/>
                  </a:ext>
                </a:extLst>
              </p:cNvPr>
              <p:cNvSpPr/>
              <p:nvPr/>
            </p:nvSpPr>
            <p:spPr>
              <a:xfrm>
                <a:off x="902709" y="6906648"/>
                <a:ext cx="2275205" cy="2435225"/>
              </a:xfrm>
              <a:custGeom>
                <a:avLst/>
                <a:gdLst/>
                <a:ahLst/>
                <a:cxnLst/>
                <a:rect l="l" t="t" r="r" b="b"/>
                <a:pathLst>
                  <a:path w="2275205" h="2435225" extrusionOk="0">
                    <a:moveTo>
                      <a:pt x="477324" y="0"/>
                    </a:moveTo>
                    <a:lnTo>
                      <a:pt x="429293" y="28"/>
                    </a:lnTo>
                    <a:lnTo>
                      <a:pt x="381262" y="1318"/>
                    </a:lnTo>
                    <a:lnTo>
                      <a:pt x="333257" y="3871"/>
                    </a:lnTo>
                    <a:lnTo>
                      <a:pt x="285304" y="7688"/>
                    </a:lnTo>
                    <a:lnTo>
                      <a:pt x="237431" y="12771"/>
                    </a:lnTo>
                    <a:lnTo>
                      <a:pt x="189665" y="19122"/>
                    </a:lnTo>
                    <a:lnTo>
                      <a:pt x="142032" y="26743"/>
                    </a:lnTo>
                    <a:lnTo>
                      <a:pt x="94559" y="35635"/>
                    </a:lnTo>
                    <a:lnTo>
                      <a:pt x="79820" y="81628"/>
                    </a:lnTo>
                    <a:lnTo>
                      <a:pt x="66322" y="127938"/>
                    </a:lnTo>
                    <a:lnTo>
                      <a:pt x="54067" y="174538"/>
                    </a:lnTo>
                    <a:lnTo>
                      <a:pt x="43058" y="221401"/>
                    </a:lnTo>
                    <a:lnTo>
                      <a:pt x="33295" y="268501"/>
                    </a:lnTo>
                    <a:lnTo>
                      <a:pt x="24780" y="315811"/>
                    </a:lnTo>
                    <a:lnTo>
                      <a:pt x="17515" y="363303"/>
                    </a:lnTo>
                    <a:lnTo>
                      <a:pt x="11502" y="410952"/>
                    </a:lnTo>
                    <a:lnTo>
                      <a:pt x="6742" y="458730"/>
                    </a:lnTo>
                    <a:lnTo>
                      <a:pt x="3237" y="506611"/>
                    </a:lnTo>
                    <a:lnTo>
                      <a:pt x="989" y="554568"/>
                    </a:lnTo>
                    <a:lnTo>
                      <a:pt x="0" y="602573"/>
                    </a:lnTo>
                    <a:lnTo>
                      <a:pt x="270" y="650601"/>
                    </a:lnTo>
                    <a:lnTo>
                      <a:pt x="1802" y="698624"/>
                    </a:lnTo>
                    <a:lnTo>
                      <a:pt x="4597" y="746616"/>
                    </a:lnTo>
                    <a:lnTo>
                      <a:pt x="8658" y="794549"/>
                    </a:lnTo>
                    <a:lnTo>
                      <a:pt x="13985" y="842397"/>
                    </a:lnTo>
                    <a:lnTo>
                      <a:pt x="20581" y="890134"/>
                    </a:lnTo>
                    <a:lnTo>
                      <a:pt x="28447" y="937731"/>
                    </a:lnTo>
                    <a:lnTo>
                      <a:pt x="37584" y="985164"/>
                    </a:lnTo>
                    <a:lnTo>
                      <a:pt x="47996" y="1032404"/>
                    </a:lnTo>
                    <a:lnTo>
                      <a:pt x="59682" y="1079425"/>
                    </a:lnTo>
                    <a:lnTo>
                      <a:pt x="72645" y="1126200"/>
                    </a:lnTo>
                    <a:lnTo>
                      <a:pt x="86887" y="1172703"/>
                    </a:lnTo>
                    <a:lnTo>
                      <a:pt x="102409" y="1218906"/>
                    </a:lnTo>
                    <a:lnTo>
                      <a:pt x="119213" y="1264783"/>
                    </a:lnTo>
                    <a:lnTo>
                      <a:pt x="137300" y="1310307"/>
                    </a:lnTo>
                    <a:lnTo>
                      <a:pt x="156673" y="1355451"/>
                    </a:lnTo>
                    <a:lnTo>
                      <a:pt x="177332" y="1400188"/>
                    </a:lnTo>
                    <a:lnTo>
                      <a:pt x="199281" y="1444492"/>
                    </a:lnTo>
                    <a:lnTo>
                      <a:pt x="222519" y="1488336"/>
                    </a:lnTo>
                    <a:lnTo>
                      <a:pt x="247050" y="1531693"/>
                    </a:lnTo>
                    <a:lnTo>
                      <a:pt x="272874" y="1574535"/>
                    </a:lnTo>
                    <a:lnTo>
                      <a:pt x="299993" y="1616838"/>
                    </a:lnTo>
                    <a:lnTo>
                      <a:pt x="328409" y="1658572"/>
                    </a:lnTo>
                    <a:lnTo>
                      <a:pt x="358125" y="1699713"/>
                    </a:lnTo>
                    <a:lnTo>
                      <a:pt x="389140" y="1740232"/>
                    </a:lnTo>
                    <a:lnTo>
                      <a:pt x="421458" y="1780104"/>
                    </a:lnTo>
                    <a:lnTo>
                      <a:pt x="455079" y="1819301"/>
                    </a:lnTo>
                    <a:lnTo>
                      <a:pt x="489779" y="1857549"/>
                    </a:lnTo>
                    <a:lnTo>
                      <a:pt x="525312" y="1894589"/>
                    </a:lnTo>
                    <a:lnTo>
                      <a:pt x="561650" y="1930418"/>
                    </a:lnTo>
                    <a:lnTo>
                      <a:pt x="598767" y="1965034"/>
                    </a:lnTo>
                    <a:lnTo>
                      <a:pt x="636635" y="1998437"/>
                    </a:lnTo>
                    <a:lnTo>
                      <a:pt x="675229" y="2030624"/>
                    </a:lnTo>
                    <a:lnTo>
                      <a:pt x="714521" y="2061593"/>
                    </a:lnTo>
                    <a:lnTo>
                      <a:pt x="754484" y="2091344"/>
                    </a:lnTo>
                    <a:lnTo>
                      <a:pt x="795092" y="2119873"/>
                    </a:lnTo>
                    <a:lnTo>
                      <a:pt x="836318" y="2147180"/>
                    </a:lnTo>
                    <a:lnTo>
                      <a:pt x="878135" y="2173263"/>
                    </a:lnTo>
                    <a:lnTo>
                      <a:pt x="920515" y="2198120"/>
                    </a:lnTo>
                    <a:lnTo>
                      <a:pt x="963433" y="2221749"/>
                    </a:lnTo>
                    <a:lnTo>
                      <a:pt x="1006861" y="2244149"/>
                    </a:lnTo>
                    <a:lnTo>
                      <a:pt x="1050773" y="2265317"/>
                    </a:lnTo>
                    <a:lnTo>
                      <a:pt x="1095142" y="2285253"/>
                    </a:lnTo>
                    <a:lnTo>
                      <a:pt x="1139941" y="2303954"/>
                    </a:lnTo>
                    <a:lnTo>
                      <a:pt x="1185143" y="2321419"/>
                    </a:lnTo>
                    <a:lnTo>
                      <a:pt x="1230721" y="2337646"/>
                    </a:lnTo>
                    <a:lnTo>
                      <a:pt x="1276649" y="2352634"/>
                    </a:lnTo>
                    <a:lnTo>
                      <a:pt x="1322899" y="2366380"/>
                    </a:lnTo>
                    <a:lnTo>
                      <a:pt x="1369445" y="2378883"/>
                    </a:lnTo>
                    <a:lnTo>
                      <a:pt x="1416260" y="2390141"/>
                    </a:lnTo>
                    <a:lnTo>
                      <a:pt x="1463318" y="2400153"/>
                    </a:lnTo>
                    <a:lnTo>
                      <a:pt x="1510591" y="2408916"/>
                    </a:lnTo>
                    <a:lnTo>
                      <a:pt x="1558052" y="2416430"/>
                    </a:lnTo>
                    <a:lnTo>
                      <a:pt x="1605675" y="2422692"/>
                    </a:lnTo>
                    <a:lnTo>
                      <a:pt x="1653433" y="2427700"/>
                    </a:lnTo>
                    <a:lnTo>
                      <a:pt x="1701299" y="2431454"/>
                    </a:lnTo>
                    <a:lnTo>
                      <a:pt x="1749246" y="2433951"/>
                    </a:lnTo>
                    <a:lnTo>
                      <a:pt x="1797248" y="2435189"/>
                    </a:lnTo>
                    <a:lnTo>
                      <a:pt x="1845277" y="2435167"/>
                    </a:lnTo>
                    <a:lnTo>
                      <a:pt x="1893307" y="2433883"/>
                    </a:lnTo>
                    <a:lnTo>
                      <a:pt x="1941311" y="2431336"/>
                    </a:lnTo>
                    <a:lnTo>
                      <a:pt x="1989262" y="2427523"/>
                    </a:lnTo>
                    <a:lnTo>
                      <a:pt x="2037134" y="2422443"/>
                    </a:lnTo>
                    <a:lnTo>
                      <a:pt x="2084898" y="2416095"/>
                    </a:lnTo>
                    <a:lnTo>
                      <a:pt x="2132530" y="2408476"/>
                    </a:lnTo>
                    <a:lnTo>
                      <a:pt x="2180001" y="2399585"/>
                    </a:lnTo>
                    <a:lnTo>
                      <a:pt x="2194743" y="2353593"/>
                    </a:lnTo>
                    <a:lnTo>
                      <a:pt x="2208244" y="2307284"/>
                    </a:lnTo>
                    <a:lnTo>
                      <a:pt x="2220502" y="2260684"/>
                    </a:lnTo>
                    <a:lnTo>
                      <a:pt x="2231515" y="2213820"/>
                    </a:lnTo>
                    <a:lnTo>
                      <a:pt x="2241281" y="2166719"/>
                    </a:lnTo>
                    <a:lnTo>
                      <a:pt x="2249800" y="2119407"/>
                    </a:lnTo>
                    <a:lnTo>
                      <a:pt x="2257069" y="2071912"/>
                    </a:lnTo>
                    <a:lnTo>
                      <a:pt x="2263086" y="2024261"/>
                    </a:lnTo>
                    <a:lnTo>
                      <a:pt x="2267850" y="1976479"/>
                    </a:lnTo>
                    <a:lnTo>
                      <a:pt x="2271359" y="1928595"/>
                    </a:lnTo>
                    <a:lnTo>
                      <a:pt x="2273612" y="1880634"/>
                    </a:lnTo>
                    <a:lnTo>
                      <a:pt x="2274606" y="1832624"/>
                    </a:lnTo>
                    <a:lnTo>
                      <a:pt x="2274340" y="1784591"/>
                    </a:lnTo>
                    <a:lnTo>
                      <a:pt x="2272812" y="1736562"/>
                    </a:lnTo>
                    <a:lnTo>
                      <a:pt x="2270021" y="1688565"/>
                    </a:lnTo>
                    <a:lnTo>
                      <a:pt x="2265965" y="1640625"/>
                    </a:lnTo>
                    <a:lnTo>
                      <a:pt x="2260641" y="1592770"/>
                    </a:lnTo>
                    <a:lnTo>
                      <a:pt x="2254049" y="1545026"/>
                    </a:lnTo>
                    <a:lnTo>
                      <a:pt x="2246187" y="1497421"/>
                    </a:lnTo>
                    <a:lnTo>
                      <a:pt x="2237052" y="1449980"/>
                    </a:lnTo>
                    <a:lnTo>
                      <a:pt x="2226644" y="1402732"/>
                    </a:lnTo>
                    <a:lnTo>
                      <a:pt x="2214960" y="1355702"/>
                    </a:lnTo>
                    <a:lnTo>
                      <a:pt x="2201999" y="1308918"/>
                    </a:lnTo>
                    <a:lnTo>
                      <a:pt x="2187759" y="1262406"/>
                    </a:lnTo>
                    <a:lnTo>
                      <a:pt x="2172239" y="1216193"/>
                    </a:lnTo>
                    <a:lnTo>
                      <a:pt x="2155436" y="1170307"/>
                    </a:lnTo>
                    <a:lnTo>
                      <a:pt x="2137349" y="1124773"/>
                    </a:lnTo>
                    <a:lnTo>
                      <a:pt x="2117976" y="1079618"/>
                    </a:lnTo>
                    <a:lnTo>
                      <a:pt x="2097315" y="1034870"/>
                    </a:lnTo>
                    <a:lnTo>
                      <a:pt x="2075366" y="990556"/>
                    </a:lnTo>
                    <a:lnTo>
                      <a:pt x="2052125" y="946701"/>
                    </a:lnTo>
                    <a:lnTo>
                      <a:pt x="2027592" y="903333"/>
                    </a:lnTo>
                    <a:lnTo>
                      <a:pt x="2001765" y="860479"/>
                    </a:lnTo>
                    <a:lnTo>
                      <a:pt x="1974641" y="818166"/>
                    </a:lnTo>
                    <a:lnTo>
                      <a:pt x="1946219" y="776419"/>
                    </a:lnTo>
                    <a:lnTo>
                      <a:pt x="1916498" y="735267"/>
                    </a:lnTo>
                    <a:lnTo>
                      <a:pt x="1885476" y="694736"/>
                    </a:lnTo>
                    <a:lnTo>
                      <a:pt x="1853151" y="654852"/>
                    </a:lnTo>
                    <a:lnTo>
                      <a:pt x="1819521" y="615643"/>
                    </a:lnTo>
                    <a:lnTo>
                      <a:pt x="1784820" y="577395"/>
                    </a:lnTo>
                    <a:lnTo>
                      <a:pt x="1749287" y="540356"/>
                    </a:lnTo>
                    <a:lnTo>
                      <a:pt x="1712948" y="504529"/>
                    </a:lnTo>
                    <a:lnTo>
                      <a:pt x="1675830" y="469916"/>
                    </a:lnTo>
                    <a:lnTo>
                      <a:pt x="1637961" y="436517"/>
                    </a:lnTo>
                    <a:lnTo>
                      <a:pt x="1599366" y="404335"/>
                    </a:lnTo>
                    <a:lnTo>
                      <a:pt x="1560073" y="373371"/>
                    </a:lnTo>
                    <a:lnTo>
                      <a:pt x="1520109" y="343627"/>
                    </a:lnTo>
                    <a:lnTo>
                      <a:pt x="1479501" y="315104"/>
                    </a:lnTo>
                    <a:lnTo>
                      <a:pt x="1438274" y="287805"/>
                    </a:lnTo>
                    <a:lnTo>
                      <a:pt x="1396457" y="261730"/>
                    </a:lnTo>
                    <a:lnTo>
                      <a:pt x="1354075" y="236882"/>
                    </a:lnTo>
                    <a:lnTo>
                      <a:pt x="1311156" y="213262"/>
                    </a:lnTo>
                    <a:lnTo>
                      <a:pt x="1267727" y="190872"/>
                    </a:lnTo>
                    <a:lnTo>
                      <a:pt x="1223814" y="169713"/>
                    </a:lnTo>
                    <a:lnTo>
                      <a:pt x="1179445" y="149788"/>
                    </a:lnTo>
                    <a:lnTo>
                      <a:pt x="1134645" y="131097"/>
                    </a:lnTo>
                    <a:lnTo>
                      <a:pt x="1089442" y="113643"/>
                    </a:lnTo>
                    <a:lnTo>
                      <a:pt x="1043863" y="97426"/>
                    </a:lnTo>
                    <a:lnTo>
                      <a:pt x="997935" y="82450"/>
                    </a:lnTo>
                    <a:lnTo>
                      <a:pt x="951683" y="68714"/>
                    </a:lnTo>
                    <a:lnTo>
                      <a:pt x="905136" y="56222"/>
                    </a:lnTo>
                    <a:lnTo>
                      <a:pt x="858320" y="44974"/>
                    </a:lnTo>
                    <a:lnTo>
                      <a:pt x="811261" y="34973"/>
                    </a:lnTo>
                    <a:lnTo>
                      <a:pt x="763988" y="26220"/>
                    </a:lnTo>
                    <a:lnTo>
                      <a:pt x="716525" y="18716"/>
                    </a:lnTo>
                    <a:lnTo>
                      <a:pt x="668901" y="12464"/>
                    </a:lnTo>
                    <a:lnTo>
                      <a:pt x="621142" y="7464"/>
                    </a:lnTo>
                    <a:lnTo>
                      <a:pt x="573275" y="3719"/>
                    </a:lnTo>
                    <a:lnTo>
                      <a:pt x="525326" y="1230"/>
                    </a:lnTo>
                    <a:lnTo>
                      <a:pt x="477324" y="0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2" name="Google Shape;232;p5">
                <a:extLst>
                  <a:ext uri="{FF2B5EF4-FFF2-40B4-BE49-F238E27FC236}">
                    <a16:creationId xmlns:a16="http://schemas.microsoft.com/office/drawing/2014/main" id="{367B1C86-F896-EE1D-091C-F63E91CC0C12}"/>
                  </a:ext>
                </a:extLst>
              </p:cNvPr>
              <p:cNvSpPr/>
              <p:nvPr/>
            </p:nvSpPr>
            <p:spPr>
              <a:xfrm>
                <a:off x="1982460" y="9556602"/>
                <a:ext cx="1228090" cy="1228090"/>
              </a:xfrm>
              <a:custGeom>
                <a:avLst/>
                <a:gdLst/>
                <a:ahLst/>
                <a:cxnLst/>
                <a:rect l="l" t="t" r="r" b="b"/>
                <a:pathLst>
                  <a:path w="1228089" h="1228090" extrusionOk="0">
                    <a:moveTo>
                      <a:pt x="592718" y="0"/>
                    </a:moveTo>
                    <a:lnTo>
                      <a:pt x="547556" y="3186"/>
                    </a:lnTo>
                    <a:lnTo>
                      <a:pt x="502523" y="9747"/>
                    </a:lnTo>
                    <a:lnTo>
                      <a:pt x="457806" y="19725"/>
                    </a:lnTo>
                    <a:lnTo>
                      <a:pt x="413595" y="33163"/>
                    </a:lnTo>
                    <a:lnTo>
                      <a:pt x="370078" y="50102"/>
                    </a:lnTo>
                    <a:lnTo>
                      <a:pt x="327442" y="70586"/>
                    </a:lnTo>
                    <a:lnTo>
                      <a:pt x="285877" y="94657"/>
                    </a:lnTo>
                    <a:lnTo>
                      <a:pt x="246289" y="121849"/>
                    </a:lnTo>
                    <a:lnTo>
                      <a:pt x="209479" y="151550"/>
                    </a:lnTo>
                    <a:lnTo>
                      <a:pt x="175491" y="183569"/>
                    </a:lnTo>
                    <a:lnTo>
                      <a:pt x="144367" y="217720"/>
                    </a:lnTo>
                    <a:lnTo>
                      <a:pt x="116149" y="253814"/>
                    </a:lnTo>
                    <a:lnTo>
                      <a:pt x="90881" y="291662"/>
                    </a:lnTo>
                    <a:lnTo>
                      <a:pt x="68604" y="331076"/>
                    </a:lnTo>
                    <a:lnTo>
                      <a:pt x="49361" y="371867"/>
                    </a:lnTo>
                    <a:lnTo>
                      <a:pt x="33195" y="413848"/>
                    </a:lnTo>
                    <a:lnTo>
                      <a:pt x="20148" y="456831"/>
                    </a:lnTo>
                    <a:lnTo>
                      <a:pt x="10262" y="500625"/>
                    </a:lnTo>
                    <a:lnTo>
                      <a:pt x="3581" y="545044"/>
                    </a:lnTo>
                    <a:lnTo>
                      <a:pt x="146" y="589899"/>
                    </a:lnTo>
                    <a:lnTo>
                      <a:pt x="0" y="635001"/>
                    </a:lnTo>
                    <a:lnTo>
                      <a:pt x="3185" y="680163"/>
                    </a:lnTo>
                    <a:lnTo>
                      <a:pt x="9744" y="725195"/>
                    </a:lnTo>
                    <a:lnTo>
                      <a:pt x="19720" y="769910"/>
                    </a:lnTo>
                    <a:lnTo>
                      <a:pt x="33155" y="814119"/>
                    </a:lnTo>
                    <a:lnTo>
                      <a:pt x="50092" y="857634"/>
                    </a:lnTo>
                    <a:lnTo>
                      <a:pt x="70572" y="900266"/>
                    </a:lnTo>
                    <a:lnTo>
                      <a:pt x="94639" y="941827"/>
                    </a:lnTo>
                    <a:lnTo>
                      <a:pt x="121832" y="981417"/>
                    </a:lnTo>
                    <a:lnTo>
                      <a:pt x="151532" y="1018228"/>
                    </a:lnTo>
                    <a:lnTo>
                      <a:pt x="183552" y="1052217"/>
                    </a:lnTo>
                    <a:lnTo>
                      <a:pt x="217702" y="1083342"/>
                    </a:lnTo>
                    <a:lnTo>
                      <a:pt x="253796" y="1111561"/>
                    </a:lnTo>
                    <a:lnTo>
                      <a:pt x="291644" y="1136830"/>
                    </a:lnTo>
                    <a:lnTo>
                      <a:pt x="331059" y="1159108"/>
                    </a:lnTo>
                    <a:lnTo>
                      <a:pt x="371851" y="1178351"/>
                    </a:lnTo>
                    <a:lnTo>
                      <a:pt x="413833" y="1194518"/>
                    </a:lnTo>
                    <a:lnTo>
                      <a:pt x="456815" y="1207565"/>
                    </a:lnTo>
                    <a:lnTo>
                      <a:pt x="500611" y="1217451"/>
                    </a:lnTo>
                    <a:lnTo>
                      <a:pt x="545030" y="1224133"/>
                    </a:lnTo>
                    <a:lnTo>
                      <a:pt x="589886" y="1227568"/>
                    </a:lnTo>
                    <a:lnTo>
                      <a:pt x="634990" y="1227715"/>
                    </a:lnTo>
                    <a:lnTo>
                      <a:pt x="680153" y="1224529"/>
                    </a:lnTo>
                    <a:lnTo>
                      <a:pt x="725187" y="1217970"/>
                    </a:lnTo>
                    <a:lnTo>
                      <a:pt x="769903" y="1207994"/>
                    </a:lnTo>
                    <a:lnTo>
                      <a:pt x="814114" y="1194559"/>
                    </a:lnTo>
                    <a:lnTo>
                      <a:pt x="857631" y="1177623"/>
                    </a:lnTo>
                    <a:lnTo>
                      <a:pt x="900265" y="1157142"/>
                    </a:lnTo>
                    <a:lnTo>
                      <a:pt x="941829" y="1133075"/>
                    </a:lnTo>
                    <a:lnTo>
                      <a:pt x="981417" y="1105883"/>
                    </a:lnTo>
                    <a:lnTo>
                      <a:pt x="1018226" y="1076183"/>
                    </a:lnTo>
                    <a:lnTo>
                      <a:pt x="1052213" y="1044163"/>
                    </a:lnTo>
                    <a:lnTo>
                      <a:pt x="1083337" y="1010012"/>
                    </a:lnTo>
                    <a:lnTo>
                      <a:pt x="1111554" y="973918"/>
                    </a:lnTo>
                    <a:lnTo>
                      <a:pt x="1136823" y="936070"/>
                    </a:lnTo>
                    <a:lnTo>
                      <a:pt x="1159100" y="896656"/>
                    </a:lnTo>
                    <a:lnTo>
                      <a:pt x="1178343" y="855864"/>
                    </a:lnTo>
                    <a:lnTo>
                      <a:pt x="1194509" y="813882"/>
                    </a:lnTo>
                    <a:lnTo>
                      <a:pt x="1207557" y="770899"/>
                    </a:lnTo>
                    <a:lnTo>
                      <a:pt x="1217442" y="727104"/>
                    </a:lnTo>
                    <a:lnTo>
                      <a:pt x="1224124" y="682684"/>
                    </a:lnTo>
                    <a:lnTo>
                      <a:pt x="1227558" y="637828"/>
                    </a:lnTo>
                    <a:lnTo>
                      <a:pt x="1227704" y="592725"/>
                    </a:lnTo>
                    <a:lnTo>
                      <a:pt x="1224517" y="547562"/>
                    </a:lnTo>
                    <a:lnTo>
                      <a:pt x="1217957" y="502528"/>
                    </a:lnTo>
                    <a:lnTo>
                      <a:pt x="1207979" y="457811"/>
                    </a:lnTo>
                    <a:lnTo>
                      <a:pt x="1194542" y="413601"/>
                    </a:lnTo>
                    <a:lnTo>
                      <a:pt x="1177603" y="370084"/>
                    </a:lnTo>
                    <a:lnTo>
                      <a:pt x="1157119" y="327449"/>
                    </a:lnTo>
                    <a:lnTo>
                      <a:pt x="1133048" y="285886"/>
                    </a:lnTo>
                    <a:lnTo>
                      <a:pt x="1105857" y="246295"/>
                    </a:lnTo>
                    <a:lnTo>
                      <a:pt x="1076159" y="209484"/>
                    </a:lnTo>
                    <a:lnTo>
                      <a:pt x="1044141" y="175495"/>
                    </a:lnTo>
                    <a:lnTo>
                      <a:pt x="1009991" y="144369"/>
                    </a:lnTo>
                    <a:lnTo>
                      <a:pt x="973899" y="116151"/>
                    </a:lnTo>
                    <a:lnTo>
                      <a:pt x="936053" y="90881"/>
                    </a:lnTo>
                    <a:lnTo>
                      <a:pt x="896640" y="68604"/>
                    </a:lnTo>
                    <a:lnTo>
                      <a:pt x="855850" y="49360"/>
                    </a:lnTo>
                    <a:lnTo>
                      <a:pt x="813870" y="33193"/>
                    </a:lnTo>
                    <a:lnTo>
                      <a:pt x="770888" y="20146"/>
                    </a:lnTo>
                    <a:lnTo>
                      <a:pt x="727094" y="10260"/>
                    </a:lnTo>
                    <a:lnTo>
                      <a:pt x="682676" y="3579"/>
                    </a:lnTo>
                    <a:lnTo>
                      <a:pt x="637821" y="145"/>
                    </a:lnTo>
                    <a:lnTo>
                      <a:pt x="592718" y="0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33" name="Google Shape;233;p5">
                <a:extLst>
                  <a:ext uri="{FF2B5EF4-FFF2-40B4-BE49-F238E27FC236}">
                    <a16:creationId xmlns:a16="http://schemas.microsoft.com/office/drawing/2014/main" id="{FE565139-685F-4FE6-96CB-130B51BD8267}"/>
                  </a:ext>
                </a:extLst>
              </p:cNvPr>
              <p:cNvGrpSpPr/>
              <p:nvPr/>
            </p:nvGrpSpPr>
            <p:grpSpPr>
              <a:xfrm>
                <a:off x="1982605" y="5660291"/>
                <a:ext cx="1386126" cy="1572522"/>
                <a:chOff x="1982605" y="5660291"/>
                <a:chExt cx="1386126" cy="1572522"/>
              </a:xfrm>
            </p:grpSpPr>
            <p:sp>
              <p:nvSpPr>
                <p:cNvPr id="234" name="Google Shape;234;p5">
                  <a:extLst>
                    <a:ext uri="{FF2B5EF4-FFF2-40B4-BE49-F238E27FC236}">
                      <a16:creationId xmlns:a16="http://schemas.microsoft.com/office/drawing/2014/main" id="{9517FEC0-2ACB-282E-14A2-A97C43BD4397}"/>
                    </a:ext>
                  </a:extLst>
                </p:cNvPr>
                <p:cNvSpPr/>
                <p:nvPr/>
              </p:nvSpPr>
              <p:spPr>
                <a:xfrm>
                  <a:off x="1982605" y="5660291"/>
                  <a:ext cx="1227455" cy="12274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7455" h="1227454" extrusionOk="0">
                      <a:moveTo>
                        <a:pt x="637316" y="0"/>
                      </a:moveTo>
                      <a:lnTo>
                        <a:pt x="589286" y="62"/>
                      </a:lnTo>
                      <a:lnTo>
                        <a:pt x="541404" y="3818"/>
                      </a:lnTo>
                      <a:lnTo>
                        <a:pt x="494674" y="11134"/>
                      </a:lnTo>
                      <a:lnTo>
                        <a:pt x="449228" y="21870"/>
                      </a:lnTo>
                      <a:lnTo>
                        <a:pt x="405196" y="35883"/>
                      </a:lnTo>
                      <a:lnTo>
                        <a:pt x="362710" y="53033"/>
                      </a:lnTo>
                      <a:lnTo>
                        <a:pt x="321901" y="73176"/>
                      </a:lnTo>
                      <a:lnTo>
                        <a:pt x="282900" y="96171"/>
                      </a:lnTo>
                      <a:lnTo>
                        <a:pt x="245837" y="121876"/>
                      </a:lnTo>
                      <a:lnTo>
                        <a:pt x="210844" y="150149"/>
                      </a:lnTo>
                      <a:lnTo>
                        <a:pt x="178052" y="180849"/>
                      </a:lnTo>
                      <a:lnTo>
                        <a:pt x="147592" y="213834"/>
                      </a:lnTo>
                      <a:lnTo>
                        <a:pt x="119594" y="248961"/>
                      </a:lnTo>
                      <a:lnTo>
                        <a:pt x="94191" y="286089"/>
                      </a:lnTo>
                      <a:lnTo>
                        <a:pt x="71512" y="325077"/>
                      </a:lnTo>
                      <a:lnTo>
                        <a:pt x="51689" y="365781"/>
                      </a:lnTo>
                      <a:lnTo>
                        <a:pt x="34853" y="408061"/>
                      </a:lnTo>
                      <a:lnTo>
                        <a:pt x="21135" y="451775"/>
                      </a:lnTo>
                      <a:lnTo>
                        <a:pt x="10666" y="496780"/>
                      </a:lnTo>
                      <a:lnTo>
                        <a:pt x="3577" y="542935"/>
                      </a:lnTo>
                      <a:lnTo>
                        <a:pt x="0" y="590098"/>
                      </a:lnTo>
                      <a:lnTo>
                        <a:pt x="64" y="638128"/>
                      </a:lnTo>
                      <a:lnTo>
                        <a:pt x="3819" y="686010"/>
                      </a:lnTo>
                      <a:lnTo>
                        <a:pt x="11136" y="732739"/>
                      </a:lnTo>
                      <a:lnTo>
                        <a:pt x="21872" y="778184"/>
                      </a:lnTo>
                      <a:lnTo>
                        <a:pt x="35886" y="822215"/>
                      </a:lnTo>
                      <a:lnTo>
                        <a:pt x="53035" y="864699"/>
                      </a:lnTo>
                      <a:lnTo>
                        <a:pt x="73179" y="905507"/>
                      </a:lnTo>
                      <a:lnTo>
                        <a:pt x="96175" y="944506"/>
                      </a:lnTo>
                      <a:lnTo>
                        <a:pt x="121881" y="981567"/>
                      </a:lnTo>
                      <a:lnTo>
                        <a:pt x="150155" y="1016558"/>
                      </a:lnTo>
                      <a:lnTo>
                        <a:pt x="180856" y="1049349"/>
                      </a:lnTo>
                      <a:lnTo>
                        <a:pt x="213841" y="1079807"/>
                      </a:lnTo>
                      <a:lnTo>
                        <a:pt x="248970" y="1107803"/>
                      </a:lnTo>
                      <a:lnTo>
                        <a:pt x="286099" y="1133205"/>
                      </a:lnTo>
                      <a:lnTo>
                        <a:pt x="325088" y="1155882"/>
                      </a:lnTo>
                      <a:lnTo>
                        <a:pt x="365793" y="1175704"/>
                      </a:lnTo>
                      <a:lnTo>
                        <a:pt x="408075" y="1192539"/>
                      </a:lnTo>
                      <a:lnTo>
                        <a:pt x="451790" y="1206257"/>
                      </a:lnTo>
                      <a:lnTo>
                        <a:pt x="496796" y="1216726"/>
                      </a:lnTo>
                      <a:lnTo>
                        <a:pt x="542953" y="1223815"/>
                      </a:lnTo>
                      <a:lnTo>
                        <a:pt x="590117" y="1227394"/>
                      </a:lnTo>
                      <a:lnTo>
                        <a:pt x="638148" y="1227331"/>
                      </a:lnTo>
                      <a:lnTo>
                        <a:pt x="686030" y="1223575"/>
                      </a:lnTo>
                      <a:lnTo>
                        <a:pt x="732759" y="1216259"/>
                      </a:lnTo>
                      <a:lnTo>
                        <a:pt x="778204" y="1205523"/>
                      </a:lnTo>
                      <a:lnTo>
                        <a:pt x="822234" y="1191510"/>
                      </a:lnTo>
                      <a:lnTo>
                        <a:pt x="864719" y="1174360"/>
                      </a:lnTo>
                      <a:lnTo>
                        <a:pt x="905526" y="1154217"/>
                      </a:lnTo>
                      <a:lnTo>
                        <a:pt x="944525" y="1131222"/>
                      </a:lnTo>
                      <a:lnTo>
                        <a:pt x="981586" y="1105517"/>
                      </a:lnTo>
                      <a:lnTo>
                        <a:pt x="1016576" y="1077244"/>
                      </a:lnTo>
                      <a:lnTo>
                        <a:pt x="1049366" y="1046544"/>
                      </a:lnTo>
                      <a:lnTo>
                        <a:pt x="1079824" y="1013559"/>
                      </a:lnTo>
                      <a:lnTo>
                        <a:pt x="1107820" y="978432"/>
                      </a:lnTo>
                      <a:lnTo>
                        <a:pt x="1133222" y="941304"/>
                      </a:lnTo>
                      <a:lnTo>
                        <a:pt x="1155899" y="902316"/>
                      </a:lnTo>
                      <a:lnTo>
                        <a:pt x="1175721" y="861612"/>
                      </a:lnTo>
                      <a:lnTo>
                        <a:pt x="1192556" y="819332"/>
                      </a:lnTo>
                      <a:lnTo>
                        <a:pt x="1206274" y="775618"/>
                      </a:lnTo>
                      <a:lnTo>
                        <a:pt x="1216743" y="730613"/>
                      </a:lnTo>
                      <a:lnTo>
                        <a:pt x="1223833" y="684458"/>
                      </a:lnTo>
                      <a:lnTo>
                        <a:pt x="1227413" y="637295"/>
                      </a:lnTo>
                      <a:lnTo>
                        <a:pt x="1227351" y="589265"/>
                      </a:lnTo>
                      <a:lnTo>
                        <a:pt x="1223596" y="541383"/>
                      </a:lnTo>
                      <a:lnTo>
                        <a:pt x="1216279" y="494654"/>
                      </a:lnTo>
                      <a:lnTo>
                        <a:pt x="1205543" y="449209"/>
                      </a:lnTo>
                      <a:lnTo>
                        <a:pt x="1191530" y="405178"/>
                      </a:lnTo>
                      <a:lnTo>
                        <a:pt x="1174381" y="362694"/>
                      </a:lnTo>
                      <a:lnTo>
                        <a:pt x="1154238" y="321886"/>
                      </a:lnTo>
                      <a:lnTo>
                        <a:pt x="1131243" y="282887"/>
                      </a:lnTo>
                      <a:lnTo>
                        <a:pt x="1105538" y="245826"/>
                      </a:lnTo>
                      <a:lnTo>
                        <a:pt x="1077265" y="210835"/>
                      </a:lnTo>
                      <a:lnTo>
                        <a:pt x="1046565" y="178044"/>
                      </a:lnTo>
                      <a:lnTo>
                        <a:pt x="1013580" y="147586"/>
                      </a:lnTo>
                      <a:lnTo>
                        <a:pt x="978453" y="119590"/>
                      </a:lnTo>
                      <a:lnTo>
                        <a:pt x="941325" y="94188"/>
                      </a:lnTo>
                      <a:lnTo>
                        <a:pt x="902337" y="71511"/>
                      </a:lnTo>
                      <a:lnTo>
                        <a:pt x="861633" y="51689"/>
                      </a:lnTo>
                      <a:lnTo>
                        <a:pt x="819353" y="34854"/>
                      </a:lnTo>
                      <a:lnTo>
                        <a:pt x="775639" y="21136"/>
                      </a:lnTo>
                      <a:lnTo>
                        <a:pt x="730634" y="10667"/>
                      </a:lnTo>
                      <a:lnTo>
                        <a:pt x="684479" y="3578"/>
                      </a:lnTo>
                      <a:lnTo>
                        <a:pt x="637316" y="0"/>
                      </a:lnTo>
                      <a:close/>
                    </a:path>
                  </a:pathLst>
                </a:custGeom>
                <a:solidFill>
                  <a:srgbClr val="C7332E"/>
                </a:solidFill>
                <a:ln>
                  <a:noFill/>
                </a:ln>
              </p:spPr>
              <p:txBody>
                <a:bodyPr spcFirstLastPara="1" wrap="square" lIns="0" tIns="0" rIns="0" bIns="0" anchor="t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pic>
              <p:nvPicPr>
                <p:cNvPr id="235" name="Google Shape;235;p5">
                  <a:extLst>
                    <a:ext uri="{FF2B5EF4-FFF2-40B4-BE49-F238E27FC236}">
                      <a16:creationId xmlns:a16="http://schemas.microsoft.com/office/drawing/2014/main" id="{D87A35E1-CD79-C04A-0E4E-6A60033D828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3138907" y="6849507"/>
                  <a:ext cx="229824" cy="22982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36" name="Google Shape;236;p5">
                  <a:extLst>
                    <a:ext uri="{FF2B5EF4-FFF2-40B4-BE49-F238E27FC236}">
                      <a16:creationId xmlns:a16="http://schemas.microsoft.com/office/drawing/2014/main" id="{C095DF00-85CA-6F68-64EE-BDC3781BF49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2875035" y="7004695"/>
                  <a:ext cx="228114" cy="22811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237" name="Google Shape;237;p5">
                <a:extLst>
                  <a:ext uri="{FF2B5EF4-FFF2-40B4-BE49-F238E27FC236}">
                    <a16:creationId xmlns:a16="http://schemas.microsoft.com/office/drawing/2014/main" id="{3A2FE487-101F-5BEB-BC1D-895B753A0CED}"/>
                  </a:ext>
                </a:extLst>
              </p:cNvPr>
              <p:cNvGrpSpPr/>
              <p:nvPr/>
            </p:nvGrpSpPr>
            <p:grpSpPr>
              <a:xfrm>
                <a:off x="2876332" y="7308880"/>
                <a:ext cx="758866" cy="383303"/>
                <a:chOff x="2876332" y="7308880"/>
                <a:chExt cx="758866" cy="383303"/>
              </a:xfrm>
            </p:grpSpPr>
            <p:pic>
              <p:nvPicPr>
                <p:cNvPr id="238" name="Google Shape;238;p5">
                  <a:extLst>
                    <a:ext uri="{FF2B5EF4-FFF2-40B4-BE49-F238E27FC236}">
                      <a16:creationId xmlns:a16="http://schemas.microsoft.com/office/drawing/2014/main" id="{A3F059B1-6130-94F6-2E98-E07E20A08C8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876332" y="7311129"/>
                  <a:ext cx="228115" cy="22811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39" name="Google Shape;239;p5">
                  <a:extLst>
                    <a:ext uri="{FF2B5EF4-FFF2-40B4-BE49-F238E27FC236}">
                      <a16:creationId xmlns:a16="http://schemas.microsoft.com/office/drawing/2014/main" id="{FDCDE8E6-E576-7891-61DE-AA6AA8C842D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3141504" y="7462359"/>
                  <a:ext cx="229824" cy="22982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40" name="Google Shape;240;p5">
                  <a:extLst>
                    <a:ext uri="{FF2B5EF4-FFF2-40B4-BE49-F238E27FC236}">
                      <a16:creationId xmlns:a16="http://schemas.microsoft.com/office/drawing/2014/main" id="{317F0DB3-8B0A-4873-6260-A94F51C5990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407082" y="7308880"/>
                  <a:ext cx="228116" cy="22811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241" name="Google Shape;241;p5">
                <a:extLst>
                  <a:ext uri="{FF2B5EF4-FFF2-40B4-BE49-F238E27FC236}">
                    <a16:creationId xmlns:a16="http://schemas.microsoft.com/office/drawing/2014/main" id="{55195775-98D9-612A-BA22-55CC65151632}"/>
                  </a:ext>
                </a:extLst>
              </p:cNvPr>
              <p:cNvPicPr preferRelativeResize="0"/>
              <p:nvPr/>
            </p:nvPicPr>
            <p:blipFill rotWithShape="1">
              <a:blip r:embed="rId8">
                <a:alphaModFix/>
              </a:blip>
              <a:srcRect/>
              <a:stretch/>
            </p:blipFill>
            <p:spPr>
              <a:xfrm>
                <a:off x="3405787" y="7002450"/>
                <a:ext cx="228115" cy="22811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9" name="Grupo 18">
              <a:extLst>
                <a:ext uri="{FF2B5EF4-FFF2-40B4-BE49-F238E27FC236}">
                  <a16:creationId xmlns:a16="http://schemas.microsoft.com/office/drawing/2014/main" id="{30AA8193-D86E-5F06-2319-13ACF33DEC24}"/>
                </a:ext>
              </a:extLst>
            </p:cNvPr>
            <p:cNvGrpSpPr/>
            <p:nvPr/>
          </p:nvGrpSpPr>
          <p:grpSpPr>
            <a:xfrm>
              <a:off x="18521706" y="2365579"/>
              <a:ext cx="3178448" cy="3128006"/>
              <a:chOff x="902709" y="5660291"/>
              <a:chExt cx="4702006" cy="5124401"/>
            </a:xfrm>
          </p:grpSpPr>
          <p:sp>
            <p:nvSpPr>
              <p:cNvPr id="20" name="Google Shape;228;p5">
                <a:extLst>
                  <a:ext uri="{FF2B5EF4-FFF2-40B4-BE49-F238E27FC236}">
                    <a16:creationId xmlns:a16="http://schemas.microsoft.com/office/drawing/2014/main" id="{B8428F50-EC28-3C2F-01F6-D67DE2CBB3F6}"/>
                  </a:ext>
                </a:extLst>
              </p:cNvPr>
              <p:cNvSpPr/>
              <p:nvPr/>
            </p:nvSpPr>
            <p:spPr>
              <a:xfrm>
                <a:off x="3329510" y="6906648"/>
                <a:ext cx="2275205" cy="2435225"/>
              </a:xfrm>
              <a:custGeom>
                <a:avLst/>
                <a:gdLst/>
                <a:ahLst/>
                <a:cxnLst/>
                <a:rect l="l" t="t" r="r" b="b"/>
                <a:pathLst>
                  <a:path w="2275204" h="2435225" extrusionOk="0">
                    <a:moveTo>
                      <a:pt x="1845313" y="28"/>
                    </a:moveTo>
                    <a:lnTo>
                      <a:pt x="1797282" y="0"/>
                    </a:lnTo>
                    <a:lnTo>
                      <a:pt x="1749279" y="1230"/>
                    </a:lnTo>
                    <a:lnTo>
                      <a:pt x="1701331" y="3719"/>
                    </a:lnTo>
                    <a:lnTo>
                      <a:pt x="1653464" y="7464"/>
                    </a:lnTo>
                    <a:lnTo>
                      <a:pt x="1605705" y="12464"/>
                    </a:lnTo>
                    <a:lnTo>
                      <a:pt x="1558080" y="18716"/>
                    </a:lnTo>
                    <a:lnTo>
                      <a:pt x="1510618" y="26220"/>
                    </a:lnTo>
                    <a:lnTo>
                      <a:pt x="1463344" y="34973"/>
                    </a:lnTo>
                    <a:lnTo>
                      <a:pt x="1416286" y="44974"/>
                    </a:lnTo>
                    <a:lnTo>
                      <a:pt x="1369470" y="56222"/>
                    </a:lnTo>
                    <a:lnTo>
                      <a:pt x="1322922" y="68714"/>
                    </a:lnTo>
                    <a:lnTo>
                      <a:pt x="1276671" y="82450"/>
                    </a:lnTo>
                    <a:lnTo>
                      <a:pt x="1230742" y="97426"/>
                    </a:lnTo>
                    <a:lnTo>
                      <a:pt x="1185163" y="113643"/>
                    </a:lnTo>
                    <a:lnTo>
                      <a:pt x="1139961" y="131097"/>
                    </a:lnTo>
                    <a:lnTo>
                      <a:pt x="1095161" y="149788"/>
                    </a:lnTo>
                    <a:lnTo>
                      <a:pt x="1050791" y="169713"/>
                    </a:lnTo>
                    <a:lnTo>
                      <a:pt x="1006878" y="190872"/>
                    </a:lnTo>
                    <a:lnTo>
                      <a:pt x="963449" y="213262"/>
                    </a:lnTo>
                    <a:lnTo>
                      <a:pt x="920530" y="236882"/>
                    </a:lnTo>
                    <a:lnTo>
                      <a:pt x="878149" y="261730"/>
                    </a:lnTo>
                    <a:lnTo>
                      <a:pt x="836332" y="287805"/>
                    </a:lnTo>
                    <a:lnTo>
                      <a:pt x="795105" y="315104"/>
                    </a:lnTo>
                    <a:lnTo>
                      <a:pt x="754496" y="343627"/>
                    </a:lnTo>
                    <a:lnTo>
                      <a:pt x="714532" y="373371"/>
                    </a:lnTo>
                    <a:lnTo>
                      <a:pt x="675239" y="404335"/>
                    </a:lnTo>
                    <a:lnTo>
                      <a:pt x="636645" y="436517"/>
                    </a:lnTo>
                    <a:lnTo>
                      <a:pt x="598775" y="469916"/>
                    </a:lnTo>
                    <a:lnTo>
                      <a:pt x="561658" y="504529"/>
                    </a:lnTo>
                    <a:lnTo>
                      <a:pt x="525319" y="540356"/>
                    </a:lnTo>
                    <a:lnTo>
                      <a:pt x="489786" y="577395"/>
                    </a:lnTo>
                    <a:lnTo>
                      <a:pt x="455084" y="615643"/>
                    </a:lnTo>
                    <a:lnTo>
                      <a:pt x="421455" y="654852"/>
                    </a:lnTo>
                    <a:lnTo>
                      <a:pt x="389129" y="694736"/>
                    </a:lnTo>
                    <a:lnTo>
                      <a:pt x="358107" y="735267"/>
                    </a:lnTo>
                    <a:lnTo>
                      <a:pt x="328386" y="776419"/>
                    </a:lnTo>
                    <a:lnTo>
                      <a:pt x="299965" y="818166"/>
                    </a:lnTo>
                    <a:lnTo>
                      <a:pt x="272841" y="860479"/>
                    </a:lnTo>
                    <a:lnTo>
                      <a:pt x="247014" y="903333"/>
                    </a:lnTo>
                    <a:lnTo>
                      <a:pt x="222480" y="946701"/>
                    </a:lnTo>
                    <a:lnTo>
                      <a:pt x="199240" y="990556"/>
                    </a:lnTo>
                    <a:lnTo>
                      <a:pt x="177290" y="1034870"/>
                    </a:lnTo>
                    <a:lnTo>
                      <a:pt x="156630" y="1079618"/>
                    </a:lnTo>
                    <a:lnTo>
                      <a:pt x="137257" y="1124773"/>
                    </a:lnTo>
                    <a:lnTo>
                      <a:pt x="119170" y="1170307"/>
                    </a:lnTo>
                    <a:lnTo>
                      <a:pt x="102367" y="1216193"/>
                    </a:lnTo>
                    <a:lnTo>
                      <a:pt x="86846" y="1262406"/>
                    </a:lnTo>
                    <a:lnTo>
                      <a:pt x="72606" y="1308918"/>
                    </a:lnTo>
                    <a:lnTo>
                      <a:pt x="59645" y="1355702"/>
                    </a:lnTo>
                    <a:lnTo>
                      <a:pt x="47961" y="1402732"/>
                    </a:lnTo>
                    <a:lnTo>
                      <a:pt x="37553" y="1449980"/>
                    </a:lnTo>
                    <a:lnTo>
                      <a:pt x="28419" y="1497421"/>
                    </a:lnTo>
                    <a:lnTo>
                      <a:pt x="20556" y="1545026"/>
                    </a:lnTo>
                    <a:lnTo>
                      <a:pt x="13964" y="1592770"/>
                    </a:lnTo>
                    <a:lnTo>
                      <a:pt x="8641" y="1640625"/>
                    </a:lnTo>
                    <a:lnTo>
                      <a:pt x="4584" y="1688565"/>
                    </a:lnTo>
                    <a:lnTo>
                      <a:pt x="1793" y="1736562"/>
                    </a:lnTo>
                    <a:lnTo>
                      <a:pt x="265" y="1784591"/>
                    </a:lnTo>
                    <a:lnTo>
                      <a:pt x="0" y="1832624"/>
                    </a:lnTo>
                    <a:lnTo>
                      <a:pt x="994" y="1880634"/>
                    </a:lnTo>
                    <a:lnTo>
                      <a:pt x="3246" y="1928595"/>
                    </a:lnTo>
                    <a:lnTo>
                      <a:pt x="6755" y="1976479"/>
                    </a:lnTo>
                    <a:lnTo>
                      <a:pt x="11519" y="2024261"/>
                    </a:lnTo>
                    <a:lnTo>
                      <a:pt x="17537" y="2071912"/>
                    </a:lnTo>
                    <a:lnTo>
                      <a:pt x="24806" y="2119407"/>
                    </a:lnTo>
                    <a:lnTo>
                      <a:pt x="33324" y="2166719"/>
                    </a:lnTo>
                    <a:lnTo>
                      <a:pt x="43091" y="2213820"/>
                    </a:lnTo>
                    <a:lnTo>
                      <a:pt x="54104" y="2260684"/>
                    </a:lnTo>
                    <a:lnTo>
                      <a:pt x="66362" y="2307284"/>
                    </a:lnTo>
                    <a:lnTo>
                      <a:pt x="79862" y="2353593"/>
                    </a:lnTo>
                    <a:lnTo>
                      <a:pt x="94604" y="2399585"/>
                    </a:lnTo>
                    <a:lnTo>
                      <a:pt x="142076" y="2408476"/>
                    </a:lnTo>
                    <a:lnTo>
                      <a:pt x="189707" y="2416095"/>
                    </a:lnTo>
                    <a:lnTo>
                      <a:pt x="237472" y="2422443"/>
                    </a:lnTo>
                    <a:lnTo>
                      <a:pt x="285343" y="2427523"/>
                    </a:lnTo>
                    <a:lnTo>
                      <a:pt x="333294" y="2431336"/>
                    </a:lnTo>
                    <a:lnTo>
                      <a:pt x="381298" y="2433883"/>
                    </a:lnTo>
                    <a:lnTo>
                      <a:pt x="429328" y="2435167"/>
                    </a:lnTo>
                    <a:lnTo>
                      <a:pt x="477358" y="2435189"/>
                    </a:lnTo>
                    <a:lnTo>
                      <a:pt x="525359" y="2433951"/>
                    </a:lnTo>
                    <a:lnTo>
                      <a:pt x="573307" y="2431454"/>
                    </a:lnTo>
                    <a:lnTo>
                      <a:pt x="621173" y="2427700"/>
                    </a:lnTo>
                    <a:lnTo>
                      <a:pt x="668931" y="2422692"/>
                    </a:lnTo>
                    <a:lnTo>
                      <a:pt x="716554" y="2416430"/>
                    </a:lnTo>
                    <a:lnTo>
                      <a:pt x="764015" y="2408916"/>
                    </a:lnTo>
                    <a:lnTo>
                      <a:pt x="811288" y="2400153"/>
                    </a:lnTo>
                    <a:lnTo>
                      <a:pt x="858345" y="2390141"/>
                    </a:lnTo>
                    <a:lnTo>
                      <a:pt x="905160" y="2378883"/>
                    </a:lnTo>
                    <a:lnTo>
                      <a:pt x="951707" y="2366380"/>
                    </a:lnTo>
                    <a:lnTo>
                      <a:pt x="997957" y="2352634"/>
                    </a:lnTo>
                    <a:lnTo>
                      <a:pt x="1043885" y="2337646"/>
                    </a:lnTo>
                    <a:lnTo>
                      <a:pt x="1089463" y="2321419"/>
                    </a:lnTo>
                    <a:lnTo>
                      <a:pt x="1134665" y="2303954"/>
                    </a:lnTo>
                    <a:lnTo>
                      <a:pt x="1179463" y="2285253"/>
                    </a:lnTo>
                    <a:lnTo>
                      <a:pt x="1223832" y="2265317"/>
                    </a:lnTo>
                    <a:lnTo>
                      <a:pt x="1267744" y="2244149"/>
                    </a:lnTo>
                    <a:lnTo>
                      <a:pt x="1311173" y="2221749"/>
                    </a:lnTo>
                    <a:lnTo>
                      <a:pt x="1354090" y="2198120"/>
                    </a:lnTo>
                    <a:lnTo>
                      <a:pt x="1396471" y="2173263"/>
                    </a:lnTo>
                    <a:lnTo>
                      <a:pt x="1438288" y="2147180"/>
                    </a:lnTo>
                    <a:lnTo>
                      <a:pt x="1479513" y="2119873"/>
                    </a:lnTo>
                    <a:lnTo>
                      <a:pt x="1520121" y="2091344"/>
                    </a:lnTo>
                    <a:lnTo>
                      <a:pt x="1560085" y="2061593"/>
                    </a:lnTo>
                    <a:lnTo>
                      <a:pt x="1599376" y="2030624"/>
                    </a:lnTo>
                    <a:lnTo>
                      <a:pt x="1637970" y="1998437"/>
                    </a:lnTo>
                    <a:lnTo>
                      <a:pt x="1675839" y="1965034"/>
                    </a:lnTo>
                    <a:lnTo>
                      <a:pt x="1712956" y="1930418"/>
                    </a:lnTo>
                    <a:lnTo>
                      <a:pt x="1749294" y="1894589"/>
                    </a:lnTo>
                    <a:lnTo>
                      <a:pt x="1784826" y="1857549"/>
                    </a:lnTo>
                    <a:lnTo>
                      <a:pt x="1819527" y="1819301"/>
                    </a:lnTo>
                    <a:lnTo>
                      <a:pt x="1853148" y="1780104"/>
                    </a:lnTo>
                    <a:lnTo>
                      <a:pt x="1885466" y="1740232"/>
                    </a:lnTo>
                    <a:lnTo>
                      <a:pt x="1916481" y="1699713"/>
                    </a:lnTo>
                    <a:lnTo>
                      <a:pt x="1946196" y="1658572"/>
                    </a:lnTo>
                    <a:lnTo>
                      <a:pt x="1974613" y="1616838"/>
                    </a:lnTo>
                    <a:lnTo>
                      <a:pt x="2001732" y="1574535"/>
                    </a:lnTo>
                    <a:lnTo>
                      <a:pt x="2027556" y="1531693"/>
                    </a:lnTo>
                    <a:lnTo>
                      <a:pt x="2052087" y="1488336"/>
                    </a:lnTo>
                    <a:lnTo>
                      <a:pt x="2075325" y="1444492"/>
                    </a:lnTo>
                    <a:lnTo>
                      <a:pt x="2097273" y="1400188"/>
                    </a:lnTo>
                    <a:lnTo>
                      <a:pt x="2117933" y="1355451"/>
                    </a:lnTo>
                    <a:lnTo>
                      <a:pt x="2137305" y="1310307"/>
                    </a:lnTo>
                    <a:lnTo>
                      <a:pt x="2155393" y="1264783"/>
                    </a:lnTo>
                    <a:lnTo>
                      <a:pt x="2172197" y="1218906"/>
                    </a:lnTo>
                    <a:lnTo>
                      <a:pt x="2187719" y="1172703"/>
                    </a:lnTo>
                    <a:lnTo>
                      <a:pt x="2201960" y="1126200"/>
                    </a:lnTo>
                    <a:lnTo>
                      <a:pt x="2214923" y="1079425"/>
                    </a:lnTo>
                    <a:lnTo>
                      <a:pt x="2226610" y="1032404"/>
                    </a:lnTo>
                    <a:lnTo>
                      <a:pt x="2237021" y="985164"/>
                    </a:lnTo>
                    <a:lnTo>
                      <a:pt x="2246159" y="937731"/>
                    </a:lnTo>
                    <a:lnTo>
                      <a:pt x="2254025" y="890134"/>
                    </a:lnTo>
                    <a:lnTo>
                      <a:pt x="2260620" y="842397"/>
                    </a:lnTo>
                    <a:lnTo>
                      <a:pt x="2265948" y="794549"/>
                    </a:lnTo>
                    <a:lnTo>
                      <a:pt x="2270008" y="746616"/>
                    </a:lnTo>
                    <a:lnTo>
                      <a:pt x="2272804" y="698624"/>
                    </a:lnTo>
                    <a:lnTo>
                      <a:pt x="2274336" y="650601"/>
                    </a:lnTo>
                    <a:lnTo>
                      <a:pt x="2274606" y="602573"/>
                    </a:lnTo>
                    <a:lnTo>
                      <a:pt x="2273616" y="554568"/>
                    </a:lnTo>
                    <a:lnTo>
                      <a:pt x="2271368" y="506611"/>
                    </a:lnTo>
                    <a:lnTo>
                      <a:pt x="2267863" y="458730"/>
                    </a:lnTo>
                    <a:lnTo>
                      <a:pt x="2263104" y="410952"/>
                    </a:lnTo>
                    <a:lnTo>
                      <a:pt x="2257090" y="363303"/>
                    </a:lnTo>
                    <a:lnTo>
                      <a:pt x="2249826" y="315811"/>
                    </a:lnTo>
                    <a:lnTo>
                      <a:pt x="2241311" y="268501"/>
                    </a:lnTo>
                    <a:lnTo>
                      <a:pt x="2231548" y="221401"/>
                    </a:lnTo>
                    <a:lnTo>
                      <a:pt x="2220538" y="174538"/>
                    </a:lnTo>
                    <a:lnTo>
                      <a:pt x="2208284" y="127938"/>
                    </a:lnTo>
                    <a:lnTo>
                      <a:pt x="2194786" y="81628"/>
                    </a:lnTo>
                    <a:lnTo>
                      <a:pt x="2180047" y="35635"/>
                    </a:lnTo>
                    <a:lnTo>
                      <a:pt x="2132574" y="26743"/>
                    </a:lnTo>
                    <a:lnTo>
                      <a:pt x="2084941" y="19122"/>
                    </a:lnTo>
                    <a:lnTo>
                      <a:pt x="2037175" y="12771"/>
                    </a:lnTo>
                    <a:lnTo>
                      <a:pt x="1989302" y="7688"/>
                    </a:lnTo>
                    <a:lnTo>
                      <a:pt x="1941349" y="3871"/>
                    </a:lnTo>
                    <a:lnTo>
                      <a:pt x="1893344" y="1318"/>
                    </a:lnTo>
                    <a:lnTo>
                      <a:pt x="1845313" y="28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" name="Google Shape;229;p5">
                <a:extLst>
                  <a:ext uri="{FF2B5EF4-FFF2-40B4-BE49-F238E27FC236}">
                    <a16:creationId xmlns:a16="http://schemas.microsoft.com/office/drawing/2014/main" id="{8A373683-91AB-74E2-9EB8-7BF6FDAE0C55}"/>
                  </a:ext>
                </a:extLst>
              </p:cNvPr>
              <p:cNvSpPr/>
              <p:nvPr/>
            </p:nvSpPr>
            <p:spPr>
              <a:xfrm>
                <a:off x="3296663" y="9556602"/>
                <a:ext cx="1228090" cy="1228090"/>
              </a:xfrm>
              <a:custGeom>
                <a:avLst/>
                <a:gdLst/>
                <a:ahLst/>
                <a:cxnLst/>
                <a:rect l="l" t="t" r="r" b="b"/>
                <a:pathLst>
                  <a:path w="1228089" h="1228090" extrusionOk="0">
                    <a:moveTo>
                      <a:pt x="634985" y="0"/>
                    </a:moveTo>
                    <a:lnTo>
                      <a:pt x="589882" y="145"/>
                    </a:lnTo>
                    <a:lnTo>
                      <a:pt x="545027" y="3579"/>
                    </a:lnTo>
                    <a:lnTo>
                      <a:pt x="500609" y="10260"/>
                    </a:lnTo>
                    <a:lnTo>
                      <a:pt x="456815" y="20146"/>
                    </a:lnTo>
                    <a:lnTo>
                      <a:pt x="413834" y="33193"/>
                    </a:lnTo>
                    <a:lnTo>
                      <a:pt x="371854" y="49360"/>
                    </a:lnTo>
                    <a:lnTo>
                      <a:pt x="331063" y="68604"/>
                    </a:lnTo>
                    <a:lnTo>
                      <a:pt x="291651" y="90881"/>
                    </a:lnTo>
                    <a:lnTo>
                      <a:pt x="253804" y="116151"/>
                    </a:lnTo>
                    <a:lnTo>
                      <a:pt x="217712" y="144369"/>
                    </a:lnTo>
                    <a:lnTo>
                      <a:pt x="183563" y="175495"/>
                    </a:lnTo>
                    <a:lnTo>
                      <a:pt x="151545" y="209484"/>
                    </a:lnTo>
                    <a:lnTo>
                      <a:pt x="121846" y="246295"/>
                    </a:lnTo>
                    <a:lnTo>
                      <a:pt x="94655" y="285886"/>
                    </a:lnTo>
                    <a:lnTo>
                      <a:pt x="70584" y="327449"/>
                    </a:lnTo>
                    <a:lnTo>
                      <a:pt x="50101" y="370084"/>
                    </a:lnTo>
                    <a:lnTo>
                      <a:pt x="33161" y="413601"/>
                    </a:lnTo>
                    <a:lnTo>
                      <a:pt x="19724" y="457811"/>
                    </a:lnTo>
                    <a:lnTo>
                      <a:pt x="9747" y="502528"/>
                    </a:lnTo>
                    <a:lnTo>
                      <a:pt x="3186" y="547562"/>
                    </a:lnTo>
                    <a:lnTo>
                      <a:pt x="0" y="592725"/>
                    </a:lnTo>
                    <a:lnTo>
                      <a:pt x="145" y="637828"/>
                    </a:lnTo>
                    <a:lnTo>
                      <a:pt x="3580" y="682684"/>
                    </a:lnTo>
                    <a:lnTo>
                      <a:pt x="10261" y="727104"/>
                    </a:lnTo>
                    <a:lnTo>
                      <a:pt x="20147" y="770899"/>
                    </a:lnTo>
                    <a:lnTo>
                      <a:pt x="33194" y="813882"/>
                    </a:lnTo>
                    <a:lnTo>
                      <a:pt x="49361" y="855864"/>
                    </a:lnTo>
                    <a:lnTo>
                      <a:pt x="68603" y="896656"/>
                    </a:lnTo>
                    <a:lnTo>
                      <a:pt x="90880" y="936070"/>
                    </a:lnTo>
                    <a:lnTo>
                      <a:pt x="116149" y="973918"/>
                    </a:lnTo>
                    <a:lnTo>
                      <a:pt x="144366" y="1010012"/>
                    </a:lnTo>
                    <a:lnTo>
                      <a:pt x="175490" y="1044163"/>
                    </a:lnTo>
                    <a:lnTo>
                      <a:pt x="209478" y="1076183"/>
                    </a:lnTo>
                    <a:lnTo>
                      <a:pt x="246287" y="1105883"/>
                    </a:lnTo>
                    <a:lnTo>
                      <a:pt x="285874" y="1133075"/>
                    </a:lnTo>
                    <a:lnTo>
                      <a:pt x="327438" y="1157142"/>
                    </a:lnTo>
                    <a:lnTo>
                      <a:pt x="370072" y="1177623"/>
                    </a:lnTo>
                    <a:lnTo>
                      <a:pt x="413589" y="1194559"/>
                    </a:lnTo>
                    <a:lnTo>
                      <a:pt x="457800" y="1207994"/>
                    </a:lnTo>
                    <a:lnTo>
                      <a:pt x="502517" y="1217970"/>
                    </a:lnTo>
                    <a:lnTo>
                      <a:pt x="547551" y="1224529"/>
                    </a:lnTo>
                    <a:lnTo>
                      <a:pt x="592713" y="1227715"/>
                    </a:lnTo>
                    <a:lnTo>
                      <a:pt x="637817" y="1227568"/>
                    </a:lnTo>
                    <a:lnTo>
                      <a:pt x="682673" y="1224133"/>
                    </a:lnTo>
                    <a:lnTo>
                      <a:pt x="727093" y="1217451"/>
                    </a:lnTo>
                    <a:lnTo>
                      <a:pt x="770888" y="1207565"/>
                    </a:lnTo>
                    <a:lnTo>
                      <a:pt x="813871" y="1194518"/>
                    </a:lnTo>
                    <a:lnTo>
                      <a:pt x="855852" y="1178351"/>
                    </a:lnTo>
                    <a:lnTo>
                      <a:pt x="896645" y="1159108"/>
                    </a:lnTo>
                    <a:lnTo>
                      <a:pt x="936059" y="1136830"/>
                    </a:lnTo>
                    <a:lnTo>
                      <a:pt x="973907" y="1111561"/>
                    </a:lnTo>
                    <a:lnTo>
                      <a:pt x="1010001" y="1083342"/>
                    </a:lnTo>
                    <a:lnTo>
                      <a:pt x="1044152" y="1052217"/>
                    </a:lnTo>
                    <a:lnTo>
                      <a:pt x="1076172" y="1018228"/>
                    </a:lnTo>
                    <a:lnTo>
                      <a:pt x="1105872" y="981417"/>
                    </a:lnTo>
                    <a:lnTo>
                      <a:pt x="1133064" y="941827"/>
                    </a:lnTo>
                    <a:lnTo>
                      <a:pt x="1157131" y="900266"/>
                    </a:lnTo>
                    <a:lnTo>
                      <a:pt x="1177612" y="857634"/>
                    </a:lnTo>
                    <a:lnTo>
                      <a:pt x="1194548" y="814119"/>
                    </a:lnTo>
                    <a:lnTo>
                      <a:pt x="1207983" y="769910"/>
                    </a:lnTo>
                    <a:lnTo>
                      <a:pt x="1217959" y="725195"/>
                    </a:lnTo>
                    <a:lnTo>
                      <a:pt x="1224518" y="680163"/>
                    </a:lnTo>
                    <a:lnTo>
                      <a:pt x="1227704" y="635001"/>
                    </a:lnTo>
                    <a:lnTo>
                      <a:pt x="1227558" y="589899"/>
                    </a:lnTo>
                    <a:lnTo>
                      <a:pt x="1224123" y="545044"/>
                    </a:lnTo>
                    <a:lnTo>
                      <a:pt x="1217441" y="500625"/>
                    </a:lnTo>
                    <a:lnTo>
                      <a:pt x="1207555" y="456831"/>
                    </a:lnTo>
                    <a:lnTo>
                      <a:pt x="1194508" y="413848"/>
                    </a:lnTo>
                    <a:lnTo>
                      <a:pt x="1178342" y="371867"/>
                    </a:lnTo>
                    <a:lnTo>
                      <a:pt x="1159099" y="331076"/>
                    </a:lnTo>
                    <a:lnTo>
                      <a:pt x="1136822" y="291662"/>
                    </a:lnTo>
                    <a:lnTo>
                      <a:pt x="1111554" y="253814"/>
                    </a:lnTo>
                    <a:lnTo>
                      <a:pt x="1083336" y="217720"/>
                    </a:lnTo>
                    <a:lnTo>
                      <a:pt x="1052212" y="183569"/>
                    </a:lnTo>
                    <a:lnTo>
                      <a:pt x="1018224" y="151550"/>
                    </a:lnTo>
                    <a:lnTo>
                      <a:pt x="981414" y="121849"/>
                    </a:lnTo>
                    <a:lnTo>
                      <a:pt x="941825" y="94657"/>
                    </a:lnTo>
                    <a:lnTo>
                      <a:pt x="900260" y="70586"/>
                    </a:lnTo>
                    <a:lnTo>
                      <a:pt x="857625" y="50102"/>
                    </a:lnTo>
                    <a:lnTo>
                      <a:pt x="814108" y="33163"/>
                    </a:lnTo>
                    <a:lnTo>
                      <a:pt x="769897" y="19725"/>
                    </a:lnTo>
                    <a:lnTo>
                      <a:pt x="725180" y="9747"/>
                    </a:lnTo>
                    <a:lnTo>
                      <a:pt x="680147" y="3186"/>
                    </a:lnTo>
                    <a:lnTo>
                      <a:pt x="634985" y="0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30;p5">
                <a:extLst>
                  <a:ext uri="{FF2B5EF4-FFF2-40B4-BE49-F238E27FC236}">
                    <a16:creationId xmlns:a16="http://schemas.microsoft.com/office/drawing/2014/main" id="{4572C37B-E75D-E3F5-6501-67C3E9398C4F}"/>
                  </a:ext>
                </a:extLst>
              </p:cNvPr>
              <p:cNvSpPr/>
              <p:nvPr/>
            </p:nvSpPr>
            <p:spPr>
              <a:xfrm>
                <a:off x="3296808" y="5660291"/>
                <a:ext cx="1227455" cy="1227455"/>
              </a:xfrm>
              <a:custGeom>
                <a:avLst/>
                <a:gdLst/>
                <a:ahLst/>
                <a:cxnLst/>
                <a:rect l="l" t="t" r="r" b="b"/>
                <a:pathLst>
                  <a:path w="1227454" h="1227454" extrusionOk="0">
                    <a:moveTo>
                      <a:pt x="638126" y="62"/>
                    </a:moveTo>
                    <a:lnTo>
                      <a:pt x="590096" y="0"/>
                    </a:lnTo>
                    <a:lnTo>
                      <a:pt x="542933" y="3578"/>
                    </a:lnTo>
                    <a:lnTo>
                      <a:pt x="496778" y="10667"/>
                    </a:lnTo>
                    <a:lnTo>
                      <a:pt x="451773" y="21136"/>
                    </a:lnTo>
                    <a:lnTo>
                      <a:pt x="408059" y="34854"/>
                    </a:lnTo>
                    <a:lnTo>
                      <a:pt x="365779" y="51689"/>
                    </a:lnTo>
                    <a:lnTo>
                      <a:pt x="325075" y="71511"/>
                    </a:lnTo>
                    <a:lnTo>
                      <a:pt x="286087" y="94188"/>
                    </a:lnTo>
                    <a:lnTo>
                      <a:pt x="248959" y="119590"/>
                    </a:lnTo>
                    <a:lnTo>
                      <a:pt x="213832" y="147586"/>
                    </a:lnTo>
                    <a:lnTo>
                      <a:pt x="180847" y="178044"/>
                    </a:lnTo>
                    <a:lnTo>
                      <a:pt x="150147" y="210835"/>
                    </a:lnTo>
                    <a:lnTo>
                      <a:pt x="121874" y="245826"/>
                    </a:lnTo>
                    <a:lnTo>
                      <a:pt x="96169" y="282887"/>
                    </a:lnTo>
                    <a:lnTo>
                      <a:pt x="73174" y="321886"/>
                    </a:lnTo>
                    <a:lnTo>
                      <a:pt x="53031" y="362694"/>
                    </a:lnTo>
                    <a:lnTo>
                      <a:pt x="35882" y="405178"/>
                    </a:lnTo>
                    <a:lnTo>
                      <a:pt x="21869" y="449209"/>
                    </a:lnTo>
                    <a:lnTo>
                      <a:pt x="11133" y="494654"/>
                    </a:lnTo>
                    <a:lnTo>
                      <a:pt x="3816" y="541383"/>
                    </a:lnTo>
                    <a:lnTo>
                      <a:pt x="61" y="589265"/>
                    </a:lnTo>
                    <a:lnTo>
                      <a:pt x="0" y="637295"/>
                    </a:lnTo>
                    <a:lnTo>
                      <a:pt x="3579" y="684458"/>
                    </a:lnTo>
                    <a:lnTo>
                      <a:pt x="10669" y="730613"/>
                    </a:lnTo>
                    <a:lnTo>
                      <a:pt x="21138" y="775618"/>
                    </a:lnTo>
                    <a:lnTo>
                      <a:pt x="34856" y="819332"/>
                    </a:lnTo>
                    <a:lnTo>
                      <a:pt x="51691" y="861612"/>
                    </a:lnTo>
                    <a:lnTo>
                      <a:pt x="71513" y="902316"/>
                    </a:lnTo>
                    <a:lnTo>
                      <a:pt x="94190" y="941304"/>
                    </a:lnTo>
                    <a:lnTo>
                      <a:pt x="119592" y="978432"/>
                    </a:lnTo>
                    <a:lnTo>
                      <a:pt x="147588" y="1013559"/>
                    </a:lnTo>
                    <a:lnTo>
                      <a:pt x="178046" y="1046544"/>
                    </a:lnTo>
                    <a:lnTo>
                      <a:pt x="210836" y="1077244"/>
                    </a:lnTo>
                    <a:lnTo>
                      <a:pt x="245826" y="1105517"/>
                    </a:lnTo>
                    <a:lnTo>
                      <a:pt x="282887" y="1131222"/>
                    </a:lnTo>
                    <a:lnTo>
                      <a:pt x="321886" y="1154217"/>
                    </a:lnTo>
                    <a:lnTo>
                      <a:pt x="362693" y="1174360"/>
                    </a:lnTo>
                    <a:lnTo>
                      <a:pt x="405177" y="1191510"/>
                    </a:lnTo>
                    <a:lnTo>
                      <a:pt x="449207" y="1205523"/>
                    </a:lnTo>
                    <a:lnTo>
                      <a:pt x="494652" y="1216259"/>
                    </a:lnTo>
                    <a:lnTo>
                      <a:pt x="541381" y="1223575"/>
                    </a:lnTo>
                    <a:lnTo>
                      <a:pt x="589263" y="1227331"/>
                    </a:lnTo>
                    <a:lnTo>
                      <a:pt x="637294" y="1227394"/>
                    </a:lnTo>
                    <a:lnTo>
                      <a:pt x="684458" y="1223815"/>
                    </a:lnTo>
                    <a:lnTo>
                      <a:pt x="730615" y="1216726"/>
                    </a:lnTo>
                    <a:lnTo>
                      <a:pt x="775621" y="1206257"/>
                    </a:lnTo>
                    <a:lnTo>
                      <a:pt x="819336" y="1192539"/>
                    </a:lnTo>
                    <a:lnTo>
                      <a:pt x="861618" y="1175704"/>
                    </a:lnTo>
                    <a:lnTo>
                      <a:pt x="902324" y="1155882"/>
                    </a:lnTo>
                    <a:lnTo>
                      <a:pt x="941312" y="1133205"/>
                    </a:lnTo>
                    <a:lnTo>
                      <a:pt x="978442" y="1107803"/>
                    </a:lnTo>
                    <a:lnTo>
                      <a:pt x="1013570" y="1079807"/>
                    </a:lnTo>
                    <a:lnTo>
                      <a:pt x="1046556" y="1049349"/>
                    </a:lnTo>
                    <a:lnTo>
                      <a:pt x="1077257" y="1016558"/>
                    </a:lnTo>
                    <a:lnTo>
                      <a:pt x="1105531" y="981567"/>
                    </a:lnTo>
                    <a:lnTo>
                      <a:pt x="1131237" y="944506"/>
                    </a:lnTo>
                    <a:lnTo>
                      <a:pt x="1154233" y="905507"/>
                    </a:lnTo>
                    <a:lnTo>
                      <a:pt x="1174377" y="864699"/>
                    </a:lnTo>
                    <a:lnTo>
                      <a:pt x="1191526" y="822215"/>
                    </a:lnTo>
                    <a:lnTo>
                      <a:pt x="1205540" y="778184"/>
                    </a:lnTo>
                    <a:lnTo>
                      <a:pt x="1216276" y="732739"/>
                    </a:lnTo>
                    <a:lnTo>
                      <a:pt x="1223593" y="686010"/>
                    </a:lnTo>
                    <a:lnTo>
                      <a:pt x="1227348" y="638128"/>
                    </a:lnTo>
                    <a:lnTo>
                      <a:pt x="1227413" y="590098"/>
                    </a:lnTo>
                    <a:lnTo>
                      <a:pt x="1223835" y="542935"/>
                    </a:lnTo>
                    <a:lnTo>
                      <a:pt x="1216746" y="496780"/>
                    </a:lnTo>
                    <a:lnTo>
                      <a:pt x="1206277" y="451775"/>
                    </a:lnTo>
                    <a:lnTo>
                      <a:pt x="1192559" y="408061"/>
                    </a:lnTo>
                    <a:lnTo>
                      <a:pt x="1175723" y="365781"/>
                    </a:lnTo>
                    <a:lnTo>
                      <a:pt x="1155900" y="325077"/>
                    </a:lnTo>
                    <a:lnTo>
                      <a:pt x="1133221" y="286089"/>
                    </a:lnTo>
                    <a:lnTo>
                      <a:pt x="1107818" y="248961"/>
                    </a:lnTo>
                    <a:lnTo>
                      <a:pt x="1079820" y="213834"/>
                    </a:lnTo>
                    <a:lnTo>
                      <a:pt x="1049360" y="180849"/>
                    </a:lnTo>
                    <a:lnTo>
                      <a:pt x="1016568" y="150149"/>
                    </a:lnTo>
                    <a:lnTo>
                      <a:pt x="981575" y="121876"/>
                    </a:lnTo>
                    <a:lnTo>
                      <a:pt x="944512" y="96171"/>
                    </a:lnTo>
                    <a:lnTo>
                      <a:pt x="905511" y="73176"/>
                    </a:lnTo>
                    <a:lnTo>
                      <a:pt x="864702" y="53033"/>
                    </a:lnTo>
                    <a:lnTo>
                      <a:pt x="822216" y="35883"/>
                    </a:lnTo>
                    <a:lnTo>
                      <a:pt x="778184" y="21870"/>
                    </a:lnTo>
                    <a:lnTo>
                      <a:pt x="732738" y="11134"/>
                    </a:lnTo>
                    <a:lnTo>
                      <a:pt x="686008" y="3818"/>
                    </a:lnTo>
                    <a:lnTo>
                      <a:pt x="638126" y="62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231;p5">
                <a:extLst>
                  <a:ext uri="{FF2B5EF4-FFF2-40B4-BE49-F238E27FC236}">
                    <a16:creationId xmlns:a16="http://schemas.microsoft.com/office/drawing/2014/main" id="{996F6C1D-76E9-6111-3611-00833EBC6334}"/>
                  </a:ext>
                </a:extLst>
              </p:cNvPr>
              <p:cNvSpPr/>
              <p:nvPr/>
            </p:nvSpPr>
            <p:spPr>
              <a:xfrm>
                <a:off x="902709" y="6906648"/>
                <a:ext cx="2275205" cy="2435225"/>
              </a:xfrm>
              <a:custGeom>
                <a:avLst/>
                <a:gdLst/>
                <a:ahLst/>
                <a:cxnLst/>
                <a:rect l="l" t="t" r="r" b="b"/>
                <a:pathLst>
                  <a:path w="2275205" h="2435225" extrusionOk="0">
                    <a:moveTo>
                      <a:pt x="477324" y="0"/>
                    </a:moveTo>
                    <a:lnTo>
                      <a:pt x="429293" y="28"/>
                    </a:lnTo>
                    <a:lnTo>
                      <a:pt x="381262" y="1318"/>
                    </a:lnTo>
                    <a:lnTo>
                      <a:pt x="333257" y="3871"/>
                    </a:lnTo>
                    <a:lnTo>
                      <a:pt x="285304" y="7688"/>
                    </a:lnTo>
                    <a:lnTo>
                      <a:pt x="237431" y="12771"/>
                    </a:lnTo>
                    <a:lnTo>
                      <a:pt x="189665" y="19122"/>
                    </a:lnTo>
                    <a:lnTo>
                      <a:pt x="142032" y="26743"/>
                    </a:lnTo>
                    <a:lnTo>
                      <a:pt x="94559" y="35635"/>
                    </a:lnTo>
                    <a:lnTo>
                      <a:pt x="79820" y="81628"/>
                    </a:lnTo>
                    <a:lnTo>
                      <a:pt x="66322" y="127938"/>
                    </a:lnTo>
                    <a:lnTo>
                      <a:pt x="54067" y="174538"/>
                    </a:lnTo>
                    <a:lnTo>
                      <a:pt x="43058" y="221401"/>
                    </a:lnTo>
                    <a:lnTo>
                      <a:pt x="33295" y="268501"/>
                    </a:lnTo>
                    <a:lnTo>
                      <a:pt x="24780" y="315811"/>
                    </a:lnTo>
                    <a:lnTo>
                      <a:pt x="17515" y="363303"/>
                    </a:lnTo>
                    <a:lnTo>
                      <a:pt x="11502" y="410952"/>
                    </a:lnTo>
                    <a:lnTo>
                      <a:pt x="6742" y="458730"/>
                    </a:lnTo>
                    <a:lnTo>
                      <a:pt x="3237" y="506611"/>
                    </a:lnTo>
                    <a:lnTo>
                      <a:pt x="989" y="554568"/>
                    </a:lnTo>
                    <a:lnTo>
                      <a:pt x="0" y="602573"/>
                    </a:lnTo>
                    <a:lnTo>
                      <a:pt x="270" y="650601"/>
                    </a:lnTo>
                    <a:lnTo>
                      <a:pt x="1802" y="698624"/>
                    </a:lnTo>
                    <a:lnTo>
                      <a:pt x="4597" y="746616"/>
                    </a:lnTo>
                    <a:lnTo>
                      <a:pt x="8658" y="794549"/>
                    </a:lnTo>
                    <a:lnTo>
                      <a:pt x="13985" y="842397"/>
                    </a:lnTo>
                    <a:lnTo>
                      <a:pt x="20581" y="890134"/>
                    </a:lnTo>
                    <a:lnTo>
                      <a:pt x="28447" y="937731"/>
                    </a:lnTo>
                    <a:lnTo>
                      <a:pt x="37584" y="985164"/>
                    </a:lnTo>
                    <a:lnTo>
                      <a:pt x="47996" y="1032404"/>
                    </a:lnTo>
                    <a:lnTo>
                      <a:pt x="59682" y="1079425"/>
                    </a:lnTo>
                    <a:lnTo>
                      <a:pt x="72645" y="1126200"/>
                    </a:lnTo>
                    <a:lnTo>
                      <a:pt x="86887" y="1172703"/>
                    </a:lnTo>
                    <a:lnTo>
                      <a:pt x="102409" y="1218906"/>
                    </a:lnTo>
                    <a:lnTo>
                      <a:pt x="119213" y="1264783"/>
                    </a:lnTo>
                    <a:lnTo>
                      <a:pt x="137300" y="1310307"/>
                    </a:lnTo>
                    <a:lnTo>
                      <a:pt x="156673" y="1355451"/>
                    </a:lnTo>
                    <a:lnTo>
                      <a:pt x="177332" y="1400188"/>
                    </a:lnTo>
                    <a:lnTo>
                      <a:pt x="199281" y="1444492"/>
                    </a:lnTo>
                    <a:lnTo>
                      <a:pt x="222519" y="1488336"/>
                    </a:lnTo>
                    <a:lnTo>
                      <a:pt x="247050" y="1531693"/>
                    </a:lnTo>
                    <a:lnTo>
                      <a:pt x="272874" y="1574535"/>
                    </a:lnTo>
                    <a:lnTo>
                      <a:pt x="299993" y="1616838"/>
                    </a:lnTo>
                    <a:lnTo>
                      <a:pt x="328409" y="1658572"/>
                    </a:lnTo>
                    <a:lnTo>
                      <a:pt x="358125" y="1699713"/>
                    </a:lnTo>
                    <a:lnTo>
                      <a:pt x="389140" y="1740232"/>
                    </a:lnTo>
                    <a:lnTo>
                      <a:pt x="421458" y="1780104"/>
                    </a:lnTo>
                    <a:lnTo>
                      <a:pt x="455079" y="1819301"/>
                    </a:lnTo>
                    <a:lnTo>
                      <a:pt x="489779" y="1857549"/>
                    </a:lnTo>
                    <a:lnTo>
                      <a:pt x="525312" y="1894589"/>
                    </a:lnTo>
                    <a:lnTo>
                      <a:pt x="561650" y="1930418"/>
                    </a:lnTo>
                    <a:lnTo>
                      <a:pt x="598767" y="1965034"/>
                    </a:lnTo>
                    <a:lnTo>
                      <a:pt x="636635" y="1998437"/>
                    </a:lnTo>
                    <a:lnTo>
                      <a:pt x="675229" y="2030624"/>
                    </a:lnTo>
                    <a:lnTo>
                      <a:pt x="714521" y="2061593"/>
                    </a:lnTo>
                    <a:lnTo>
                      <a:pt x="754484" y="2091344"/>
                    </a:lnTo>
                    <a:lnTo>
                      <a:pt x="795092" y="2119873"/>
                    </a:lnTo>
                    <a:lnTo>
                      <a:pt x="836318" y="2147180"/>
                    </a:lnTo>
                    <a:lnTo>
                      <a:pt x="878135" y="2173263"/>
                    </a:lnTo>
                    <a:lnTo>
                      <a:pt x="920515" y="2198120"/>
                    </a:lnTo>
                    <a:lnTo>
                      <a:pt x="963433" y="2221749"/>
                    </a:lnTo>
                    <a:lnTo>
                      <a:pt x="1006861" y="2244149"/>
                    </a:lnTo>
                    <a:lnTo>
                      <a:pt x="1050773" y="2265317"/>
                    </a:lnTo>
                    <a:lnTo>
                      <a:pt x="1095142" y="2285253"/>
                    </a:lnTo>
                    <a:lnTo>
                      <a:pt x="1139941" y="2303954"/>
                    </a:lnTo>
                    <a:lnTo>
                      <a:pt x="1185143" y="2321419"/>
                    </a:lnTo>
                    <a:lnTo>
                      <a:pt x="1230721" y="2337646"/>
                    </a:lnTo>
                    <a:lnTo>
                      <a:pt x="1276649" y="2352634"/>
                    </a:lnTo>
                    <a:lnTo>
                      <a:pt x="1322899" y="2366380"/>
                    </a:lnTo>
                    <a:lnTo>
                      <a:pt x="1369445" y="2378883"/>
                    </a:lnTo>
                    <a:lnTo>
                      <a:pt x="1416260" y="2390141"/>
                    </a:lnTo>
                    <a:lnTo>
                      <a:pt x="1463318" y="2400153"/>
                    </a:lnTo>
                    <a:lnTo>
                      <a:pt x="1510591" y="2408916"/>
                    </a:lnTo>
                    <a:lnTo>
                      <a:pt x="1558052" y="2416430"/>
                    </a:lnTo>
                    <a:lnTo>
                      <a:pt x="1605675" y="2422692"/>
                    </a:lnTo>
                    <a:lnTo>
                      <a:pt x="1653433" y="2427700"/>
                    </a:lnTo>
                    <a:lnTo>
                      <a:pt x="1701299" y="2431454"/>
                    </a:lnTo>
                    <a:lnTo>
                      <a:pt x="1749246" y="2433951"/>
                    </a:lnTo>
                    <a:lnTo>
                      <a:pt x="1797248" y="2435189"/>
                    </a:lnTo>
                    <a:lnTo>
                      <a:pt x="1845277" y="2435167"/>
                    </a:lnTo>
                    <a:lnTo>
                      <a:pt x="1893307" y="2433883"/>
                    </a:lnTo>
                    <a:lnTo>
                      <a:pt x="1941311" y="2431336"/>
                    </a:lnTo>
                    <a:lnTo>
                      <a:pt x="1989262" y="2427523"/>
                    </a:lnTo>
                    <a:lnTo>
                      <a:pt x="2037134" y="2422443"/>
                    </a:lnTo>
                    <a:lnTo>
                      <a:pt x="2084898" y="2416095"/>
                    </a:lnTo>
                    <a:lnTo>
                      <a:pt x="2132530" y="2408476"/>
                    </a:lnTo>
                    <a:lnTo>
                      <a:pt x="2180001" y="2399585"/>
                    </a:lnTo>
                    <a:lnTo>
                      <a:pt x="2194743" y="2353593"/>
                    </a:lnTo>
                    <a:lnTo>
                      <a:pt x="2208244" y="2307284"/>
                    </a:lnTo>
                    <a:lnTo>
                      <a:pt x="2220502" y="2260684"/>
                    </a:lnTo>
                    <a:lnTo>
                      <a:pt x="2231515" y="2213820"/>
                    </a:lnTo>
                    <a:lnTo>
                      <a:pt x="2241281" y="2166719"/>
                    </a:lnTo>
                    <a:lnTo>
                      <a:pt x="2249800" y="2119407"/>
                    </a:lnTo>
                    <a:lnTo>
                      <a:pt x="2257069" y="2071912"/>
                    </a:lnTo>
                    <a:lnTo>
                      <a:pt x="2263086" y="2024261"/>
                    </a:lnTo>
                    <a:lnTo>
                      <a:pt x="2267850" y="1976479"/>
                    </a:lnTo>
                    <a:lnTo>
                      <a:pt x="2271359" y="1928595"/>
                    </a:lnTo>
                    <a:lnTo>
                      <a:pt x="2273612" y="1880634"/>
                    </a:lnTo>
                    <a:lnTo>
                      <a:pt x="2274606" y="1832624"/>
                    </a:lnTo>
                    <a:lnTo>
                      <a:pt x="2274340" y="1784591"/>
                    </a:lnTo>
                    <a:lnTo>
                      <a:pt x="2272812" y="1736562"/>
                    </a:lnTo>
                    <a:lnTo>
                      <a:pt x="2270021" y="1688565"/>
                    </a:lnTo>
                    <a:lnTo>
                      <a:pt x="2265965" y="1640625"/>
                    </a:lnTo>
                    <a:lnTo>
                      <a:pt x="2260641" y="1592770"/>
                    </a:lnTo>
                    <a:lnTo>
                      <a:pt x="2254049" y="1545026"/>
                    </a:lnTo>
                    <a:lnTo>
                      <a:pt x="2246187" y="1497421"/>
                    </a:lnTo>
                    <a:lnTo>
                      <a:pt x="2237052" y="1449980"/>
                    </a:lnTo>
                    <a:lnTo>
                      <a:pt x="2226644" y="1402732"/>
                    </a:lnTo>
                    <a:lnTo>
                      <a:pt x="2214960" y="1355702"/>
                    </a:lnTo>
                    <a:lnTo>
                      <a:pt x="2201999" y="1308918"/>
                    </a:lnTo>
                    <a:lnTo>
                      <a:pt x="2187759" y="1262406"/>
                    </a:lnTo>
                    <a:lnTo>
                      <a:pt x="2172239" y="1216193"/>
                    </a:lnTo>
                    <a:lnTo>
                      <a:pt x="2155436" y="1170307"/>
                    </a:lnTo>
                    <a:lnTo>
                      <a:pt x="2137349" y="1124773"/>
                    </a:lnTo>
                    <a:lnTo>
                      <a:pt x="2117976" y="1079618"/>
                    </a:lnTo>
                    <a:lnTo>
                      <a:pt x="2097315" y="1034870"/>
                    </a:lnTo>
                    <a:lnTo>
                      <a:pt x="2075366" y="990556"/>
                    </a:lnTo>
                    <a:lnTo>
                      <a:pt x="2052125" y="946701"/>
                    </a:lnTo>
                    <a:lnTo>
                      <a:pt x="2027592" y="903333"/>
                    </a:lnTo>
                    <a:lnTo>
                      <a:pt x="2001765" y="860479"/>
                    </a:lnTo>
                    <a:lnTo>
                      <a:pt x="1974641" y="818166"/>
                    </a:lnTo>
                    <a:lnTo>
                      <a:pt x="1946219" y="776419"/>
                    </a:lnTo>
                    <a:lnTo>
                      <a:pt x="1916498" y="735267"/>
                    </a:lnTo>
                    <a:lnTo>
                      <a:pt x="1885476" y="694736"/>
                    </a:lnTo>
                    <a:lnTo>
                      <a:pt x="1853151" y="654852"/>
                    </a:lnTo>
                    <a:lnTo>
                      <a:pt x="1819521" y="615643"/>
                    </a:lnTo>
                    <a:lnTo>
                      <a:pt x="1784820" y="577395"/>
                    </a:lnTo>
                    <a:lnTo>
                      <a:pt x="1749287" y="540356"/>
                    </a:lnTo>
                    <a:lnTo>
                      <a:pt x="1712948" y="504529"/>
                    </a:lnTo>
                    <a:lnTo>
                      <a:pt x="1675830" y="469916"/>
                    </a:lnTo>
                    <a:lnTo>
                      <a:pt x="1637961" y="436517"/>
                    </a:lnTo>
                    <a:lnTo>
                      <a:pt x="1599366" y="404335"/>
                    </a:lnTo>
                    <a:lnTo>
                      <a:pt x="1560073" y="373371"/>
                    </a:lnTo>
                    <a:lnTo>
                      <a:pt x="1520109" y="343627"/>
                    </a:lnTo>
                    <a:lnTo>
                      <a:pt x="1479501" y="315104"/>
                    </a:lnTo>
                    <a:lnTo>
                      <a:pt x="1438274" y="287805"/>
                    </a:lnTo>
                    <a:lnTo>
                      <a:pt x="1396457" y="261730"/>
                    </a:lnTo>
                    <a:lnTo>
                      <a:pt x="1354075" y="236882"/>
                    </a:lnTo>
                    <a:lnTo>
                      <a:pt x="1311156" y="213262"/>
                    </a:lnTo>
                    <a:lnTo>
                      <a:pt x="1267727" y="190872"/>
                    </a:lnTo>
                    <a:lnTo>
                      <a:pt x="1223814" y="169713"/>
                    </a:lnTo>
                    <a:lnTo>
                      <a:pt x="1179445" y="149788"/>
                    </a:lnTo>
                    <a:lnTo>
                      <a:pt x="1134645" y="131097"/>
                    </a:lnTo>
                    <a:lnTo>
                      <a:pt x="1089442" y="113643"/>
                    </a:lnTo>
                    <a:lnTo>
                      <a:pt x="1043863" y="97426"/>
                    </a:lnTo>
                    <a:lnTo>
                      <a:pt x="997935" y="82450"/>
                    </a:lnTo>
                    <a:lnTo>
                      <a:pt x="951683" y="68714"/>
                    </a:lnTo>
                    <a:lnTo>
                      <a:pt x="905136" y="56222"/>
                    </a:lnTo>
                    <a:lnTo>
                      <a:pt x="858320" y="44974"/>
                    </a:lnTo>
                    <a:lnTo>
                      <a:pt x="811261" y="34973"/>
                    </a:lnTo>
                    <a:lnTo>
                      <a:pt x="763988" y="26220"/>
                    </a:lnTo>
                    <a:lnTo>
                      <a:pt x="716525" y="18716"/>
                    </a:lnTo>
                    <a:lnTo>
                      <a:pt x="668901" y="12464"/>
                    </a:lnTo>
                    <a:lnTo>
                      <a:pt x="621142" y="7464"/>
                    </a:lnTo>
                    <a:lnTo>
                      <a:pt x="573275" y="3719"/>
                    </a:lnTo>
                    <a:lnTo>
                      <a:pt x="525326" y="1230"/>
                    </a:lnTo>
                    <a:lnTo>
                      <a:pt x="477324" y="0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4" name="Google Shape;232;p5">
                <a:extLst>
                  <a:ext uri="{FF2B5EF4-FFF2-40B4-BE49-F238E27FC236}">
                    <a16:creationId xmlns:a16="http://schemas.microsoft.com/office/drawing/2014/main" id="{AAE26A48-EE06-CAE9-F67C-96E2CE9B81D7}"/>
                  </a:ext>
                </a:extLst>
              </p:cNvPr>
              <p:cNvSpPr/>
              <p:nvPr/>
            </p:nvSpPr>
            <p:spPr>
              <a:xfrm>
                <a:off x="1982460" y="9556602"/>
                <a:ext cx="1228090" cy="1228090"/>
              </a:xfrm>
              <a:custGeom>
                <a:avLst/>
                <a:gdLst/>
                <a:ahLst/>
                <a:cxnLst/>
                <a:rect l="l" t="t" r="r" b="b"/>
                <a:pathLst>
                  <a:path w="1228089" h="1228090" extrusionOk="0">
                    <a:moveTo>
                      <a:pt x="592718" y="0"/>
                    </a:moveTo>
                    <a:lnTo>
                      <a:pt x="547556" y="3186"/>
                    </a:lnTo>
                    <a:lnTo>
                      <a:pt x="502523" y="9747"/>
                    </a:lnTo>
                    <a:lnTo>
                      <a:pt x="457806" y="19725"/>
                    </a:lnTo>
                    <a:lnTo>
                      <a:pt x="413595" y="33163"/>
                    </a:lnTo>
                    <a:lnTo>
                      <a:pt x="370078" y="50102"/>
                    </a:lnTo>
                    <a:lnTo>
                      <a:pt x="327442" y="70586"/>
                    </a:lnTo>
                    <a:lnTo>
                      <a:pt x="285877" y="94657"/>
                    </a:lnTo>
                    <a:lnTo>
                      <a:pt x="246289" y="121849"/>
                    </a:lnTo>
                    <a:lnTo>
                      <a:pt x="209479" y="151550"/>
                    </a:lnTo>
                    <a:lnTo>
                      <a:pt x="175491" y="183569"/>
                    </a:lnTo>
                    <a:lnTo>
                      <a:pt x="144367" y="217720"/>
                    </a:lnTo>
                    <a:lnTo>
                      <a:pt x="116149" y="253814"/>
                    </a:lnTo>
                    <a:lnTo>
                      <a:pt x="90881" y="291662"/>
                    </a:lnTo>
                    <a:lnTo>
                      <a:pt x="68604" y="331076"/>
                    </a:lnTo>
                    <a:lnTo>
                      <a:pt x="49361" y="371867"/>
                    </a:lnTo>
                    <a:lnTo>
                      <a:pt x="33195" y="413848"/>
                    </a:lnTo>
                    <a:lnTo>
                      <a:pt x="20148" y="456831"/>
                    </a:lnTo>
                    <a:lnTo>
                      <a:pt x="10262" y="500625"/>
                    </a:lnTo>
                    <a:lnTo>
                      <a:pt x="3581" y="545044"/>
                    </a:lnTo>
                    <a:lnTo>
                      <a:pt x="146" y="589899"/>
                    </a:lnTo>
                    <a:lnTo>
                      <a:pt x="0" y="635001"/>
                    </a:lnTo>
                    <a:lnTo>
                      <a:pt x="3185" y="680163"/>
                    </a:lnTo>
                    <a:lnTo>
                      <a:pt x="9744" y="725195"/>
                    </a:lnTo>
                    <a:lnTo>
                      <a:pt x="19720" y="769910"/>
                    </a:lnTo>
                    <a:lnTo>
                      <a:pt x="33155" y="814119"/>
                    </a:lnTo>
                    <a:lnTo>
                      <a:pt x="50092" y="857634"/>
                    </a:lnTo>
                    <a:lnTo>
                      <a:pt x="70572" y="900266"/>
                    </a:lnTo>
                    <a:lnTo>
                      <a:pt x="94639" y="941827"/>
                    </a:lnTo>
                    <a:lnTo>
                      <a:pt x="121832" y="981417"/>
                    </a:lnTo>
                    <a:lnTo>
                      <a:pt x="151532" y="1018228"/>
                    </a:lnTo>
                    <a:lnTo>
                      <a:pt x="183552" y="1052217"/>
                    </a:lnTo>
                    <a:lnTo>
                      <a:pt x="217702" y="1083342"/>
                    </a:lnTo>
                    <a:lnTo>
                      <a:pt x="253796" y="1111561"/>
                    </a:lnTo>
                    <a:lnTo>
                      <a:pt x="291644" y="1136830"/>
                    </a:lnTo>
                    <a:lnTo>
                      <a:pt x="331059" y="1159108"/>
                    </a:lnTo>
                    <a:lnTo>
                      <a:pt x="371851" y="1178351"/>
                    </a:lnTo>
                    <a:lnTo>
                      <a:pt x="413833" y="1194518"/>
                    </a:lnTo>
                    <a:lnTo>
                      <a:pt x="456815" y="1207565"/>
                    </a:lnTo>
                    <a:lnTo>
                      <a:pt x="500611" y="1217451"/>
                    </a:lnTo>
                    <a:lnTo>
                      <a:pt x="545030" y="1224133"/>
                    </a:lnTo>
                    <a:lnTo>
                      <a:pt x="589886" y="1227568"/>
                    </a:lnTo>
                    <a:lnTo>
                      <a:pt x="634990" y="1227715"/>
                    </a:lnTo>
                    <a:lnTo>
                      <a:pt x="680153" y="1224529"/>
                    </a:lnTo>
                    <a:lnTo>
                      <a:pt x="725187" y="1217970"/>
                    </a:lnTo>
                    <a:lnTo>
                      <a:pt x="769903" y="1207994"/>
                    </a:lnTo>
                    <a:lnTo>
                      <a:pt x="814114" y="1194559"/>
                    </a:lnTo>
                    <a:lnTo>
                      <a:pt x="857631" y="1177623"/>
                    </a:lnTo>
                    <a:lnTo>
                      <a:pt x="900265" y="1157142"/>
                    </a:lnTo>
                    <a:lnTo>
                      <a:pt x="941829" y="1133075"/>
                    </a:lnTo>
                    <a:lnTo>
                      <a:pt x="981417" y="1105883"/>
                    </a:lnTo>
                    <a:lnTo>
                      <a:pt x="1018226" y="1076183"/>
                    </a:lnTo>
                    <a:lnTo>
                      <a:pt x="1052213" y="1044163"/>
                    </a:lnTo>
                    <a:lnTo>
                      <a:pt x="1083337" y="1010012"/>
                    </a:lnTo>
                    <a:lnTo>
                      <a:pt x="1111554" y="973918"/>
                    </a:lnTo>
                    <a:lnTo>
                      <a:pt x="1136823" y="936070"/>
                    </a:lnTo>
                    <a:lnTo>
                      <a:pt x="1159100" y="896656"/>
                    </a:lnTo>
                    <a:lnTo>
                      <a:pt x="1178343" y="855864"/>
                    </a:lnTo>
                    <a:lnTo>
                      <a:pt x="1194509" y="813882"/>
                    </a:lnTo>
                    <a:lnTo>
                      <a:pt x="1207557" y="770899"/>
                    </a:lnTo>
                    <a:lnTo>
                      <a:pt x="1217442" y="727104"/>
                    </a:lnTo>
                    <a:lnTo>
                      <a:pt x="1224124" y="682684"/>
                    </a:lnTo>
                    <a:lnTo>
                      <a:pt x="1227558" y="637828"/>
                    </a:lnTo>
                    <a:lnTo>
                      <a:pt x="1227704" y="592725"/>
                    </a:lnTo>
                    <a:lnTo>
                      <a:pt x="1224517" y="547562"/>
                    </a:lnTo>
                    <a:lnTo>
                      <a:pt x="1217957" y="502528"/>
                    </a:lnTo>
                    <a:lnTo>
                      <a:pt x="1207979" y="457811"/>
                    </a:lnTo>
                    <a:lnTo>
                      <a:pt x="1194542" y="413601"/>
                    </a:lnTo>
                    <a:lnTo>
                      <a:pt x="1177603" y="370084"/>
                    </a:lnTo>
                    <a:lnTo>
                      <a:pt x="1157119" y="327449"/>
                    </a:lnTo>
                    <a:lnTo>
                      <a:pt x="1133048" y="285886"/>
                    </a:lnTo>
                    <a:lnTo>
                      <a:pt x="1105857" y="246295"/>
                    </a:lnTo>
                    <a:lnTo>
                      <a:pt x="1076159" y="209484"/>
                    </a:lnTo>
                    <a:lnTo>
                      <a:pt x="1044141" y="175495"/>
                    </a:lnTo>
                    <a:lnTo>
                      <a:pt x="1009991" y="144369"/>
                    </a:lnTo>
                    <a:lnTo>
                      <a:pt x="973899" y="116151"/>
                    </a:lnTo>
                    <a:lnTo>
                      <a:pt x="936053" y="90881"/>
                    </a:lnTo>
                    <a:lnTo>
                      <a:pt x="896640" y="68604"/>
                    </a:lnTo>
                    <a:lnTo>
                      <a:pt x="855850" y="49360"/>
                    </a:lnTo>
                    <a:lnTo>
                      <a:pt x="813870" y="33193"/>
                    </a:lnTo>
                    <a:lnTo>
                      <a:pt x="770888" y="20146"/>
                    </a:lnTo>
                    <a:lnTo>
                      <a:pt x="727094" y="10260"/>
                    </a:lnTo>
                    <a:lnTo>
                      <a:pt x="682676" y="3579"/>
                    </a:lnTo>
                    <a:lnTo>
                      <a:pt x="637821" y="145"/>
                    </a:lnTo>
                    <a:lnTo>
                      <a:pt x="592718" y="0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5" name="Google Shape;233;p5">
                <a:extLst>
                  <a:ext uri="{FF2B5EF4-FFF2-40B4-BE49-F238E27FC236}">
                    <a16:creationId xmlns:a16="http://schemas.microsoft.com/office/drawing/2014/main" id="{6582600D-FA39-7265-7EA4-936E680BCFED}"/>
                  </a:ext>
                </a:extLst>
              </p:cNvPr>
              <p:cNvGrpSpPr/>
              <p:nvPr/>
            </p:nvGrpSpPr>
            <p:grpSpPr>
              <a:xfrm>
                <a:off x="1982605" y="5660291"/>
                <a:ext cx="1386126" cy="1572522"/>
                <a:chOff x="1982605" y="5660291"/>
                <a:chExt cx="1386126" cy="1572522"/>
              </a:xfrm>
            </p:grpSpPr>
            <p:sp>
              <p:nvSpPr>
                <p:cNvPr id="31" name="Google Shape;234;p5">
                  <a:extLst>
                    <a:ext uri="{FF2B5EF4-FFF2-40B4-BE49-F238E27FC236}">
                      <a16:creationId xmlns:a16="http://schemas.microsoft.com/office/drawing/2014/main" id="{90845AFC-443B-B1C9-20FA-03B1918B7BA6}"/>
                    </a:ext>
                  </a:extLst>
                </p:cNvPr>
                <p:cNvSpPr/>
                <p:nvPr/>
              </p:nvSpPr>
              <p:spPr>
                <a:xfrm>
                  <a:off x="1982605" y="5660291"/>
                  <a:ext cx="1227455" cy="12274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7455" h="1227454" extrusionOk="0">
                      <a:moveTo>
                        <a:pt x="637316" y="0"/>
                      </a:moveTo>
                      <a:lnTo>
                        <a:pt x="589286" y="62"/>
                      </a:lnTo>
                      <a:lnTo>
                        <a:pt x="541404" y="3818"/>
                      </a:lnTo>
                      <a:lnTo>
                        <a:pt x="494674" y="11134"/>
                      </a:lnTo>
                      <a:lnTo>
                        <a:pt x="449228" y="21870"/>
                      </a:lnTo>
                      <a:lnTo>
                        <a:pt x="405196" y="35883"/>
                      </a:lnTo>
                      <a:lnTo>
                        <a:pt x="362710" y="53033"/>
                      </a:lnTo>
                      <a:lnTo>
                        <a:pt x="321901" y="73176"/>
                      </a:lnTo>
                      <a:lnTo>
                        <a:pt x="282900" y="96171"/>
                      </a:lnTo>
                      <a:lnTo>
                        <a:pt x="245837" y="121876"/>
                      </a:lnTo>
                      <a:lnTo>
                        <a:pt x="210844" y="150149"/>
                      </a:lnTo>
                      <a:lnTo>
                        <a:pt x="178052" y="180849"/>
                      </a:lnTo>
                      <a:lnTo>
                        <a:pt x="147592" y="213834"/>
                      </a:lnTo>
                      <a:lnTo>
                        <a:pt x="119594" y="248961"/>
                      </a:lnTo>
                      <a:lnTo>
                        <a:pt x="94191" y="286089"/>
                      </a:lnTo>
                      <a:lnTo>
                        <a:pt x="71512" y="325077"/>
                      </a:lnTo>
                      <a:lnTo>
                        <a:pt x="51689" y="365781"/>
                      </a:lnTo>
                      <a:lnTo>
                        <a:pt x="34853" y="408061"/>
                      </a:lnTo>
                      <a:lnTo>
                        <a:pt x="21135" y="451775"/>
                      </a:lnTo>
                      <a:lnTo>
                        <a:pt x="10666" y="496780"/>
                      </a:lnTo>
                      <a:lnTo>
                        <a:pt x="3577" y="542935"/>
                      </a:lnTo>
                      <a:lnTo>
                        <a:pt x="0" y="590098"/>
                      </a:lnTo>
                      <a:lnTo>
                        <a:pt x="64" y="638128"/>
                      </a:lnTo>
                      <a:lnTo>
                        <a:pt x="3819" y="686010"/>
                      </a:lnTo>
                      <a:lnTo>
                        <a:pt x="11136" y="732739"/>
                      </a:lnTo>
                      <a:lnTo>
                        <a:pt x="21872" y="778184"/>
                      </a:lnTo>
                      <a:lnTo>
                        <a:pt x="35886" y="822215"/>
                      </a:lnTo>
                      <a:lnTo>
                        <a:pt x="53035" y="864699"/>
                      </a:lnTo>
                      <a:lnTo>
                        <a:pt x="73179" y="905507"/>
                      </a:lnTo>
                      <a:lnTo>
                        <a:pt x="96175" y="944506"/>
                      </a:lnTo>
                      <a:lnTo>
                        <a:pt x="121881" y="981567"/>
                      </a:lnTo>
                      <a:lnTo>
                        <a:pt x="150155" y="1016558"/>
                      </a:lnTo>
                      <a:lnTo>
                        <a:pt x="180856" y="1049349"/>
                      </a:lnTo>
                      <a:lnTo>
                        <a:pt x="213841" y="1079807"/>
                      </a:lnTo>
                      <a:lnTo>
                        <a:pt x="248970" y="1107803"/>
                      </a:lnTo>
                      <a:lnTo>
                        <a:pt x="286099" y="1133205"/>
                      </a:lnTo>
                      <a:lnTo>
                        <a:pt x="325088" y="1155882"/>
                      </a:lnTo>
                      <a:lnTo>
                        <a:pt x="365793" y="1175704"/>
                      </a:lnTo>
                      <a:lnTo>
                        <a:pt x="408075" y="1192539"/>
                      </a:lnTo>
                      <a:lnTo>
                        <a:pt x="451790" y="1206257"/>
                      </a:lnTo>
                      <a:lnTo>
                        <a:pt x="496796" y="1216726"/>
                      </a:lnTo>
                      <a:lnTo>
                        <a:pt x="542953" y="1223815"/>
                      </a:lnTo>
                      <a:lnTo>
                        <a:pt x="590117" y="1227394"/>
                      </a:lnTo>
                      <a:lnTo>
                        <a:pt x="638148" y="1227331"/>
                      </a:lnTo>
                      <a:lnTo>
                        <a:pt x="686030" y="1223575"/>
                      </a:lnTo>
                      <a:lnTo>
                        <a:pt x="732759" y="1216259"/>
                      </a:lnTo>
                      <a:lnTo>
                        <a:pt x="778204" y="1205523"/>
                      </a:lnTo>
                      <a:lnTo>
                        <a:pt x="822234" y="1191510"/>
                      </a:lnTo>
                      <a:lnTo>
                        <a:pt x="864719" y="1174360"/>
                      </a:lnTo>
                      <a:lnTo>
                        <a:pt x="905526" y="1154217"/>
                      </a:lnTo>
                      <a:lnTo>
                        <a:pt x="944525" y="1131222"/>
                      </a:lnTo>
                      <a:lnTo>
                        <a:pt x="981586" y="1105517"/>
                      </a:lnTo>
                      <a:lnTo>
                        <a:pt x="1016576" y="1077244"/>
                      </a:lnTo>
                      <a:lnTo>
                        <a:pt x="1049366" y="1046544"/>
                      </a:lnTo>
                      <a:lnTo>
                        <a:pt x="1079824" y="1013559"/>
                      </a:lnTo>
                      <a:lnTo>
                        <a:pt x="1107820" y="978432"/>
                      </a:lnTo>
                      <a:lnTo>
                        <a:pt x="1133222" y="941304"/>
                      </a:lnTo>
                      <a:lnTo>
                        <a:pt x="1155899" y="902316"/>
                      </a:lnTo>
                      <a:lnTo>
                        <a:pt x="1175721" y="861612"/>
                      </a:lnTo>
                      <a:lnTo>
                        <a:pt x="1192556" y="819332"/>
                      </a:lnTo>
                      <a:lnTo>
                        <a:pt x="1206274" y="775618"/>
                      </a:lnTo>
                      <a:lnTo>
                        <a:pt x="1216743" y="730613"/>
                      </a:lnTo>
                      <a:lnTo>
                        <a:pt x="1223833" y="684458"/>
                      </a:lnTo>
                      <a:lnTo>
                        <a:pt x="1227413" y="637295"/>
                      </a:lnTo>
                      <a:lnTo>
                        <a:pt x="1227351" y="589265"/>
                      </a:lnTo>
                      <a:lnTo>
                        <a:pt x="1223596" y="541383"/>
                      </a:lnTo>
                      <a:lnTo>
                        <a:pt x="1216279" y="494654"/>
                      </a:lnTo>
                      <a:lnTo>
                        <a:pt x="1205543" y="449209"/>
                      </a:lnTo>
                      <a:lnTo>
                        <a:pt x="1191530" y="405178"/>
                      </a:lnTo>
                      <a:lnTo>
                        <a:pt x="1174381" y="362694"/>
                      </a:lnTo>
                      <a:lnTo>
                        <a:pt x="1154238" y="321886"/>
                      </a:lnTo>
                      <a:lnTo>
                        <a:pt x="1131243" y="282887"/>
                      </a:lnTo>
                      <a:lnTo>
                        <a:pt x="1105538" y="245826"/>
                      </a:lnTo>
                      <a:lnTo>
                        <a:pt x="1077265" y="210835"/>
                      </a:lnTo>
                      <a:lnTo>
                        <a:pt x="1046565" y="178044"/>
                      </a:lnTo>
                      <a:lnTo>
                        <a:pt x="1013580" y="147586"/>
                      </a:lnTo>
                      <a:lnTo>
                        <a:pt x="978453" y="119590"/>
                      </a:lnTo>
                      <a:lnTo>
                        <a:pt x="941325" y="94188"/>
                      </a:lnTo>
                      <a:lnTo>
                        <a:pt x="902337" y="71511"/>
                      </a:lnTo>
                      <a:lnTo>
                        <a:pt x="861633" y="51689"/>
                      </a:lnTo>
                      <a:lnTo>
                        <a:pt x="819353" y="34854"/>
                      </a:lnTo>
                      <a:lnTo>
                        <a:pt x="775639" y="21136"/>
                      </a:lnTo>
                      <a:lnTo>
                        <a:pt x="730634" y="10667"/>
                      </a:lnTo>
                      <a:lnTo>
                        <a:pt x="684479" y="3578"/>
                      </a:lnTo>
                      <a:lnTo>
                        <a:pt x="637316" y="0"/>
                      </a:lnTo>
                      <a:close/>
                    </a:path>
                  </a:pathLst>
                </a:custGeom>
                <a:solidFill>
                  <a:srgbClr val="C7332E"/>
                </a:solidFill>
                <a:ln>
                  <a:noFill/>
                </a:ln>
              </p:spPr>
              <p:txBody>
                <a:bodyPr spcFirstLastPara="1" wrap="square" lIns="0" tIns="0" rIns="0" bIns="0" anchor="t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pic>
              <p:nvPicPr>
                <p:cNvPr id="32" name="Google Shape;235;p5">
                  <a:extLst>
                    <a:ext uri="{FF2B5EF4-FFF2-40B4-BE49-F238E27FC236}">
                      <a16:creationId xmlns:a16="http://schemas.microsoft.com/office/drawing/2014/main" id="{513D3143-B2C4-5271-B372-81CEFD4B035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3138907" y="6849507"/>
                  <a:ext cx="229824" cy="22982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3" name="Google Shape;236;p5">
                  <a:extLst>
                    <a:ext uri="{FF2B5EF4-FFF2-40B4-BE49-F238E27FC236}">
                      <a16:creationId xmlns:a16="http://schemas.microsoft.com/office/drawing/2014/main" id="{D90F024B-224A-64AA-DC50-3E4231A2C02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2875035" y="7004695"/>
                  <a:ext cx="228114" cy="22811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26" name="Google Shape;237;p5">
                <a:extLst>
                  <a:ext uri="{FF2B5EF4-FFF2-40B4-BE49-F238E27FC236}">
                    <a16:creationId xmlns:a16="http://schemas.microsoft.com/office/drawing/2014/main" id="{42C65B05-C274-83EC-9414-8C320DC0C037}"/>
                  </a:ext>
                </a:extLst>
              </p:cNvPr>
              <p:cNvGrpSpPr/>
              <p:nvPr/>
            </p:nvGrpSpPr>
            <p:grpSpPr>
              <a:xfrm>
                <a:off x="2876332" y="7308880"/>
                <a:ext cx="758866" cy="383303"/>
                <a:chOff x="2876332" y="7308880"/>
                <a:chExt cx="758866" cy="383303"/>
              </a:xfrm>
            </p:grpSpPr>
            <p:pic>
              <p:nvPicPr>
                <p:cNvPr id="28" name="Google Shape;238;p5">
                  <a:extLst>
                    <a:ext uri="{FF2B5EF4-FFF2-40B4-BE49-F238E27FC236}">
                      <a16:creationId xmlns:a16="http://schemas.microsoft.com/office/drawing/2014/main" id="{50346204-3775-0ECD-472F-DB4C69C425E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876332" y="7311129"/>
                  <a:ext cx="228115" cy="22811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9" name="Google Shape;239;p5">
                  <a:extLst>
                    <a:ext uri="{FF2B5EF4-FFF2-40B4-BE49-F238E27FC236}">
                      <a16:creationId xmlns:a16="http://schemas.microsoft.com/office/drawing/2014/main" id="{03175C65-8F20-A188-16C1-E214A88D11C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3141504" y="7462359"/>
                  <a:ext cx="229824" cy="22982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0" name="Google Shape;240;p5">
                  <a:extLst>
                    <a:ext uri="{FF2B5EF4-FFF2-40B4-BE49-F238E27FC236}">
                      <a16:creationId xmlns:a16="http://schemas.microsoft.com/office/drawing/2014/main" id="{EB35EAC8-43FC-3E2A-A65B-86F74790B306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407082" y="7308880"/>
                  <a:ext cx="228116" cy="22811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27" name="Google Shape;241;p5">
                <a:extLst>
                  <a:ext uri="{FF2B5EF4-FFF2-40B4-BE49-F238E27FC236}">
                    <a16:creationId xmlns:a16="http://schemas.microsoft.com/office/drawing/2014/main" id="{57384BEA-23AD-3972-BB9F-E02D4D5AC428}"/>
                  </a:ext>
                </a:extLst>
              </p:cNvPr>
              <p:cNvPicPr preferRelativeResize="0"/>
              <p:nvPr/>
            </p:nvPicPr>
            <p:blipFill rotWithShape="1">
              <a:blip r:embed="rId8">
                <a:alphaModFix/>
              </a:blip>
              <a:srcRect/>
              <a:stretch/>
            </p:blipFill>
            <p:spPr>
              <a:xfrm>
                <a:off x="3405787" y="7002450"/>
                <a:ext cx="228115" cy="22811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4" name="Grupo 33">
              <a:extLst>
                <a:ext uri="{FF2B5EF4-FFF2-40B4-BE49-F238E27FC236}">
                  <a16:creationId xmlns:a16="http://schemas.microsoft.com/office/drawing/2014/main" id="{DC3347DF-4930-C896-C919-0946E00387E8}"/>
                </a:ext>
              </a:extLst>
            </p:cNvPr>
            <p:cNvGrpSpPr/>
            <p:nvPr/>
          </p:nvGrpSpPr>
          <p:grpSpPr>
            <a:xfrm>
              <a:off x="18514876" y="4743942"/>
              <a:ext cx="3178448" cy="3128006"/>
              <a:chOff x="902709" y="5660291"/>
              <a:chExt cx="4702006" cy="5124401"/>
            </a:xfrm>
          </p:grpSpPr>
          <p:sp>
            <p:nvSpPr>
              <p:cNvPr id="35" name="Google Shape;228;p5">
                <a:extLst>
                  <a:ext uri="{FF2B5EF4-FFF2-40B4-BE49-F238E27FC236}">
                    <a16:creationId xmlns:a16="http://schemas.microsoft.com/office/drawing/2014/main" id="{5F26A47B-446A-8AE6-0BE7-72493D875AA4}"/>
                  </a:ext>
                </a:extLst>
              </p:cNvPr>
              <p:cNvSpPr/>
              <p:nvPr/>
            </p:nvSpPr>
            <p:spPr>
              <a:xfrm>
                <a:off x="3329510" y="6906648"/>
                <a:ext cx="2275205" cy="2435225"/>
              </a:xfrm>
              <a:custGeom>
                <a:avLst/>
                <a:gdLst/>
                <a:ahLst/>
                <a:cxnLst/>
                <a:rect l="l" t="t" r="r" b="b"/>
                <a:pathLst>
                  <a:path w="2275204" h="2435225" extrusionOk="0">
                    <a:moveTo>
                      <a:pt x="1845313" y="28"/>
                    </a:moveTo>
                    <a:lnTo>
                      <a:pt x="1797282" y="0"/>
                    </a:lnTo>
                    <a:lnTo>
                      <a:pt x="1749279" y="1230"/>
                    </a:lnTo>
                    <a:lnTo>
                      <a:pt x="1701331" y="3719"/>
                    </a:lnTo>
                    <a:lnTo>
                      <a:pt x="1653464" y="7464"/>
                    </a:lnTo>
                    <a:lnTo>
                      <a:pt x="1605705" y="12464"/>
                    </a:lnTo>
                    <a:lnTo>
                      <a:pt x="1558080" y="18716"/>
                    </a:lnTo>
                    <a:lnTo>
                      <a:pt x="1510618" y="26220"/>
                    </a:lnTo>
                    <a:lnTo>
                      <a:pt x="1463344" y="34973"/>
                    </a:lnTo>
                    <a:lnTo>
                      <a:pt x="1416286" y="44974"/>
                    </a:lnTo>
                    <a:lnTo>
                      <a:pt x="1369470" y="56222"/>
                    </a:lnTo>
                    <a:lnTo>
                      <a:pt x="1322922" y="68714"/>
                    </a:lnTo>
                    <a:lnTo>
                      <a:pt x="1276671" y="82450"/>
                    </a:lnTo>
                    <a:lnTo>
                      <a:pt x="1230742" y="97426"/>
                    </a:lnTo>
                    <a:lnTo>
                      <a:pt x="1185163" y="113643"/>
                    </a:lnTo>
                    <a:lnTo>
                      <a:pt x="1139961" y="131097"/>
                    </a:lnTo>
                    <a:lnTo>
                      <a:pt x="1095161" y="149788"/>
                    </a:lnTo>
                    <a:lnTo>
                      <a:pt x="1050791" y="169713"/>
                    </a:lnTo>
                    <a:lnTo>
                      <a:pt x="1006878" y="190872"/>
                    </a:lnTo>
                    <a:lnTo>
                      <a:pt x="963449" y="213262"/>
                    </a:lnTo>
                    <a:lnTo>
                      <a:pt x="920530" y="236882"/>
                    </a:lnTo>
                    <a:lnTo>
                      <a:pt x="878149" y="261730"/>
                    </a:lnTo>
                    <a:lnTo>
                      <a:pt x="836332" y="287805"/>
                    </a:lnTo>
                    <a:lnTo>
                      <a:pt x="795105" y="315104"/>
                    </a:lnTo>
                    <a:lnTo>
                      <a:pt x="754496" y="343627"/>
                    </a:lnTo>
                    <a:lnTo>
                      <a:pt x="714532" y="373371"/>
                    </a:lnTo>
                    <a:lnTo>
                      <a:pt x="675239" y="404335"/>
                    </a:lnTo>
                    <a:lnTo>
                      <a:pt x="636645" y="436517"/>
                    </a:lnTo>
                    <a:lnTo>
                      <a:pt x="598775" y="469916"/>
                    </a:lnTo>
                    <a:lnTo>
                      <a:pt x="561658" y="504529"/>
                    </a:lnTo>
                    <a:lnTo>
                      <a:pt x="525319" y="540356"/>
                    </a:lnTo>
                    <a:lnTo>
                      <a:pt x="489786" y="577395"/>
                    </a:lnTo>
                    <a:lnTo>
                      <a:pt x="455084" y="615643"/>
                    </a:lnTo>
                    <a:lnTo>
                      <a:pt x="421455" y="654852"/>
                    </a:lnTo>
                    <a:lnTo>
                      <a:pt x="389129" y="694736"/>
                    </a:lnTo>
                    <a:lnTo>
                      <a:pt x="358107" y="735267"/>
                    </a:lnTo>
                    <a:lnTo>
                      <a:pt x="328386" y="776419"/>
                    </a:lnTo>
                    <a:lnTo>
                      <a:pt x="299965" y="818166"/>
                    </a:lnTo>
                    <a:lnTo>
                      <a:pt x="272841" y="860479"/>
                    </a:lnTo>
                    <a:lnTo>
                      <a:pt x="247014" y="903333"/>
                    </a:lnTo>
                    <a:lnTo>
                      <a:pt x="222480" y="946701"/>
                    </a:lnTo>
                    <a:lnTo>
                      <a:pt x="199240" y="990556"/>
                    </a:lnTo>
                    <a:lnTo>
                      <a:pt x="177290" y="1034870"/>
                    </a:lnTo>
                    <a:lnTo>
                      <a:pt x="156630" y="1079618"/>
                    </a:lnTo>
                    <a:lnTo>
                      <a:pt x="137257" y="1124773"/>
                    </a:lnTo>
                    <a:lnTo>
                      <a:pt x="119170" y="1170307"/>
                    </a:lnTo>
                    <a:lnTo>
                      <a:pt x="102367" y="1216193"/>
                    </a:lnTo>
                    <a:lnTo>
                      <a:pt x="86846" y="1262406"/>
                    </a:lnTo>
                    <a:lnTo>
                      <a:pt x="72606" y="1308918"/>
                    </a:lnTo>
                    <a:lnTo>
                      <a:pt x="59645" y="1355702"/>
                    </a:lnTo>
                    <a:lnTo>
                      <a:pt x="47961" y="1402732"/>
                    </a:lnTo>
                    <a:lnTo>
                      <a:pt x="37553" y="1449980"/>
                    </a:lnTo>
                    <a:lnTo>
                      <a:pt x="28419" y="1497421"/>
                    </a:lnTo>
                    <a:lnTo>
                      <a:pt x="20556" y="1545026"/>
                    </a:lnTo>
                    <a:lnTo>
                      <a:pt x="13964" y="1592770"/>
                    </a:lnTo>
                    <a:lnTo>
                      <a:pt x="8641" y="1640625"/>
                    </a:lnTo>
                    <a:lnTo>
                      <a:pt x="4584" y="1688565"/>
                    </a:lnTo>
                    <a:lnTo>
                      <a:pt x="1793" y="1736562"/>
                    </a:lnTo>
                    <a:lnTo>
                      <a:pt x="265" y="1784591"/>
                    </a:lnTo>
                    <a:lnTo>
                      <a:pt x="0" y="1832624"/>
                    </a:lnTo>
                    <a:lnTo>
                      <a:pt x="994" y="1880634"/>
                    </a:lnTo>
                    <a:lnTo>
                      <a:pt x="3246" y="1928595"/>
                    </a:lnTo>
                    <a:lnTo>
                      <a:pt x="6755" y="1976479"/>
                    </a:lnTo>
                    <a:lnTo>
                      <a:pt x="11519" y="2024261"/>
                    </a:lnTo>
                    <a:lnTo>
                      <a:pt x="17537" y="2071912"/>
                    </a:lnTo>
                    <a:lnTo>
                      <a:pt x="24806" y="2119407"/>
                    </a:lnTo>
                    <a:lnTo>
                      <a:pt x="33324" y="2166719"/>
                    </a:lnTo>
                    <a:lnTo>
                      <a:pt x="43091" y="2213820"/>
                    </a:lnTo>
                    <a:lnTo>
                      <a:pt x="54104" y="2260684"/>
                    </a:lnTo>
                    <a:lnTo>
                      <a:pt x="66362" y="2307284"/>
                    </a:lnTo>
                    <a:lnTo>
                      <a:pt x="79862" y="2353593"/>
                    </a:lnTo>
                    <a:lnTo>
                      <a:pt x="94604" y="2399585"/>
                    </a:lnTo>
                    <a:lnTo>
                      <a:pt x="142076" y="2408476"/>
                    </a:lnTo>
                    <a:lnTo>
                      <a:pt x="189707" y="2416095"/>
                    </a:lnTo>
                    <a:lnTo>
                      <a:pt x="237472" y="2422443"/>
                    </a:lnTo>
                    <a:lnTo>
                      <a:pt x="285343" y="2427523"/>
                    </a:lnTo>
                    <a:lnTo>
                      <a:pt x="333294" y="2431336"/>
                    </a:lnTo>
                    <a:lnTo>
                      <a:pt x="381298" y="2433883"/>
                    </a:lnTo>
                    <a:lnTo>
                      <a:pt x="429328" y="2435167"/>
                    </a:lnTo>
                    <a:lnTo>
                      <a:pt x="477358" y="2435189"/>
                    </a:lnTo>
                    <a:lnTo>
                      <a:pt x="525359" y="2433951"/>
                    </a:lnTo>
                    <a:lnTo>
                      <a:pt x="573307" y="2431454"/>
                    </a:lnTo>
                    <a:lnTo>
                      <a:pt x="621173" y="2427700"/>
                    </a:lnTo>
                    <a:lnTo>
                      <a:pt x="668931" y="2422692"/>
                    </a:lnTo>
                    <a:lnTo>
                      <a:pt x="716554" y="2416430"/>
                    </a:lnTo>
                    <a:lnTo>
                      <a:pt x="764015" y="2408916"/>
                    </a:lnTo>
                    <a:lnTo>
                      <a:pt x="811288" y="2400153"/>
                    </a:lnTo>
                    <a:lnTo>
                      <a:pt x="858345" y="2390141"/>
                    </a:lnTo>
                    <a:lnTo>
                      <a:pt x="905160" y="2378883"/>
                    </a:lnTo>
                    <a:lnTo>
                      <a:pt x="951707" y="2366380"/>
                    </a:lnTo>
                    <a:lnTo>
                      <a:pt x="997957" y="2352634"/>
                    </a:lnTo>
                    <a:lnTo>
                      <a:pt x="1043885" y="2337646"/>
                    </a:lnTo>
                    <a:lnTo>
                      <a:pt x="1089463" y="2321419"/>
                    </a:lnTo>
                    <a:lnTo>
                      <a:pt x="1134665" y="2303954"/>
                    </a:lnTo>
                    <a:lnTo>
                      <a:pt x="1179463" y="2285253"/>
                    </a:lnTo>
                    <a:lnTo>
                      <a:pt x="1223832" y="2265317"/>
                    </a:lnTo>
                    <a:lnTo>
                      <a:pt x="1267744" y="2244149"/>
                    </a:lnTo>
                    <a:lnTo>
                      <a:pt x="1311173" y="2221749"/>
                    </a:lnTo>
                    <a:lnTo>
                      <a:pt x="1354090" y="2198120"/>
                    </a:lnTo>
                    <a:lnTo>
                      <a:pt x="1396471" y="2173263"/>
                    </a:lnTo>
                    <a:lnTo>
                      <a:pt x="1438288" y="2147180"/>
                    </a:lnTo>
                    <a:lnTo>
                      <a:pt x="1479513" y="2119873"/>
                    </a:lnTo>
                    <a:lnTo>
                      <a:pt x="1520121" y="2091344"/>
                    </a:lnTo>
                    <a:lnTo>
                      <a:pt x="1560085" y="2061593"/>
                    </a:lnTo>
                    <a:lnTo>
                      <a:pt x="1599376" y="2030624"/>
                    </a:lnTo>
                    <a:lnTo>
                      <a:pt x="1637970" y="1998437"/>
                    </a:lnTo>
                    <a:lnTo>
                      <a:pt x="1675839" y="1965034"/>
                    </a:lnTo>
                    <a:lnTo>
                      <a:pt x="1712956" y="1930418"/>
                    </a:lnTo>
                    <a:lnTo>
                      <a:pt x="1749294" y="1894589"/>
                    </a:lnTo>
                    <a:lnTo>
                      <a:pt x="1784826" y="1857549"/>
                    </a:lnTo>
                    <a:lnTo>
                      <a:pt x="1819527" y="1819301"/>
                    </a:lnTo>
                    <a:lnTo>
                      <a:pt x="1853148" y="1780104"/>
                    </a:lnTo>
                    <a:lnTo>
                      <a:pt x="1885466" y="1740232"/>
                    </a:lnTo>
                    <a:lnTo>
                      <a:pt x="1916481" y="1699713"/>
                    </a:lnTo>
                    <a:lnTo>
                      <a:pt x="1946196" y="1658572"/>
                    </a:lnTo>
                    <a:lnTo>
                      <a:pt x="1974613" y="1616838"/>
                    </a:lnTo>
                    <a:lnTo>
                      <a:pt x="2001732" y="1574535"/>
                    </a:lnTo>
                    <a:lnTo>
                      <a:pt x="2027556" y="1531693"/>
                    </a:lnTo>
                    <a:lnTo>
                      <a:pt x="2052087" y="1488336"/>
                    </a:lnTo>
                    <a:lnTo>
                      <a:pt x="2075325" y="1444492"/>
                    </a:lnTo>
                    <a:lnTo>
                      <a:pt x="2097273" y="1400188"/>
                    </a:lnTo>
                    <a:lnTo>
                      <a:pt x="2117933" y="1355451"/>
                    </a:lnTo>
                    <a:lnTo>
                      <a:pt x="2137305" y="1310307"/>
                    </a:lnTo>
                    <a:lnTo>
                      <a:pt x="2155393" y="1264783"/>
                    </a:lnTo>
                    <a:lnTo>
                      <a:pt x="2172197" y="1218906"/>
                    </a:lnTo>
                    <a:lnTo>
                      <a:pt x="2187719" y="1172703"/>
                    </a:lnTo>
                    <a:lnTo>
                      <a:pt x="2201960" y="1126200"/>
                    </a:lnTo>
                    <a:lnTo>
                      <a:pt x="2214923" y="1079425"/>
                    </a:lnTo>
                    <a:lnTo>
                      <a:pt x="2226610" y="1032404"/>
                    </a:lnTo>
                    <a:lnTo>
                      <a:pt x="2237021" y="985164"/>
                    </a:lnTo>
                    <a:lnTo>
                      <a:pt x="2246159" y="937731"/>
                    </a:lnTo>
                    <a:lnTo>
                      <a:pt x="2254025" y="890134"/>
                    </a:lnTo>
                    <a:lnTo>
                      <a:pt x="2260620" y="842397"/>
                    </a:lnTo>
                    <a:lnTo>
                      <a:pt x="2265948" y="794549"/>
                    </a:lnTo>
                    <a:lnTo>
                      <a:pt x="2270008" y="746616"/>
                    </a:lnTo>
                    <a:lnTo>
                      <a:pt x="2272804" y="698624"/>
                    </a:lnTo>
                    <a:lnTo>
                      <a:pt x="2274336" y="650601"/>
                    </a:lnTo>
                    <a:lnTo>
                      <a:pt x="2274606" y="602573"/>
                    </a:lnTo>
                    <a:lnTo>
                      <a:pt x="2273616" y="554568"/>
                    </a:lnTo>
                    <a:lnTo>
                      <a:pt x="2271368" y="506611"/>
                    </a:lnTo>
                    <a:lnTo>
                      <a:pt x="2267863" y="458730"/>
                    </a:lnTo>
                    <a:lnTo>
                      <a:pt x="2263104" y="410952"/>
                    </a:lnTo>
                    <a:lnTo>
                      <a:pt x="2257090" y="363303"/>
                    </a:lnTo>
                    <a:lnTo>
                      <a:pt x="2249826" y="315811"/>
                    </a:lnTo>
                    <a:lnTo>
                      <a:pt x="2241311" y="268501"/>
                    </a:lnTo>
                    <a:lnTo>
                      <a:pt x="2231548" y="221401"/>
                    </a:lnTo>
                    <a:lnTo>
                      <a:pt x="2220538" y="174538"/>
                    </a:lnTo>
                    <a:lnTo>
                      <a:pt x="2208284" y="127938"/>
                    </a:lnTo>
                    <a:lnTo>
                      <a:pt x="2194786" y="81628"/>
                    </a:lnTo>
                    <a:lnTo>
                      <a:pt x="2180047" y="35635"/>
                    </a:lnTo>
                    <a:lnTo>
                      <a:pt x="2132574" y="26743"/>
                    </a:lnTo>
                    <a:lnTo>
                      <a:pt x="2084941" y="19122"/>
                    </a:lnTo>
                    <a:lnTo>
                      <a:pt x="2037175" y="12771"/>
                    </a:lnTo>
                    <a:lnTo>
                      <a:pt x="1989302" y="7688"/>
                    </a:lnTo>
                    <a:lnTo>
                      <a:pt x="1941349" y="3871"/>
                    </a:lnTo>
                    <a:lnTo>
                      <a:pt x="1893344" y="1318"/>
                    </a:lnTo>
                    <a:lnTo>
                      <a:pt x="1845313" y="28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6" name="Google Shape;229;p5">
                <a:extLst>
                  <a:ext uri="{FF2B5EF4-FFF2-40B4-BE49-F238E27FC236}">
                    <a16:creationId xmlns:a16="http://schemas.microsoft.com/office/drawing/2014/main" id="{DC371FBF-6DFF-9212-B2A9-6A3A72ACD124}"/>
                  </a:ext>
                </a:extLst>
              </p:cNvPr>
              <p:cNvSpPr/>
              <p:nvPr/>
            </p:nvSpPr>
            <p:spPr>
              <a:xfrm>
                <a:off x="3296663" y="9556602"/>
                <a:ext cx="1228090" cy="1228090"/>
              </a:xfrm>
              <a:custGeom>
                <a:avLst/>
                <a:gdLst/>
                <a:ahLst/>
                <a:cxnLst/>
                <a:rect l="l" t="t" r="r" b="b"/>
                <a:pathLst>
                  <a:path w="1228089" h="1228090" extrusionOk="0">
                    <a:moveTo>
                      <a:pt x="634985" y="0"/>
                    </a:moveTo>
                    <a:lnTo>
                      <a:pt x="589882" y="145"/>
                    </a:lnTo>
                    <a:lnTo>
                      <a:pt x="545027" y="3579"/>
                    </a:lnTo>
                    <a:lnTo>
                      <a:pt x="500609" y="10260"/>
                    </a:lnTo>
                    <a:lnTo>
                      <a:pt x="456815" y="20146"/>
                    </a:lnTo>
                    <a:lnTo>
                      <a:pt x="413834" y="33193"/>
                    </a:lnTo>
                    <a:lnTo>
                      <a:pt x="371854" y="49360"/>
                    </a:lnTo>
                    <a:lnTo>
                      <a:pt x="331063" y="68604"/>
                    </a:lnTo>
                    <a:lnTo>
                      <a:pt x="291651" y="90881"/>
                    </a:lnTo>
                    <a:lnTo>
                      <a:pt x="253804" y="116151"/>
                    </a:lnTo>
                    <a:lnTo>
                      <a:pt x="217712" y="144369"/>
                    </a:lnTo>
                    <a:lnTo>
                      <a:pt x="183563" y="175495"/>
                    </a:lnTo>
                    <a:lnTo>
                      <a:pt x="151545" y="209484"/>
                    </a:lnTo>
                    <a:lnTo>
                      <a:pt x="121846" y="246295"/>
                    </a:lnTo>
                    <a:lnTo>
                      <a:pt x="94655" y="285886"/>
                    </a:lnTo>
                    <a:lnTo>
                      <a:pt x="70584" y="327449"/>
                    </a:lnTo>
                    <a:lnTo>
                      <a:pt x="50101" y="370084"/>
                    </a:lnTo>
                    <a:lnTo>
                      <a:pt x="33161" y="413601"/>
                    </a:lnTo>
                    <a:lnTo>
                      <a:pt x="19724" y="457811"/>
                    </a:lnTo>
                    <a:lnTo>
                      <a:pt x="9747" y="502528"/>
                    </a:lnTo>
                    <a:lnTo>
                      <a:pt x="3186" y="547562"/>
                    </a:lnTo>
                    <a:lnTo>
                      <a:pt x="0" y="592725"/>
                    </a:lnTo>
                    <a:lnTo>
                      <a:pt x="145" y="637828"/>
                    </a:lnTo>
                    <a:lnTo>
                      <a:pt x="3580" y="682684"/>
                    </a:lnTo>
                    <a:lnTo>
                      <a:pt x="10261" y="727104"/>
                    </a:lnTo>
                    <a:lnTo>
                      <a:pt x="20147" y="770899"/>
                    </a:lnTo>
                    <a:lnTo>
                      <a:pt x="33194" y="813882"/>
                    </a:lnTo>
                    <a:lnTo>
                      <a:pt x="49361" y="855864"/>
                    </a:lnTo>
                    <a:lnTo>
                      <a:pt x="68603" y="896656"/>
                    </a:lnTo>
                    <a:lnTo>
                      <a:pt x="90880" y="936070"/>
                    </a:lnTo>
                    <a:lnTo>
                      <a:pt x="116149" y="973918"/>
                    </a:lnTo>
                    <a:lnTo>
                      <a:pt x="144366" y="1010012"/>
                    </a:lnTo>
                    <a:lnTo>
                      <a:pt x="175490" y="1044163"/>
                    </a:lnTo>
                    <a:lnTo>
                      <a:pt x="209478" y="1076183"/>
                    </a:lnTo>
                    <a:lnTo>
                      <a:pt x="246287" y="1105883"/>
                    </a:lnTo>
                    <a:lnTo>
                      <a:pt x="285874" y="1133075"/>
                    </a:lnTo>
                    <a:lnTo>
                      <a:pt x="327438" y="1157142"/>
                    </a:lnTo>
                    <a:lnTo>
                      <a:pt x="370072" y="1177623"/>
                    </a:lnTo>
                    <a:lnTo>
                      <a:pt x="413589" y="1194559"/>
                    </a:lnTo>
                    <a:lnTo>
                      <a:pt x="457800" y="1207994"/>
                    </a:lnTo>
                    <a:lnTo>
                      <a:pt x="502517" y="1217970"/>
                    </a:lnTo>
                    <a:lnTo>
                      <a:pt x="547551" y="1224529"/>
                    </a:lnTo>
                    <a:lnTo>
                      <a:pt x="592713" y="1227715"/>
                    </a:lnTo>
                    <a:lnTo>
                      <a:pt x="637817" y="1227568"/>
                    </a:lnTo>
                    <a:lnTo>
                      <a:pt x="682673" y="1224133"/>
                    </a:lnTo>
                    <a:lnTo>
                      <a:pt x="727093" y="1217451"/>
                    </a:lnTo>
                    <a:lnTo>
                      <a:pt x="770888" y="1207565"/>
                    </a:lnTo>
                    <a:lnTo>
                      <a:pt x="813871" y="1194518"/>
                    </a:lnTo>
                    <a:lnTo>
                      <a:pt x="855852" y="1178351"/>
                    </a:lnTo>
                    <a:lnTo>
                      <a:pt x="896645" y="1159108"/>
                    </a:lnTo>
                    <a:lnTo>
                      <a:pt x="936059" y="1136830"/>
                    </a:lnTo>
                    <a:lnTo>
                      <a:pt x="973907" y="1111561"/>
                    </a:lnTo>
                    <a:lnTo>
                      <a:pt x="1010001" y="1083342"/>
                    </a:lnTo>
                    <a:lnTo>
                      <a:pt x="1044152" y="1052217"/>
                    </a:lnTo>
                    <a:lnTo>
                      <a:pt x="1076172" y="1018228"/>
                    </a:lnTo>
                    <a:lnTo>
                      <a:pt x="1105872" y="981417"/>
                    </a:lnTo>
                    <a:lnTo>
                      <a:pt x="1133064" y="941827"/>
                    </a:lnTo>
                    <a:lnTo>
                      <a:pt x="1157131" y="900266"/>
                    </a:lnTo>
                    <a:lnTo>
                      <a:pt x="1177612" y="857634"/>
                    </a:lnTo>
                    <a:lnTo>
                      <a:pt x="1194548" y="814119"/>
                    </a:lnTo>
                    <a:lnTo>
                      <a:pt x="1207983" y="769910"/>
                    </a:lnTo>
                    <a:lnTo>
                      <a:pt x="1217959" y="725195"/>
                    </a:lnTo>
                    <a:lnTo>
                      <a:pt x="1224518" y="680163"/>
                    </a:lnTo>
                    <a:lnTo>
                      <a:pt x="1227704" y="635001"/>
                    </a:lnTo>
                    <a:lnTo>
                      <a:pt x="1227558" y="589899"/>
                    </a:lnTo>
                    <a:lnTo>
                      <a:pt x="1224123" y="545044"/>
                    </a:lnTo>
                    <a:lnTo>
                      <a:pt x="1217441" y="500625"/>
                    </a:lnTo>
                    <a:lnTo>
                      <a:pt x="1207555" y="456831"/>
                    </a:lnTo>
                    <a:lnTo>
                      <a:pt x="1194508" y="413848"/>
                    </a:lnTo>
                    <a:lnTo>
                      <a:pt x="1178342" y="371867"/>
                    </a:lnTo>
                    <a:lnTo>
                      <a:pt x="1159099" y="331076"/>
                    </a:lnTo>
                    <a:lnTo>
                      <a:pt x="1136822" y="291662"/>
                    </a:lnTo>
                    <a:lnTo>
                      <a:pt x="1111554" y="253814"/>
                    </a:lnTo>
                    <a:lnTo>
                      <a:pt x="1083336" y="217720"/>
                    </a:lnTo>
                    <a:lnTo>
                      <a:pt x="1052212" y="183569"/>
                    </a:lnTo>
                    <a:lnTo>
                      <a:pt x="1018224" y="151550"/>
                    </a:lnTo>
                    <a:lnTo>
                      <a:pt x="981414" y="121849"/>
                    </a:lnTo>
                    <a:lnTo>
                      <a:pt x="941825" y="94657"/>
                    </a:lnTo>
                    <a:lnTo>
                      <a:pt x="900260" y="70586"/>
                    </a:lnTo>
                    <a:lnTo>
                      <a:pt x="857625" y="50102"/>
                    </a:lnTo>
                    <a:lnTo>
                      <a:pt x="814108" y="33163"/>
                    </a:lnTo>
                    <a:lnTo>
                      <a:pt x="769897" y="19725"/>
                    </a:lnTo>
                    <a:lnTo>
                      <a:pt x="725180" y="9747"/>
                    </a:lnTo>
                    <a:lnTo>
                      <a:pt x="680147" y="3186"/>
                    </a:lnTo>
                    <a:lnTo>
                      <a:pt x="634985" y="0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230;p5">
                <a:extLst>
                  <a:ext uri="{FF2B5EF4-FFF2-40B4-BE49-F238E27FC236}">
                    <a16:creationId xmlns:a16="http://schemas.microsoft.com/office/drawing/2014/main" id="{2B1505F9-7F12-5A86-03EB-63E3CC9509CC}"/>
                  </a:ext>
                </a:extLst>
              </p:cNvPr>
              <p:cNvSpPr/>
              <p:nvPr/>
            </p:nvSpPr>
            <p:spPr>
              <a:xfrm>
                <a:off x="3296808" y="5660291"/>
                <a:ext cx="1227455" cy="1227455"/>
              </a:xfrm>
              <a:custGeom>
                <a:avLst/>
                <a:gdLst/>
                <a:ahLst/>
                <a:cxnLst/>
                <a:rect l="l" t="t" r="r" b="b"/>
                <a:pathLst>
                  <a:path w="1227454" h="1227454" extrusionOk="0">
                    <a:moveTo>
                      <a:pt x="638126" y="62"/>
                    </a:moveTo>
                    <a:lnTo>
                      <a:pt x="590096" y="0"/>
                    </a:lnTo>
                    <a:lnTo>
                      <a:pt x="542933" y="3578"/>
                    </a:lnTo>
                    <a:lnTo>
                      <a:pt x="496778" y="10667"/>
                    </a:lnTo>
                    <a:lnTo>
                      <a:pt x="451773" y="21136"/>
                    </a:lnTo>
                    <a:lnTo>
                      <a:pt x="408059" y="34854"/>
                    </a:lnTo>
                    <a:lnTo>
                      <a:pt x="365779" y="51689"/>
                    </a:lnTo>
                    <a:lnTo>
                      <a:pt x="325075" y="71511"/>
                    </a:lnTo>
                    <a:lnTo>
                      <a:pt x="286087" y="94188"/>
                    </a:lnTo>
                    <a:lnTo>
                      <a:pt x="248959" y="119590"/>
                    </a:lnTo>
                    <a:lnTo>
                      <a:pt x="213832" y="147586"/>
                    </a:lnTo>
                    <a:lnTo>
                      <a:pt x="180847" y="178044"/>
                    </a:lnTo>
                    <a:lnTo>
                      <a:pt x="150147" y="210835"/>
                    </a:lnTo>
                    <a:lnTo>
                      <a:pt x="121874" y="245826"/>
                    </a:lnTo>
                    <a:lnTo>
                      <a:pt x="96169" y="282887"/>
                    </a:lnTo>
                    <a:lnTo>
                      <a:pt x="73174" y="321886"/>
                    </a:lnTo>
                    <a:lnTo>
                      <a:pt x="53031" y="362694"/>
                    </a:lnTo>
                    <a:lnTo>
                      <a:pt x="35882" y="405178"/>
                    </a:lnTo>
                    <a:lnTo>
                      <a:pt x="21869" y="449209"/>
                    </a:lnTo>
                    <a:lnTo>
                      <a:pt x="11133" y="494654"/>
                    </a:lnTo>
                    <a:lnTo>
                      <a:pt x="3816" y="541383"/>
                    </a:lnTo>
                    <a:lnTo>
                      <a:pt x="61" y="589265"/>
                    </a:lnTo>
                    <a:lnTo>
                      <a:pt x="0" y="637295"/>
                    </a:lnTo>
                    <a:lnTo>
                      <a:pt x="3579" y="684458"/>
                    </a:lnTo>
                    <a:lnTo>
                      <a:pt x="10669" y="730613"/>
                    </a:lnTo>
                    <a:lnTo>
                      <a:pt x="21138" y="775618"/>
                    </a:lnTo>
                    <a:lnTo>
                      <a:pt x="34856" y="819332"/>
                    </a:lnTo>
                    <a:lnTo>
                      <a:pt x="51691" y="861612"/>
                    </a:lnTo>
                    <a:lnTo>
                      <a:pt x="71513" y="902316"/>
                    </a:lnTo>
                    <a:lnTo>
                      <a:pt x="94190" y="941304"/>
                    </a:lnTo>
                    <a:lnTo>
                      <a:pt x="119592" y="978432"/>
                    </a:lnTo>
                    <a:lnTo>
                      <a:pt x="147588" y="1013559"/>
                    </a:lnTo>
                    <a:lnTo>
                      <a:pt x="178046" y="1046544"/>
                    </a:lnTo>
                    <a:lnTo>
                      <a:pt x="210836" y="1077244"/>
                    </a:lnTo>
                    <a:lnTo>
                      <a:pt x="245826" y="1105517"/>
                    </a:lnTo>
                    <a:lnTo>
                      <a:pt x="282887" y="1131222"/>
                    </a:lnTo>
                    <a:lnTo>
                      <a:pt x="321886" y="1154217"/>
                    </a:lnTo>
                    <a:lnTo>
                      <a:pt x="362693" y="1174360"/>
                    </a:lnTo>
                    <a:lnTo>
                      <a:pt x="405177" y="1191510"/>
                    </a:lnTo>
                    <a:lnTo>
                      <a:pt x="449207" y="1205523"/>
                    </a:lnTo>
                    <a:lnTo>
                      <a:pt x="494652" y="1216259"/>
                    </a:lnTo>
                    <a:lnTo>
                      <a:pt x="541381" y="1223575"/>
                    </a:lnTo>
                    <a:lnTo>
                      <a:pt x="589263" y="1227331"/>
                    </a:lnTo>
                    <a:lnTo>
                      <a:pt x="637294" y="1227394"/>
                    </a:lnTo>
                    <a:lnTo>
                      <a:pt x="684458" y="1223815"/>
                    </a:lnTo>
                    <a:lnTo>
                      <a:pt x="730615" y="1216726"/>
                    </a:lnTo>
                    <a:lnTo>
                      <a:pt x="775621" y="1206257"/>
                    </a:lnTo>
                    <a:lnTo>
                      <a:pt x="819336" y="1192539"/>
                    </a:lnTo>
                    <a:lnTo>
                      <a:pt x="861618" y="1175704"/>
                    </a:lnTo>
                    <a:lnTo>
                      <a:pt x="902324" y="1155882"/>
                    </a:lnTo>
                    <a:lnTo>
                      <a:pt x="941312" y="1133205"/>
                    </a:lnTo>
                    <a:lnTo>
                      <a:pt x="978442" y="1107803"/>
                    </a:lnTo>
                    <a:lnTo>
                      <a:pt x="1013570" y="1079807"/>
                    </a:lnTo>
                    <a:lnTo>
                      <a:pt x="1046556" y="1049349"/>
                    </a:lnTo>
                    <a:lnTo>
                      <a:pt x="1077257" y="1016558"/>
                    </a:lnTo>
                    <a:lnTo>
                      <a:pt x="1105531" y="981567"/>
                    </a:lnTo>
                    <a:lnTo>
                      <a:pt x="1131237" y="944506"/>
                    </a:lnTo>
                    <a:lnTo>
                      <a:pt x="1154233" y="905507"/>
                    </a:lnTo>
                    <a:lnTo>
                      <a:pt x="1174377" y="864699"/>
                    </a:lnTo>
                    <a:lnTo>
                      <a:pt x="1191526" y="822215"/>
                    </a:lnTo>
                    <a:lnTo>
                      <a:pt x="1205540" y="778184"/>
                    </a:lnTo>
                    <a:lnTo>
                      <a:pt x="1216276" y="732739"/>
                    </a:lnTo>
                    <a:lnTo>
                      <a:pt x="1223593" y="686010"/>
                    </a:lnTo>
                    <a:lnTo>
                      <a:pt x="1227348" y="638128"/>
                    </a:lnTo>
                    <a:lnTo>
                      <a:pt x="1227413" y="590098"/>
                    </a:lnTo>
                    <a:lnTo>
                      <a:pt x="1223835" y="542935"/>
                    </a:lnTo>
                    <a:lnTo>
                      <a:pt x="1216746" y="496780"/>
                    </a:lnTo>
                    <a:lnTo>
                      <a:pt x="1206277" y="451775"/>
                    </a:lnTo>
                    <a:lnTo>
                      <a:pt x="1192559" y="408061"/>
                    </a:lnTo>
                    <a:lnTo>
                      <a:pt x="1175723" y="365781"/>
                    </a:lnTo>
                    <a:lnTo>
                      <a:pt x="1155900" y="325077"/>
                    </a:lnTo>
                    <a:lnTo>
                      <a:pt x="1133221" y="286089"/>
                    </a:lnTo>
                    <a:lnTo>
                      <a:pt x="1107818" y="248961"/>
                    </a:lnTo>
                    <a:lnTo>
                      <a:pt x="1079820" y="213834"/>
                    </a:lnTo>
                    <a:lnTo>
                      <a:pt x="1049360" y="180849"/>
                    </a:lnTo>
                    <a:lnTo>
                      <a:pt x="1016568" y="150149"/>
                    </a:lnTo>
                    <a:lnTo>
                      <a:pt x="981575" y="121876"/>
                    </a:lnTo>
                    <a:lnTo>
                      <a:pt x="944512" y="96171"/>
                    </a:lnTo>
                    <a:lnTo>
                      <a:pt x="905511" y="73176"/>
                    </a:lnTo>
                    <a:lnTo>
                      <a:pt x="864702" y="53033"/>
                    </a:lnTo>
                    <a:lnTo>
                      <a:pt x="822216" y="35883"/>
                    </a:lnTo>
                    <a:lnTo>
                      <a:pt x="778184" y="21870"/>
                    </a:lnTo>
                    <a:lnTo>
                      <a:pt x="732738" y="11134"/>
                    </a:lnTo>
                    <a:lnTo>
                      <a:pt x="686008" y="3818"/>
                    </a:lnTo>
                    <a:lnTo>
                      <a:pt x="638126" y="62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231;p5">
                <a:extLst>
                  <a:ext uri="{FF2B5EF4-FFF2-40B4-BE49-F238E27FC236}">
                    <a16:creationId xmlns:a16="http://schemas.microsoft.com/office/drawing/2014/main" id="{63CF5FDA-809B-E6C2-F981-06F38CE61D4B}"/>
                  </a:ext>
                </a:extLst>
              </p:cNvPr>
              <p:cNvSpPr/>
              <p:nvPr/>
            </p:nvSpPr>
            <p:spPr>
              <a:xfrm>
                <a:off x="902709" y="6906648"/>
                <a:ext cx="2275205" cy="2435225"/>
              </a:xfrm>
              <a:custGeom>
                <a:avLst/>
                <a:gdLst/>
                <a:ahLst/>
                <a:cxnLst/>
                <a:rect l="l" t="t" r="r" b="b"/>
                <a:pathLst>
                  <a:path w="2275205" h="2435225" extrusionOk="0">
                    <a:moveTo>
                      <a:pt x="477324" y="0"/>
                    </a:moveTo>
                    <a:lnTo>
                      <a:pt x="429293" y="28"/>
                    </a:lnTo>
                    <a:lnTo>
                      <a:pt x="381262" y="1318"/>
                    </a:lnTo>
                    <a:lnTo>
                      <a:pt x="333257" y="3871"/>
                    </a:lnTo>
                    <a:lnTo>
                      <a:pt x="285304" y="7688"/>
                    </a:lnTo>
                    <a:lnTo>
                      <a:pt x="237431" y="12771"/>
                    </a:lnTo>
                    <a:lnTo>
                      <a:pt x="189665" y="19122"/>
                    </a:lnTo>
                    <a:lnTo>
                      <a:pt x="142032" y="26743"/>
                    </a:lnTo>
                    <a:lnTo>
                      <a:pt x="94559" y="35635"/>
                    </a:lnTo>
                    <a:lnTo>
                      <a:pt x="79820" y="81628"/>
                    </a:lnTo>
                    <a:lnTo>
                      <a:pt x="66322" y="127938"/>
                    </a:lnTo>
                    <a:lnTo>
                      <a:pt x="54067" y="174538"/>
                    </a:lnTo>
                    <a:lnTo>
                      <a:pt x="43058" y="221401"/>
                    </a:lnTo>
                    <a:lnTo>
                      <a:pt x="33295" y="268501"/>
                    </a:lnTo>
                    <a:lnTo>
                      <a:pt x="24780" y="315811"/>
                    </a:lnTo>
                    <a:lnTo>
                      <a:pt x="17515" y="363303"/>
                    </a:lnTo>
                    <a:lnTo>
                      <a:pt x="11502" y="410952"/>
                    </a:lnTo>
                    <a:lnTo>
                      <a:pt x="6742" y="458730"/>
                    </a:lnTo>
                    <a:lnTo>
                      <a:pt x="3237" y="506611"/>
                    </a:lnTo>
                    <a:lnTo>
                      <a:pt x="989" y="554568"/>
                    </a:lnTo>
                    <a:lnTo>
                      <a:pt x="0" y="602573"/>
                    </a:lnTo>
                    <a:lnTo>
                      <a:pt x="270" y="650601"/>
                    </a:lnTo>
                    <a:lnTo>
                      <a:pt x="1802" y="698624"/>
                    </a:lnTo>
                    <a:lnTo>
                      <a:pt x="4597" y="746616"/>
                    </a:lnTo>
                    <a:lnTo>
                      <a:pt x="8658" y="794549"/>
                    </a:lnTo>
                    <a:lnTo>
                      <a:pt x="13985" y="842397"/>
                    </a:lnTo>
                    <a:lnTo>
                      <a:pt x="20581" y="890134"/>
                    </a:lnTo>
                    <a:lnTo>
                      <a:pt x="28447" y="937731"/>
                    </a:lnTo>
                    <a:lnTo>
                      <a:pt x="37584" y="985164"/>
                    </a:lnTo>
                    <a:lnTo>
                      <a:pt x="47996" y="1032404"/>
                    </a:lnTo>
                    <a:lnTo>
                      <a:pt x="59682" y="1079425"/>
                    </a:lnTo>
                    <a:lnTo>
                      <a:pt x="72645" y="1126200"/>
                    </a:lnTo>
                    <a:lnTo>
                      <a:pt x="86887" y="1172703"/>
                    </a:lnTo>
                    <a:lnTo>
                      <a:pt x="102409" y="1218906"/>
                    </a:lnTo>
                    <a:lnTo>
                      <a:pt x="119213" y="1264783"/>
                    </a:lnTo>
                    <a:lnTo>
                      <a:pt x="137300" y="1310307"/>
                    </a:lnTo>
                    <a:lnTo>
                      <a:pt x="156673" y="1355451"/>
                    </a:lnTo>
                    <a:lnTo>
                      <a:pt x="177332" y="1400188"/>
                    </a:lnTo>
                    <a:lnTo>
                      <a:pt x="199281" y="1444492"/>
                    </a:lnTo>
                    <a:lnTo>
                      <a:pt x="222519" y="1488336"/>
                    </a:lnTo>
                    <a:lnTo>
                      <a:pt x="247050" y="1531693"/>
                    </a:lnTo>
                    <a:lnTo>
                      <a:pt x="272874" y="1574535"/>
                    </a:lnTo>
                    <a:lnTo>
                      <a:pt x="299993" y="1616838"/>
                    </a:lnTo>
                    <a:lnTo>
                      <a:pt x="328409" y="1658572"/>
                    </a:lnTo>
                    <a:lnTo>
                      <a:pt x="358125" y="1699713"/>
                    </a:lnTo>
                    <a:lnTo>
                      <a:pt x="389140" y="1740232"/>
                    </a:lnTo>
                    <a:lnTo>
                      <a:pt x="421458" y="1780104"/>
                    </a:lnTo>
                    <a:lnTo>
                      <a:pt x="455079" y="1819301"/>
                    </a:lnTo>
                    <a:lnTo>
                      <a:pt x="489779" y="1857549"/>
                    </a:lnTo>
                    <a:lnTo>
                      <a:pt x="525312" y="1894589"/>
                    </a:lnTo>
                    <a:lnTo>
                      <a:pt x="561650" y="1930418"/>
                    </a:lnTo>
                    <a:lnTo>
                      <a:pt x="598767" y="1965034"/>
                    </a:lnTo>
                    <a:lnTo>
                      <a:pt x="636635" y="1998437"/>
                    </a:lnTo>
                    <a:lnTo>
                      <a:pt x="675229" y="2030624"/>
                    </a:lnTo>
                    <a:lnTo>
                      <a:pt x="714521" y="2061593"/>
                    </a:lnTo>
                    <a:lnTo>
                      <a:pt x="754484" y="2091344"/>
                    </a:lnTo>
                    <a:lnTo>
                      <a:pt x="795092" y="2119873"/>
                    </a:lnTo>
                    <a:lnTo>
                      <a:pt x="836318" y="2147180"/>
                    </a:lnTo>
                    <a:lnTo>
                      <a:pt x="878135" y="2173263"/>
                    </a:lnTo>
                    <a:lnTo>
                      <a:pt x="920515" y="2198120"/>
                    </a:lnTo>
                    <a:lnTo>
                      <a:pt x="963433" y="2221749"/>
                    </a:lnTo>
                    <a:lnTo>
                      <a:pt x="1006861" y="2244149"/>
                    </a:lnTo>
                    <a:lnTo>
                      <a:pt x="1050773" y="2265317"/>
                    </a:lnTo>
                    <a:lnTo>
                      <a:pt x="1095142" y="2285253"/>
                    </a:lnTo>
                    <a:lnTo>
                      <a:pt x="1139941" y="2303954"/>
                    </a:lnTo>
                    <a:lnTo>
                      <a:pt x="1185143" y="2321419"/>
                    </a:lnTo>
                    <a:lnTo>
                      <a:pt x="1230721" y="2337646"/>
                    </a:lnTo>
                    <a:lnTo>
                      <a:pt x="1276649" y="2352634"/>
                    </a:lnTo>
                    <a:lnTo>
                      <a:pt x="1322899" y="2366380"/>
                    </a:lnTo>
                    <a:lnTo>
                      <a:pt x="1369445" y="2378883"/>
                    </a:lnTo>
                    <a:lnTo>
                      <a:pt x="1416260" y="2390141"/>
                    </a:lnTo>
                    <a:lnTo>
                      <a:pt x="1463318" y="2400153"/>
                    </a:lnTo>
                    <a:lnTo>
                      <a:pt x="1510591" y="2408916"/>
                    </a:lnTo>
                    <a:lnTo>
                      <a:pt x="1558052" y="2416430"/>
                    </a:lnTo>
                    <a:lnTo>
                      <a:pt x="1605675" y="2422692"/>
                    </a:lnTo>
                    <a:lnTo>
                      <a:pt x="1653433" y="2427700"/>
                    </a:lnTo>
                    <a:lnTo>
                      <a:pt x="1701299" y="2431454"/>
                    </a:lnTo>
                    <a:lnTo>
                      <a:pt x="1749246" y="2433951"/>
                    </a:lnTo>
                    <a:lnTo>
                      <a:pt x="1797248" y="2435189"/>
                    </a:lnTo>
                    <a:lnTo>
                      <a:pt x="1845277" y="2435167"/>
                    </a:lnTo>
                    <a:lnTo>
                      <a:pt x="1893307" y="2433883"/>
                    </a:lnTo>
                    <a:lnTo>
                      <a:pt x="1941311" y="2431336"/>
                    </a:lnTo>
                    <a:lnTo>
                      <a:pt x="1989262" y="2427523"/>
                    </a:lnTo>
                    <a:lnTo>
                      <a:pt x="2037134" y="2422443"/>
                    </a:lnTo>
                    <a:lnTo>
                      <a:pt x="2084898" y="2416095"/>
                    </a:lnTo>
                    <a:lnTo>
                      <a:pt x="2132530" y="2408476"/>
                    </a:lnTo>
                    <a:lnTo>
                      <a:pt x="2180001" y="2399585"/>
                    </a:lnTo>
                    <a:lnTo>
                      <a:pt x="2194743" y="2353593"/>
                    </a:lnTo>
                    <a:lnTo>
                      <a:pt x="2208244" y="2307284"/>
                    </a:lnTo>
                    <a:lnTo>
                      <a:pt x="2220502" y="2260684"/>
                    </a:lnTo>
                    <a:lnTo>
                      <a:pt x="2231515" y="2213820"/>
                    </a:lnTo>
                    <a:lnTo>
                      <a:pt x="2241281" y="2166719"/>
                    </a:lnTo>
                    <a:lnTo>
                      <a:pt x="2249800" y="2119407"/>
                    </a:lnTo>
                    <a:lnTo>
                      <a:pt x="2257069" y="2071912"/>
                    </a:lnTo>
                    <a:lnTo>
                      <a:pt x="2263086" y="2024261"/>
                    </a:lnTo>
                    <a:lnTo>
                      <a:pt x="2267850" y="1976479"/>
                    </a:lnTo>
                    <a:lnTo>
                      <a:pt x="2271359" y="1928595"/>
                    </a:lnTo>
                    <a:lnTo>
                      <a:pt x="2273612" y="1880634"/>
                    </a:lnTo>
                    <a:lnTo>
                      <a:pt x="2274606" y="1832624"/>
                    </a:lnTo>
                    <a:lnTo>
                      <a:pt x="2274340" y="1784591"/>
                    </a:lnTo>
                    <a:lnTo>
                      <a:pt x="2272812" y="1736562"/>
                    </a:lnTo>
                    <a:lnTo>
                      <a:pt x="2270021" y="1688565"/>
                    </a:lnTo>
                    <a:lnTo>
                      <a:pt x="2265965" y="1640625"/>
                    </a:lnTo>
                    <a:lnTo>
                      <a:pt x="2260641" y="1592770"/>
                    </a:lnTo>
                    <a:lnTo>
                      <a:pt x="2254049" y="1545026"/>
                    </a:lnTo>
                    <a:lnTo>
                      <a:pt x="2246187" y="1497421"/>
                    </a:lnTo>
                    <a:lnTo>
                      <a:pt x="2237052" y="1449980"/>
                    </a:lnTo>
                    <a:lnTo>
                      <a:pt x="2226644" y="1402732"/>
                    </a:lnTo>
                    <a:lnTo>
                      <a:pt x="2214960" y="1355702"/>
                    </a:lnTo>
                    <a:lnTo>
                      <a:pt x="2201999" y="1308918"/>
                    </a:lnTo>
                    <a:lnTo>
                      <a:pt x="2187759" y="1262406"/>
                    </a:lnTo>
                    <a:lnTo>
                      <a:pt x="2172239" y="1216193"/>
                    </a:lnTo>
                    <a:lnTo>
                      <a:pt x="2155436" y="1170307"/>
                    </a:lnTo>
                    <a:lnTo>
                      <a:pt x="2137349" y="1124773"/>
                    </a:lnTo>
                    <a:lnTo>
                      <a:pt x="2117976" y="1079618"/>
                    </a:lnTo>
                    <a:lnTo>
                      <a:pt x="2097315" y="1034870"/>
                    </a:lnTo>
                    <a:lnTo>
                      <a:pt x="2075366" y="990556"/>
                    </a:lnTo>
                    <a:lnTo>
                      <a:pt x="2052125" y="946701"/>
                    </a:lnTo>
                    <a:lnTo>
                      <a:pt x="2027592" y="903333"/>
                    </a:lnTo>
                    <a:lnTo>
                      <a:pt x="2001765" y="860479"/>
                    </a:lnTo>
                    <a:lnTo>
                      <a:pt x="1974641" y="818166"/>
                    </a:lnTo>
                    <a:lnTo>
                      <a:pt x="1946219" y="776419"/>
                    </a:lnTo>
                    <a:lnTo>
                      <a:pt x="1916498" y="735267"/>
                    </a:lnTo>
                    <a:lnTo>
                      <a:pt x="1885476" y="694736"/>
                    </a:lnTo>
                    <a:lnTo>
                      <a:pt x="1853151" y="654852"/>
                    </a:lnTo>
                    <a:lnTo>
                      <a:pt x="1819521" y="615643"/>
                    </a:lnTo>
                    <a:lnTo>
                      <a:pt x="1784820" y="577395"/>
                    </a:lnTo>
                    <a:lnTo>
                      <a:pt x="1749287" y="540356"/>
                    </a:lnTo>
                    <a:lnTo>
                      <a:pt x="1712948" y="504529"/>
                    </a:lnTo>
                    <a:lnTo>
                      <a:pt x="1675830" y="469916"/>
                    </a:lnTo>
                    <a:lnTo>
                      <a:pt x="1637961" y="436517"/>
                    </a:lnTo>
                    <a:lnTo>
                      <a:pt x="1599366" y="404335"/>
                    </a:lnTo>
                    <a:lnTo>
                      <a:pt x="1560073" y="373371"/>
                    </a:lnTo>
                    <a:lnTo>
                      <a:pt x="1520109" y="343627"/>
                    </a:lnTo>
                    <a:lnTo>
                      <a:pt x="1479501" y="315104"/>
                    </a:lnTo>
                    <a:lnTo>
                      <a:pt x="1438274" y="287805"/>
                    </a:lnTo>
                    <a:lnTo>
                      <a:pt x="1396457" y="261730"/>
                    </a:lnTo>
                    <a:lnTo>
                      <a:pt x="1354075" y="236882"/>
                    </a:lnTo>
                    <a:lnTo>
                      <a:pt x="1311156" y="213262"/>
                    </a:lnTo>
                    <a:lnTo>
                      <a:pt x="1267727" y="190872"/>
                    </a:lnTo>
                    <a:lnTo>
                      <a:pt x="1223814" y="169713"/>
                    </a:lnTo>
                    <a:lnTo>
                      <a:pt x="1179445" y="149788"/>
                    </a:lnTo>
                    <a:lnTo>
                      <a:pt x="1134645" y="131097"/>
                    </a:lnTo>
                    <a:lnTo>
                      <a:pt x="1089442" y="113643"/>
                    </a:lnTo>
                    <a:lnTo>
                      <a:pt x="1043863" y="97426"/>
                    </a:lnTo>
                    <a:lnTo>
                      <a:pt x="997935" y="82450"/>
                    </a:lnTo>
                    <a:lnTo>
                      <a:pt x="951683" y="68714"/>
                    </a:lnTo>
                    <a:lnTo>
                      <a:pt x="905136" y="56222"/>
                    </a:lnTo>
                    <a:lnTo>
                      <a:pt x="858320" y="44974"/>
                    </a:lnTo>
                    <a:lnTo>
                      <a:pt x="811261" y="34973"/>
                    </a:lnTo>
                    <a:lnTo>
                      <a:pt x="763988" y="26220"/>
                    </a:lnTo>
                    <a:lnTo>
                      <a:pt x="716525" y="18716"/>
                    </a:lnTo>
                    <a:lnTo>
                      <a:pt x="668901" y="12464"/>
                    </a:lnTo>
                    <a:lnTo>
                      <a:pt x="621142" y="7464"/>
                    </a:lnTo>
                    <a:lnTo>
                      <a:pt x="573275" y="3719"/>
                    </a:lnTo>
                    <a:lnTo>
                      <a:pt x="525326" y="1230"/>
                    </a:lnTo>
                    <a:lnTo>
                      <a:pt x="477324" y="0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9" name="Google Shape;232;p5">
                <a:extLst>
                  <a:ext uri="{FF2B5EF4-FFF2-40B4-BE49-F238E27FC236}">
                    <a16:creationId xmlns:a16="http://schemas.microsoft.com/office/drawing/2014/main" id="{489B9BD2-DCD7-2D5C-8CA5-F32FAC790C09}"/>
                  </a:ext>
                </a:extLst>
              </p:cNvPr>
              <p:cNvSpPr/>
              <p:nvPr/>
            </p:nvSpPr>
            <p:spPr>
              <a:xfrm>
                <a:off x="1982460" y="9556602"/>
                <a:ext cx="1228090" cy="1228090"/>
              </a:xfrm>
              <a:custGeom>
                <a:avLst/>
                <a:gdLst/>
                <a:ahLst/>
                <a:cxnLst/>
                <a:rect l="l" t="t" r="r" b="b"/>
                <a:pathLst>
                  <a:path w="1228089" h="1228090" extrusionOk="0">
                    <a:moveTo>
                      <a:pt x="592718" y="0"/>
                    </a:moveTo>
                    <a:lnTo>
                      <a:pt x="547556" y="3186"/>
                    </a:lnTo>
                    <a:lnTo>
                      <a:pt x="502523" y="9747"/>
                    </a:lnTo>
                    <a:lnTo>
                      <a:pt x="457806" y="19725"/>
                    </a:lnTo>
                    <a:lnTo>
                      <a:pt x="413595" y="33163"/>
                    </a:lnTo>
                    <a:lnTo>
                      <a:pt x="370078" y="50102"/>
                    </a:lnTo>
                    <a:lnTo>
                      <a:pt x="327442" y="70586"/>
                    </a:lnTo>
                    <a:lnTo>
                      <a:pt x="285877" y="94657"/>
                    </a:lnTo>
                    <a:lnTo>
                      <a:pt x="246289" y="121849"/>
                    </a:lnTo>
                    <a:lnTo>
                      <a:pt x="209479" y="151550"/>
                    </a:lnTo>
                    <a:lnTo>
                      <a:pt x="175491" y="183569"/>
                    </a:lnTo>
                    <a:lnTo>
                      <a:pt x="144367" y="217720"/>
                    </a:lnTo>
                    <a:lnTo>
                      <a:pt x="116149" y="253814"/>
                    </a:lnTo>
                    <a:lnTo>
                      <a:pt x="90881" y="291662"/>
                    </a:lnTo>
                    <a:lnTo>
                      <a:pt x="68604" y="331076"/>
                    </a:lnTo>
                    <a:lnTo>
                      <a:pt x="49361" y="371867"/>
                    </a:lnTo>
                    <a:lnTo>
                      <a:pt x="33195" y="413848"/>
                    </a:lnTo>
                    <a:lnTo>
                      <a:pt x="20148" y="456831"/>
                    </a:lnTo>
                    <a:lnTo>
                      <a:pt x="10262" y="500625"/>
                    </a:lnTo>
                    <a:lnTo>
                      <a:pt x="3581" y="545044"/>
                    </a:lnTo>
                    <a:lnTo>
                      <a:pt x="146" y="589899"/>
                    </a:lnTo>
                    <a:lnTo>
                      <a:pt x="0" y="635001"/>
                    </a:lnTo>
                    <a:lnTo>
                      <a:pt x="3185" y="680163"/>
                    </a:lnTo>
                    <a:lnTo>
                      <a:pt x="9744" y="725195"/>
                    </a:lnTo>
                    <a:lnTo>
                      <a:pt x="19720" y="769910"/>
                    </a:lnTo>
                    <a:lnTo>
                      <a:pt x="33155" y="814119"/>
                    </a:lnTo>
                    <a:lnTo>
                      <a:pt x="50092" y="857634"/>
                    </a:lnTo>
                    <a:lnTo>
                      <a:pt x="70572" y="900266"/>
                    </a:lnTo>
                    <a:lnTo>
                      <a:pt x="94639" y="941827"/>
                    </a:lnTo>
                    <a:lnTo>
                      <a:pt x="121832" y="981417"/>
                    </a:lnTo>
                    <a:lnTo>
                      <a:pt x="151532" y="1018228"/>
                    </a:lnTo>
                    <a:lnTo>
                      <a:pt x="183552" y="1052217"/>
                    </a:lnTo>
                    <a:lnTo>
                      <a:pt x="217702" y="1083342"/>
                    </a:lnTo>
                    <a:lnTo>
                      <a:pt x="253796" y="1111561"/>
                    </a:lnTo>
                    <a:lnTo>
                      <a:pt x="291644" y="1136830"/>
                    </a:lnTo>
                    <a:lnTo>
                      <a:pt x="331059" y="1159108"/>
                    </a:lnTo>
                    <a:lnTo>
                      <a:pt x="371851" y="1178351"/>
                    </a:lnTo>
                    <a:lnTo>
                      <a:pt x="413833" y="1194518"/>
                    </a:lnTo>
                    <a:lnTo>
                      <a:pt x="456815" y="1207565"/>
                    </a:lnTo>
                    <a:lnTo>
                      <a:pt x="500611" y="1217451"/>
                    </a:lnTo>
                    <a:lnTo>
                      <a:pt x="545030" y="1224133"/>
                    </a:lnTo>
                    <a:lnTo>
                      <a:pt x="589886" y="1227568"/>
                    </a:lnTo>
                    <a:lnTo>
                      <a:pt x="634990" y="1227715"/>
                    </a:lnTo>
                    <a:lnTo>
                      <a:pt x="680153" y="1224529"/>
                    </a:lnTo>
                    <a:lnTo>
                      <a:pt x="725187" y="1217970"/>
                    </a:lnTo>
                    <a:lnTo>
                      <a:pt x="769903" y="1207994"/>
                    </a:lnTo>
                    <a:lnTo>
                      <a:pt x="814114" y="1194559"/>
                    </a:lnTo>
                    <a:lnTo>
                      <a:pt x="857631" y="1177623"/>
                    </a:lnTo>
                    <a:lnTo>
                      <a:pt x="900265" y="1157142"/>
                    </a:lnTo>
                    <a:lnTo>
                      <a:pt x="941829" y="1133075"/>
                    </a:lnTo>
                    <a:lnTo>
                      <a:pt x="981417" y="1105883"/>
                    </a:lnTo>
                    <a:lnTo>
                      <a:pt x="1018226" y="1076183"/>
                    </a:lnTo>
                    <a:lnTo>
                      <a:pt x="1052213" y="1044163"/>
                    </a:lnTo>
                    <a:lnTo>
                      <a:pt x="1083337" y="1010012"/>
                    </a:lnTo>
                    <a:lnTo>
                      <a:pt x="1111554" y="973918"/>
                    </a:lnTo>
                    <a:lnTo>
                      <a:pt x="1136823" y="936070"/>
                    </a:lnTo>
                    <a:lnTo>
                      <a:pt x="1159100" y="896656"/>
                    </a:lnTo>
                    <a:lnTo>
                      <a:pt x="1178343" y="855864"/>
                    </a:lnTo>
                    <a:lnTo>
                      <a:pt x="1194509" y="813882"/>
                    </a:lnTo>
                    <a:lnTo>
                      <a:pt x="1207557" y="770899"/>
                    </a:lnTo>
                    <a:lnTo>
                      <a:pt x="1217442" y="727104"/>
                    </a:lnTo>
                    <a:lnTo>
                      <a:pt x="1224124" y="682684"/>
                    </a:lnTo>
                    <a:lnTo>
                      <a:pt x="1227558" y="637828"/>
                    </a:lnTo>
                    <a:lnTo>
                      <a:pt x="1227704" y="592725"/>
                    </a:lnTo>
                    <a:lnTo>
                      <a:pt x="1224517" y="547562"/>
                    </a:lnTo>
                    <a:lnTo>
                      <a:pt x="1217957" y="502528"/>
                    </a:lnTo>
                    <a:lnTo>
                      <a:pt x="1207979" y="457811"/>
                    </a:lnTo>
                    <a:lnTo>
                      <a:pt x="1194542" y="413601"/>
                    </a:lnTo>
                    <a:lnTo>
                      <a:pt x="1177603" y="370084"/>
                    </a:lnTo>
                    <a:lnTo>
                      <a:pt x="1157119" y="327449"/>
                    </a:lnTo>
                    <a:lnTo>
                      <a:pt x="1133048" y="285886"/>
                    </a:lnTo>
                    <a:lnTo>
                      <a:pt x="1105857" y="246295"/>
                    </a:lnTo>
                    <a:lnTo>
                      <a:pt x="1076159" y="209484"/>
                    </a:lnTo>
                    <a:lnTo>
                      <a:pt x="1044141" y="175495"/>
                    </a:lnTo>
                    <a:lnTo>
                      <a:pt x="1009991" y="144369"/>
                    </a:lnTo>
                    <a:lnTo>
                      <a:pt x="973899" y="116151"/>
                    </a:lnTo>
                    <a:lnTo>
                      <a:pt x="936053" y="90881"/>
                    </a:lnTo>
                    <a:lnTo>
                      <a:pt x="896640" y="68604"/>
                    </a:lnTo>
                    <a:lnTo>
                      <a:pt x="855850" y="49360"/>
                    </a:lnTo>
                    <a:lnTo>
                      <a:pt x="813870" y="33193"/>
                    </a:lnTo>
                    <a:lnTo>
                      <a:pt x="770888" y="20146"/>
                    </a:lnTo>
                    <a:lnTo>
                      <a:pt x="727094" y="10260"/>
                    </a:lnTo>
                    <a:lnTo>
                      <a:pt x="682676" y="3579"/>
                    </a:lnTo>
                    <a:lnTo>
                      <a:pt x="637821" y="145"/>
                    </a:lnTo>
                    <a:lnTo>
                      <a:pt x="592718" y="0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40" name="Google Shape;233;p5">
                <a:extLst>
                  <a:ext uri="{FF2B5EF4-FFF2-40B4-BE49-F238E27FC236}">
                    <a16:creationId xmlns:a16="http://schemas.microsoft.com/office/drawing/2014/main" id="{E13BDE16-AAA2-FF8C-4C6A-484F0D5E402B}"/>
                  </a:ext>
                </a:extLst>
              </p:cNvPr>
              <p:cNvGrpSpPr/>
              <p:nvPr/>
            </p:nvGrpSpPr>
            <p:grpSpPr>
              <a:xfrm>
                <a:off x="1982605" y="5660291"/>
                <a:ext cx="1386126" cy="1572522"/>
                <a:chOff x="1982605" y="5660291"/>
                <a:chExt cx="1386126" cy="1572522"/>
              </a:xfrm>
            </p:grpSpPr>
            <p:sp>
              <p:nvSpPr>
                <p:cNvPr id="46" name="Google Shape;234;p5">
                  <a:extLst>
                    <a:ext uri="{FF2B5EF4-FFF2-40B4-BE49-F238E27FC236}">
                      <a16:creationId xmlns:a16="http://schemas.microsoft.com/office/drawing/2014/main" id="{C5D0247C-4CF0-EEE6-6540-AA61AB6B1988}"/>
                    </a:ext>
                  </a:extLst>
                </p:cNvPr>
                <p:cNvSpPr/>
                <p:nvPr/>
              </p:nvSpPr>
              <p:spPr>
                <a:xfrm>
                  <a:off x="1982605" y="5660291"/>
                  <a:ext cx="1227455" cy="12274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7455" h="1227454" extrusionOk="0">
                      <a:moveTo>
                        <a:pt x="637316" y="0"/>
                      </a:moveTo>
                      <a:lnTo>
                        <a:pt x="589286" y="62"/>
                      </a:lnTo>
                      <a:lnTo>
                        <a:pt x="541404" y="3818"/>
                      </a:lnTo>
                      <a:lnTo>
                        <a:pt x="494674" y="11134"/>
                      </a:lnTo>
                      <a:lnTo>
                        <a:pt x="449228" y="21870"/>
                      </a:lnTo>
                      <a:lnTo>
                        <a:pt x="405196" y="35883"/>
                      </a:lnTo>
                      <a:lnTo>
                        <a:pt x="362710" y="53033"/>
                      </a:lnTo>
                      <a:lnTo>
                        <a:pt x="321901" y="73176"/>
                      </a:lnTo>
                      <a:lnTo>
                        <a:pt x="282900" y="96171"/>
                      </a:lnTo>
                      <a:lnTo>
                        <a:pt x="245837" y="121876"/>
                      </a:lnTo>
                      <a:lnTo>
                        <a:pt x="210844" y="150149"/>
                      </a:lnTo>
                      <a:lnTo>
                        <a:pt x="178052" y="180849"/>
                      </a:lnTo>
                      <a:lnTo>
                        <a:pt x="147592" y="213834"/>
                      </a:lnTo>
                      <a:lnTo>
                        <a:pt x="119594" y="248961"/>
                      </a:lnTo>
                      <a:lnTo>
                        <a:pt x="94191" y="286089"/>
                      </a:lnTo>
                      <a:lnTo>
                        <a:pt x="71512" y="325077"/>
                      </a:lnTo>
                      <a:lnTo>
                        <a:pt x="51689" y="365781"/>
                      </a:lnTo>
                      <a:lnTo>
                        <a:pt x="34853" y="408061"/>
                      </a:lnTo>
                      <a:lnTo>
                        <a:pt x="21135" y="451775"/>
                      </a:lnTo>
                      <a:lnTo>
                        <a:pt x="10666" y="496780"/>
                      </a:lnTo>
                      <a:lnTo>
                        <a:pt x="3577" y="542935"/>
                      </a:lnTo>
                      <a:lnTo>
                        <a:pt x="0" y="590098"/>
                      </a:lnTo>
                      <a:lnTo>
                        <a:pt x="64" y="638128"/>
                      </a:lnTo>
                      <a:lnTo>
                        <a:pt x="3819" y="686010"/>
                      </a:lnTo>
                      <a:lnTo>
                        <a:pt x="11136" y="732739"/>
                      </a:lnTo>
                      <a:lnTo>
                        <a:pt x="21872" y="778184"/>
                      </a:lnTo>
                      <a:lnTo>
                        <a:pt x="35886" y="822215"/>
                      </a:lnTo>
                      <a:lnTo>
                        <a:pt x="53035" y="864699"/>
                      </a:lnTo>
                      <a:lnTo>
                        <a:pt x="73179" y="905507"/>
                      </a:lnTo>
                      <a:lnTo>
                        <a:pt x="96175" y="944506"/>
                      </a:lnTo>
                      <a:lnTo>
                        <a:pt x="121881" y="981567"/>
                      </a:lnTo>
                      <a:lnTo>
                        <a:pt x="150155" y="1016558"/>
                      </a:lnTo>
                      <a:lnTo>
                        <a:pt x="180856" y="1049349"/>
                      </a:lnTo>
                      <a:lnTo>
                        <a:pt x="213841" y="1079807"/>
                      </a:lnTo>
                      <a:lnTo>
                        <a:pt x="248970" y="1107803"/>
                      </a:lnTo>
                      <a:lnTo>
                        <a:pt x="286099" y="1133205"/>
                      </a:lnTo>
                      <a:lnTo>
                        <a:pt x="325088" y="1155882"/>
                      </a:lnTo>
                      <a:lnTo>
                        <a:pt x="365793" y="1175704"/>
                      </a:lnTo>
                      <a:lnTo>
                        <a:pt x="408075" y="1192539"/>
                      </a:lnTo>
                      <a:lnTo>
                        <a:pt x="451790" y="1206257"/>
                      </a:lnTo>
                      <a:lnTo>
                        <a:pt x="496796" y="1216726"/>
                      </a:lnTo>
                      <a:lnTo>
                        <a:pt x="542953" y="1223815"/>
                      </a:lnTo>
                      <a:lnTo>
                        <a:pt x="590117" y="1227394"/>
                      </a:lnTo>
                      <a:lnTo>
                        <a:pt x="638148" y="1227331"/>
                      </a:lnTo>
                      <a:lnTo>
                        <a:pt x="686030" y="1223575"/>
                      </a:lnTo>
                      <a:lnTo>
                        <a:pt x="732759" y="1216259"/>
                      </a:lnTo>
                      <a:lnTo>
                        <a:pt x="778204" y="1205523"/>
                      </a:lnTo>
                      <a:lnTo>
                        <a:pt x="822234" y="1191510"/>
                      </a:lnTo>
                      <a:lnTo>
                        <a:pt x="864719" y="1174360"/>
                      </a:lnTo>
                      <a:lnTo>
                        <a:pt x="905526" y="1154217"/>
                      </a:lnTo>
                      <a:lnTo>
                        <a:pt x="944525" y="1131222"/>
                      </a:lnTo>
                      <a:lnTo>
                        <a:pt x="981586" y="1105517"/>
                      </a:lnTo>
                      <a:lnTo>
                        <a:pt x="1016576" y="1077244"/>
                      </a:lnTo>
                      <a:lnTo>
                        <a:pt x="1049366" y="1046544"/>
                      </a:lnTo>
                      <a:lnTo>
                        <a:pt x="1079824" y="1013559"/>
                      </a:lnTo>
                      <a:lnTo>
                        <a:pt x="1107820" y="978432"/>
                      </a:lnTo>
                      <a:lnTo>
                        <a:pt x="1133222" y="941304"/>
                      </a:lnTo>
                      <a:lnTo>
                        <a:pt x="1155899" y="902316"/>
                      </a:lnTo>
                      <a:lnTo>
                        <a:pt x="1175721" y="861612"/>
                      </a:lnTo>
                      <a:lnTo>
                        <a:pt x="1192556" y="819332"/>
                      </a:lnTo>
                      <a:lnTo>
                        <a:pt x="1206274" y="775618"/>
                      </a:lnTo>
                      <a:lnTo>
                        <a:pt x="1216743" y="730613"/>
                      </a:lnTo>
                      <a:lnTo>
                        <a:pt x="1223833" y="684458"/>
                      </a:lnTo>
                      <a:lnTo>
                        <a:pt x="1227413" y="637295"/>
                      </a:lnTo>
                      <a:lnTo>
                        <a:pt x="1227351" y="589265"/>
                      </a:lnTo>
                      <a:lnTo>
                        <a:pt x="1223596" y="541383"/>
                      </a:lnTo>
                      <a:lnTo>
                        <a:pt x="1216279" y="494654"/>
                      </a:lnTo>
                      <a:lnTo>
                        <a:pt x="1205543" y="449209"/>
                      </a:lnTo>
                      <a:lnTo>
                        <a:pt x="1191530" y="405178"/>
                      </a:lnTo>
                      <a:lnTo>
                        <a:pt x="1174381" y="362694"/>
                      </a:lnTo>
                      <a:lnTo>
                        <a:pt x="1154238" y="321886"/>
                      </a:lnTo>
                      <a:lnTo>
                        <a:pt x="1131243" y="282887"/>
                      </a:lnTo>
                      <a:lnTo>
                        <a:pt x="1105538" y="245826"/>
                      </a:lnTo>
                      <a:lnTo>
                        <a:pt x="1077265" y="210835"/>
                      </a:lnTo>
                      <a:lnTo>
                        <a:pt x="1046565" y="178044"/>
                      </a:lnTo>
                      <a:lnTo>
                        <a:pt x="1013580" y="147586"/>
                      </a:lnTo>
                      <a:lnTo>
                        <a:pt x="978453" y="119590"/>
                      </a:lnTo>
                      <a:lnTo>
                        <a:pt x="941325" y="94188"/>
                      </a:lnTo>
                      <a:lnTo>
                        <a:pt x="902337" y="71511"/>
                      </a:lnTo>
                      <a:lnTo>
                        <a:pt x="861633" y="51689"/>
                      </a:lnTo>
                      <a:lnTo>
                        <a:pt x="819353" y="34854"/>
                      </a:lnTo>
                      <a:lnTo>
                        <a:pt x="775639" y="21136"/>
                      </a:lnTo>
                      <a:lnTo>
                        <a:pt x="730634" y="10667"/>
                      </a:lnTo>
                      <a:lnTo>
                        <a:pt x="684479" y="3578"/>
                      </a:lnTo>
                      <a:lnTo>
                        <a:pt x="637316" y="0"/>
                      </a:lnTo>
                      <a:close/>
                    </a:path>
                  </a:pathLst>
                </a:custGeom>
                <a:solidFill>
                  <a:srgbClr val="C7332E"/>
                </a:solidFill>
                <a:ln>
                  <a:noFill/>
                </a:ln>
              </p:spPr>
              <p:txBody>
                <a:bodyPr spcFirstLastPara="1" wrap="square" lIns="0" tIns="0" rIns="0" bIns="0" anchor="t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pic>
              <p:nvPicPr>
                <p:cNvPr id="47" name="Google Shape;235;p5">
                  <a:extLst>
                    <a:ext uri="{FF2B5EF4-FFF2-40B4-BE49-F238E27FC236}">
                      <a16:creationId xmlns:a16="http://schemas.microsoft.com/office/drawing/2014/main" id="{F479F8ED-9645-E17F-3838-249DAC8A999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3138907" y="6849507"/>
                  <a:ext cx="229824" cy="22982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48" name="Google Shape;236;p5">
                  <a:extLst>
                    <a:ext uri="{FF2B5EF4-FFF2-40B4-BE49-F238E27FC236}">
                      <a16:creationId xmlns:a16="http://schemas.microsoft.com/office/drawing/2014/main" id="{E607D628-CE4F-0BB1-07E2-0A46335FC2A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2875035" y="7004695"/>
                  <a:ext cx="228114" cy="22811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41" name="Google Shape;237;p5">
                <a:extLst>
                  <a:ext uri="{FF2B5EF4-FFF2-40B4-BE49-F238E27FC236}">
                    <a16:creationId xmlns:a16="http://schemas.microsoft.com/office/drawing/2014/main" id="{8F2AEED5-ED02-86EF-62EC-5587CC751244}"/>
                  </a:ext>
                </a:extLst>
              </p:cNvPr>
              <p:cNvGrpSpPr/>
              <p:nvPr/>
            </p:nvGrpSpPr>
            <p:grpSpPr>
              <a:xfrm>
                <a:off x="2876332" y="7308880"/>
                <a:ext cx="758866" cy="383303"/>
                <a:chOff x="2876332" y="7308880"/>
                <a:chExt cx="758866" cy="383303"/>
              </a:xfrm>
            </p:grpSpPr>
            <p:pic>
              <p:nvPicPr>
                <p:cNvPr id="43" name="Google Shape;238;p5">
                  <a:extLst>
                    <a:ext uri="{FF2B5EF4-FFF2-40B4-BE49-F238E27FC236}">
                      <a16:creationId xmlns:a16="http://schemas.microsoft.com/office/drawing/2014/main" id="{6ECC6ED2-25A8-2BE5-FC26-837ACB2ADC3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876332" y="7311129"/>
                  <a:ext cx="228115" cy="22811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44" name="Google Shape;239;p5">
                  <a:extLst>
                    <a:ext uri="{FF2B5EF4-FFF2-40B4-BE49-F238E27FC236}">
                      <a16:creationId xmlns:a16="http://schemas.microsoft.com/office/drawing/2014/main" id="{6D2AB936-B3AF-F9A8-E0E2-FFF84809131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3141504" y="7462359"/>
                  <a:ext cx="229824" cy="22982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45" name="Google Shape;240;p5">
                  <a:extLst>
                    <a:ext uri="{FF2B5EF4-FFF2-40B4-BE49-F238E27FC236}">
                      <a16:creationId xmlns:a16="http://schemas.microsoft.com/office/drawing/2014/main" id="{7D3ED57E-8859-99BE-ED35-67AEF8F730F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407082" y="7308880"/>
                  <a:ext cx="228116" cy="22811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42" name="Google Shape;241;p5">
                <a:extLst>
                  <a:ext uri="{FF2B5EF4-FFF2-40B4-BE49-F238E27FC236}">
                    <a16:creationId xmlns:a16="http://schemas.microsoft.com/office/drawing/2014/main" id="{C4AC4B0F-14D4-73F6-F880-1CA6090F61C4}"/>
                  </a:ext>
                </a:extLst>
              </p:cNvPr>
              <p:cNvPicPr preferRelativeResize="0"/>
              <p:nvPr/>
            </p:nvPicPr>
            <p:blipFill rotWithShape="1">
              <a:blip r:embed="rId8">
                <a:alphaModFix/>
              </a:blip>
              <a:srcRect/>
              <a:stretch/>
            </p:blipFill>
            <p:spPr>
              <a:xfrm>
                <a:off x="3405787" y="7002450"/>
                <a:ext cx="228115" cy="22811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9" name="Grupo 48">
              <a:extLst>
                <a:ext uri="{FF2B5EF4-FFF2-40B4-BE49-F238E27FC236}">
                  <a16:creationId xmlns:a16="http://schemas.microsoft.com/office/drawing/2014/main" id="{34CDBA33-3CAD-E033-039D-9584976FA8E8}"/>
                </a:ext>
              </a:extLst>
            </p:cNvPr>
            <p:cNvGrpSpPr/>
            <p:nvPr/>
          </p:nvGrpSpPr>
          <p:grpSpPr>
            <a:xfrm>
              <a:off x="18492198" y="7122305"/>
              <a:ext cx="3178448" cy="3128006"/>
              <a:chOff x="902709" y="5660291"/>
              <a:chExt cx="4702006" cy="5124401"/>
            </a:xfrm>
          </p:grpSpPr>
          <p:sp>
            <p:nvSpPr>
              <p:cNvPr id="50" name="Google Shape;228;p5">
                <a:extLst>
                  <a:ext uri="{FF2B5EF4-FFF2-40B4-BE49-F238E27FC236}">
                    <a16:creationId xmlns:a16="http://schemas.microsoft.com/office/drawing/2014/main" id="{737855F5-A56D-E40A-193C-099405802195}"/>
                  </a:ext>
                </a:extLst>
              </p:cNvPr>
              <p:cNvSpPr/>
              <p:nvPr/>
            </p:nvSpPr>
            <p:spPr>
              <a:xfrm>
                <a:off x="3329510" y="6906648"/>
                <a:ext cx="2275205" cy="2435225"/>
              </a:xfrm>
              <a:custGeom>
                <a:avLst/>
                <a:gdLst/>
                <a:ahLst/>
                <a:cxnLst/>
                <a:rect l="l" t="t" r="r" b="b"/>
                <a:pathLst>
                  <a:path w="2275204" h="2435225" extrusionOk="0">
                    <a:moveTo>
                      <a:pt x="1845313" y="28"/>
                    </a:moveTo>
                    <a:lnTo>
                      <a:pt x="1797282" y="0"/>
                    </a:lnTo>
                    <a:lnTo>
                      <a:pt x="1749279" y="1230"/>
                    </a:lnTo>
                    <a:lnTo>
                      <a:pt x="1701331" y="3719"/>
                    </a:lnTo>
                    <a:lnTo>
                      <a:pt x="1653464" y="7464"/>
                    </a:lnTo>
                    <a:lnTo>
                      <a:pt x="1605705" y="12464"/>
                    </a:lnTo>
                    <a:lnTo>
                      <a:pt x="1558080" y="18716"/>
                    </a:lnTo>
                    <a:lnTo>
                      <a:pt x="1510618" y="26220"/>
                    </a:lnTo>
                    <a:lnTo>
                      <a:pt x="1463344" y="34973"/>
                    </a:lnTo>
                    <a:lnTo>
                      <a:pt x="1416286" y="44974"/>
                    </a:lnTo>
                    <a:lnTo>
                      <a:pt x="1369470" y="56222"/>
                    </a:lnTo>
                    <a:lnTo>
                      <a:pt x="1322922" y="68714"/>
                    </a:lnTo>
                    <a:lnTo>
                      <a:pt x="1276671" y="82450"/>
                    </a:lnTo>
                    <a:lnTo>
                      <a:pt x="1230742" y="97426"/>
                    </a:lnTo>
                    <a:lnTo>
                      <a:pt x="1185163" y="113643"/>
                    </a:lnTo>
                    <a:lnTo>
                      <a:pt x="1139961" y="131097"/>
                    </a:lnTo>
                    <a:lnTo>
                      <a:pt x="1095161" y="149788"/>
                    </a:lnTo>
                    <a:lnTo>
                      <a:pt x="1050791" y="169713"/>
                    </a:lnTo>
                    <a:lnTo>
                      <a:pt x="1006878" y="190872"/>
                    </a:lnTo>
                    <a:lnTo>
                      <a:pt x="963449" y="213262"/>
                    </a:lnTo>
                    <a:lnTo>
                      <a:pt x="920530" y="236882"/>
                    </a:lnTo>
                    <a:lnTo>
                      <a:pt x="878149" y="261730"/>
                    </a:lnTo>
                    <a:lnTo>
                      <a:pt x="836332" y="287805"/>
                    </a:lnTo>
                    <a:lnTo>
                      <a:pt x="795105" y="315104"/>
                    </a:lnTo>
                    <a:lnTo>
                      <a:pt x="754496" y="343627"/>
                    </a:lnTo>
                    <a:lnTo>
                      <a:pt x="714532" y="373371"/>
                    </a:lnTo>
                    <a:lnTo>
                      <a:pt x="675239" y="404335"/>
                    </a:lnTo>
                    <a:lnTo>
                      <a:pt x="636645" y="436517"/>
                    </a:lnTo>
                    <a:lnTo>
                      <a:pt x="598775" y="469916"/>
                    </a:lnTo>
                    <a:lnTo>
                      <a:pt x="561658" y="504529"/>
                    </a:lnTo>
                    <a:lnTo>
                      <a:pt x="525319" y="540356"/>
                    </a:lnTo>
                    <a:lnTo>
                      <a:pt x="489786" y="577395"/>
                    </a:lnTo>
                    <a:lnTo>
                      <a:pt x="455084" y="615643"/>
                    </a:lnTo>
                    <a:lnTo>
                      <a:pt x="421455" y="654852"/>
                    </a:lnTo>
                    <a:lnTo>
                      <a:pt x="389129" y="694736"/>
                    </a:lnTo>
                    <a:lnTo>
                      <a:pt x="358107" y="735267"/>
                    </a:lnTo>
                    <a:lnTo>
                      <a:pt x="328386" y="776419"/>
                    </a:lnTo>
                    <a:lnTo>
                      <a:pt x="299965" y="818166"/>
                    </a:lnTo>
                    <a:lnTo>
                      <a:pt x="272841" y="860479"/>
                    </a:lnTo>
                    <a:lnTo>
                      <a:pt x="247014" y="903333"/>
                    </a:lnTo>
                    <a:lnTo>
                      <a:pt x="222480" y="946701"/>
                    </a:lnTo>
                    <a:lnTo>
                      <a:pt x="199240" y="990556"/>
                    </a:lnTo>
                    <a:lnTo>
                      <a:pt x="177290" y="1034870"/>
                    </a:lnTo>
                    <a:lnTo>
                      <a:pt x="156630" y="1079618"/>
                    </a:lnTo>
                    <a:lnTo>
                      <a:pt x="137257" y="1124773"/>
                    </a:lnTo>
                    <a:lnTo>
                      <a:pt x="119170" y="1170307"/>
                    </a:lnTo>
                    <a:lnTo>
                      <a:pt x="102367" y="1216193"/>
                    </a:lnTo>
                    <a:lnTo>
                      <a:pt x="86846" y="1262406"/>
                    </a:lnTo>
                    <a:lnTo>
                      <a:pt x="72606" y="1308918"/>
                    </a:lnTo>
                    <a:lnTo>
                      <a:pt x="59645" y="1355702"/>
                    </a:lnTo>
                    <a:lnTo>
                      <a:pt x="47961" y="1402732"/>
                    </a:lnTo>
                    <a:lnTo>
                      <a:pt x="37553" y="1449980"/>
                    </a:lnTo>
                    <a:lnTo>
                      <a:pt x="28419" y="1497421"/>
                    </a:lnTo>
                    <a:lnTo>
                      <a:pt x="20556" y="1545026"/>
                    </a:lnTo>
                    <a:lnTo>
                      <a:pt x="13964" y="1592770"/>
                    </a:lnTo>
                    <a:lnTo>
                      <a:pt x="8641" y="1640625"/>
                    </a:lnTo>
                    <a:lnTo>
                      <a:pt x="4584" y="1688565"/>
                    </a:lnTo>
                    <a:lnTo>
                      <a:pt x="1793" y="1736562"/>
                    </a:lnTo>
                    <a:lnTo>
                      <a:pt x="265" y="1784591"/>
                    </a:lnTo>
                    <a:lnTo>
                      <a:pt x="0" y="1832624"/>
                    </a:lnTo>
                    <a:lnTo>
                      <a:pt x="994" y="1880634"/>
                    </a:lnTo>
                    <a:lnTo>
                      <a:pt x="3246" y="1928595"/>
                    </a:lnTo>
                    <a:lnTo>
                      <a:pt x="6755" y="1976479"/>
                    </a:lnTo>
                    <a:lnTo>
                      <a:pt x="11519" y="2024261"/>
                    </a:lnTo>
                    <a:lnTo>
                      <a:pt x="17537" y="2071912"/>
                    </a:lnTo>
                    <a:lnTo>
                      <a:pt x="24806" y="2119407"/>
                    </a:lnTo>
                    <a:lnTo>
                      <a:pt x="33324" y="2166719"/>
                    </a:lnTo>
                    <a:lnTo>
                      <a:pt x="43091" y="2213820"/>
                    </a:lnTo>
                    <a:lnTo>
                      <a:pt x="54104" y="2260684"/>
                    </a:lnTo>
                    <a:lnTo>
                      <a:pt x="66362" y="2307284"/>
                    </a:lnTo>
                    <a:lnTo>
                      <a:pt x="79862" y="2353593"/>
                    </a:lnTo>
                    <a:lnTo>
                      <a:pt x="94604" y="2399585"/>
                    </a:lnTo>
                    <a:lnTo>
                      <a:pt x="142076" y="2408476"/>
                    </a:lnTo>
                    <a:lnTo>
                      <a:pt x="189707" y="2416095"/>
                    </a:lnTo>
                    <a:lnTo>
                      <a:pt x="237472" y="2422443"/>
                    </a:lnTo>
                    <a:lnTo>
                      <a:pt x="285343" y="2427523"/>
                    </a:lnTo>
                    <a:lnTo>
                      <a:pt x="333294" y="2431336"/>
                    </a:lnTo>
                    <a:lnTo>
                      <a:pt x="381298" y="2433883"/>
                    </a:lnTo>
                    <a:lnTo>
                      <a:pt x="429328" y="2435167"/>
                    </a:lnTo>
                    <a:lnTo>
                      <a:pt x="477358" y="2435189"/>
                    </a:lnTo>
                    <a:lnTo>
                      <a:pt x="525359" y="2433951"/>
                    </a:lnTo>
                    <a:lnTo>
                      <a:pt x="573307" y="2431454"/>
                    </a:lnTo>
                    <a:lnTo>
                      <a:pt x="621173" y="2427700"/>
                    </a:lnTo>
                    <a:lnTo>
                      <a:pt x="668931" y="2422692"/>
                    </a:lnTo>
                    <a:lnTo>
                      <a:pt x="716554" y="2416430"/>
                    </a:lnTo>
                    <a:lnTo>
                      <a:pt x="764015" y="2408916"/>
                    </a:lnTo>
                    <a:lnTo>
                      <a:pt x="811288" y="2400153"/>
                    </a:lnTo>
                    <a:lnTo>
                      <a:pt x="858345" y="2390141"/>
                    </a:lnTo>
                    <a:lnTo>
                      <a:pt x="905160" y="2378883"/>
                    </a:lnTo>
                    <a:lnTo>
                      <a:pt x="951707" y="2366380"/>
                    </a:lnTo>
                    <a:lnTo>
                      <a:pt x="997957" y="2352634"/>
                    </a:lnTo>
                    <a:lnTo>
                      <a:pt x="1043885" y="2337646"/>
                    </a:lnTo>
                    <a:lnTo>
                      <a:pt x="1089463" y="2321419"/>
                    </a:lnTo>
                    <a:lnTo>
                      <a:pt x="1134665" y="2303954"/>
                    </a:lnTo>
                    <a:lnTo>
                      <a:pt x="1179463" y="2285253"/>
                    </a:lnTo>
                    <a:lnTo>
                      <a:pt x="1223832" y="2265317"/>
                    </a:lnTo>
                    <a:lnTo>
                      <a:pt x="1267744" y="2244149"/>
                    </a:lnTo>
                    <a:lnTo>
                      <a:pt x="1311173" y="2221749"/>
                    </a:lnTo>
                    <a:lnTo>
                      <a:pt x="1354090" y="2198120"/>
                    </a:lnTo>
                    <a:lnTo>
                      <a:pt x="1396471" y="2173263"/>
                    </a:lnTo>
                    <a:lnTo>
                      <a:pt x="1438288" y="2147180"/>
                    </a:lnTo>
                    <a:lnTo>
                      <a:pt x="1479513" y="2119873"/>
                    </a:lnTo>
                    <a:lnTo>
                      <a:pt x="1520121" y="2091344"/>
                    </a:lnTo>
                    <a:lnTo>
                      <a:pt x="1560085" y="2061593"/>
                    </a:lnTo>
                    <a:lnTo>
                      <a:pt x="1599376" y="2030624"/>
                    </a:lnTo>
                    <a:lnTo>
                      <a:pt x="1637970" y="1998437"/>
                    </a:lnTo>
                    <a:lnTo>
                      <a:pt x="1675839" y="1965034"/>
                    </a:lnTo>
                    <a:lnTo>
                      <a:pt x="1712956" y="1930418"/>
                    </a:lnTo>
                    <a:lnTo>
                      <a:pt x="1749294" y="1894589"/>
                    </a:lnTo>
                    <a:lnTo>
                      <a:pt x="1784826" y="1857549"/>
                    </a:lnTo>
                    <a:lnTo>
                      <a:pt x="1819527" y="1819301"/>
                    </a:lnTo>
                    <a:lnTo>
                      <a:pt x="1853148" y="1780104"/>
                    </a:lnTo>
                    <a:lnTo>
                      <a:pt x="1885466" y="1740232"/>
                    </a:lnTo>
                    <a:lnTo>
                      <a:pt x="1916481" y="1699713"/>
                    </a:lnTo>
                    <a:lnTo>
                      <a:pt x="1946196" y="1658572"/>
                    </a:lnTo>
                    <a:lnTo>
                      <a:pt x="1974613" y="1616838"/>
                    </a:lnTo>
                    <a:lnTo>
                      <a:pt x="2001732" y="1574535"/>
                    </a:lnTo>
                    <a:lnTo>
                      <a:pt x="2027556" y="1531693"/>
                    </a:lnTo>
                    <a:lnTo>
                      <a:pt x="2052087" y="1488336"/>
                    </a:lnTo>
                    <a:lnTo>
                      <a:pt x="2075325" y="1444492"/>
                    </a:lnTo>
                    <a:lnTo>
                      <a:pt x="2097273" y="1400188"/>
                    </a:lnTo>
                    <a:lnTo>
                      <a:pt x="2117933" y="1355451"/>
                    </a:lnTo>
                    <a:lnTo>
                      <a:pt x="2137305" y="1310307"/>
                    </a:lnTo>
                    <a:lnTo>
                      <a:pt x="2155393" y="1264783"/>
                    </a:lnTo>
                    <a:lnTo>
                      <a:pt x="2172197" y="1218906"/>
                    </a:lnTo>
                    <a:lnTo>
                      <a:pt x="2187719" y="1172703"/>
                    </a:lnTo>
                    <a:lnTo>
                      <a:pt x="2201960" y="1126200"/>
                    </a:lnTo>
                    <a:lnTo>
                      <a:pt x="2214923" y="1079425"/>
                    </a:lnTo>
                    <a:lnTo>
                      <a:pt x="2226610" y="1032404"/>
                    </a:lnTo>
                    <a:lnTo>
                      <a:pt x="2237021" y="985164"/>
                    </a:lnTo>
                    <a:lnTo>
                      <a:pt x="2246159" y="937731"/>
                    </a:lnTo>
                    <a:lnTo>
                      <a:pt x="2254025" y="890134"/>
                    </a:lnTo>
                    <a:lnTo>
                      <a:pt x="2260620" y="842397"/>
                    </a:lnTo>
                    <a:lnTo>
                      <a:pt x="2265948" y="794549"/>
                    </a:lnTo>
                    <a:lnTo>
                      <a:pt x="2270008" y="746616"/>
                    </a:lnTo>
                    <a:lnTo>
                      <a:pt x="2272804" y="698624"/>
                    </a:lnTo>
                    <a:lnTo>
                      <a:pt x="2274336" y="650601"/>
                    </a:lnTo>
                    <a:lnTo>
                      <a:pt x="2274606" y="602573"/>
                    </a:lnTo>
                    <a:lnTo>
                      <a:pt x="2273616" y="554568"/>
                    </a:lnTo>
                    <a:lnTo>
                      <a:pt x="2271368" y="506611"/>
                    </a:lnTo>
                    <a:lnTo>
                      <a:pt x="2267863" y="458730"/>
                    </a:lnTo>
                    <a:lnTo>
                      <a:pt x="2263104" y="410952"/>
                    </a:lnTo>
                    <a:lnTo>
                      <a:pt x="2257090" y="363303"/>
                    </a:lnTo>
                    <a:lnTo>
                      <a:pt x="2249826" y="315811"/>
                    </a:lnTo>
                    <a:lnTo>
                      <a:pt x="2241311" y="268501"/>
                    </a:lnTo>
                    <a:lnTo>
                      <a:pt x="2231548" y="221401"/>
                    </a:lnTo>
                    <a:lnTo>
                      <a:pt x="2220538" y="174538"/>
                    </a:lnTo>
                    <a:lnTo>
                      <a:pt x="2208284" y="127938"/>
                    </a:lnTo>
                    <a:lnTo>
                      <a:pt x="2194786" y="81628"/>
                    </a:lnTo>
                    <a:lnTo>
                      <a:pt x="2180047" y="35635"/>
                    </a:lnTo>
                    <a:lnTo>
                      <a:pt x="2132574" y="26743"/>
                    </a:lnTo>
                    <a:lnTo>
                      <a:pt x="2084941" y="19122"/>
                    </a:lnTo>
                    <a:lnTo>
                      <a:pt x="2037175" y="12771"/>
                    </a:lnTo>
                    <a:lnTo>
                      <a:pt x="1989302" y="7688"/>
                    </a:lnTo>
                    <a:lnTo>
                      <a:pt x="1941349" y="3871"/>
                    </a:lnTo>
                    <a:lnTo>
                      <a:pt x="1893344" y="1318"/>
                    </a:lnTo>
                    <a:lnTo>
                      <a:pt x="1845313" y="28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1" name="Google Shape;229;p5">
                <a:extLst>
                  <a:ext uri="{FF2B5EF4-FFF2-40B4-BE49-F238E27FC236}">
                    <a16:creationId xmlns:a16="http://schemas.microsoft.com/office/drawing/2014/main" id="{9E830640-78C7-A4CE-14C4-565A3CCC6F5F}"/>
                  </a:ext>
                </a:extLst>
              </p:cNvPr>
              <p:cNvSpPr/>
              <p:nvPr/>
            </p:nvSpPr>
            <p:spPr>
              <a:xfrm>
                <a:off x="3296663" y="9556602"/>
                <a:ext cx="1228090" cy="1228090"/>
              </a:xfrm>
              <a:custGeom>
                <a:avLst/>
                <a:gdLst/>
                <a:ahLst/>
                <a:cxnLst/>
                <a:rect l="l" t="t" r="r" b="b"/>
                <a:pathLst>
                  <a:path w="1228089" h="1228090" extrusionOk="0">
                    <a:moveTo>
                      <a:pt x="634985" y="0"/>
                    </a:moveTo>
                    <a:lnTo>
                      <a:pt x="589882" y="145"/>
                    </a:lnTo>
                    <a:lnTo>
                      <a:pt x="545027" y="3579"/>
                    </a:lnTo>
                    <a:lnTo>
                      <a:pt x="500609" y="10260"/>
                    </a:lnTo>
                    <a:lnTo>
                      <a:pt x="456815" y="20146"/>
                    </a:lnTo>
                    <a:lnTo>
                      <a:pt x="413834" y="33193"/>
                    </a:lnTo>
                    <a:lnTo>
                      <a:pt x="371854" y="49360"/>
                    </a:lnTo>
                    <a:lnTo>
                      <a:pt x="331063" y="68604"/>
                    </a:lnTo>
                    <a:lnTo>
                      <a:pt x="291651" y="90881"/>
                    </a:lnTo>
                    <a:lnTo>
                      <a:pt x="253804" y="116151"/>
                    </a:lnTo>
                    <a:lnTo>
                      <a:pt x="217712" y="144369"/>
                    </a:lnTo>
                    <a:lnTo>
                      <a:pt x="183563" y="175495"/>
                    </a:lnTo>
                    <a:lnTo>
                      <a:pt x="151545" y="209484"/>
                    </a:lnTo>
                    <a:lnTo>
                      <a:pt x="121846" y="246295"/>
                    </a:lnTo>
                    <a:lnTo>
                      <a:pt x="94655" y="285886"/>
                    </a:lnTo>
                    <a:lnTo>
                      <a:pt x="70584" y="327449"/>
                    </a:lnTo>
                    <a:lnTo>
                      <a:pt x="50101" y="370084"/>
                    </a:lnTo>
                    <a:lnTo>
                      <a:pt x="33161" y="413601"/>
                    </a:lnTo>
                    <a:lnTo>
                      <a:pt x="19724" y="457811"/>
                    </a:lnTo>
                    <a:lnTo>
                      <a:pt x="9747" y="502528"/>
                    </a:lnTo>
                    <a:lnTo>
                      <a:pt x="3186" y="547562"/>
                    </a:lnTo>
                    <a:lnTo>
                      <a:pt x="0" y="592725"/>
                    </a:lnTo>
                    <a:lnTo>
                      <a:pt x="145" y="637828"/>
                    </a:lnTo>
                    <a:lnTo>
                      <a:pt x="3580" y="682684"/>
                    </a:lnTo>
                    <a:lnTo>
                      <a:pt x="10261" y="727104"/>
                    </a:lnTo>
                    <a:lnTo>
                      <a:pt x="20147" y="770899"/>
                    </a:lnTo>
                    <a:lnTo>
                      <a:pt x="33194" y="813882"/>
                    </a:lnTo>
                    <a:lnTo>
                      <a:pt x="49361" y="855864"/>
                    </a:lnTo>
                    <a:lnTo>
                      <a:pt x="68603" y="896656"/>
                    </a:lnTo>
                    <a:lnTo>
                      <a:pt x="90880" y="936070"/>
                    </a:lnTo>
                    <a:lnTo>
                      <a:pt x="116149" y="973918"/>
                    </a:lnTo>
                    <a:lnTo>
                      <a:pt x="144366" y="1010012"/>
                    </a:lnTo>
                    <a:lnTo>
                      <a:pt x="175490" y="1044163"/>
                    </a:lnTo>
                    <a:lnTo>
                      <a:pt x="209478" y="1076183"/>
                    </a:lnTo>
                    <a:lnTo>
                      <a:pt x="246287" y="1105883"/>
                    </a:lnTo>
                    <a:lnTo>
                      <a:pt x="285874" y="1133075"/>
                    </a:lnTo>
                    <a:lnTo>
                      <a:pt x="327438" y="1157142"/>
                    </a:lnTo>
                    <a:lnTo>
                      <a:pt x="370072" y="1177623"/>
                    </a:lnTo>
                    <a:lnTo>
                      <a:pt x="413589" y="1194559"/>
                    </a:lnTo>
                    <a:lnTo>
                      <a:pt x="457800" y="1207994"/>
                    </a:lnTo>
                    <a:lnTo>
                      <a:pt x="502517" y="1217970"/>
                    </a:lnTo>
                    <a:lnTo>
                      <a:pt x="547551" y="1224529"/>
                    </a:lnTo>
                    <a:lnTo>
                      <a:pt x="592713" y="1227715"/>
                    </a:lnTo>
                    <a:lnTo>
                      <a:pt x="637817" y="1227568"/>
                    </a:lnTo>
                    <a:lnTo>
                      <a:pt x="682673" y="1224133"/>
                    </a:lnTo>
                    <a:lnTo>
                      <a:pt x="727093" y="1217451"/>
                    </a:lnTo>
                    <a:lnTo>
                      <a:pt x="770888" y="1207565"/>
                    </a:lnTo>
                    <a:lnTo>
                      <a:pt x="813871" y="1194518"/>
                    </a:lnTo>
                    <a:lnTo>
                      <a:pt x="855852" y="1178351"/>
                    </a:lnTo>
                    <a:lnTo>
                      <a:pt x="896645" y="1159108"/>
                    </a:lnTo>
                    <a:lnTo>
                      <a:pt x="936059" y="1136830"/>
                    </a:lnTo>
                    <a:lnTo>
                      <a:pt x="973907" y="1111561"/>
                    </a:lnTo>
                    <a:lnTo>
                      <a:pt x="1010001" y="1083342"/>
                    </a:lnTo>
                    <a:lnTo>
                      <a:pt x="1044152" y="1052217"/>
                    </a:lnTo>
                    <a:lnTo>
                      <a:pt x="1076172" y="1018228"/>
                    </a:lnTo>
                    <a:lnTo>
                      <a:pt x="1105872" y="981417"/>
                    </a:lnTo>
                    <a:lnTo>
                      <a:pt x="1133064" y="941827"/>
                    </a:lnTo>
                    <a:lnTo>
                      <a:pt x="1157131" y="900266"/>
                    </a:lnTo>
                    <a:lnTo>
                      <a:pt x="1177612" y="857634"/>
                    </a:lnTo>
                    <a:lnTo>
                      <a:pt x="1194548" y="814119"/>
                    </a:lnTo>
                    <a:lnTo>
                      <a:pt x="1207983" y="769910"/>
                    </a:lnTo>
                    <a:lnTo>
                      <a:pt x="1217959" y="725195"/>
                    </a:lnTo>
                    <a:lnTo>
                      <a:pt x="1224518" y="680163"/>
                    </a:lnTo>
                    <a:lnTo>
                      <a:pt x="1227704" y="635001"/>
                    </a:lnTo>
                    <a:lnTo>
                      <a:pt x="1227558" y="589899"/>
                    </a:lnTo>
                    <a:lnTo>
                      <a:pt x="1224123" y="545044"/>
                    </a:lnTo>
                    <a:lnTo>
                      <a:pt x="1217441" y="500625"/>
                    </a:lnTo>
                    <a:lnTo>
                      <a:pt x="1207555" y="456831"/>
                    </a:lnTo>
                    <a:lnTo>
                      <a:pt x="1194508" y="413848"/>
                    </a:lnTo>
                    <a:lnTo>
                      <a:pt x="1178342" y="371867"/>
                    </a:lnTo>
                    <a:lnTo>
                      <a:pt x="1159099" y="331076"/>
                    </a:lnTo>
                    <a:lnTo>
                      <a:pt x="1136822" y="291662"/>
                    </a:lnTo>
                    <a:lnTo>
                      <a:pt x="1111554" y="253814"/>
                    </a:lnTo>
                    <a:lnTo>
                      <a:pt x="1083336" y="217720"/>
                    </a:lnTo>
                    <a:lnTo>
                      <a:pt x="1052212" y="183569"/>
                    </a:lnTo>
                    <a:lnTo>
                      <a:pt x="1018224" y="151550"/>
                    </a:lnTo>
                    <a:lnTo>
                      <a:pt x="981414" y="121849"/>
                    </a:lnTo>
                    <a:lnTo>
                      <a:pt x="941825" y="94657"/>
                    </a:lnTo>
                    <a:lnTo>
                      <a:pt x="900260" y="70586"/>
                    </a:lnTo>
                    <a:lnTo>
                      <a:pt x="857625" y="50102"/>
                    </a:lnTo>
                    <a:lnTo>
                      <a:pt x="814108" y="33163"/>
                    </a:lnTo>
                    <a:lnTo>
                      <a:pt x="769897" y="19725"/>
                    </a:lnTo>
                    <a:lnTo>
                      <a:pt x="725180" y="9747"/>
                    </a:lnTo>
                    <a:lnTo>
                      <a:pt x="680147" y="3186"/>
                    </a:lnTo>
                    <a:lnTo>
                      <a:pt x="634985" y="0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230;p5">
                <a:extLst>
                  <a:ext uri="{FF2B5EF4-FFF2-40B4-BE49-F238E27FC236}">
                    <a16:creationId xmlns:a16="http://schemas.microsoft.com/office/drawing/2014/main" id="{0C58917E-32F4-768E-8445-CAB9286B691D}"/>
                  </a:ext>
                </a:extLst>
              </p:cNvPr>
              <p:cNvSpPr/>
              <p:nvPr/>
            </p:nvSpPr>
            <p:spPr>
              <a:xfrm>
                <a:off x="3296808" y="5660291"/>
                <a:ext cx="1227455" cy="1227455"/>
              </a:xfrm>
              <a:custGeom>
                <a:avLst/>
                <a:gdLst/>
                <a:ahLst/>
                <a:cxnLst/>
                <a:rect l="l" t="t" r="r" b="b"/>
                <a:pathLst>
                  <a:path w="1227454" h="1227454" extrusionOk="0">
                    <a:moveTo>
                      <a:pt x="638126" y="62"/>
                    </a:moveTo>
                    <a:lnTo>
                      <a:pt x="590096" y="0"/>
                    </a:lnTo>
                    <a:lnTo>
                      <a:pt x="542933" y="3578"/>
                    </a:lnTo>
                    <a:lnTo>
                      <a:pt x="496778" y="10667"/>
                    </a:lnTo>
                    <a:lnTo>
                      <a:pt x="451773" y="21136"/>
                    </a:lnTo>
                    <a:lnTo>
                      <a:pt x="408059" y="34854"/>
                    </a:lnTo>
                    <a:lnTo>
                      <a:pt x="365779" y="51689"/>
                    </a:lnTo>
                    <a:lnTo>
                      <a:pt x="325075" y="71511"/>
                    </a:lnTo>
                    <a:lnTo>
                      <a:pt x="286087" y="94188"/>
                    </a:lnTo>
                    <a:lnTo>
                      <a:pt x="248959" y="119590"/>
                    </a:lnTo>
                    <a:lnTo>
                      <a:pt x="213832" y="147586"/>
                    </a:lnTo>
                    <a:lnTo>
                      <a:pt x="180847" y="178044"/>
                    </a:lnTo>
                    <a:lnTo>
                      <a:pt x="150147" y="210835"/>
                    </a:lnTo>
                    <a:lnTo>
                      <a:pt x="121874" y="245826"/>
                    </a:lnTo>
                    <a:lnTo>
                      <a:pt x="96169" y="282887"/>
                    </a:lnTo>
                    <a:lnTo>
                      <a:pt x="73174" y="321886"/>
                    </a:lnTo>
                    <a:lnTo>
                      <a:pt x="53031" y="362694"/>
                    </a:lnTo>
                    <a:lnTo>
                      <a:pt x="35882" y="405178"/>
                    </a:lnTo>
                    <a:lnTo>
                      <a:pt x="21869" y="449209"/>
                    </a:lnTo>
                    <a:lnTo>
                      <a:pt x="11133" y="494654"/>
                    </a:lnTo>
                    <a:lnTo>
                      <a:pt x="3816" y="541383"/>
                    </a:lnTo>
                    <a:lnTo>
                      <a:pt x="61" y="589265"/>
                    </a:lnTo>
                    <a:lnTo>
                      <a:pt x="0" y="637295"/>
                    </a:lnTo>
                    <a:lnTo>
                      <a:pt x="3579" y="684458"/>
                    </a:lnTo>
                    <a:lnTo>
                      <a:pt x="10669" y="730613"/>
                    </a:lnTo>
                    <a:lnTo>
                      <a:pt x="21138" y="775618"/>
                    </a:lnTo>
                    <a:lnTo>
                      <a:pt x="34856" y="819332"/>
                    </a:lnTo>
                    <a:lnTo>
                      <a:pt x="51691" y="861612"/>
                    </a:lnTo>
                    <a:lnTo>
                      <a:pt x="71513" y="902316"/>
                    </a:lnTo>
                    <a:lnTo>
                      <a:pt x="94190" y="941304"/>
                    </a:lnTo>
                    <a:lnTo>
                      <a:pt x="119592" y="978432"/>
                    </a:lnTo>
                    <a:lnTo>
                      <a:pt x="147588" y="1013559"/>
                    </a:lnTo>
                    <a:lnTo>
                      <a:pt x="178046" y="1046544"/>
                    </a:lnTo>
                    <a:lnTo>
                      <a:pt x="210836" y="1077244"/>
                    </a:lnTo>
                    <a:lnTo>
                      <a:pt x="245826" y="1105517"/>
                    </a:lnTo>
                    <a:lnTo>
                      <a:pt x="282887" y="1131222"/>
                    </a:lnTo>
                    <a:lnTo>
                      <a:pt x="321886" y="1154217"/>
                    </a:lnTo>
                    <a:lnTo>
                      <a:pt x="362693" y="1174360"/>
                    </a:lnTo>
                    <a:lnTo>
                      <a:pt x="405177" y="1191510"/>
                    </a:lnTo>
                    <a:lnTo>
                      <a:pt x="449207" y="1205523"/>
                    </a:lnTo>
                    <a:lnTo>
                      <a:pt x="494652" y="1216259"/>
                    </a:lnTo>
                    <a:lnTo>
                      <a:pt x="541381" y="1223575"/>
                    </a:lnTo>
                    <a:lnTo>
                      <a:pt x="589263" y="1227331"/>
                    </a:lnTo>
                    <a:lnTo>
                      <a:pt x="637294" y="1227394"/>
                    </a:lnTo>
                    <a:lnTo>
                      <a:pt x="684458" y="1223815"/>
                    </a:lnTo>
                    <a:lnTo>
                      <a:pt x="730615" y="1216726"/>
                    </a:lnTo>
                    <a:lnTo>
                      <a:pt x="775621" y="1206257"/>
                    </a:lnTo>
                    <a:lnTo>
                      <a:pt x="819336" y="1192539"/>
                    </a:lnTo>
                    <a:lnTo>
                      <a:pt x="861618" y="1175704"/>
                    </a:lnTo>
                    <a:lnTo>
                      <a:pt x="902324" y="1155882"/>
                    </a:lnTo>
                    <a:lnTo>
                      <a:pt x="941312" y="1133205"/>
                    </a:lnTo>
                    <a:lnTo>
                      <a:pt x="978442" y="1107803"/>
                    </a:lnTo>
                    <a:lnTo>
                      <a:pt x="1013570" y="1079807"/>
                    </a:lnTo>
                    <a:lnTo>
                      <a:pt x="1046556" y="1049349"/>
                    </a:lnTo>
                    <a:lnTo>
                      <a:pt x="1077257" y="1016558"/>
                    </a:lnTo>
                    <a:lnTo>
                      <a:pt x="1105531" y="981567"/>
                    </a:lnTo>
                    <a:lnTo>
                      <a:pt x="1131237" y="944506"/>
                    </a:lnTo>
                    <a:lnTo>
                      <a:pt x="1154233" y="905507"/>
                    </a:lnTo>
                    <a:lnTo>
                      <a:pt x="1174377" y="864699"/>
                    </a:lnTo>
                    <a:lnTo>
                      <a:pt x="1191526" y="822215"/>
                    </a:lnTo>
                    <a:lnTo>
                      <a:pt x="1205540" y="778184"/>
                    </a:lnTo>
                    <a:lnTo>
                      <a:pt x="1216276" y="732739"/>
                    </a:lnTo>
                    <a:lnTo>
                      <a:pt x="1223593" y="686010"/>
                    </a:lnTo>
                    <a:lnTo>
                      <a:pt x="1227348" y="638128"/>
                    </a:lnTo>
                    <a:lnTo>
                      <a:pt x="1227413" y="590098"/>
                    </a:lnTo>
                    <a:lnTo>
                      <a:pt x="1223835" y="542935"/>
                    </a:lnTo>
                    <a:lnTo>
                      <a:pt x="1216746" y="496780"/>
                    </a:lnTo>
                    <a:lnTo>
                      <a:pt x="1206277" y="451775"/>
                    </a:lnTo>
                    <a:lnTo>
                      <a:pt x="1192559" y="408061"/>
                    </a:lnTo>
                    <a:lnTo>
                      <a:pt x="1175723" y="365781"/>
                    </a:lnTo>
                    <a:lnTo>
                      <a:pt x="1155900" y="325077"/>
                    </a:lnTo>
                    <a:lnTo>
                      <a:pt x="1133221" y="286089"/>
                    </a:lnTo>
                    <a:lnTo>
                      <a:pt x="1107818" y="248961"/>
                    </a:lnTo>
                    <a:lnTo>
                      <a:pt x="1079820" y="213834"/>
                    </a:lnTo>
                    <a:lnTo>
                      <a:pt x="1049360" y="180849"/>
                    </a:lnTo>
                    <a:lnTo>
                      <a:pt x="1016568" y="150149"/>
                    </a:lnTo>
                    <a:lnTo>
                      <a:pt x="981575" y="121876"/>
                    </a:lnTo>
                    <a:lnTo>
                      <a:pt x="944512" y="96171"/>
                    </a:lnTo>
                    <a:lnTo>
                      <a:pt x="905511" y="73176"/>
                    </a:lnTo>
                    <a:lnTo>
                      <a:pt x="864702" y="53033"/>
                    </a:lnTo>
                    <a:lnTo>
                      <a:pt x="822216" y="35883"/>
                    </a:lnTo>
                    <a:lnTo>
                      <a:pt x="778184" y="21870"/>
                    </a:lnTo>
                    <a:lnTo>
                      <a:pt x="732738" y="11134"/>
                    </a:lnTo>
                    <a:lnTo>
                      <a:pt x="686008" y="3818"/>
                    </a:lnTo>
                    <a:lnTo>
                      <a:pt x="638126" y="62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231;p5">
                <a:extLst>
                  <a:ext uri="{FF2B5EF4-FFF2-40B4-BE49-F238E27FC236}">
                    <a16:creationId xmlns:a16="http://schemas.microsoft.com/office/drawing/2014/main" id="{C898EA7A-1256-841E-DA20-3A666397B2E1}"/>
                  </a:ext>
                </a:extLst>
              </p:cNvPr>
              <p:cNvSpPr/>
              <p:nvPr/>
            </p:nvSpPr>
            <p:spPr>
              <a:xfrm>
                <a:off x="902709" y="6906648"/>
                <a:ext cx="2275205" cy="2435224"/>
              </a:xfrm>
              <a:custGeom>
                <a:avLst/>
                <a:gdLst/>
                <a:ahLst/>
                <a:cxnLst/>
                <a:rect l="l" t="t" r="r" b="b"/>
                <a:pathLst>
                  <a:path w="2275205" h="2435225" extrusionOk="0">
                    <a:moveTo>
                      <a:pt x="477324" y="0"/>
                    </a:moveTo>
                    <a:lnTo>
                      <a:pt x="429293" y="28"/>
                    </a:lnTo>
                    <a:lnTo>
                      <a:pt x="381262" y="1318"/>
                    </a:lnTo>
                    <a:lnTo>
                      <a:pt x="333257" y="3871"/>
                    </a:lnTo>
                    <a:lnTo>
                      <a:pt x="285304" y="7688"/>
                    </a:lnTo>
                    <a:lnTo>
                      <a:pt x="237431" y="12771"/>
                    </a:lnTo>
                    <a:lnTo>
                      <a:pt x="189665" y="19122"/>
                    </a:lnTo>
                    <a:lnTo>
                      <a:pt x="142032" y="26743"/>
                    </a:lnTo>
                    <a:lnTo>
                      <a:pt x="94559" y="35635"/>
                    </a:lnTo>
                    <a:lnTo>
                      <a:pt x="79820" y="81628"/>
                    </a:lnTo>
                    <a:lnTo>
                      <a:pt x="66322" y="127938"/>
                    </a:lnTo>
                    <a:lnTo>
                      <a:pt x="54067" y="174538"/>
                    </a:lnTo>
                    <a:lnTo>
                      <a:pt x="43058" y="221401"/>
                    </a:lnTo>
                    <a:lnTo>
                      <a:pt x="33295" y="268501"/>
                    </a:lnTo>
                    <a:lnTo>
                      <a:pt x="24780" y="315811"/>
                    </a:lnTo>
                    <a:lnTo>
                      <a:pt x="17515" y="363303"/>
                    </a:lnTo>
                    <a:lnTo>
                      <a:pt x="11502" y="410952"/>
                    </a:lnTo>
                    <a:lnTo>
                      <a:pt x="6742" y="458730"/>
                    </a:lnTo>
                    <a:lnTo>
                      <a:pt x="3237" y="506611"/>
                    </a:lnTo>
                    <a:lnTo>
                      <a:pt x="989" y="554568"/>
                    </a:lnTo>
                    <a:lnTo>
                      <a:pt x="0" y="602573"/>
                    </a:lnTo>
                    <a:lnTo>
                      <a:pt x="270" y="650601"/>
                    </a:lnTo>
                    <a:lnTo>
                      <a:pt x="1802" y="698624"/>
                    </a:lnTo>
                    <a:lnTo>
                      <a:pt x="4597" y="746616"/>
                    </a:lnTo>
                    <a:lnTo>
                      <a:pt x="8658" y="794549"/>
                    </a:lnTo>
                    <a:lnTo>
                      <a:pt x="13985" y="842397"/>
                    </a:lnTo>
                    <a:lnTo>
                      <a:pt x="20581" y="890134"/>
                    </a:lnTo>
                    <a:lnTo>
                      <a:pt x="28447" y="937731"/>
                    </a:lnTo>
                    <a:lnTo>
                      <a:pt x="37584" y="985164"/>
                    </a:lnTo>
                    <a:lnTo>
                      <a:pt x="47996" y="1032404"/>
                    </a:lnTo>
                    <a:lnTo>
                      <a:pt x="59682" y="1079425"/>
                    </a:lnTo>
                    <a:lnTo>
                      <a:pt x="72645" y="1126200"/>
                    </a:lnTo>
                    <a:lnTo>
                      <a:pt x="86887" y="1172703"/>
                    </a:lnTo>
                    <a:lnTo>
                      <a:pt x="102409" y="1218906"/>
                    </a:lnTo>
                    <a:lnTo>
                      <a:pt x="119213" y="1264783"/>
                    </a:lnTo>
                    <a:lnTo>
                      <a:pt x="137300" y="1310307"/>
                    </a:lnTo>
                    <a:lnTo>
                      <a:pt x="156673" y="1355451"/>
                    </a:lnTo>
                    <a:lnTo>
                      <a:pt x="177332" y="1400188"/>
                    </a:lnTo>
                    <a:lnTo>
                      <a:pt x="199281" y="1444492"/>
                    </a:lnTo>
                    <a:lnTo>
                      <a:pt x="222519" y="1488336"/>
                    </a:lnTo>
                    <a:lnTo>
                      <a:pt x="247050" y="1531693"/>
                    </a:lnTo>
                    <a:lnTo>
                      <a:pt x="272874" y="1574535"/>
                    </a:lnTo>
                    <a:lnTo>
                      <a:pt x="299993" y="1616838"/>
                    </a:lnTo>
                    <a:lnTo>
                      <a:pt x="328409" y="1658572"/>
                    </a:lnTo>
                    <a:lnTo>
                      <a:pt x="358125" y="1699713"/>
                    </a:lnTo>
                    <a:lnTo>
                      <a:pt x="389140" y="1740232"/>
                    </a:lnTo>
                    <a:lnTo>
                      <a:pt x="421458" y="1780104"/>
                    </a:lnTo>
                    <a:lnTo>
                      <a:pt x="455079" y="1819301"/>
                    </a:lnTo>
                    <a:lnTo>
                      <a:pt x="489779" y="1857549"/>
                    </a:lnTo>
                    <a:lnTo>
                      <a:pt x="525312" y="1894589"/>
                    </a:lnTo>
                    <a:lnTo>
                      <a:pt x="561650" y="1930418"/>
                    </a:lnTo>
                    <a:lnTo>
                      <a:pt x="598767" y="1965034"/>
                    </a:lnTo>
                    <a:lnTo>
                      <a:pt x="636635" y="1998437"/>
                    </a:lnTo>
                    <a:lnTo>
                      <a:pt x="675229" y="2030624"/>
                    </a:lnTo>
                    <a:lnTo>
                      <a:pt x="714521" y="2061593"/>
                    </a:lnTo>
                    <a:lnTo>
                      <a:pt x="754484" y="2091344"/>
                    </a:lnTo>
                    <a:lnTo>
                      <a:pt x="795092" y="2119873"/>
                    </a:lnTo>
                    <a:lnTo>
                      <a:pt x="836318" y="2147180"/>
                    </a:lnTo>
                    <a:lnTo>
                      <a:pt x="878135" y="2173263"/>
                    </a:lnTo>
                    <a:lnTo>
                      <a:pt x="920515" y="2198120"/>
                    </a:lnTo>
                    <a:lnTo>
                      <a:pt x="963433" y="2221749"/>
                    </a:lnTo>
                    <a:lnTo>
                      <a:pt x="1006861" y="2244149"/>
                    </a:lnTo>
                    <a:lnTo>
                      <a:pt x="1050773" y="2265317"/>
                    </a:lnTo>
                    <a:lnTo>
                      <a:pt x="1095142" y="2285253"/>
                    </a:lnTo>
                    <a:lnTo>
                      <a:pt x="1139941" y="2303954"/>
                    </a:lnTo>
                    <a:lnTo>
                      <a:pt x="1185143" y="2321419"/>
                    </a:lnTo>
                    <a:lnTo>
                      <a:pt x="1230721" y="2337646"/>
                    </a:lnTo>
                    <a:lnTo>
                      <a:pt x="1276649" y="2352634"/>
                    </a:lnTo>
                    <a:lnTo>
                      <a:pt x="1322899" y="2366380"/>
                    </a:lnTo>
                    <a:lnTo>
                      <a:pt x="1369445" y="2378883"/>
                    </a:lnTo>
                    <a:lnTo>
                      <a:pt x="1416260" y="2390141"/>
                    </a:lnTo>
                    <a:lnTo>
                      <a:pt x="1463318" y="2400153"/>
                    </a:lnTo>
                    <a:lnTo>
                      <a:pt x="1510591" y="2408916"/>
                    </a:lnTo>
                    <a:lnTo>
                      <a:pt x="1558052" y="2416430"/>
                    </a:lnTo>
                    <a:lnTo>
                      <a:pt x="1605675" y="2422692"/>
                    </a:lnTo>
                    <a:lnTo>
                      <a:pt x="1653433" y="2427700"/>
                    </a:lnTo>
                    <a:lnTo>
                      <a:pt x="1701299" y="2431454"/>
                    </a:lnTo>
                    <a:lnTo>
                      <a:pt x="1749246" y="2433951"/>
                    </a:lnTo>
                    <a:lnTo>
                      <a:pt x="1797248" y="2435189"/>
                    </a:lnTo>
                    <a:lnTo>
                      <a:pt x="1845277" y="2435167"/>
                    </a:lnTo>
                    <a:lnTo>
                      <a:pt x="1893307" y="2433883"/>
                    </a:lnTo>
                    <a:lnTo>
                      <a:pt x="1941311" y="2431336"/>
                    </a:lnTo>
                    <a:lnTo>
                      <a:pt x="1989262" y="2427523"/>
                    </a:lnTo>
                    <a:lnTo>
                      <a:pt x="2037134" y="2422443"/>
                    </a:lnTo>
                    <a:lnTo>
                      <a:pt x="2084898" y="2416095"/>
                    </a:lnTo>
                    <a:lnTo>
                      <a:pt x="2132530" y="2408476"/>
                    </a:lnTo>
                    <a:lnTo>
                      <a:pt x="2180001" y="2399585"/>
                    </a:lnTo>
                    <a:lnTo>
                      <a:pt x="2194743" y="2353593"/>
                    </a:lnTo>
                    <a:lnTo>
                      <a:pt x="2208244" y="2307284"/>
                    </a:lnTo>
                    <a:lnTo>
                      <a:pt x="2220502" y="2260684"/>
                    </a:lnTo>
                    <a:lnTo>
                      <a:pt x="2231515" y="2213820"/>
                    </a:lnTo>
                    <a:lnTo>
                      <a:pt x="2241281" y="2166719"/>
                    </a:lnTo>
                    <a:lnTo>
                      <a:pt x="2249800" y="2119407"/>
                    </a:lnTo>
                    <a:lnTo>
                      <a:pt x="2257069" y="2071912"/>
                    </a:lnTo>
                    <a:lnTo>
                      <a:pt x="2263086" y="2024261"/>
                    </a:lnTo>
                    <a:lnTo>
                      <a:pt x="2267850" y="1976479"/>
                    </a:lnTo>
                    <a:lnTo>
                      <a:pt x="2271359" y="1928595"/>
                    </a:lnTo>
                    <a:lnTo>
                      <a:pt x="2273612" y="1880634"/>
                    </a:lnTo>
                    <a:lnTo>
                      <a:pt x="2274606" y="1832624"/>
                    </a:lnTo>
                    <a:lnTo>
                      <a:pt x="2274340" y="1784591"/>
                    </a:lnTo>
                    <a:lnTo>
                      <a:pt x="2272812" y="1736562"/>
                    </a:lnTo>
                    <a:lnTo>
                      <a:pt x="2270021" y="1688565"/>
                    </a:lnTo>
                    <a:lnTo>
                      <a:pt x="2265965" y="1640625"/>
                    </a:lnTo>
                    <a:lnTo>
                      <a:pt x="2260641" y="1592770"/>
                    </a:lnTo>
                    <a:lnTo>
                      <a:pt x="2254049" y="1545026"/>
                    </a:lnTo>
                    <a:lnTo>
                      <a:pt x="2246187" y="1497421"/>
                    </a:lnTo>
                    <a:lnTo>
                      <a:pt x="2237052" y="1449980"/>
                    </a:lnTo>
                    <a:lnTo>
                      <a:pt x="2226644" y="1402732"/>
                    </a:lnTo>
                    <a:lnTo>
                      <a:pt x="2214960" y="1355702"/>
                    </a:lnTo>
                    <a:lnTo>
                      <a:pt x="2201999" y="1308918"/>
                    </a:lnTo>
                    <a:lnTo>
                      <a:pt x="2187759" y="1262406"/>
                    </a:lnTo>
                    <a:lnTo>
                      <a:pt x="2172239" y="1216193"/>
                    </a:lnTo>
                    <a:lnTo>
                      <a:pt x="2155436" y="1170307"/>
                    </a:lnTo>
                    <a:lnTo>
                      <a:pt x="2137349" y="1124773"/>
                    </a:lnTo>
                    <a:lnTo>
                      <a:pt x="2117976" y="1079618"/>
                    </a:lnTo>
                    <a:lnTo>
                      <a:pt x="2097315" y="1034870"/>
                    </a:lnTo>
                    <a:lnTo>
                      <a:pt x="2075366" y="990556"/>
                    </a:lnTo>
                    <a:lnTo>
                      <a:pt x="2052125" y="946701"/>
                    </a:lnTo>
                    <a:lnTo>
                      <a:pt x="2027592" y="903333"/>
                    </a:lnTo>
                    <a:lnTo>
                      <a:pt x="2001765" y="860479"/>
                    </a:lnTo>
                    <a:lnTo>
                      <a:pt x="1974641" y="818166"/>
                    </a:lnTo>
                    <a:lnTo>
                      <a:pt x="1946219" y="776419"/>
                    </a:lnTo>
                    <a:lnTo>
                      <a:pt x="1916498" y="735267"/>
                    </a:lnTo>
                    <a:lnTo>
                      <a:pt x="1885476" y="694736"/>
                    </a:lnTo>
                    <a:lnTo>
                      <a:pt x="1853151" y="654852"/>
                    </a:lnTo>
                    <a:lnTo>
                      <a:pt x="1819521" y="615643"/>
                    </a:lnTo>
                    <a:lnTo>
                      <a:pt x="1784820" y="577395"/>
                    </a:lnTo>
                    <a:lnTo>
                      <a:pt x="1749287" y="540356"/>
                    </a:lnTo>
                    <a:lnTo>
                      <a:pt x="1712948" y="504529"/>
                    </a:lnTo>
                    <a:lnTo>
                      <a:pt x="1675830" y="469916"/>
                    </a:lnTo>
                    <a:lnTo>
                      <a:pt x="1637961" y="436517"/>
                    </a:lnTo>
                    <a:lnTo>
                      <a:pt x="1599366" y="404335"/>
                    </a:lnTo>
                    <a:lnTo>
                      <a:pt x="1560073" y="373371"/>
                    </a:lnTo>
                    <a:lnTo>
                      <a:pt x="1520109" y="343627"/>
                    </a:lnTo>
                    <a:lnTo>
                      <a:pt x="1479501" y="315104"/>
                    </a:lnTo>
                    <a:lnTo>
                      <a:pt x="1438274" y="287805"/>
                    </a:lnTo>
                    <a:lnTo>
                      <a:pt x="1396457" y="261730"/>
                    </a:lnTo>
                    <a:lnTo>
                      <a:pt x="1354075" y="236882"/>
                    </a:lnTo>
                    <a:lnTo>
                      <a:pt x="1311156" y="213262"/>
                    </a:lnTo>
                    <a:lnTo>
                      <a:pt x="1267727" y="190872"/>
                    </a:lnTo>
                    <a:lnTo>
                      <a:pt x="1223814" y="169713"/>
                    </a:lnTo>
                    <a:lnTo>
                      <a:pt x="1179445" y="149788"/>
                    </a:lnTo>
                    <a:lnTo>
                      <a:pt x="1134645" y="131097"/>
                    </a:lnTo>
                    <a:lnTo>
                      <a:pt x="1089442" y="113643"/>
                    </a:lnTo>
                    <a:lnTo>
                      <a:pt x="1043863" y="97426"/>
                    </a:lnTo>
                    <a:lnTo>
                      <a:pt x="997935" y="82450"/>
                    </a:lnTo>
                    <a:lnTo>
                      <a:pt x="951683" y="68714"/>
                    </a:lnTo>
                    <a:lnTo>
                      <a:pt x="905136" y="56222"/>
                    </a:lnTo>
                    <a:lnTo>
                      <a:pt x="858320" y="44974"/>
                    </a:lnTo>
                    <a:lnTo>
                      <a:pt x="811261" y="34973"/>
                    </a:lnTo>
                    <a:lnTo>
                      <a:pt x="763988" y="26220"/>
                    </a:lnTo>
                    <a:lnTo>
                      <a:pt x="716525" y="18716"/>
                    </a:lnTo>
                    <a:lnTo>
                      <a:pt x="668901" y="12464"/>
                    </a:lnTo>
                    <a:lnTo>
                      <a:pt x="621142" y="7464"/>
                    </a:lnTo>
                    <a:lnTo>
                      <a:pt x="573275" y="3719"/>
                    </a:lnTo>
                    <a:lnTo>
                      <a:pt x="525326" y="1230"/>
                    </a:lnTo>
                    <a:lnTo>
                      <a:pt x="477324" y="0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4" name="Google Shape;232;p5">
                <a:extLst>
                  <a:ext uri="{FF2B5EF4-FFF2-40B4-BE49-F238E27FC236}">
                    <a16:creationId xmlns:a16="http://schemas.microsoft.com/office/drawing/2014/main" id="{49E9450E-9463-BB7E-62F7-E25BEB35508A}"/>
                  </a:ext>
                </a:extLst>
              </p:cNvPr>
              <p:cNvSpPr/>
              <p:nvPr/>
            </p:nvSpPr>
            <p:spPr>
              <a:xfrm>
                <a:off x="1982460" y="9556602"/>
                <a:ext cx="1228090" cy="1228090"/>
              </a:xfrm>
              <a:custGeom>
                <a:avLst/>
                <a:gdLst/>
                <a:ahLst/>
                <a:cxnLst/>
                <a:rect l="l" t="t" r="r" b="b"/>
                <a:pathLst>
                  <a:path w="1228089" h="1228090" extrusionOk="0">
                    <a:moveTo>
                      <a:pt x="592718" y="0"/>
                    </a:moveTo>
                    <a:lnTo>
                      <a:pt x="547556" y="3186"/>
                    </a:lnTo>
                    <a:lnTo>
                      <a:pt x="502523" y="9747"/>
                    </a:lnTo>
                    <a:lnTo>
                      <a:pt x="457806" y="19725"/>
                    </a:lnTo>
                    <a:lnTo>
                      <a:pt x="413595" y="33163"/>
                    </a:lnTo>
                    <a:lnTo>
                      <a:pt x="370078" y="50102"/>
                    </a:lnTo>
                    <a:lnTo>
                      <a:pt x="327442" y="70586"/>
                    </a:lnTo>
                    <a:lnTo>
                      <a:pt x="285877" y="94657"/>
                    </a:lnTo>
                    <a:lnTo>
                      <a:pt x="246289" y="121849"/>
                    </a:lnTo>
                    <a:lnTo>
                      <a:pt x="209479" y="151550"/>
                    </a:lnTo>
                    <a:lnTo>
                      <a:pt x="175491" y="183569"/>
                    </a:lnTo>
                    <a:lnTo>
                      <a:pt x="144367" y="217720"/>
                    </a:lnTo>
                    <a:lnTo>
                      <a:pt x="116149" y="253814"/>
                    </a:lnTo>
                    <a:lnTo>
                      <a:pt x="90881" y="291662"/>
                    </a:lnTo>
                    <a:lnTo>
                      <a:pt x="68604" y="331076"/>
                    </a:lnTo>
                    <a:lnTo>
                      <a:pt x="49361" y="371867"/>
                    </a:lnTo>
                    <a:lnTo>
                      <a:pt x="33195" y="413848"/>
                    </a:lnTo>
                    <a:lnTo>
                      <a:pt x="20148" y="456831"/>
                    </a:lnTo>
                    <a:lnTo>
                      <a:pt x="10262" y="500625"/>
                    </a:lnTo>
                    <a:lnTo>
                      <a:pt x="3581" y="545044"/>
                    </a:lnTo>
                    <a:lnTo>
                      <a:pt x="146" y="589899"/>
                    </a:lnTo>
                    <a:lnTo>
                      <a:pt x="0" y="635001"/>
                    </a:lnTo>
                    <a:lnTo>
                      <a:pt x="3185" y="680163"/>
                    </a:lnTo>
                    <a:lnTo>
                      <a:pt x="9744" y="725195"/>
                    </a:lnTo>
                    <a:lnTo>
                      <a:pt x="19720" y="769910"/>
                    </a:lnTo>
                    <a:lnTo>
                      <a:pt x="33155" y="814119"/>
                    </a:lnTo>
                    <a:lnTo>
                      <a:pt x="50092" y="857634"/>
                    </a:lnTo>
                    <a:lnTo>
                      <a:pt x="70572" y="900266"/>
                    </a:lnTo>
                    <a:lnTo>
                      <a:pt x="94639" y="941827"/>
                    </a:lnTo>
                    <a:lnTo>
                      <a:pt x="121832" y="981417"/>
                    </a:lnTo>
                    <a:lnTo>
                      <a:pt x="151532" y="1018228"/>
                    </a:lnTo>
                    <a:lnTo>
                      <a:pt x="183552" y="1052217"/>
                    </a:lnTo>
                    <a:lnTo>
                      <a:pt x="217702" y="1083342"/>
                    </a:lnTo>
                    <a:lnTo>
                      <a:pt x="253796" y="1111561"/>
                    </a:lnTo>
                    <a:lnTo>
                      <a:pt x="291644" y="1136830"/>
                    </a:lnTo>
                    <a:lnTo>
                      <a:pt x="331059" y="1159108"/>
                    </a:lnTo>
                    <a:lnTo>
                      <a:pt x="371851" y="1178351"/>
                    </a:lnTo>
                    <a:lnTo>
                      <a:pt x="413833" y="1194518"/>
                    </a:lnTo>
                    <a:lnTo>
                      <a:pt x="456815" y="1207565"/>
                    </a:lnTo>
                    <a:lnTo>
                      <a:pt x="500611" y="1217451"/>
                    </a:lnTo>
                    <a:lnTo>
                      <a:pt x="545030" y="1224133"/>
                    </a:lnTo>
                    <a:lnTo>
                      <a:pt x="589886" y="1227568"/>
                    </a:lnTo>
                    <a:lnTo>
                      <a:pt x="634990" y="1227715"/>
                    </a:lnTo>
                    <a:lnTo>
                      <a:pt x="680153" y="1224529"/>
                    </a:lnTo>
                    <a:lnTo>
                      <a:pt x="725187" y="1217970"/>
                    </a:lnTo>
                    <a:lnTo>
                      <a:pt x="769903" y="1207994"/>
                    </a:lnTo>
                    <a:lnTo>
                      <a:pt x="814114" y="1194559"/>
                    </a:lnTo>
                    <a:lnTo>
                      <a:pt x="857631" y="1177623"/>
                    </a:lnTo>
                    <a:lnTo>
                      <a:pt x="900265" y="1157142"/>
                    </a:lnTo>
                    <a:lnTo>
                      <a:pt x="941829" y="1133075"/>
                    </a:lnTo>
                    <a:lnTo>
                      <a:pt x="981417" y="1105883"/>
                    </a:lnTo>
                    <a:lnTo>
                      <a:pt x="1018226" y="1076183"/>
                    </a:lnTo>
                    <a:lnTo>
                      <a:pt x="1052213" y="1044163"/>
                    </a:lnTo>
                    <a:lnTo>
                      <a:pt x="1083337" y="1010012"/>
                    </a:lnTo>
                    <a:lnTo>
                      <a:pt x="1111554" y="973918"/>
                    </a:lnTo>
                    <a:lnTo>
                      <a:pt x="1136823" y="936070"/>
                    </a:lnTo>
                    <a:lnTo>
                      <a:pt x="1159100" y="896656"/>
                    </a:lnTo>
                    <a:lnTo>
                      <a:pt x="1178343" y="855864"/>
                    </a:lnTo>
                    <a:lnTo>
                      <a:pt x="1194509" y="813882"/>
                    </a:lnTo>
                    <a:lnTo>
                      <a:pt x="1207557" y="770899"/>
                    </a:lnTo>
                    <a:lnTo>
                      <a:pt x="1217442" y="727104"/>
                    </a:lnTo>
                    <a:lnTo>
                      <a:pt x="1224124" y="682684"/>
                    </a:lnTo>
                    <a:lnTo>
                      <a:pt x="1227558" y="637828"/>
                    </a:lnTo>
                    <a:lnTo>
                      <a:pt x="1227704" y="592725"/>
                    </a:lnTo>
                    <a:lnTo>
                      <a:pt x="1224517" y="547562"/>
                    </a:lnTo>
                    <a:lnTo>
                      <a:pt x="1217957" y="502528"/>
                    </a:lnTo>
                    <a:lnTo>
                      <a:pt x="1207979" y="457811"/>
                    </a:lnTo>
                    <a:lnTo>
                      <a:pt x="1194542" y="413601"/>
                    </a:lnTo>
                    <a:lnTo>
                      <a:pt x="1177603" y="370084"/>
                    </a:lnTo>
                    <a:lnTo>
                      <a:pt x="1157119" y="327449"/>
                    </a:lnTo>
                    <a:lnTo>
                      <a:pt x="1133048" y="285886"/>
                    </a:lnTo>
                    <a:lnTo>
                      <a:pt x="1105857" y="246295"/>
                    </a:lnTo>
                    <a:lnTo>
                      <a:pt x="1076159" y="209484"/>
                    </a:lnTo>
                    <a:lnTo>
                      <a:pt x="1044141" y="175495"/>
                    </a:lnTo>
                    <a:lnTo>
                      <a:pt x="1009991" y="144369"/>
                    </a:lnTo>
                    <a:lnTo>
                      <a:pt x="973899" y="116151"/>
                    </a:lnTo>
                    <a:lnTo>
                      <a:pt x="936053" y="90881"/>
                    </a:lnTo>
                    <a:lnTo>
                      <a:pt x="896640" y="68604"/>
                    </a:lnTo>
                    <a:lnTo>
                      <a:pt x="855850" y="49360"/>
                    </a:lnTo>
                    <a:lnTo>
                      <a:pt x="813870" y="33193"/>
                    </a:lnTo>
                    <a:lnTo>
                      <a:pt x="770888" y="20146"/>
                    </a:lnTo>
                    <a:lnTo>
                      <a:pt x="727094" y="10260"/>
                    </a:lnTo>
                    <a:lnTo>
                      <a:pt x="682676" y="3579"/>
                    </a:lnTo>
                    <a:lnTo>
                      <a:pt x="637821" y="145"/>
                    </a:lnTo>
                    <a:lnTo>
                      <a:pt x="592718" y="0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55" name="Google Shape;233;p5">
                <a:extLst>
                  <a:ext uri="{FF2B5EF4-FFF2-40B4-BE49-F238E27FC236}">
                    <a16:creationId xmlns:a16="http://schemas.microsoft.com/office/drawing/2014/main" id="{B97D2424-9693-DB46-1F7F-C2AAB31B2528}"/>
                  </a:ext>
                </a:extLst>
              </p:cNvPr>
              <p:cNvGrpSpPr/>
              <p:nvPr/>
            </p:nvGrpSpPr>
            <p:grpSpPr>
              <a:xfrm>
                <a:off x="1982605" y="5660291"/>
                <a:ext cx="1386126" cy="1572522"/>
                <a:chOff x="1982605" y="5660291"/>
                <a:chExt cx="1386126" cy="1572522"/>
              </a:xfrm>
            </p:grpSpPr>
            <p:sp>
              <p:nvSpPr>
                <p:cNvPr id="61" name="Google Shape;234;p5">
                  <a:extLst>
                    <a:ext uri="{FF2B5EF4-FFF2-40B4-BE49-F238E27FC236}">
                      <a16:creationId xmlns:a16="http://schemas.microsoft.com/office/drawing/2014/main" id="{2433E04B-5387-365E-61AE-947465AA1692}"/>
                    </a:ext>
                  </a:extLst>
                </p:cNvPr>
                <p:cNvSpPr/>
                <p:nvPr/>
              </p:nvSpPr>
              <p:spPr>
                <a:xfrm>
                  <a:off x="1982605" y="5660291"/>
                  <a:ext cx="1227455" cy="12274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7455" h="1227454" extrusionOk="0">
                      <a:moveTo>
                        <a:pt x="637316" y="0"/>
                      </a:moveTo>
                      <a:lnTo>
                        <a:pt x="589286" y="62"/>
                      </a:lnTo>
                      <a:lnTo>
                        <a:pt x="541404" y="3818"/>
                      </a:lnTo>
                      <a:lnTo>
                        <a:pt x="494674" y="11134"/>
                      </a:lnTo>
                      <a:lnTo>
                        <a:pt x="449228" y="21870"/>
                      </a:lnTo>
                      <a:lnTo>
                        <a:pt x="405196" y="35883"/>
                      </a:lnTo>
                      <a:lnTo>
                        <a:pt x="362710" y="53033"/>
                      </a:lnTo>
                      <a:lnTo>
                        <a:pt x="321901" y="73176"/>
                      </a:lnTo>
                      <a:lnTo>
                        <a:pt x="282900" y="96171"/>
                      </a:lnTo>
                      <a:lnTo>
                        <a:pt x="245837" y="121876"/>
                      </a:lnTo>
                      <a:lnTo>
                        <a:pt x="210844" y="150149"/>
                      </a:lnTo>
                      <a:lnTo>
                        <a:pt x="178052" y="180849"/>
                      </a:lnTo>
                      <a:lnTo>
                        <a:pt x="147592" y="213834"/>
                      </a:lnTo>
                      <a:lnTo>
                        <a:pt x="119594" y="248961"/>
                      </a:lnTo>
                      <a:lnTo>
                        <a:pt x="94191" y="286089"/>
                      </a:lnTo>
                      <a:lnTo>
                        <a:pt x="71512" y="325077"/>
                      </a:lnTo>
                      <a:lnTo>
                        <a:pt x="51689" y="365781"/>
                      </a:lnTo>
                      <a:lnTo>
                        <a:pt x="34853" y="408061"/>
                      </a:lnTo>
                      <a:lnTo>
                        <a:pt x="21135" y="451775"/>
                      </a:lnTo>
                      <a:lnTo>
                        <a:pt x="10666" y="496780"/>
                      </a:lnTo>
                      <a:lnTo>
                        <a:pt x="3577" y="542935"/>
                      </a:lnTo>
                      <a:lnTo>
                        <a:pt x="0" y="590098"/>
                      </a:lnTo>
                      <a:lnTo>
                        <a:pt x="64" y="638128"/>
                      </a:lnTo>
                      <a:lnTo>
                        <a:pt x="3819" y="686010"/>
                      </a:lnTo>
                      <a:lnTo>
                        <a:pt x="11136" y="732739"/>
                      </a:lnTo>
                      <a:lnTo>
                        <a:pt x="21872" y="778184"/>
                      </a:lnTo>
                      <a:lnTo>
                        <a:pt x="35886" y="822215"/>
                      </a:lnTo>
                      <a:lnTo>
                        <a:pt x="53035" y="864699"/>
                      </a:lnTo>
                      <a:lnTo>
                        <a:pt x="73179" y="905507"/>
                      </a:lnTo>
                      <a:lnTo>
                        <a:pt x="96175" y="944506"/>
                      </a:lnTo>
                      <a:lnTo>
                        <a:pt x="121881" y="981567"/>
                      </a:lnTo>
                      <a:lnTo>
                        <a:pt x="150155" y="1016558"/>
                      </a:lnTo>
                      <a:lnTo>
                        <a:pt x="180856" y="1049349"/>
                      </a:lnTo>
                      <a:lnTo>
                        <a:pt x="213841" y="1079807"/>
                      </a:lnTo>
                      <a:lnTo>
                        <a:pt x="248970" y="1107803"/>
                      </a:lnTo>
                      <a:lnTo>
                        <a:pt x="286099" y="1133205"/>
                      </a:lnTo>
                      <a:lnTo>
                        <a:pt x="325088" y="1155882"/>
                      </a:lnTo>
                      <a:lnTo>
                        <a:pt x="365793" y="1175704"/>
                      </a:lnTo>
                      <a:lnTo>
                        <a:pt x="408075" y="1192539"/>
                      </a:lnTo>
                      <a:lnTo>
                        <a:pt x="451790" y="1206257"/>
                      </a:lnTo>
                      <a:lnTo>
                        <a:pt x="496796" y="1216726"/>
                      </a:lnTo>
                      <a:lnTo>
                        <a:pt x="542953" y="1223815"/>
                      </a:lnTo>
                      <a:lnTo>
                        <a:pt x="590117" y="1227394"/>
                      </a:lnTo>
                      <a:lnTo>
                        <a:pt x="638148" y="1227331"/>
                      </a:lnTo>
                      <a:lnTo>
                        <a:pt x="686030" y="1223575"/>
                      </a:lnTo>
                      <a:lnTo>
                        <a:pt x="732759" y="1216259"/>
                      </a:lnTo>
                      <a:lnTo>
                        <a:pt x="778204" y="1205523"/>
                      </a:lnTo>
                      <a:lnTo>
                        <a:pt x="822234" y="1191510"/>
                      </a:lnTo>
                      <a:lnTo>
                        <a:pt x="864719" y="1174360"/>
                      </a:lnTo>
                      <a:lnTo>
                        <a:pt x="905526" y="1154217"/>
                      </a:lnTo>
                      <a:lnTo>
                        <a:pt x="944525" y="1131222"/>
                      </a:lnTo>
                      <a:lnTo>
                        <a:pt x="981586" y="1105517"/>
                      </a:lnTo>
                      <a:lnTo>
                        <a:pt x="1016576" y="1077244"/>
                      </a:lnTo>
                      <a:lnTo>
                        <a:pt x="1049366" y="1046544"/>
                      </a:lnTo>
                      <a:lnTo>
                        <a:pt x="1079824" y="1013559"/>
                      </a:lnTo>
                      <a:lnTo>
                        <a:pt x="1107820" y="978432"/>
                      </a:lnTo>
                      <a:lnTo>
                        <a:pt x="1133222" y="941304"/>
                      </a:lnTo>
                      <a:lnTo>
                        <a:pt x="1155899" y="902316"/>
                      </a:lnTo>
                      <a:lnTo>
                        <a:pt x="1175721" y="861612"/>
                      </a:lnTo>
                      <a:lnTo>
                        <a:pt x="1192556" y="819332"/>
                      </a:lnTo>
                      <a:lnTo>
                        <a:pt x="1206274" y="775618"/>
                      </a:lnTo>
                      <a:lnTo>
                        <a:pt x="1216743" y="730613"/>
                      </a:lnTo>
                      <a:lnTo>
                        <a:pt x="1223833" y="684458"/>
                      </a:lnTo>
                      <a:lnTo>
                        <a:pt x="1227413" y="637295"/>
                      </a:lnTo>
                      <a:lnTo>
                        <a:pt x="1227351" y="589265"/>
                      </a:lnTo>
                      <a:lnTo>
                        <a:pt x="1223596" y="541383"/>
                      </a:lnTo>
                      <a:lnTo>
                        <a:pt x="1216279" y="494654"/>
                      </a:lnTo>
                      <a:lnTo>
                        <a:pt x="1205543" y="449209"/>
                      </a:lnTo>
                      <a:lnTo>
                        <a:pt x="1191530" y="405178"/>
                      </a:lnTo>
                      <a:lnTo>
                        <a:pt x="1174381" y="362694"/>
                      </a:lnTo>
                      <a:lnTo>
                        <a:pt x="1154238" y="321886"/>
                      </a:lnTo>
                      <a:lnTo>
                        <a:pt x="1131243" y="282887"/>
                      </a:lnTo>
                      <a:lnTo>
                        <a:pt x="1105538" y="245826"/>
                      </a:lnTo>
                      <a:lnTo>
                        <a:pt x="1077265" y="210835"/>
                      </a:lnTo>
                      <a:lnTo>
                        <a:pt x="1046565" y="178044"/>
                      </a:lnTo>
                      <a:lnTo>
                        <a:pt x="1013580" y="147586"/>
                      </a:lnTo>
                      <a:lnTo>
                        <a:pt x="978453" y="119590"/>
                      </a:lnTo>
                      <a:lnTo>
                        <a:pt x="941325" y="94188"/>
                      </a:lnTo>
                      <a:lnTo>
                        <a:pt x="902337" y="71511"/>
                      </a:lnTo>
                      <a:lnTo>
                        <a:pt x="861633" y="51689"/>
                      </a:lnTo>
                      <a:lnTo>
                        <a:pt x="819353" y="34854"/>
                      </a:lnTo>
                      <a:lnTo>
                        <a:pt x="775639" y="21136"/>
                      </a:lnTo>
                      <a:lnTo>
                        <a:pt x="730634" y="10667"/>
                      </a:lnTo>
                      <a:lnTo>
                        <a:pt x="684479" y="3578"/>
                      </a:lnTo>
                      <a:lnTo>
                        <a:pt x="637316" y="0"/>
                      </a:lnTo>
                      <a:close/>
                    </a:path>
                  </a:pathLst>
                </a:custGeom>
                <a:solidFill>
                  <a:srgbClr val="C7332E"/>
                </a:solidFill>
                <a:ln>
                  <a:noFill/>
                </a:ln>
              </p:spPr>
              <p:txBody>
                <a:bodyPr spcFirstLastPara="1" wrap="square" lIns="0" tIns="0" rIns="0" bIns="0" anchor="t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pic>
              <p:nvPicPr>
                <p:cNvPr id="62" name="Google Shape;235;p5">
                  <a:extLst>
                    <a:ext uri="{FF2B5EF4-FFF2-40B4-BE49-F238E27FC236}">
                      <a16:creationId xmlns:a16="http://schemas.microsoft.com/office/drawing/2014/main" id="{F9164779-C575-6886-15B3-4203CCBF7FA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3138907" y="6849507"/>
                  <a:ext cx="229824" cy="22982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3" name="Google Shape;236;p5">
                  <a:extLst>
                    <a:ext uri="{FF2B5EF4-FFF2-40B4-BE49-F238E27FC236}">
                      <a16:creationId xmlns:a16="http://schemas.microsoft.com/office/drawing/2014/main" id="{D1FED258-9C05-139F-8127-49C90B8DB00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2875035" y="7004695"/>
                  <a:ext cx="228114" cy="22811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56" name="Google Shape;237;p5">
                <a:extLst>
                  <a:ext uri="{FF2B5EF4-FFF2-40B4-BE49-F238E27FC236}">
                    <a16:creationId xmlns:a16="http://schemas.microsoft.com/office/drawing/2014/main" id="{C1C6FF21-78BE-B152-28ED-4EAA3122B109}"/>
                  </a:ext>
                </a:extLst>
              </p:cNvPr>
              <p:cNvGrpSpPr/>
              <p:nvPr/>
            </p:nvGrpSpPr>
            <p:grpSpPr>
              <a:xfrm>
                <a:off x="2876332" y="7308880"/>
                <a:ext cx="758866" cy="383303"/>
                <a:chOff x="2876332" y="7308880"/>
                <a:chExt cx="758866" cy="383303"/>
              </a:xfrm>
            </p:grpSpPr>
            <p:pic>
              <p:nvPicPr>
                <p:cNvPr id="58" name="Google Shape;238;p5">
                  <a:extLst>
                    <a:ext uri="{FF2B5EF4-FFF2-40B4-BE49-F238E27FC236}">
                      <a16:creationId xmlns:a16="http://schemas.microsoft.com/office/drawing/2014/main" id="{FBE721FF-09C5-E3EA-F0CB-74E51B6F8732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876332" y="7311129"/>
                  <a:ext cx="228115" cy="22811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59" name="Google Shape;239;p5">
                  <a:extLst>
                    <a:ext uri="{FF2B5EF4-FFF2-40B4-BE49-F238E27FC236}">
                      <a16:creationId xmlns:a16="http://schemas.microsoft.com/office/drawing/2014/main" id="{F818E6DE-8FE0-2C40-ABD1-79186502CAE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3141504" y="7462359"/>
                  <a:ext cx="229824" cy="22982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0" name="Google Shape;240;p5">
                  <a:extLst>
                    <a:ext uri="{FF2B5EF4-FFF2-40B4-BE49-F238E27FC236}">
                      <a16:creationId xmlns:a16="http://schemas.microsoft.com/office/drawing/2014/main" id="{5D3A55A5-4F1E-90C9-B668-1677BF42DA0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407082" y="7308880"/>
                  <a:ext cx="228116" cy="22811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57" name="Google Shape;241;p5">
                <a:extLst>
                  <a:ext uri="{FF2B5EF4-FFF2-40B4-BE49-F238E27FC236}">
                    <a16:creationId xmlns:a16="http://schemas.microsoft.com/office/drawing/2014/main" id="{165DD69B-9C53-E05B-2DF9-1A8B4BDDF7B0}"/>
                  </a:ext>
                </a:extLst>
              </p:cNvPr>
              <p:cNvPicPr preferRelativeResize="0"/>
              <p:nvPr/>
            </p:nvPicPr>
            <p:blipFill rotWithShape="1">
              <a:blip r:embed="rId8">
                <a:alphaModFix/>
              </a:blip>
              <a:srcRect/>
              <a:stretch/>
            </p:blipFill>
            <p:spPr>
              <a:xfrm>
                <a:off x="3405787" y="7002450"/>
                <a:ext cx="228115" cy="22811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2" name="Google Shape;249;p4">
            <a:extLst>
              <a:ext uri="{FF2B5EF4-FFF2-40B4-BE49-F238E27FC236}">
                <a16:creationId xmlns:a16="http://schemas.microsoft.com/office/drawing/2014/main" id="{72492EE5-2854-D28B-CE9A-ECEDA5111545}"/>
              </a:ext>
            </a:extLst>
          </p:cNvPr>
          <p:cNvSpPr txBox="1">
            <a:spLocks/>
          </p:cNvSpPr>
          <p:nvPr/>
        </p:nvSpPr>
        <p:spPr>
          <a:xfrm>
            <a:off x="836579" y="2334638"/>
            <a:ext cx="16575578" cy="9845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970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25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584200" indent="-571500">
              <a:spcBef>
                <a:spcPts val="880"/>
              </a:spcBef>
              <a:buSzPct val="70000"/>
              <a:buFont typeface="Wingdings" panose="05000000000000000000" pitchFamily="2" charset="2"/>
              <a:buChar char="v"/>
            </a:pPr>
            <a:r>
              <a:rPr lang="es-ES" sz="4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Concentración de la producción: en los valles de Santa Cruz y Cochabamba (cinco municipios); de la comercialización: en tres mercados mayoristas (</a:t>
            </a:r>
            <a:r>
              <a:rPr lang="es-ES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Mercado central</a:t>
            </a:r>
            <a:r>
              <a:rPr lang="es-ES" sz="4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Campesino y Santa Bárbara). </a:t>
            </a:r>
          </a:p>
          <a:p>
            <a:pPr marL="584200" indent="-571500">
              <a:spcBef>
                <a:spcPts val="880"/>
              </a:spcBef>
              <a:buSzPct val="70000"/>
              <a:buFont typeface="Wingdings" panose="05000000000000000000" pitchFamily="2" charset="2"/>
              <a:buChar char="v"/>
            </a:pPr>
            <a:r>
              <a:rPr lang="es-ES" sz="4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 producción requiere alta inversión: Un sobre de semillas (5000 u) – Bs 3600 para 0,25 ha, se siembra hasta 7 sobres. </a:t>
            </a:r>
          </a:p>
          <a:p>
            <a:pPr marL="584200" indent="-571500">
              <a:spcBef>
                <a:spcPts val="880"/>
              </a:spcBef>
              <a:buSzPct val="70000"/>
              <a:buFont typeface="Wingdings" panose="05000000000000000000" pitchFamily="2" charset="2"/>
              <a:buChar char="v"/>
            </a:pPr>
            <a:r>
              <a:rPr lang="es-ES" sz="4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Tipos de acuerdos para la producción: Partidarios, terciarios y solos. </a:t>
            </a:r>
          </a:p>
          <a:p>
            <a:pPr marL="584200" indent="-571500">
              <a:spcBef>
                <a:spcPts val="880"/>
              </a:spcBef>
              <a:buSzPct val="70000"/>
              <a:buFont typeface="Wingdings" panose="05000000000000000000" pitchFamily="2" charset="2"/>
              <a:buChar char="v"/>
            </a:pPr>
            <a:r>
              <a:rPr lang="es-ES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Rol de las mayoristas: </a:t>
            </a:r>
            <a:r>
              <a:rPr lang="es-ES" sz="4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préstamo a los productores y venta al fío a otros intermediarios. </a:t>
            </a:r>
            <a:r>
              <a:rPr lang="es-ES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Rol de los transportistas: </a:t>
            </a:r>
            <a:r>
              <a:rPr lang="es-ES" sz="4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productores, intermediarios u oferentes de servicios, o todo a la vez. </a:t>
            </a:r>
            <a:r>
              <a:rPr lang="es-ES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Rol de los productores: </a:t>
            </a:r>
            <a:r>
              <a:rPr lang="es-ES" sz="4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 el Mercado Central, so 6 municipios, dos de Santa Cruz y 4 de Cochabamba. En cinco, ocho de diez son productores y en uno, ocho de diez son transportistas (Comarapa, Santa Cruz).</a:t>
            </a:r>
          </a:p>
          <a:p>
            <a:pPr marL="584200" indent="-571500">
              <a:spcBef>
                <a:spcPts val="880"/>
              </a:spcBef>
              <a:buSzPct val="70000"/>
              <a:buFont typeface="Wingdings" panose="05000000000000000000" pitchFamily="2" charset="2"/>
              <a:buChar char="v"/>
            </a:pPr>
            <a:r>
              <a:rPr lang="es-ES" sz="4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Importancia del celular: compra/venta.</a:t>
            </a:r>
            <a:br>
              <a:rPr lang="es-ES" sz="3600" dirty="0">
                <a:solidFill>
                  <a:srgbClr val="5FA648"/>
                </a:solidFill>
                <a:latin typeface="Rethink Sans"/>
              </a:rPr>
            </a:br>
            <a:br>
              <a:rPr lang="es-ES" sz="1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s-ES" sz="4500" dirty="0">
              <a:latin typeface="Rethink Sans"/>
              <a:ea typeface="Rethink Sans"/>
              <a:cs typeface="Rethink Sans"/>
              <a:sym typeface="Rethink Sans"/>
            </a:endParaRPr>
          </a:p>
        </p:txBody>
      </p:sp>
    </p:spTree>
    <p:extLst>
      <p:ext uri="{BB962C8B-B14F-4D97-AF65-F5344CB8AC3E}">
        <p14:creationId xmlns:p14="http://schemas.microsoft.com/office/powerpoint/2010/main" val="39574042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7F7F8F62-68B1-8FC6-197E-09C2DF776F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4632" y="778213"/>
            <a:ext cx="16536847" cy="10531137"/>
          </a:xfrm>
          <a:prstGeom prst="rect">
            <a:avLst/>
          </a:prstGeom>
        </p:spPr>
      </p:pic>
      <p:sp>
        <p:nvSpPr>
          <p:cNvPr id="4" name="Lágrima 3">
            <a:extLst>
              <a:ext uri="{FF2B5EF4-FFF2-40B4-BE49-F238E27FC236}">
                <a16:creationId xmlns:a16="http://schemas.microsoft.com/office/drawing/2014/main" id="{C6BE7812-83F7-667F-3564-9D9FC880E9F8}"/>
              </a:ext>
            </a:extLst>
          </p:cNvPr>
          <p:cNvSpPr/>
          <p:nvPr/>
        </p:nvSpPr>
        <p:spPr>
          <a:xfrm>
            <a:off x="0" y="8540886"/>
            <a:ext cx="4290982" cy="2425091"/>
          </a:xfrm>
          <a:prstGeom prst="teardrop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6000" dirty="0"/>
              <a:t>PAPA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101005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>
          <a:extLst>
            <a:ext uri="{FF2B5EF4-FFF2-40B4-BE49-F238E27FC236}">
              <a16:creationId xmlns:a16="http://schemas.microsoft.com/office/drawing/2014/main" id="{617693F6-081F-3E3D-983B-699DECF549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5">
            <a:extLst>
              <a:ext uri="{FF2B5EF4-FFF2-40B4-BE49-F238E27FC236}">
                <a16:creationId xmlns:a16="http://schemas.microsoft.com/office/drawing/2014/main" id="{669804A4-7AD9-FBC6-A1AF-7CEBFFB0F7E4}"/>
              </a:ext>
            </a:extLst>
          </p:cNvPr>
          <p:cNvSpPr/>
          <p:nvPr/>
        </p:nvSpPr>
        <p:spPr>
          <a:xfrm>
            <a:off x="19197879" y="10460425"/>
            <a:ext cx="591820" cy="534035"/>
          </a:xfrm>
          <a:custGeom>
            <a:avLst/>
            <a:gdLst/>
            <a:ahLst/>
            <a:cxnLst/>
            <a:rect l="l" t="t" r="r" b="b"/>
            <a:pathLst>
              <a:path w="591819" h="534034" extrusionOk="0">
                <a:moveTo>
                  <a:pt x="80111" y="261810"/>
                </a:moveTo>
                <a:lnTo>
                  <a:pt x="79032" y="246380"/>
                </a:lnTo>
                <a:lnTo>
                  <a:pt x="72250" y="232473"/>
                </a:lnTo>
                <a:lnTo>
                  <a:pt x="60236" y="221869"/>
                </a:lnTo>
                <a:lnTo>
                  <a:pt x="45046" y="216763"/>
                </a:lnTo>
                <a:lnTo>
                  <a:pt x="29616" y="217843"/>
                </a:lnTo>
                <a:lnTo>
                  <a:pt x="15709" y="224624"/>
                </a:lnTo>
                <a:lnTo>
                  <a:pt x="5118" y="236639"/>
                </a:lnTo>
                <a:lnTo>
                  <a:pt x="0" y="251828"/>
                </a:lnTo>
                <a:lnTo>
                  <a:pt x="1079" y="267258"/>
                </a:lnTo>
                <a:lnTo>
                  <a:pt x="7861" y="281165"/>
                </a:lnTo>
                <a:lnTo>
                  <a:pt x="19888" y="291769"/>
                </a:lnTo>
                <a:lnTo>
                  <a:pt x="35077" y="296875"/>
                </a:lnTo>
                <a:lnTo>
                  <a:pt x="50507" y="295795"/>
                </a:lnTo>
                <a:lnTo>
                  <a:pt x="64401" y="289013"/>
                </a:lnTo>
                <a:lnTo>
                  <a:pt x="75006" y="276999"/>
                </a:lnTo>
                <a:lnTo>
                  <a:pt x="80111" y="261810"/>
                </a:lnTo>
                <a:close/>
              </a:path>
              <a:path w="591819" h="534034" extrusionOk="0">
                <a:moveTo>
                  <a:pt x="195719" y="196291"/>
                </a:moveTo>
                <a:lnTo>
                  <a:pt x="185572" y="133197"/>
                </a:lnTo>
                <a:lnTo>
                  <a:pt x="146519" y="85852"/>
                </a:lnTo>
                <a:lnTo>
                  <a:pt x="119443" y="71285"/>
                </a:lnTo>
                <a:lnTo>
                  <a:pt x="98298" y="93611"/>
                </a:lnTo>
                <a:lnTo>
                  <a:pt x="83515" y="120561"/>
                </a:lnTo>
                <a:lnTo>
                  <a:pt x="76047" y="150812"/>
                </a:lnTo>
                <a:lnTo>
                  <a:pt x="76873" y="183045"/>
                </a:lnTo>
                <a:lnTo>
                  <a:pt x="86207" y="213906"/>
                </a:lnTo>
                <a:lnTo>
                  <a:pt x="102781" y="240284"/>
                </a:lnTo>
                <a:lnTo>
                  <a:pt x="125272" y="261239"/>
                </a:lnTo>
                <a:lnTo>
                  <a:pt x="152349" y="275805"/>
                </a:lnTo>
                <a:lnTo>
                  <a:pt x="173482" y="253479"/>
                </a:lnTo>
                <a:lnTo>
                  <a:pt x="188264" y="226542"/>
                </a:lnTo>
                <a:lnTo>
                  <a:pt x="195719" y="196291"/>
                </a:lnTo>
                <a:close/>
              </a:path>
              <a:path w="591819" h="534034" extrusionOk="0">
                <a:moveTo>
                  <a:pt x="199212" y="478485"/>
                </a:moveTo>
                <a:lnTo>
                  <a:pt x="194106" y="463296"/>
                </a:lnTo>
                <a:lnTo>
                  <a:pt x="183502" y="451281"/>
                </a:lnTo>
                <a:lnTo>
                  <a:pt x="169595" y="444487"/>
                </a:lnTo>
                <a:lnTo>
                  <a:pt x="154165" y="443420"/>
                </a:lnTo>
                <a:lnTo>
                  <a:pt x="138976" y="448525"/>
                </a:lnTo>
                <a:lnTo>
                  <a:pt x="126961" y="459117"/>
                </a:lnTo>
                <a:lnTo>
                  <a:pt x="120180" y="473024"/>
                </a:lnTo>
                <a:lnTo>
                  <a:pt x="119100" y="488454"/>
                </a:lnTo>
                <a:lnTo>
                  <a:pt x="124206" y="503643"/>
                </a:lnTo>
                <a:lnTo>
                  <a:pt x="134810" y="515670"/>
                </a:lnTo>
                <a:lnTo>
                  <a:pt x="148704" y="522452"/>
                </a:lnTo>
                <a:lnTo>
                  <a:pt x="164134" y="523532"/>
                </a:lnTo>
                <a:lnTo>
                  <a:pt x="179324" y="518414"/>
                </a:lnTo>
                <a:lnTo>
                  <a:pt x="191350" y="507822"/>
                </a:lnTo>
                <a:lnTo>
                  <a:pt x="198132" y="493915"/>
                </a:lnTo>
                <a:lnTo>
                  <a:pt x="199212" y="478485"/>
                </a:lnTo>
                <a:close/>
              </a:path>
              <a:path w="591819" h="534034" extrusionOk="0">
                <a:moveTo>
                  <a:pt x="217144" y="40347"/>
                </a:moveTo>
                <a:lnTo>
                  <a:pt x="213982" y="24638"/>
                </a:lnTo>
                <a:lnTo>
                  <a:pt x="205333" y="11811"/>
                </a:lnTo>
                <a:lnTo>
                  <a:pt x="192506" y="3162"/>
                </a:lnTo>
                <a:lnTo>
                  <a:pt x="176796" y="0"/>
                </a:lnTo>
                <a:lnTo>
                  <a:pt x="161086" y="3162"/>
                </a:lnTo>
                <a:lnTo>
                  <a:pt x="148259" y="11811"/>
                </a:lnTo>
                <a:lnTo>
                  <a:pt x="139611" y="24638"/>
                </a:lnTo>
                <a:lnTo>
                  <a:pt x="136436" y="40347"/>
                </a:lnTo>
                <a:lnTo>
                  <a:pt x="139611" y="56057"/>
                </a:lnTo>
                <a:lnTo>
                  <a:pt x="148259" y="68884"/>
                </a:lnTo>
                <a:lnTo>
                  <a:pt x="161086" y="77533"/>
                </a:lnTo>
                <a:lnTo>
                  <a:pt x="176796" y="80708"/>
                </a:lnTo>
                <a:lnTo>
                  <a:pt x="192506" y="77533"/>
                </a:lnTo>
                <a:lnTo>
                  <a:pt x="205333" y="68884"/>
                </a:lnTo>
                <a:lnTo>
                  <a:pt x="213982" y="56057"/>
                </a:lnTo>
                <a:lnTo>
                  <a:pt x="217144" y="40347"/>
                </a:lnTo>
                <a:close/>
              </a:path>
              <a:path w="591819" h="534034" extrusionOk="0">
                <a:moveTo>
                  <a:pt x="231749" y="395719"/>
                </a:moveTo>
                <a:lnTo>
                  <a:pt x="207035" y="339979"/>
                </a:lnTo>
                <a:lnTo>
                  <a:pt x="156248" y="302983"/>
                </a:lnTo>
                <a:lnTo>
                  <a:pt x="124853" y="295643"/>
                </a:lnTo>
                <a:lnTo>
                  <a:pt x="93713" y="296799"/>
                </a:lnTo>
                <a:lnTo>
                  <a:pt x="64325" y="305790"/>
                </a:lnTo>
                <a:lnTo>
                  <a:pt x="38176" y="321957"/>
                </a:lnTo>
                <a:lnTo>
                  <a:pt x="46939" y="351421"/>
                </a:lnTo>
                <a:lnTo>
                  <a:pt x="62877" y="377698"/>
                </a:lnTo>
                <a:lnTo>
                  <a:pt x="85356" y="399300"/>
                </a:lnTo>
                <a:lnTo>
                  <a:pt x="113677" y="414705"/>
                </a:lnTo>
                <a:lnTo>
                  <a:pt x="145059" y="422046"/>
                </a:lnTo>
                <a:lnTo>
                  <a:pt x="176199" y="420890"/>
                </a:lnTo>
                <a:lnTo>
                  <a:pt x="205587" y="411886"/>
                </a:lnTo>
                <a:lnTo>
                  <a:pt x="231749" y="395719"/>
                </a:lnTo>
                <a:close/>
              </a:path>
              <a:path w="591819" h="534034" extrusionOk="0">
                <a:moveTo>
                  <a:pt x="262864" y="237045"/>
                </a:moveTo>
                <a:lnTo>
                  <a:pt x="262204" y="227495"/>
                </a:lnTo>
                <a:lnTo>
                  <a:pt x="258000" y="218884"/>
                </a:lnTo>
                <a:lnTo>
                  <a:pt x="250571" y="212331"/>
                </a:lnTo>
                <a:lnTo>
                  <a:pt x="241173" y="209169"/>
                </a:lnTo>
                <a:lnTo>
                  <a:pt x="231622" y="209829"/>
                </a:lnTo>
                <a:lnTo>
                  <a:pt x="223012" y="214033"/>
                </a:lnTo>
                <a:lnTo>
                  <a:pt x="216458" y="221475"/>
                </a:lnTo>
                <a:lnTo>
                  <a:pt x="213296" y="230873"/>
                </a:lnTo>
                <a:lnTo>
                  <a:pt x="213956" y="240411"/>
                </a:lnTo>
                <a:lnTo>
                  <a:pt x="218160" y="249021"/>
                </a:lnTo>
                <a:lnTo>
                  <a:pt x="225602" y="255574"/>
                </a:lnTo>
                <a:lnTo>
                  <a:pt x="235000" y="258737"/>
                </a:lnTo>
                <a:lnTo>
                  <a:pt x="244551" y="258076"/>
                </a:lnTo>
                <a:lnTo>
                  <a:pt x="253149" y="253873"/>
                </a:lnTo>
                <a:lnTo>
                  <a:pt x="259715" y="246443"/>
                </a:lnTo>
                <a:lnTo>
                  <a:pt x="262864" y="237045"/>
                </a:lnTo>
                <a:close/>
              </a:path>
              <a:path w="591819" h="534034" extrusionOk="0">
                <a:moveTo>
                  <a:pt x="263156" y="297459"/>
                </a:moveTo>
                <a:lnTo>
                  <a:pt x="259994" y="288061"/>
                </a:lnTo>
                <a:lnTo>
                  <a:pt x="253428" y="280619"/>
                </a:lnTo>
                <a:lnTo>
                  <a:pt x="244830" y="276428"/>
                </a:lnTo>
                <a:lnTo>
                  <a:pt x="235280" y="275755"/>
                </a:lnTo>
                <a:lnTo>
                  <a:pt x="225882" y="278917"/>
                </a:lnTo>
                <a:lnTo>
                  <a:pt x="218440" y="285470"/>
                </a:lnTo>
                <a:lnTo>
                  <a:pt x="214236" y="294081"/>
                </a:lnTo>
                <a:lnTo>
                  <a:pt x="213575" y="303631"/>
                </a:lnTo>
                <a:lnTo>
                  <a:pt x="216738" y="313029"/>
                </a:lnTo>
                <a:lnTo>
                  <a:pt x="223304" y="320459"/>
                </a:lnTo>
                <a:lnTo>
                  <a:pt x="231902" y="324662"/>
                </a:lnTo>
                <a:lnTo>
                  <a:pt x="241452" y="325323"/>
                </a:lnTo>
                <a:lnTo>
                  <a:pt x="250850" y="322173"/>
                </a:lnTo>
                <a:lnTo>
                  <a:pt x="258279" y="315607"/>
                </a:lnTo>
                <a:lnTo>
                  <a:pt x="262483" y="307009"/>
                </a:lnTo>
                <a:lnTo>
                  <a:pt x="263156" y="297459"/>
                </a:lnTo>
                <a:close/>
              </a:path>
              <a:path w="591819" h="534034" extrusionOk="0">
                <a:moveTo>
                  <a:pt x="320573" y="200418"/>
                </a:moveTo>
                <a:lnTo>
                  <a:pt x="318617" y="190690"/>
                </a:lnTo>
                <a:lnTo>
                  <a:pt x="313270" y="182753"/>
                </a:lnTo>
                <a:lnTo>
                  <a:pt x="305333" y="177406"/>
                </a:lnTo>
                <a:lnTo>
                  <a:pt x="295605" y="175437"/>
                </a:lnTo>
                <a:lnTo>
                  <a:pt x="285889" y="177406"/>
                </a:lnTo>
                <a:lnTo>
                  <a:pt x="277952" y="182753"/>
                </a:lnTo>
                <a:lnTo>
                  <a:pt x="272605" y="190690"/>
                </a:lnTo>
                <a:lnTo>
                  <a:pt x="270637" y="200418"/>
                </a:lnTo>
                <a:lnTo>
                  <a:pt x="272605" y="210134"/>
                </a:lnTo>
                <a:lnTo>
                  <a:pt x="277952" y="218071"/>
                </a:lnTo>
                <a:lnTo>
                  <a:pt x="285889" y="223418"/>
                </a:lnTo>
                <a:lnTo>
                  <a:pt x="295605" y="225386"/>
                </a:lnTo>
                <a:lnTo>
                  <a:pt x="305333" y="223418"/>
                </a:lnTo>
                <a:lnTo>
                  <a:pt x="313270" y="218071"/>
                </a:lnTo>
                <a:lnTo>
                  <a:pt x="318617" y="210134"/>
                </a:lnTo>
                <a:lnTo>
                  <a:pt x="320573" y="200418"/>
                </a:lnTo>
                <a:close/>
              </a:path>
              <a:path w="591819" h="534034" extrusionOk="0">
                <a:moveTo>
                  <a:pt x="321144" y="333590"/>
                </a:moveTo>
                <a:lnTo>
                  <a:pt x="319189" y="323875"/>
                </a:lnTo>
                <a:lnTo>
                  <a:pt x="313829" y="315937"/>
                </a:lnTo>
                <a:lnTo>
                  <a:pt x="305892" y="310591"/>
                </a:lnTo>
                <a:lnTo>
                  <a:pt x="296176" y="308622"/>
                </a:lnTo>
                <a:lnTo>
                  <a:pt x="286448" y="310591"/>
                </a:lnTo>
                <a:lnTo>
                  <a:pt x="278511" y="315937"/>
                </a:lnTo>
                <a:lnTo>
                  <a:pt x="273164" y="323875"/>
                </a:lnTo>
                <a:lnTo>
                  <a:pt x="271195" y="333590"/>
                </a:lnTo>
                <a:lnTo>
                  <a:pt x="273164" y="343306"/>
                </a:lnTo>
                <a:lnTo>
                  <a:pt x="278511" y="351243"/>
                </a:lnTo>
                <a:lnTo>
                  <a:pt x="286448" y="356603"/>
                </a:lnTo>
                <a:lnTo>
                  <a:pt x="296176" y="358559"/>
                </a:lnTo>
                <a:lnTo>
                  <a:pt x="305892" y="356603"/>
                </a:lnTo>
                <a:lnTo>
                  <a:pt x="313829" y="351243"/>
                </a:lnTo>
                <a:lnTo>
                  <a:pt x="319189" y="343306"/>
                </a:lnTo>
                <a:lnTo>
                  <a:pt x="321144" y="333590"/>
                </a:lnTo>
                <a:close/>
              </a:path>
              <a:path w="591819" h="534034" extrusionOk="0">
                <a:moveTo>
                  <a:pt x="376212" y="417652"/>
                </a:moveTo>
                <a:lnTo>
                  <a:pt x="375285" y="386918"/>
                </a:lnTo>
                <a:lnTo>
                  <a:pt x="345389" y="379768"/>
                </a:lnTo>
                <a:lnTo>
                  <a:pt x="314667" y="380453"/>
                </a:lnTo>
                <a:lnTo>
                  <a:pt x="257225" y="405930"/>
                </a:lnTo>
                <a:lnTo>
                  <a:pt x="220611" y="456984"/>
                </a:lnTo>
                <a:lnTo>
                  <a:pt x="213702" y="486930"/>
                </a:lnTo>
                <a:lnTo>
                  <a:pt x="214630" y="517664"/>
                </a:lnTo>
                <a:lnTo>
                  <a:pt x="244525" y="524814"/>
                </a:lnTo>
                <a:lnTo>
                  <a:pt x="275259" y="524141"/>
                </a:lnTo>
                <a:lnTo>
                  <a:pt x="332701" y="498665"/>
                </a:lnTo>
                <a:lnTo>
                  <a:pt x="369316" y="447598"/>
                </a:lnTo>
                <a:lnTo>
                  <a:pt x="376212" y="417652"/>
                </a:lnTo>
                <a:close/>
              </a:path>
              <a:path w="591819" h="534034" extrusionOk="0">
                <a:moveTo>
                  <a:pt x="378079" y="47066"/>
                </a:moveTo>
                <a:lnTo>
                  <a:pt x="377164" y="16344"/>
                </a:lnTo>
                <a:lnTo>
                  <a:pt x="347256" y="9194"/>
                </a:lnTo>
                <a:lnTo>
                  <a:pt x="316534" y="9867"/>
                </a:lnTo>
                <a:lnTo>
                  <a:pt x="259080" y="35344"/>
                </a:lnTo>
                <a:lnTo>
                  <a:pt x="222478" y="86398"/>
                </a:lnTo>
                <a:lnTo>
                  <a:pt x="215569" y="116357"/>
                </a:lnTo>
                <a:lnTo>
                  <a:pt x="216496" y="147091"/>
                </a:lnTo>
                <a:lnTo>
                  <a:pt x="246392" y="154228"/>
                </a:lnTo>
                <a:lnTo>
                  <a:pt x="277126" y="153555"/>
                </a:lnTo>
                <a:lnTo>
                  <a:pt x="334543" y="128079"/>
                </a:lnTo>
                <a:lnTo>
                  <a:pt x="371182" y="77025"/>
                </a:lnTo>
                <a:lnTo>
                  <a:pt x="378079" y="47066"/>
                </a:lnTo>
                <a:close/>
              </a:path>
              <a:path w="591819" h="534034" extrusionOk="0">
                <a:moveTo>
                  <a:pt x="378206" y="230378"/>
                </a:moveTo>
                <a:lnTo>
                  <a:pt x="375043" y="220980"/>
                </a:lnTo>
                <a:lnTo>
                  <a:pt x="368490" y="213537"/>
                </a:lnTo>
                <a:lnTo>
                  <a:pt x="359879" y="209346"/>
                </a:lnTo>
                <a:lnTo>
                  <a:pt x="350329" y="208673"/>
                </a:lnTo>
                <a:lnTo>
                  <a:pt x="340931" y="211836"/>
                </a:lnTo>
                <a:lnTo>
                  <a:pt x="333502" y="218401"/>
                </a:lnTo>
                <a:lnTo>
                  <a:pt x="329298" y="226999"/>
                </a:lnTo>
                <a:lnTo>
                  <a:pt x="328637" y="236550"/>
                </a:lnTo>
                <a:lnTo>
                  <a:pt x="331787" y="245948"/>
                </a:lnTo>
                <a:lnTo>
                  <a:pt x="338353" y="253390"/>
                </a:lnTo>
                <a:lnTo>
                  <a:pt x="346951" y="257581"/>
                </a:lnTo>
                <a:lnTo>
                  <a:pt x="356501" y="258254"/>
                </a:lnTo>
                <a:lnTo>
                  <a:pt x="365912" y="255092"/>
                </a:lnTo>
                <a:lnTo>
                  <a:pt x="373341" y="248526"/>
                </a:lnTo>
                <a:lnTo>
                  <a:pt x="377532" y="239928"/>
                </a:lnTo>
                <a:lnTo>
                  <a:pt x="378206" y="230378"/>
                </a:lnTo>
                <a:close/>
              </a:path>
              <a:path w="591819" h="534034" extrusionOk="0">
                <a:moveTo>
                  <a:pt x="378485" y="303136"/>
                </a:moveTo>
                <a:lnTo>
                  <a:pt x="377825" y="293585"/>
                </a:lnTo>
                <a:lnTo>
                  <a:pt x="373621" y="284988"/>
                </a:lnTo>
                <a:lnTo>
                  <a:pt x="366191" y="278434"/>
                </a:lnTo>
                <a:lnTo>
                  <a:pt x="356793" y="275272"/>
                </a:lnTo>
                <a:lnTo>
                  <a:pt x="347230" y="275932"/>
                </a:lnTo>
                <a:lnTo>
                  <a:pt x="338632" y="280136"/>
                </a:lnTo>
                <a:lnTo>
                  <a:pt x="332079" y="287566"/>
                </a:lnTo>
                <a:lnTo>
                  <a:pt x="328917" y="296964"/>
                </a:lnTo>
                <a:lnTo>
                  <a:pt x="329577" y="306514"/>
                </a:lnTo>
                <a:lnTo>
                  <a:pt x="333781" y="315125"/>
                </a:lnTo>
                <a:lnTo>
                  <a:pt x="341210" y="321678"/>
                </a:lnTo>
                <a:lnTo>
                  <a:pt x="350608" y="324840"/>
                </a:lnTo>
                <a:lnTo>
                  <a:pt x="360159" y="324180"/>
                </a:lnTo>
                <a:lnTo>
                  <a:pt x="368769" y="319976"/>
                </a:lnTo>
                <a:lnTo>
                  <a:pt x="375335" y="312534"/>
                </a:lnTo>
                <a:lnTo>
                  <a:pt x="378485" y="303136"/>
                </a:lnTo>
                <a:close/>
              </a:path>
              <a:path w="591819" h="534034" extrusionOk="0">
                <a:moveTo>
                  <a:pt x="455345" y="493661"/>
                </a:moveTo>
                <a:lnTo>
                  <a:pt x="452183" y="477951"/>
                </a:lnTo>
                <a:lnTo>
                  <a:pt x="443522" y="465124"/>
                </a:lnTo>
                <a:lnTo>
                  <a:pt x="430695" y="456476"/>
                </a:lnTo>
                <a:lnTo>
                  <a:pt x="414997" y="453301"/>
                </a:lnTo>
                <a:lnTo>
                  <a:pt x="399288" y="456476"/>
                </a:lnTo>
                <a:lnTo>
                  <a:pt x="386461" y="465124"/>
                </a:lnTo>
                <a:lnTo>
                  <a:pt x="377812" y="477951"/>
                </a:lnTo>
                <a:lnTo>
                  <a:pt x="374637" y="493661"/>
                </a:lnTo>
                <a:lnTo>
                  <a:pt x="377812" y="509371"/>
                </a:lnTo>
                <a:lnTo>
                  <a:pt x="386461" y="522198"/>
                </a:lnTo>
                <a:lnTo>
                  <a:pt x="399288" y="530834"/>
                </a:lnTo>
                <a:lnTo>
                  <a:pt x="414997" y="534009"/>
                </a:lnTo>
                <a:lnTo>
                  <a:pt x="430695" y="530834"/>
                </a:lnTo>
                <a:lnTo>
                  <a:pt x="443522" y="522198"/>
                </a:lnTo>
                <a:lnTo>
                  <a:pt x="452183" y="509371"/>
                </a:lnTo>
                <a:lnTo>
                  <a:pt x="455345" y="493661"/>
                </a:lnTo>
                <a:close/>
              </a:path>
              <a:path w="591819" h="534034" extrusionOk="0">
                <a:moveTo>
                  <a:pt x="472681" y="45542"/>
                </a:moveTo>
                <a:lnTo>
                  <a:pt x="467575" y="30365"/>
                </a:lnTo>
                <a:lnTo>
                  <a:pt x="456984" y="18338"/>
                </a:lnTo>
                <a:lnTo>
                  <a:pt x="443077" y="11557"/>
                </a:lnTo>
                <a:lnTo>
                  <a:pt x="427647" y="10477"/>
                </a:lnTo>
                <a:lnTo>
                  <a:pt x="412445" y="15582"/>
                </a:lnTo>
                <a:lnTo>
                  <a:pt x="400431" y="26187"/>
                </a:lnTo>
                <a:lnTo>
                  <a:pt x="393649" y="40093"/>
                </a:lnTo>
                <a:lnTo>
                  <a:pt x="392569" y="55524"/>
                </a:lnTo>
                <a:lnTo>
                  <a:pt x="397687" y="70713"/>
                </a:lnTo>
                <a:lnTo>
                  <a:pt x="408279" y="82727"/>
                </a:lnTo>
                <a:lnTo>
                  <a:pt x="422186" y="89509"/>
                </a:lnTo>
                <a:lnTo>
                  <a:pt x="437616" y="90589"/>
                </a:lnTo>
                <a:lnTo>
                  <a:pt x="452805" y="85483"/>
                </a:lnTo>
                <a:lnTo>
                  <a:pt x="464820" y="74879"/>
                </a:lnTo>
                <a:lnTo>
                  <a:pt x="471614" y="60985"/>
                </a:lnTo>
                <a:lnTo>
                  <a:pt x="472681" y="45542"/>
                </a:lnTo>
                <a:close/>
              </a:path>
              <a:path w="591819" h="534034" extrusionOk="0">
                <a:moveTo>
                  <a:pt x="515734" y="383184"/>
                </a:moveTo>
                <a:lnTo>
                  <a:pt x="505587" y="320103"/>
                </a:lnTo>
                <a:lnTo>
                  <a:pt x="466521" y="272770"/>
                </a:lnTo>
                <a:lnTo>
                  <a:pt x="439445" y="258203"/>
                </a:lnTo>
                <a:lnTo>
                  <a:pt x="418299" y="280517"/>
                </a:lnTo>
                <a:lnTo>
                  <a:pt x="403517" y="307467"/>
                </a:lnTo>
                <a:lnTo>
                  <a:pt x="396062" y="337718"/>
                </a:lnTo>
                <a:lnTo>
                  <a:pt x="396875" y="369951"/>
                </a:lnTo>
                <a:lnTo>
                  <a:pt x="406209" y="400799"/>
                </a:lnTo>
                <a:lnTo>
                  <a:pt x="422783" y="427189"/>
                </a:lnTo>
                <a:lnTo>
                  <a:pt x="445274" y="448144"/>
                </a:lnTo>
                <a:lnTo>
                  <a:pt x="472338" y="462711"/>
                </a:lnTo>
                <a:lnTo>
                  <a:pt x="493483" y="440397"/>
                </a:lnTo>
                <a:lnTo>
                  <a:pt x="508266" y="413448"/>
                </a:lnTo>
                <a:lnTo>
                  <a:pt x="515734" y="383184"/>
                </a:lnTo>
                <a:close/>
              </a:path>
              <a:path w="591819" h="534034" extrusionOk="0">
                <a:moveTo>
                  <a:pt x="553605" y="212051"/>
                </a:moveTo>
                <a:lnTo>
                  <a:pt x="528904" y="156298"/>
                </a:lnTo>
                <a:lnTo>
                  <a:pt x="478116" y="119303"/>
                </a:lnTo>
                <a:lnTo>
                  <a:pt x="446722" y="111950"/>
                </a:lnTo>
                <a:lnTo>
                  <a:pt x="415582" y="113118"/>
                </a:lnTo>
                <a:lnTo>
                  <a:pt x="386194" y="122123"/>
                </a:lnTo>
                <a:lnTo>
                  <a:pt x="360045" y="138277"/>
                </a:lnTo>
                <a:lnTo>
                  <a:pt x="368808" y="167754"/>
                </a:lnTo>
                <a:lnTo>
                  <a:pt x="384759" y="194030"/>
                </a:lnTo>
                <a:lnTo>
                  <a:pt x="407225" y="215607"/>
                </a:lnTo>
                <a:lnTo>
                  <a:pt x="435533" y="231013"/>
                </a:lnTo>
                <a:lnTo>
                  <a:pt x="466928" y="238366"/>
                </a:lnTo>
                <a:lnTo>
                  <a:pt x="498068" y="237210"/>
                </a:lnTo>
                <a:lnTo>
                  <a:pt x="527456" y="228206"/>
                </a:lnTo>
                <a:lnTo>
                  <a:pt x="553605" y="212051"/>
                </a:lnTo>
                <a:close/>
              </a:path>
              <a:path w="591819" h="534034" extrusionOk="0">
                <a:moveTo>
                  <a:pt x="591781" y="282181"/>
                </a:moveTo>
                <a:lnTo>
                  <a:pt x="590702" y="266738"/>
                </a:lnTo>
                <a:lnTo>
                  <a:pt x="583920" y="252844"/>
                </a:lnTo>
                <a:lnTo>
                  <a:pt x="571906" y="242239"/>
                </a:lnTo>
                <a:lnTo>
                  <a:pt x="556717" y="237134"/>
                </a:lnTo>
                <a:lnTo>
                  <a:pt x="541286" y="238213"/>
                </a:lnTo>
                <a:lnTo>
                  <a:pt x="527380" y="244995"/>
                </a:lnTo>
                <a:lnTo>
                  <a:pt x="516788" y="257009"/>
                </a:lnTo>
                <a:lnTo>
                  <a:pt x="511670" y="272199"/>
                </a:lnTo>
                <a:lnTo>
                  <a:pt x="512749" y="287629"/>
                </a:lnTo>
                <a:lnTo>
                  <a:pt x="519531" y="301536"/>
                </a:lnTo>
                <a:lnTo>
                  <a:pt x="531545" y="312127"/>
                </a:lnTo>
                <a:lnTo>
                  <a:pt x="546735" y="317246"/>
                </a:lnTo>
                <a:lnTo>
                  <a:pt x="562178" y="316166"/>
                </a:lnTo>
                <a:lnTo>
                  <a:pt x="576072" y="309384"/>
                </a:lnTo>
                <a:lnTo>
                  <a:pt x="586676" y="297370"/>
                </a:lnTo>
                <a:lnTo>
                  <a:pt x="591781" y="282181"/>
                </a:lnTo>
                <a:close/>
              </a:path>
            </a:pathLst>
          </a:custGeom>
          <a:solidFill>
            <a:srgbClr val="1A5427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5">
            <a:extLst>
              <a:ext uri="{FF2B5EF4-FFF2-40B4-BE49-F238E27FC236}">
                <a16:creationId xmlns:a16="http://schemas.microsoft.com/office/drawing/2014/main" id="{0F38B19C-5235-FF10-B60A-75885F96E8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22606" y="662558"/>
            <a:ext cx="14856153" cy="1036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50" dirty="0">
                <a:solidFill>
                  <a:srgbClr val="1A5427"/>
                </a:solidFill>
                <a:latin typeface="Times New Roman" panose="02020603050405020304" pitchFamily="18" charset="0"/>
                <a:ea typeface="Rethink Sans"/>
                <a:cs typeface="Times New Roman" panose="02020603050405020304" pitchFamily="18" charset="0"/>
                <a:sym typeface="Rethink Sans"/>
              </a:rPr>
              <a:t>Lo </a:t>
            </a:r>
            <a:r>
              <a:rPr lang="en-US" sz="6650" dirty="0" err="1">
                <a:solidFill>
                  <a:srgbClr val="1A5427"/>
                </a:solidFill>
                <a:latin typeface="Times New Roman" panose="02020603050405020304" pitchFamily="18" charset="0"/>
                <a:ea typeface="Rethink Sans"/>
                <a:cs typeface="Times New Roman" panose="02020603050405020304" pitchFamily="18" charset="0"/>
                <a:sym typeface="Rethink Sans"/>
              </a:rPr>
              <a:t>interesante</a:t>
            </a:r>
            <a:r>
              <a:rPr lang="en-US" sz="6650" dirty="0">
                <a:solidFill>
                  <a:srgbClr val="1A5427"/>
                </a:solidFill>
                <a:latin typeface="Times New Roman" panose="02020603050405020304" pitchFamily="18" charset="0"/>
                <a:ea typeface="Rethink Sans"/>
                <a:cs typeface="Times New Roman" panose="02020603050405020304" pitchFamily="18" charset="0"/>
                <a:sym typeface="Rethink Sans"/>
              </a:rPr>
              <a:t> </a:t>
            </a:r>
            <a:r>
              <a:rPr lang="en-US" sz="6650" dirty="0" err="1">
                <a:solidFill>
                  <a:srgbClr val="1A5427"/>
                </a:solidFill>
                <a:latin typeface="Times New Roman" panose="02020603050405020304" pitchFamily="18" charset="0"/>
                <a:ea typeface="Rethink Sans"/>
                <a:cs typeface="Times New Roman" panose="02020603050405020304" pitchFamily="18" charset="0"/>
                <a:sym typeface="Rethink Sans"/>
              </a:rPr>
              <a:t>en</a:t>
            </a:r>
            <a:r>
              <a:rPr lang="en-US" sz="6650" dirty="0">
                <a:solidFill>
                  <a:srgbClr val="1A5427"/>
                </a:solidFill>
                <a:latin typeface="Times New Roman" panose="02020603050405020304" pitchFamily="18" charset="0"/>
                <a:ea typeface="Rethink Sans"/>
                <a:cs typeface="Times New Roman" panose="02020603050405020304" pitchFamily="18" charset="0"/>
                <a:sym typeface="Rethink Sans"/>
              </a:rPr>
              <a:t> la papa</a:t>
            </a:r>
            <a:endParaRPr sz="6650" b="0" dirty="0">
              <a:latin typeface="Times New Roman" panose="02020603050405020304" pitchFamily="18" charset="0"/>
              <a:ea typeface="Rethink Sans"/>
              <a:cs typeface="Times New Roman" panose="02020603050405020304" pitchFamily="18" charset="0"/>
              <a:sym typeface="Rethink Sans"/>
            </a:endParaRPr>
          </a:p>
        </p:txBody>
      </p:sp>
      <p:grpSp>
        <p:nvGrpSpPr>
          <p:cNvPr id="192" name="Grupo 191">
            <a:extLst>
              <a:ext uri="{FF2B5EF4-FFF2-40B4-BE49-F238E27FC236}">
                <a16:creationId xmlns:a16="http://schemas.microsoft.com/office/drawing/2014/main" id="{4EB0556D-83FB-93CB-03EC-E64A0C32F5A5}"/>
              </a:ext>
            </a:extLst>
          </p:cNvPr>
          <p:cNvGrpSpPr/>
          <p:nvPr/>
        </p:nvGrpSpPr>
        <p:grpSpPr>
          <a:xfrm>
            <a:off x="17659317" y="429138"/>
            <a:ext cx="2444783" cy="10298304"/>
            <a:chOff x="18492198" y="-12784"/>
            <a:chExt cx="3207956" cy="10263095"/>
          </a:xfrm>
        </p:grpSpPr>
        <p:grpSp>
          <p:nvGrpSpPr>
            <p:cNvPr id="3" name="Grupo 2">
              <a:extLst>
                <a:ext uri="{FF2B5EF4-FFF2-40B4-BE49-F238E27FC236}">
                  <a16:creationId xmlns:a16="http://schemas.microsoft.com/office/drawing/2014/main" id="{4746B1B8-8DEB-5785-0D52-A856A51818A0}"/>
                </a:ext>
              </a:extLst>
            </p:cNvPr>
            <p:cNvGrpSpPr/>
            <p:nvPr/>
          </p:nvGrpSpPr>
          <p:grpSpPr>
            <a:xfrm>
              <a:off x="18514876" y="-12784"/>
              <a:ext cx="3178448" cy="3128006"/>
              <a:chOff x="902709" y="5660291"/>
              <a:chExt cx="4702006" cy="5124401"/>
            </a:xfrm>
          </p:grpSpPr>
          <p:sp>
            <p:nvSpPr>
              <p:cNvPr id="228" name="Google Shape;228;p5">
                <a:extLst>
                  <a:ext uri="{FF2B5EF4-FFF2-40B4-BE49-F238E27FC236}">
                    <a16:creationId xmlns:a16="http://schemas.microsoft.com/office/drawing/2014/main" id="{A536B2A1-72C9-4BB9-7928-2C210189D93E}"/>
                  </a:ext>
                </a:extLst>
              </p:cNvPr>
              <p:cNvSpPr/>
              <p:nvPr/>
            </p:nvSpPr>
            <p:spPr>
              <a:xfrm>
                <a:off x="3329510" y="6906648"/>
                <a:ext cx="2275205" cy="2435225"/>
              </a:xfrm>
              <a:custGeom>
                <a:avLst/>
                <a:gdLst/>
                <a:ahLst/>
                <a:cxnLst/>
                <a:rect l="l" t="t" r="r" b="b"/>
                <a:pathLst>
                  <a:path w="2275204" h="2435225" extrusionOk="0">
                    <a:moveTo>
                      <a:pt x="1845313" y="28"/>
                    </a:moveTo>
                    <a:lnTo>
                      <a:pt x="1797282" y="0"/>
                    </a:lnTo>
                    <a:lnTo>
                      <a:pt x="1749279" y="1230"/>
                    </a:lnTo>
                    <a:lnTo>
                      <a:pt x="1701331" y="3719"/>
                    </a:lnTo>
                    <a:lnTo>
                      <a:pt x="1653464" y="7464"/>
                    </a:lnTo>
                    <a:lnTo>
                      <a:pt x="1605705" y="12464"/>
                    </a:lnTo>
                    <a:lnTo>
                      <a:pt x="1558080" y="18716"/>
                    </a:lnTo>
                    <a:lnTo>
                      <a:pt x="1510618" y="26220"/>
                    </a:lnTo>
                    <a:lnTo>
                      <a:pt x="1463344" y="34973"/>
                    </a:lnTo>
                    <a:lnTo>
                      <a:pt x="1416286" y="44974"/>
                    </a:lnTo>
                    <a:lnTo>
                      <a:pt x="1369470" y="56222"/>
                    </a:lnTo>
                    <a:lnTo>
                      <a:pt x="1322922" y="68714"/>
                    </a:lnTo>
                    <a:lnTo>
                      <a:pt x="1276671" y="82450"/>
                    </a:lnTo>
                    <a:lnTo>
                      <a:pt x="1230742" y="97426"/>
                    </a:lnTo>
                    <a:lnTo>
                      <a:pt x="1185163" y="113643"/>
                    </a:lnTo>
                    <a:lnTo>
                      <a:pt x="1139961" y="131097"/>
                    </a:lnTo>
                    <a:lnTo>
                      <a:pt x="1095161" y="149788"/>
                    </a:lnTo>
                    <a:lnTo>
                      <a:pt x="1050791" y="169713"/>
                    </a:lnTo>
                    <a:lnTo>
                      <a:pt x="1006878" y="190872"/>
                    </a:lnTo>
                    <a:lnTo>
                      <a:pt x="963449" y="213262"/>
                    </a:lnTo>
                    <a:lnTo>
                      <a:pt x="920530" y="236882"/>
                    </a:lnTo>
                    <a:lnTo>
                      <a:pt x="878149" y="261730"/>
                    </a:lnTo>
                    <a:lnTo>
                      <a:pt x="836332" y="287805"/>
                    </a:lnTo>
                    <a:lnTo>
                      <a:pt x="795105" y="315104"/>
                    </a:lnTo>
                    <a:lnTo>
                      <a:pt x="754496" y="343627"/>
                    </a:lnTo>
                    <a:lnTo>
                      <a:pt x="714532" y="373371"/>
                    </a:lnTo>
                    <a:lnTo>
                      <a:pt x="675239" y="404335"/>
                    </a:lnTo>
                    <a:lnTo>
                      <a:pt x="636645" y="436517"/>
                    </a:lnTo>
                    <a:lnTo>
                      <a:pt x="598775" y="469916"/>
                    </a:lnTo>
                    <a:lnTo>
                      <a:pt x="561658" y="504529"/>
                    </a:lnTo>
                    <a:lnTo>
                      <a:pt x="525319" y="540356"/>
                    </a:lnTo>
                    <a:lnTo>
                      <a:pt x="489786" y="577395"/>
                    </a:lnTo>
                    <a:lnTo>
                      <a:pt x="455084" y="615643"/>
                    </a:lnTo>
                    <a:lnTo>
                      <a:pt x="421455" y="654852"/>
                    </a:lnTo>
                    <a:lnTo>
                      <a:pt x="389129" y="694736"/>
                    </a:lnTo>
                    <a:lnTo>
                      <a:pt x="358107" y="735267"/>
                    </a:lnTo>
                    <a:lnTo>
                      <a:pt x="328386" y="776419"/>
                    </a:lnTo>
                    <a:lnTo>
                      <a:pt x="299965" y="818166"/>
                    </a:lnTo>
                    <a:lnTo>
                      <a:pt x="272841" y="860479"/>
                    </a:lnTo>
                    <a:lnTo>
                      <a:pt x="247014" y="903333"/>
                    </a:lnTo>
                    <a:lnTo>
                      <a:pt x="222480" y="946701"/>
                    </a:lnTo>
                    <a:lnTo>
                      <a:pt x="199240" y="990556"/>
                    </a:lnTo>
                    <a:lnTo>
                      <a:pt x="177290" y="1034870"/>
                    </a:lnTo>
                    <a:lnTo>
                      <a:pt x="156630" y="1079618"/>
                    </a:lnTo>
                    <a:lnTo>
                      <a:pt x="137257" y="1124773"/>
                    </a:lnTo>
                    <a:lnTo>
                      <a:pt x="119170" y="1170307"/>
                    </a:lnTo>
                    <a:lnTo>
                      <a:pt x="102367" y="1216193"/>
                    </a:lnTo>
                    <a:lnTo>
                      <a:pt x="86846" y="1262406"/>
                    </a:lnTo>
                    <a:lnTo>
                      <a:pt x="72606" y="1308918"/>
                    </a:lnTo>
                    <a:lnTo>
                      <a:pt x="59645" y="1355702"/>
                    </a:lnTo>
                    <a:lnTo>
                      <a:pt x="47961" y="1402732"/>
                    </a:lnTo>
                    <a:lnTo>
                      <a:pt x="37553" y="1449980"/>
                    </a:lnTo>
                    <a:lnTo>
                      <a:pt x="28419" y="1497421"/>
                    </a:lnTo>
                    <a:lnTo>
                      <a:pt x="20556" y="1545026"/>
                    </a:lnTo>
                    <a:lnTo>
                      <a:pt x="13964" y="1592770"/>
                    </a:lnTo>
                    <a:lnTo>
                      <a:pt x="8641" y="1640625"/>
                    </a:lnTo>
                    <a:lnTo>
                      <a:pt x="4584" y="1688565"/>
                    </a:lnTo>
                    <a:lnTo>
                      <a:pt x="1793" y="1736562"/>
                    </a:lnTo>
                    <a:lnTo>
                      <a:pt x="265" y="1784591"/>
                    </a:lnTo>
                    <a:lnTo>
                      <a:pt x="0" y="1832624"/>
                    </a:lnTo>
                    <a:lnTo>
                      <a:pt x="994" y="1880634"/>
                    </a:lnTo>
                    <a:lnTo>
                      <a:pt x="3246" y="1928595"/>
                    </a:lnTo>
                    <a:lnTo>
                      <a:pt x="6755" y="1976479"/>
                    </a:lnTo>
                    <a:lnTo>
                      <a:pt x="11519" y="2024261"/>
                    </a:lnTo>
                    <a:lnTo>
                      <a:pt x="17537" y="2071912"/>
                    </a:lnTo>
                    <a:lnTo>
                      <a:pt x="24806" y="2119407"/>
                    </a:lnTo>
                    <a:lnTo>
                      <a:pt x="33324" y="2166719"/>
                    </a:lnTo>
                    <a:lnTo>
                      <a:pt x="43091" y="2213820"/>
                    </a:lnTo>
                    <a:lnTo>
                      <a:pt x="54104" y="2260684"/>
                    </a:lnTo>
                    <a:lnTo>
                      <a:pt x="66362" y="2307284"/>
                    </a:lnTo>
                    <a:lnTo>
                      <a:pt x="79862" y="2353593"/>
                    </a:lnTo>
                    <a:lnTo>
                      <a:pt x="94604" y="2399585"/>
                    </a:lnTo>
                    <a:lnTo>
                      <a:pt x="142076" y="2408476"/>
                    </a:lnTo>
                    <a:lnTo>
                      <a:pt x="189707" y="2416095"/>
                    </a:lnTo>
                    <a:lnTo>
                      <a:pt x="237472" y="2422443"/>
                    </a:lnTo>
                    <a:lnTo>
                      <a:pt x="285343" y="2427523"/>
                    </a:lnTo>
                    <a:lnTo>
                      <a:pt x="333294" y="2431336"/>
                    </a:lnTo>
                    <a:lnTo>
                      <a:pt x="381298" y="2433883"/>
                    </a:lnTo>
                    <a:lnTo>
                      <a:pt x="429328" y="2435167"/>
                    </a:lnTo>
                    <a:lnTo>
                      <a:pt x="477358" y="2435189"/>
                    </a:lnTo>
                    <a:lnTo>
                      <a:pt x="525359" y="2433951"/>
                    </a:lnTo>
                    <a:lnTo>
                      <a:pt x="573307" y="2431454"/>
                    </a:lnTo>
                    <a:lnTo>
                      <a:pt x="621173" y="2427700"/>
                    </a:lnTo>
                    <a:lnTo>
                      <a:pt x="668931" y="2422692"/>
                    </a:lnTo>
                    <a:lnTo>
                      <a:pt x="716554" y="2416430"/>
                    </a:lnTo>
                    <a:lnTo>
                      <a:pt x="764015" y="2408916"/>
                    </a:lnTo>
                    <a:lnTo>
                      <a:pt x="811288" y="2400153"/>
                    </a:lnTo>
                    <a:lnTo>
                      <a:pt x="858345" y="2390141"/>
                    </a:lnTo>
                    <a:lnTo>
                      <a:pt x="905160" y="2378883"/>
                    </a:lnTo>
                    <a:lnTo>
                      <a:pt x="951707" y="2366380"/>
                    </a:lnTo>
                    <a:lnTo>
                      <a:pt x="997957" y="2352634"/>
                    </a:lnTo>
                    <a:lnTo>
                      <a:pt x="1043885" y="2337646"/>
                    </a:lnTo>
                    <a:lnTo>
                      <a:pt x="1089463" y="2321419"/>
                    </a:lnTo>
                    <a:lnTo>
                      <a:pt x="1134665" y="2303954"/>
                    </a:lnTo>
                    <a:lnTo>
                      <a:pt x="1179463" y="2285253"/>
                    </a:lnTo>
                    <a:lnTo>
                      <a:pt x="1223832" y="2265317"/>
                    </a:lnTo>
                    <a:lnTo>
                      <a:pt x="1267744" y="2244149"/>
                    </a:lnTo>
                    <a:lnTo>
                      <a:pt x="1311173" y="2221749"/>
                    </a:lnTo>
                    <a:lnTo>
                      <a:pt x="1354090" y="2198120"/>
                    </a:lnTo>
                    <a:lnTo>
                      <a:pt x="1396471" y="2173263"/>
                    </a:lnTo>
                    <a:lnTo>
                      <a:pt x="1438288" y="2147180"/>
                    </a:lnTo>
                    <a:lnTo>
                      <a:pt x="1479513" y="2119873"/>
                    </a:lnTo>
                    <a:lnTo>
                      <a:pt x="1520121" y="2091344"/>
                    </a:lnTo>
                    <a:lnTo>
                      <a:pt x="1560085" y="2061593"/>
                    </a:lnTo>
                    <a:lnTo>
                      <a:pt x="1599376" y="2030624"/>
                    </a:lnTo>
                    <a:lnTo>
                      <a:pt x="1637970" y="1998437"/>
                    </a:lnTo>
                    <a:lnTo>
                      <a:pt x="1675839" y="1965034"/>
                    </a:lnTo>
                    <a:lnTo>
                      <a:pt x="1712956" y="1930418"/>
                    </a:lnTo>
                    <a:lnTo>
                      <a:pt x="1749294" y="1894589"/>
                    </a:lnTo>
                    <a:lnTo>
                      <a:pt x="1784826" y="1857549"/>
                    </a:lnTo>
                    <a:lnTo>
                      <a:pt x="1819527" y="1819301"/>
                    </a:lnTo>
                    <a:lnTo>
                      <a:pt x="1853148" y="1780104"/>
                    </a:lnTo>
                    <a:lnTo>
                      <a:pt x="1885466" y="1740232"/>
                    </a:lnTo>
                    <a:lnTo>
                      <a:pt x="1916481" y="1699713"/>
                    </a:lnTo>
                    <a:lnTo>
                      <a:pt x="1946196" y="1658572"/>
                    </a:lnTo>
                    <a:lnTo>
                      <a:pt x="1974613" y="1616838"/>
                    </a:lnTo>
                    <a:lnTo>
                      <a:pt x="2001732" y="1574535"/>
                    </a:lnTo>
                    <a:lnTo>
                      <a:pt x="2027556" y="1531693"/>
                    </a:lnTo>
                    <a:lnTo>
                      <a:pt x="2052087" y="1488336"/>
                    </a:lnTo>
                    <a:lnTo>
                      <a:pt x="2075325" y="1444492"/>
                    </a:lnTo>
                    <a:lnTo>
                      <a:pt x="2097273" y="1400188"/>
                    </a:lnTo>
                    <a:lnTo>
                      <a:pt x="2117933" y="1355451"/>
                    </a:lnTo>
                    <a:lnTo>
                      <a:pt x="2137305" y="1310307"/>
                    </a:lnTo>
                    <a:lnTo>
                      <a:pt x="2155393" y="1264783"/>
                    </a:lnTo>
                    <a:lnTo>
                      <a:pt x="2172197" y="1218906"/>
                    </a:lnTo>
                    <a:lnTo>
                      <a:pt x="2187719" y="1172703"/>
                    </a:lnTo>
                    <a:lnTo>
                      <a:pt x="2201960" y="1126200"/>
                    </a:lnTo>
                    <a:lnTo>
                      <a:pt x="2214923" y="1079425"/>
                    </a:lnTo>
                    <a:lnTo>
                      <a:pt x="2226610" y="1032404"/>
                    </a:lnTo>
                    <a:lnTo>
                      <a:pt x="2237021" y="985164"/>
                    </a:lnTo>
                    <a:lnTo>
                      <a:pt x="2246159" y="937731"/>
                    </a:lnTo>
                    <a:lnTo>
                      <a:pt x="2254025" y="890134"/>
                    </a:lnTo>
                    <a:lnTo>
                      <a:pt x="2260620" y="842397"/>
                    </a:lnTo>
                    <a:lnTo>
                      <a:pt x="2265948" y="794549"/>
                    </a:lnTo>
                    <a:lnTo>
                      <a:pt x="2270008" y="746616"/>
                    </a:lnTo>
                    <a:lnTo>
                      <a:pt x="2272804" y="698624"/>
                    </a:lnTo>
                    <a:lnTo>
                      <a:pt x="2274336" y="650601"/>
                    </a:lnTo>
                    <a:lnTo>
                      <a:pt x="2274606" y="602573"/>
                    </a:lnTo>
                    <a:lnTo>
                      <a:pt x="2273616" y="554568"/>
                    </a:lnTo>
                    <a:lnTo>
                      <a:pt x="2271368" y="506611"/>
                    </a:lnTo>
                    <a:lnTo>
                      <a:pt x="2267863" y="458730"/>
                    </a:lnTo>
                    <a:lnTo>
                      <a:pt x="2263104" y="410952"/>
                    </a:lnTo>
                    <a:lnTo>
                      <a:pt x="2257090" y="363303"/>
                    </a:lnTo>
                    <a:lnTo>
                      <a:pt x="2249826" y="315811"/>
                    </a:lnTo>
                    <a:lnTo>
                      <a:pt x="2241311" y="268501"/>
                    </a:lnTo>
                    <a:lnTo>
                      <a:pt x="2231548" y="221401"/>
                    </a:lnTo>
                    <a:lnTo>
                      <a:pt x="2220538" y="174538"/>
                    </a:lnTo>
                    <a:lnTo>
                      <a:pt x="2208284" y="127938"/>
                    </a:lnTo>
                    <a:lnTo>
                      <a:pt x="2194786" y="81628"/>
                    </a:lnTo>
                    <a:lnTo>
                      <a:pt x="2180047" y="35635"/>
                    </a:lnTo>
                    <a:lnTo>
                      <a:pt x="2132574" y="26743"/>
                    </a:lnTo>
                    <a:lnTo>
                      <a:pt x="2084941" y="19122"/>
                    </a:lnTo>
                    <a:lnTo>
                      <a:pt x="2037175" y="12771"/>
                    </a:lnTo>
                    <a:lnTo>
                      <a:pt x="1989302" y="7688"/>
                    </a:lnTo>
                    <a:lnTo>
                      <a:pt x="1941349" y="3871"/>
                    </a:lnTo>
                    <a:lnTo>
                      <a:pt x="1893344" y="1318"/>
                    </a:lnTo>
                    <a:lnTo>
                      <a:pt x="1845313" y="28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9" name="Google Shape;229;p5">
                <a:extLst>
                  <a:ext uri="{FF2B5EF4-FFF2-40B4-BE49-F238E27FC236}">
                    <a16:creationId xmlns:a16="http://schemas.microsoft.com/office/drawing/2014/main" id="{798D80CD-FF01-E2F5-303E-ED6648BFABAC}"/>
                  </a:ext>
                </a:extLst>
              </p:cNvPr>
              <p:cNvSpPr/>
              <p:nvPr/>
            </p:nvSpPr>
            <p:spPr>
              <a:xfrm>
                <a:off x="3296663" y="9556602"/>
                <a:ext cx="1228090" cy="1228090"/>
              </a:xfrm>
              <a:custGeom>
                <a:avLst/>
                <a:gdLst/>
                <a:ahLst/>
                <a:cxnLst/>
                <a:rect l="l" t="t" r="r" b="b"/>
                <a:pathLst>
                  <a:path w="1228089" h="1228090" extrusionOk="0">
                    <a:moveTo>
                      <a:pt x="634985" y="0"/>
                    </a:moveTo>
                    <a:lnTo>
                      <a:pt x="589882" y="145"/>
                    </a:lnTo>
                    <a:lnTo>
                      <a:pt x="545027" y="3579"/>
                    </a:lnTo>
                    <a:lnTo>
                      <a:pt x="500609" y="10260"/>
                    </a:lnTo>
                    <a:lnTo>
                      <a:pt x="456815" y="20146"/>
                    </a:lnTo>
                    <a:lnTo>
                      <a:pt x="413834" y="33193"/>
                    </a:lnTo>
                    <a:lnTo>
                      <a:pt x="371854" y="49360"/>
                    </a:lnTo>
                    <a:lnTo>
                      <a:pt x="331063" y="68604"/>
                    </a:lnTo>
                    <a:lnTo>
                      <a:pt x="291651" y="90881"/>
                    </a:lnTo>
                    <a:lnTo>
                      <a:pt x="253804" y="116151"/>
                    </a:lnTo>
                    <a:lnTo>
                      <a:pt x="217712" y="144369"/>
                    </a:lnTo>
                    <a:lnTo>
                      <a:pt x="183563" y="175495"/>
                    </a:lnTo>
                    <a:lnTo>
                      <a:pt x="151545" y="209484"/>
                    </a:lnTo>
                    <a:lnTo>
                      <a:pt x="121846" y="246295"/>
                    </a:lnTo>
                    <a:lnTo>
                      <a:pt x="94655" y="285886"/>
                    </a:lnTo>
                    <a:lnTo>
                      <a:pt x="70584" y="327449"/>
                    </a:lnTo>
                    <a:lnTo>
                      <a:pt x="50101" y="370084"/>
                    </a:lnTo>
                    <a:lnTo>
                      <a:pt x="33161" y="413601"/>
                    </a:lnTo>
                    <a:lnTo>
                      <a:pt x="19724" y="457811"/>
                    </a:lnTo>
                    <a:lnTo>
                      <a:pt x="9747" y="502528"/>
                    </a:lnTo>
                    <a:lnTo>
                      <a:pt x="3186" y="547562"/>
                    </a:lnTo>
                    <a:lnTo>
                      <a:pt x="0" y="592725"/>
                    </a:lnTo>
                    <a:lnTo>
                      <a:pt x="145" y="637828"/>
                    </a:lnTo>
                    <a:lnTo>
                      <a:pt x="3580" y="682684"/>
                    </a:lnTo>
                    <a:lnTo>
                      <a:pt x="10261" y="727104"/>
                    </a:lnTo>
                    <a:lnTo>
                      <a:pt x="20147" y="770899"/>
                    </a:lnTo>
                    <a:lnTo>
                      <a:pt x="33194" y="813882"/>
                    </a:lnTo>
                    <a:lnTo>
                      <a:pt x="49361" y="855864"/>
                    </a:lnTo>
                    <a:lnTo>
                      <a:pt x="68603" y="896656"/>
                    </a:lnTo>
                    <a:lnTo>
                      <a:pt x="90880" y="936070"/>
                    </a:lnTo>
                    <a:lnTo>
                      <a:pt x="116149" y="973918"/>
                    </a:lnTo>
                    <a:lnTo>
                      <a:pt x="144366" y="1010012"/>
                    </a:lnTo>
                    <a:lnTo>
                      <a:pt x="175490" y="1044163"/>
                    </a:lnTo>
                    <a:lnTo>
                      <a:pt x="209478" y="1076183"/>
                    </a:lnTo>
                    <a:lnTo>
                      <a:pt x="246287" y="1105883"/>
                    </a:lnTo>
                    <a:lnTo>
                      <a:pt x="285874" y="1133075"/>
                    </a:lnTo>
                    <a:lnTo>
                      <a:pt x="327438" y="1157142"/>
                    </a:lnTo>
                    <a:lnTo>
                      <a:pt x="370072" y="1177623"/>
                    </a:lnTo>
                    <a:lnTo>
                      <a:pt x="413589" y="1194559"/>
                    </a:lnTo>
                    <a:lnTo>
                      <a:pt x="457800" y="1207994"/>
                    </a:lnTo>
                    <a:lnTo>
                      <a:pt x="502517" y="1217970"/>
                    </a:lnTo>
                    <a:lnTo>
                      <a:pt x="547551" y="1224529"/>
                    </a:lnTo>
                    <a:lnTo>
                      <a:pt x="592713" y="1227715"/>
                    </a:lnTo>
                    <a:lnTo>
                      <a:pt x="637817" y="1227568"/>
                    </a:lnTo>
                    <a:lnTo>
                      <a:pt x="682673" y="1224133"/>
                    </a:lnTo>
                    <a:lnTo>
                      <a:pt x="727093" y="1217451"/>
                    </a:lnTo>
                    <a:lnTo>
                      <a:pt x="770888" y="1207565"/>
                    </a:lnTo>
                    <a:lnTo>
                      <a:pt x="813871" y="1194518"/>
                    </a:lnTo>
                    <a:lnTo>
                      <a:pt x="855852" y="1178351"/>
                    </a:lnTo>
                    <a:lnTo>
                      <a:pt x="896645" y="1159108"/>
                    </a:lnTo>
                    <a:lnTo>
                      <a:pt x="936059" y="1136830"/>
                    </a:lnTo>
                    <a:lnTo>
                      <a:pt x="973907" y="1111561"/>
                    </a:lnTo>
                    <a:lnTo>
                      <a:pt x="1010001" y="1083342"/>
                    </a:lnTo>
                    <a:lnTo>
                      <a:pt x="1044152" y="1052217"/>
                    </a:lnTo>
                    <a:lnTo>
                      <a:pt x="1076172" y="1018228"/>
                    </a:lnTo>
                    <a:lnTo>
                      <a:pt x="1105872" y="981417"/>
                    </a:lnTo>
                    <a:lnTo>
                      <a:pt x="1133064" y="941827"/>
                    </a:lnTo>
                    <a:lnTo>
                      <a:pt x="1157131" y="900266"/>
                    </a:lnTo>
                    <a:lnTo>
                      <a:pt x="1177612" y="857634"/>
                    </a:lnTo>
                    <a:lnTo>
                      <a:pt x="1194548" y="814119"/>
                    </a:lnTo>
                    <a:lnTo>
                      <a:pt x="1207983" y="769910"/>
                    </a:lnTo>
                    <a:lnTo>
                      <a:pt x="1217959" y="725195"/>
                    </a:lnTo>
                    <a:lnTo>
                      <a:pt x="1224518" y="680163"/>
                    </a:lnTo>
                    <a:lnTo>
                      <a:pt x="1227704" y="635001"/>
                    </a:lnTo>
                    <a:lnTo>
                      <a:pt x="1227558" y="589899"/>
                    </a:lnTo>
                    <a:lnTo>
                      <a:pt x="1224123" y="545044"/>
                    </a:lnTo>
                    <a:lnTo>
                      <a:pt x="1217441" y="500625"/>
                    </a:lnTo>
                    <a:lnTo>
                      <a:pt x="1207555" y="456831"/>
                    </a:lnTo>
                    <a:lnTo>
                      <a:pt x="1194508" y="413848"/>
                    </a:lnTo>
                    <a:lnTo>
                      <a:pt x="1178342" y="371867"/>
                    </a:lnTo>
                    <a:lnTo>
                      <a:pt x="1159099" y="331076"/>
                    </a:lnTo>
                    <a:lnTo>
                      <a:pt x="1136822" y="291662"/>
                    </a:lnTo>
                    <a:lnTo>
                      <a:pt x="1111554" y="253814"/>
                    </a:lnTo>
                    <a:lnTo>
                      <a:pt x="1083336" y="217720"/>
                    </a:lnTo>
                    <a:lnTo>
                      <a:pt x="1052212" y="183569"/>
                    </a:lnTo>
                    <a:lnTo>
                      <a:pt x="1018224" y="151550"/>
                    </a:lnTo>
                    <a:lnTo>
                      <a:pt x="981414" y="121849"/>
                    </a:lnTo>
                    <a:lnTo>
                      <a:pt x="941825" y="94657"/>
                    </a:lnTo>
                    <a:lnTo>
                      <a:pt x="900260" y="70586"/>
                    </a:lnTo>
                    <a:lnTo>
                      <a:pt x="857625" y="50102"/>
                    </a:lnTo>
                    <a:lnTo>
                      <a:pt x="814108" y="33163"/>
                    </a:lnTo>
                    <a:lnTo>
                      <a:pt x="769897" y="19725"/>
                    </a:lnTo>
                    <a:lnTo>
                      <a:pt x="725180" y="9747"/>
                    </a:lnTo>
                    <a:lnTo>
                      <a:pt x="680147" y="3186"/>
                    </a:lnTo>
                    <a:lnTo>
                      <a:pt x="634985" y="0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230;p5">
                <a:extLst>
                  <a:ext uri="{FF2B5EF4-FFF2-40B4-BE49-F238E27FC236}">
                    <a16:creationId xmlns:a16="http://schemas.microsoft.com/office/drawing/2014/main" id="{D2D387BB-DC8E-7E11-D52A-5BD9127FBF80}"/>
                  </a:ext>
                </a:extLst>
              </p:cNvPr>
              <p:cNvSpPr/>
              <p:nvPr/>
            </p:nvSpPr>
            <p:spPr>
              <a:xfrm>
                <a:off x="3296808" y="5660291"/>
                <a:ext cx="1227455" cy="1227455"/>
              </a:xfrm>
              <a:custGeom>
                <a:avLst/>
                <a:gdLst/>
                <a:ahLst/>
                <a:cxnLst/>
                <a:rect l="l" t="t" r="r" b="b"/>
                <a:pathLst>
                  <a:path w="1227454" h="1227454" extrusionOk="0">
                    <a:moveTo>
                      <a:pt x="638126" y="62"/>
                    </a:moveTo>
                    <a:lnTo>
                      <a:pt x="590096" y="0"/>
                    </a:lnTo>
                    <a:lnTo>
                      <a:pt x="542933" y="3578"/>
                    </a:lnTo>
                    <a:lnTo>
                      <a:pt x="496778" y="10667"/>
                    </a:lnTo>
                    <a:lnTo>
                      <a:pt x="451773" y="21136"/>
                    </a:lnTo>
                    <a:lnTo>
                      <a:pt x="408059" y="34854"/>
                    </a:lnTo>
                    <a:lnTo>
                      <a:pt x="365779" y="51689"/>
                    </a:lnTo>
                    <a:lnTo>
                      <a:pt x="325075" y="71511"/>
                    </a:lnTo>
                    <a:lnTo>
                      <a:pt x="286087" y="94188"/>
                    </a:lnTo>
                    <a:lnTo>
                      <a:pt x="248959" y="119590"/>
                    </a:lnTo>
                    <a:lnTo>
                      <a:pt x="213832" y="147586"/>
                    </a:lnTo>
                    <a:lnTo>
                      <a:pt x="180847" y="178044"/>
                    </a:lnTo>
                    <a:lnTo>
                      <a:pt x="150147" y="210835"/>
                    </a:lnTo>
                    <a:lnTo>
                      <a:pt x="121874" y="245826"/>
                    </a:lnTo>
                    <a:lnTo>
                      <a:pt x="96169" y="282887"/>
                    </a:lnTo>
                    <a:lnTo>
                      <a:pt x="73174" y="321886"/>
                    </a:lnTo>
                    <a:lnTo>
                      <a:pt x="53031" y="362694"/>
                    </a:lnTo>
                    <a:lnTo>
                      <a:pt x="35882" y="405178"/>
                    </a:lnTo>
                    <a:lnTo>
                      <a:pt x="21869" y="449209"/>
                    </a:lnTo>
                    <a:lnTo>
                      <a:pt x="11133" y="494654"/>
                    </a:lnTo>
                    <a:lnTo>
                      <a:pt x="3816" y="541383"/>
                    </a:lnTo>
                    <a:lnTo>
                      <a:pt x="61" y="589265"/>
                    </a:lnTo>
                    <a:lnTo>
                      <a:pt x="0" y="637295"/>
                    </a:lnTo>
                    <a:lnTo>
                      <a:pt x="3579" y="684458"/>
                    </a:lnTo>
                    <a:lnTo>
                      <a:pt x="10669" y="730613"/>
                    </a:lnTo>
                    <a:lnTo>
                      <a:pt x="21138" y="775618"/>
                    </a:lnTo>
                    <a:lnTo>
                      <a:pt x="34856" y="819332"/>
                    </a:lnTo>
                    <a:lnTo>
                      <a:pt x="51691" y="861612"/>
                    </a:lnTo>
                    <a:lnTo>
                      <a:pt x="71513" y="902316"/>
                    </a:lnTo>
                    <a:lnTo>
                      <a:pt x="94190" y="941304"/>
                    </a:lnTo>
                    <a:lnTo>
                      <a:pt x="119592" y="978432"/>
                    </a:lnTo>
                    <a:lnTo>
                      <a:pt x="147588" y="1013559"/>
                    </a:lnTo>
                    <a:lnTo>
                      <a:pt x="178046" y="1046544"/>
                    </a:lnTo>
                    <a:lnTo>
                      <a:pt x="210836" y="1077244"/>
                    </a:lnTo>
                    <a:lnTo>
                      <a:pt x="245826" y="1105517"/>
                    </a:lnTo>
                    <a:lnTo>
                      <a:pt x="282887" y="1131222"/>
                    </a:lnTo>
                    <a:lnTo>
                      <a:pt x="321886" y="1154217"/>
                    </a:lnTo>
                    <a:lnTo>
                      <a:pt x="362693" y="1174360"/>
                    </a:lnTo>
                    <a:lnTo>
                      <a:pt x="405177" y="1191510"/>
                    </a:lnTo>
                    <a:lnTo>
                      <a:pt x="449207" y="1205523"/>
                    </a:lnTo>
                    <a:lnTo>
                      <a:pt x="494652" y="1216259"/>
                    </a:lnTo>
                    <a:lnTo>
                      <a:pt x="541381" y="1223575"/>
                    </a:lnTo>
                    <a:lnTo>
                      <a:pt x="589263" y="1227331"/>
                    </a:lnTo>
                    <a:lnTo>
                      <a:pt x="637294" y="1227394"/>
                    </a:lnTo>
                    <a:lnTo>
                      <a:pt x="684458" y="1223815"/>
                    </a:lnTo>
                    <a:lnTo>
                      <a:pt x="730615" y="1216726"/>
                    </a:lnTo>
                    <a:lnTo>
                      <a:pt x="775621" y="1206257"/>
                    </a:lnTo>
                    <a:lnTo>
                      <a:pt x="819336" y="1192539"/>
                    </a:lnTo>
                    <a:lnTo>
                      <a:pt x="861618" y="1175704"/>
                    </a:lnTo>
                    <a:lnTo>
                      <a:pt x="902324" y="1155882"/>
                    </a:lnTo>
                    <a:lnTo>
                      <a:pt x="941312" y="1133205"/>
                    </a:lnTo>
                    <a:lnTo>
                      <a:pt x="978442" y="1107803"/>
                    </a:lnTo>
                    <a:lnTo>
                      <a:pt x="1013570" y="1079807"/>
                    </a:lnTo>
                    <a:lnTo>
                      <a:pt x="1046556" y="1049349"/>
                    </a:lnTo>
                    <a:lnTo>
                      <a:pt x="1077257" y="1016558"/>
                    </a:lnTo>
                    <a:lnTo>
                      <a:pt x="1105531" y="981567"/>
                    </a:lnTo>
                    <a:lnTo>
                      <a:pt x="1131237" y="944506"/>
                    </a:lnTo>
                    <a:lnTo>
                      <a:pt x="1154233" y="905507"/>
                    </a:lnTo>
                    <a:lnTo>
                      <a:pt x="1174377" y="864699"/>
                    </a:lnTo>
                    <a:lnTo>
                      <a:pt x="1191526" y="822215"/>
                    </a:lnTo>
                    <a:lnTo>
                      <a:pt x="1205540" y="778184"/>
                    </a:lnTo>
                    <a:lnTo>
                      <a:pt x="1216276" y="732739"/>
                    </a:lnTo>
                    <a:lnTo>
                      <a:pt x="1223593" y="686010"/>
                    </a:lnTo>
                    <a:lnTo>
                      <a:pt x="1227348" y="638128"/>
                    </a:lnTo>
                    <a:lnTo>
                      <a:pt x="1227413" y="590098"/>
                    </a:lnTo>
                    <a:lnTo>
                      <a:pt x="1223835" y="542935"/>
                    </a:lnTo>
                    <a:lnTo>
                      <a:pt x="1216746" y="496780"/>
                    </a:lnTo>
                    <a:lnTo>
                      <a:pt x="1206277" y="451775"/>
                    </a:lnTo>
                    <a:lnTo>
                      <a:pt x="1192559" y="408061"/>
                    </a:lnTo>
                    <a:lnTo>
                      <a:pt x="1175723" y="365781"/>
                    </a:lnTo>
                    <a:lnTo>
                      <a:pt x="1155900" y="325077"/>
                    </a:lnTo>
                    <a:lnTo>
                      <a:pt x="1133221" y="286089"/>
                    </a:lnTo>
                    <a:lnTo>
                      <a:pt x="1107818" y="248961"/>
                    </a:lnTo>
                    <a:lnTo>
                      <a:pt x="1079820" y="213834"/>
                    </a:lnTo>
                    <a:lnTo>
                      <a:pt x="1049360" y="180849"/>
                    </a:lnTo>
                    <a:lnTo>
                      <a:pt x="1016568" y="150149"/>
                    </a:lnTo>
                    <a:lnTo>
                      <a:pt x="981575" y="121876"/>
                    </a:lnTo>
                    <a:lnTo>
                      <a:pt x="944512" y="96171"/>
                    </a:lnTo>
                    <a:lnTo>
                      <a:pt x="905511" y="73176"/>
                    </a:lnTo>
                    <a:lnTo>
                      <a:pt x="864702" y="53033"/>
                    </a:lnTo>
                    <a:lnTo>
                      <a:pt x="822216" y="35883"/>
                    </a:lnTo>
                    <a:lnTo>
                      <a:pt x="778184" y="21870"/>
                    </a:lnTo>
                    <a:lnTo>
                      <a:pt x="732738" y="11134"/>
                    </a:lnTo>
                    <a:lnTo>
                      <a:pt x="686008" y="3818"/>
                    </a:lnTo>
                    <a:lnTo>
                      <a:pt x="638126" y="62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231;p5">
                <a:extLst>
                  <a:ext uri="{FF2B5EF4-FFF2-40B4-BE49-F238E27FC236}">
                    <a16:creationId xmlns:a16="http://schemas.microsoft.com/office/drawing/2014/main" id="{772B92CB-66A2-15BD-5664-E60E91FCA339}"/>
                  </a:ext>
                </a:extLst>
              </p:cNvPr>
              <p:cNvSpPr/>
              <p:nvPr/>
            </p:nvSpPr>
            <p:spPr>
              <a:xfrm>
                <a:off x="902709" y="6906648"/>
                <a:ext cx="2275205" cy="2435225"/>
              </a:xfrm>
              <a:custGeom>
                <a:avLst/>
                <a:gdLst/>
                <a:ahLst/>
                <a:cxnLst/>
                <a:rect l="l" t="t" r="r" b="b"/>
                <a:pathLst>
                  <a:path w="2275205" h="2435225" extrusionOk="0">
                    <a:moveTo>
                      <a:pt x="477324" y="0"/>
                    </a:moveTo>
                    <a:lnTo>
                      <a:pt x="429293" y="28"/>
                    </a:lnTo>
                    <a:lnTo>
                      <a:pt x="381262" y="1318"/>
                    </a:lnTo>
                    <a:lnTo>
                      <a:pt x="333257" y="3871"/>
                    </a:lnTo>
                    <a:lnTo>
                      <a:pt x="285304" y="7688"/>
                    </a:lnTo>
                    <a:lnTo>
                      <a:pt x="237431" y="12771"/>
                    </a:lnTo>
                    <a:lnTo>
                      <a:pt x="189665" y="19122"/>
                    </a:lnTo>
                    <a:lnTo>
                      <a:pt x="142032" y="26743"/>
                    </a:lnTo>
                    <a:lnTo>
                      <a:pt x="94559" y="35635"/>
                    </a:lnTo>
                    <a:lnTo>
                      <a:pt x="79820" y="81628"/>
                    </a:lnTo>
                    <a:lnTo>
                      <a:pt x="66322" y="127938"/>
                    </a:lnTo>
                    <a:lnTo>
                      <a:pt x="54067" y="174538"/>
                    </a:lnTo>
                    <a:lnTo>
                      <a:pt x="43058" y="221401"/>
                    </a:lnTo>
                    <a:lnTo>
                      <a:pt x="33295" y="268501"/>
                    </a:lnTo>
                    <a:lnTo>
                      <a:pt x="24780" y="315811"/>
                    </a:lnTo>
                    <a:lnTo>
                      <a:pt x="17515" y="363303"/>
                    </a:lnTo>
                    <a:lnTo>
                      <a:pt x="11502" y="410952"/>
                    </a:lnTo>
                    <a:lnTo>
                      <a:pt x="6742" y="458730"/>
                    </a:lnTo>
                    <a:lnTo>
                      <a:pt x="3237" y="506611"/>
                    </a:lnTo>
                    <a:lnTo>
                      <a:pt x="989" y="554568"/>
                    </a:lnTo>
                    <a:lnTo>
                      <a:pt x="0" y="602573"/>
                    </a:lnTo>
                    <a:lnTo>
                      <a:pt x="270" y="650601"/>
                    </a:lnTo>
                    <a:lnTo>
                      <a:pt x="1802" y="698624"/>
                    </a:lnTo>
                    <a:lnTo>
                      <a:pt x="4597" y="746616"/>
                    </a:lnTo>
                    <a:lnTo>
                      <a:pt x="8658" y="794549"/>
                    </a:lnTo>
                    <a:lnTo>
                      <a:pt x="13985" y="842397"/>
                    </a:lnTo>
                    <a:lnTo>
                      <a:pt x="20581" y="890134"/>
                    </a:lnTo>
                    <a:lnTo>
                      <a:pt x="28447" y="937731"/>
                    </a:lnTo>
                    <a:lnTo>
                      <a:pt x="37584" y="985164"/>
                    </a:lnTo>
                    <a:lnTo>
                      <a:pt x="47996" y="1032404"/>
                    </a:lnTo>
                    <a:lnTo>
                      <a:pt x="59682" y="1079425"/>
                    </a:lnTo>
                    <a:lnTo>
                      <a:pt x="72645" y="1126200"/>
                    </a:lnTo>
                    <a:lnTo>
                      <a:pt x="86887" y="1172703"/>
                    </a:lnTo>
                    <a:lnTo>
                      <a:pt x="102409" y="1218906"/>
                    </a:lnTo>
                    <a:lnTo>
                      <a:pt x="119213" y="1264783"/>
                    </a:lnTo>
                    <a:lnTo>
                      <a:pt x="137300" y="1310307"/>
                    </a:lnTo>
                    <a:lnTo>
                      <a:pt x="156673" y="1355451"/>
                    </a:lnTo>
                    <a:lnTo>
                      <a:pt x="177332" y="1400188"/>
                    </a:lnTo>
                    <a:lnTo>
                      <a:pt x="199281" y="1444492"/>
                    </a:lnTo>
                    <a:lnTo>
                      <a:pt x="222519" y="1488336"/>
                    </a:lnTo>
                    <a:lnTo>
                      <a:pt x="247050" y="1531693"/>
                    </a:lnTo>
                    <a:lnTo>
                      <a:pt x="272874" y="1574535"/>
                    </a:lnTo>
                    <a:lnTo>
                      <a:pt x="299993" y="1616838"/>
                    </a:lnTo>
                    <a:lnTo>
                      <a:pt x="328409" y="1658572"/>
                    </a:lnTo>
                    <a:lnTo>
                      <a:pt x="358125" y="1699713"/>
                    </a:lnTo>
                    <a:lnTo>
                      <a:pt x="389140" y="1740232"/>
                    </a:lnTo>
                    <a:lnTo>
                      <a:pt x="421458" y="1780104"/>
                    </a:lnTo>
                    <a:lnTo>
                      <a:pt x="455079" y="1819301"/>
                    </a:lnTo>
                    <a:lnTo>
                      <a:pt x="489779" y="1857549"/>
                    </a:lnTo>
                    <a:lnTo>
                      <a:pt x="525312" y="1894589"/>
                    </a:lnTo>
                    <a:lnTo>
                      <a:pt x="561650" y="1930418"/>
                    </a:lnTo>
                    <a:lnTo>
                      <a:pt x="598767" y="1965034"/>
                    </a:lnTo>
                    <a:lnTo>
                      <a:pt x="636635" y="1998437"/>
                    </a:lnTo>
                    <a:lnTo>
                      <a:pt x="675229" y="2030624"/>
                    </a:lnTo>
                    <a:lnTo>
                      <a:pt x="714521" y="2061593"/>
                    </a:lnTo>
                    <a:lnTo>
                      <a:pt x="754484" y="2091344"/>
                    </a:lnTo>
                    <a:lnTo>
                      <a:pt x="795092" y="2119873"/>
                    </a:lnTo>
                    <a:lnTo>
                      <a:pt x="836318" y="2147180"/>
                    </a:lnTo>
                    <a:lnTo>
                      <a:pt x="878135" y="2173263"/>
                    </a:lnTo>
                    <a:lnTo>
                      <a:pt x="920515" y="2198120"/>
                    </a:lnTo>
                    <a:lnTo>
                      <a:pt x="963433" y="2221749"/>
                    </a:lnTo>
                    <a:lnTo>
                      <a:pt x="1006861" y="2244149"/>
                    </a:lnTo>
                    <a:lnTo>
                      <a:pt x="1050773" y="2265317"/>
                    </a:lnTo>
                    <a:lnTo>
                      <a:pt x="1095142" y="2285253"/>
                    </a:lnTo>
                    <a:lnTo>
                      <a:pt x="1139941" y="2303954"/>
                    </a:lnTo>
                    <a:lnTo>
                      <a:pt x="1185143" y="2321419"/>
                    </a:lnTo>
                    <a:lnTo>
                      <a:pt x="1230721" y="2337646"/>
                    </a:lnTo>
                    <a:lnTo>
                      <a:pt x="1276649" y="2352634"/>
                    </a:lnTo>
                    <a:lnTo>
                      <a:pt x="1322899" y="2366380"/>
                    </a:lnTo>
                    <a:lnTo>
                      <a:pt x="1369445" y="2378883"/>
                    </a:lnTo>
                    <a:lnTo>
                      <a:pt x="1416260" y="2390141"/>
                    </a:lnTo>
                    <a:lnTo>
                      <a:pt x="1463318" y="2400153"/>
                    </a:lnTo>
                    <a:lnTo>
                      <a:pt x="1510591" y="2408916"/>
                    </a:lnTo>
                    <a:lnTo>
                      <a:pt x="1558052" y="2416430"/>
                    </a:lnTo>
                    <a:lnTo>
                      <a:pt x="1605675" y="2422692"/>
                    </a:lnTo>
                    <a:lnTo>
                      <a:pt x="1653433" y="2427700"/>
                    </a:lnTo>
                    <a:lnTo>
                      <a:pt x="1701299" y="2431454"/>
                    </a:lnTo>
                    <a:lnTo>
                      <a:pt x="1749246" y="2433951"/>
                    </a:lnTo>
                    <a:lnTo>
                      <a:pt x="1797248" y="2435189"/>
                    </a:lnTo>
                    <a:lnTo>
                      <a:pt x="1845277" y="2435167"/>
                    </a:lnTo>
                    <a:lnTo>
                      <a:pt x="1893307" y="2433883"/>
                    </a:lnTo>
                    <a:lnTo>
                      <a:pt x="1941311" y="2431336"/>
                    </a:lnTo>
                    <a:lnTo>
                      <a:pt x="1989262" y="2427523"/>
                    </a:lnTo>
                    <a:lnTo>
                      <a:pt x="2037134" y="2422443"/>
                    </a:lnTo>
                    <a:lnTo>
                      <a:pt x="2084898" y="2416095"/>
                    </a:lnTo>
                    <a:lnTo>
                      <a:pt x="2132530" y="2408476"/>
                    </a:lnTo>
                    <a:lnTo>
                      <a:pt x="2180001" y="2399585"/>
                    </a:lnTo>
                    <a:lnTo>
                      <a:pt x="2194743" y="2353593"/>
                    </a:lnTo>
                    <a:lnTo>
                      <a:pt x="2208244" y="2307284"/>
                    </a:lnTo>
                    <a:lnTo>
                      <a:pt x="2220502" y="2260684"/>
                    </a:lnTo>
                    <a:lnTo>
                      <a:pt x="2231515" y="2213820"/>
                    </a:lnTo>
                    <a:lnTo>
                      <a:pt x="2241281" y="2166719"/>
                    </a:lnTo>
                    <a:lnTo>
                      <a:pt x="2249800" y="2119407"/>
                    </a:lnTo>
                    <a:lnTo>
                      <a:pt x="2257069" y="2071912"/>
                    </a:lnTo>
                    <a:lnTo>
                      <a:pt x="2263086" y="2024261"/>
                    </a:lnTo>
                    <a:lnTo>
                      <a:pt x="2267850" y="1976479"/>
                    </a:lnTo>
                    <a:lnTo>
                      <a:pt x="2271359" y="1928595"/>
                    </a:lnTo>
                    <a:lnTo>
                      <a:pt x="2273612" y="1880634"/>
                    </a:lnTo>
                    <a:lnTo>
                      <a:pt x="2274606" y="1832624"/>
                    </a:lnTo>
                    <a:lnTo>
                      <a:pt x="2274340" y="1784591"/>
                    </a:lnTo>
                    <a:lnTo>
                      <a:pt x="2272812" y="1736562"/>
                    </a:lnTo>
                    <a:lnTo>
                      <a:pt x="2270021" y="1688565"/>
                    </a:lnTo>
                    <a:lnTo>
                      <a:pt x="2265965" y="1640625"/>
                    </a:lnTo>
                    <a:lnTo>
                      <a:pt x="2260641" y="1592770"/>
                    </a:lnTo>
                    <a:lnTo>
                      <a:pt x="2254049" y="1545026"/>
                    </a:lnTo>
                    <a:lnTo>
                      <a:pt x="2246187" y="1497421"/>
                    </a:lnTo>
                    <a:lnTo>
                      <a:pt x="2237052" y="1449980"/>
                    </a:lnTo>
                    <a:lnTo>
                      <a:pt x="2226644" y="1402732"/>
                    </a:lnTo>
                    <a:lnTo>
                      <a:pt x="2214960" y="1355702"/>
                    </a:lnTo>
                    <a:lnTo>
                      <a:pt x="2201999" y="1308918"/>
                    </a:lnTo>
                    <a:lnTo>
                      <a:pt x="2187759" y="1262406"/>
                    </a:lnTo>
                    <a:lnTo>
                      <a:pt x="2172239" y="1216193"/>
                    </a:lnTo>
                    <a:lnTo>
                      <a:pt x="2155436" y="1170307"/>
                    </a:lnTo>
                    <a:lnTo>
                      <a:pt x="2137349" y="1124773"/>
                    </a:lnTo>
                    <a:lnTo>
                      <a:pt x="2117976" y="1079618"/>
                    </a:lnTo>
                    <a:lnTo>
                      <a:pt x="2097315" y="1034870"/>
                    </a:lnTo>
                    <a:lnTo>
                      <a:pt x="2075366" y="990556"/>
                    </a:lnTo>
                    <a:lnTo>
                      <a:pt x="2052125" y="946701"/>
                    </a:lnTo>
                    <a:lnTo>
                      <a:pt x="2027592" y="903333"/>
                    </a:lnTo>
                    <a:lnTo>
                      <a:pt x="2001765" y="860479"/>
                    </a:lnTo>
                    <a:lnTo>
                      <a:pt x="1974641" y="818166"/>
                    </a:lnTo>
                    <a:lnTo>
                      <a:pt x="1946219" y="776419"/>
                    </a:lnTo>
                    <a:lnTo>
                      <a:pt x="1916498" y="735267"/>
                    </a:lnTo>
                    <a:lnTo>
                      <a:pt x="1885476" y="694736"/>
                    </a:lnTo>
                    <a:lnTo>
                      <a:pt x="1853151" y="654852"/>
                    </a:lnTo>
                    <a:lnTo>
                      <a:pt x="1819521" y="615643"/>
                    </a:lnTo>
                    <a:lnTo>
                      <a:pt x="1784820" y="577395"/>
                    </a:lnTo>
                    <a:lnTo>
                      <a:pt x="1749287" y="540356"/>
                    </a:lnTo>
                    <a:lnTo>
                      <a:pt x="1712948" y="504529"/>
                    </a:lnTo>
                    <a:lnTo>
                      <a:pt x="1675830" y="469916"/>
                    </a:lnTo>
                    <a:lnTo>
                      <a:pt x="1637961" y="436517"/>
                    </a:lnTo>
                    <a:lnTo>
                      <a:pt x="1599366" y="404335"/>
                    </a:lnTo>
                    <a:lnTo>
                      <a:pt x="1560073" y="373371"/>
                    </a:lnTo>
                    <a:lnTo>
                      <a:pt x="1520109" y="343627"/>
                    </a:lnTo>
                    <a:lnTo>
                      <a:pt x="1479501" y="315104"/>
                    </a:lnTo>
                    <a:lnTo>
                      <a:pt x="1438274" y="287805"/>
                    </a:lnTo>
                    <a:lnTo>
                      <a:pt x="1396457" y="261730"/>
                    </a:lnTo>
                    <a:lnTo>
                      <a:pt x="1354075" y="236882"/>
                    </a:lnTo>
                    <a:lnTo>
                      <a:pt x="1311156" y="213262"/>
                    </a:lnTo>
                    <a:lnTo>
                      <a:pt x="1267727" y="190872"/>
                    </a:lnTo>
                    <a:lnTo>
                      <a:pt x="1223814" y="169713"/>
                    </a:lnTo>
                    <a:lnTo>
                      <a:pt x="1179445" y="149788"/>
                    </a:lnTo>
                    <a:lnTo>
                      <a:pt x="1134645" y="131097"/>
                    </a:lnTo>
                    <a:lnTo>
                      <a:pt x="1089442" y="113643"/>
                    </a:lnTo>
                    <a:lnTo>
                      <a:pt x="1043863" y="97426"/>
                    </a:lnTo>
                    <a:lnTo>
                      <a:pt x="997935" y="82450"/>
                    </a:lnTo>
                    <a:lnTo>
                      <a:pt x="951683" y="68714"/>
                    </a:lnTo>
                    <a:lnTo>
                      <a:pt x="905136" y="56222"/>
                    </a:lnTo>
                    <a:lnTo>
                      <a:pt x="858320" y="44974"/>
                    </a:lnTo>
                    <a:lnTo>
                      <a:pt x="811261" y="34973"/>
                    </a:lnTo>
                    <a:lnTo>
                      <a:pt x="763988" y="26220"/>
                    </a:lnTo>
                    <a:lnTo>
                      <a:pt x="716525" y="18716"/>
                    </a:lnTo>
                    <a:lnTo>
                      <a:pt x="668901" y="12464"/>
                    </a:lnTo>
                    <a:lnTo>
                      <a:pt x="621142" y="7464"/>
                    </a:lnTo>
                    <a:lnTo>
                      <a:pt x="573275" y="3719"/>
                    </a:lnTo>
                    <a:lnTo>
                      <a:pt x="525326" y="1230"/>
                    </a:lnTo>
                    <a:lnTo>
                      <a:pt x="477324" y="0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2" name="Google Shape;232;p5">
                <a:extLst>
                  <a:ext uri="{FF2B5EF4-FFF2-40B4-BE49-F238E27FC236}">
                    <a16:creationId xmlns:a16="http://schemas.microsoft.com/office/drawing/2014/main" id="{367B1C86-F896-EE1D-091C-F63E91CC0C12}"/>
                  </a:ext>
                </a:extLst>
              </p:cNvPr>
              <p:cNvSpPr/>
              <p:nvPr/>
            </p:nvSpPr>
            <p:spPr>
              <a:xfrm>
                <a:off x="1982460" y="9556602"/>
                <a:ext cx="1228090" cy="1228090"/>
              </a:xfrm>
              <a:custGeom>
                <a:avLst/>
                <a:gdLst/>
                <a:ahLst/>
                <a:cxnLst/>
                <a:rect l="l" t="t" r="r" b="b"/>
                <a:pathLst>
                  <a:path w="1228089" h="1228090" extrusionOk="0">
                    <a:moveTo>
                      <a:pt x="592718" y="0"/>
                    </a:moveTo>
                    <a:lnTo>
                      <a:pt x="547556" y="3186"/>
                    </a:lnTo>
                    <a:lnTo>
                      <a:pt x="502523" y="9747"/>
                    </a:lnTo>
                    <a:lnTo>
                      <a:pt x="457806" y="19725"/>
                    </a:lnTo>
                    <a:lnTo>
                      <a:pt x="413595" y="33163"/>
                    </a:lnTo>
                    <a:lnTo>
                      <a:pt x="370078" y="50102"/>
                    </a:lnTo>
                    <a:lnTo>
                      <a:pt x="327442" y="70586"/>
                    </a:lnTo>
                    <a:lnTo>
                      <a:pt x="285877" y="94657"/>
                    </a:lnTo>
                    <a:lnTo>
                      <a:pt x="246289" y="121849"/>
                    </a:lnTo>
                    <a:lnTo>
                      <a:pt x="209479" y="151550"/>
                    </a:lnTo>
                    <a:lnTo>
                      <a:pt x="175491" y="183569"/>
                    </a:lnTo>
                    <a:lnTo>
                      <a:pt x="144367" y="217720"/>
                    </a:lnTo>
                    <a:lnTo>
                      <a:pt x="116149" y="253814"/>
                    </a:lnTo>
                    <a:lnTo>
                      <a:pt x="90881" y="291662"/>
                    </a:lnTo>
                    <a:lnTo>
                      <a:pt x="68604" y="331076"/>
                    </a:lnTo>
                    <a:lnTo>
                      <a:pt x="49361" y="371867"/>
                    </a:lnTo>
                    <a:lnTo>
                      <a:pt x="33195" y="413848"/>
                    </a:lnTo>
                    <a:lnTo>
                      <a:pt x="20148" y="456831"/>
                    </a:lnTo>
                    <a:lnTo>
                      <a:pt x="10262" y="500625"/>
                    </a:lnTo>
                    <a:lnTo>
                      <a:pt x="3581" y="545044"/>
                    </a:lnTo>
                    <a:lnTo>
                      <a:pt x="146" y="589899"/>
                    </a:lnTo>
                    <a:lnTo>
                      <a:pt x="0" y="635001"/>
                    </a:lnTo>
                    <a:lnTo>
                      <a:pt x="3185" y="680163"/>
                    </a:lnTo>
                    <a:lnTo>
                      <a:pt x="9744" y="725195"/>
                    </a:lnTo>
                    <a:lnTo>
                      <a:pt x="19720" y="769910"/>
                    </a:lnTo>
                    <a:lnTo>
                      <a:pt x="33155" y="814119"/>
                    </a:lnTo>
                    <a:lnTo>
                      <a:pt x="50092" y="857634"/>
                    </a:lnTo>
                    <a:lnTo>
                      <a:pt x="70572" y="900266"/>
                    </a:lnTo>
                    <a:lnTo>
                      <a:pt x="94639" y="941827"/>
                    </a:lnTo>
                    <a:lnTo>
                      <a:pt x="121832" y="981417"/>
                    </a:lnTo>
                    <a:lnTo>
                      <a:pt x="151532" y="1018228"/>
                    </a:lnTo>
                    <a:lnTo>
                      <a:pt x="183552" y="1052217"/>
                    </a:lnTo>
                    <a:lnTo>
                      <a:pt x="217702" y="1083342"/>
                    </a:lnTo>
                    <a:lnTo>
                      <a:pt x="253796" y="1111561"/>
                    </a:lnTo>
                    <a:lnTo>
                      <a:pt x="291644" y="1136830"/>
                    </a:lnTo>
                    <a:lnTo>
                      <a:pt x="331059" y="1159108"/>
                    </a:lnTo>
                    <a:lnTo>
                      <a:pt x="371851" y="1178351"/>
                    </a:lnTo>
                    <a:lnTo>
                      <a:pt x="413833" y="1194518"/>
                    </a:lnTo>
                    <a:lnTo>
                      <a:pt x="456815" y="1207565"/>
                    </a:lnTo>
                    <a:lnTo>
                      <a:pt x="500611" y="1217451"/>
                    </a:lnTo>
                    <a:lnTo>
                      <a:pt x="545030" y="1224133"/>
                    </a:lnTo>
                    <a:lnTo>
                      <a:pt x="589886" y="1227568"/>
                    </a:lnTo>
                    <a:lnTo>
                      <a:pt x="634990" y="1227715"/>
                    </a:lnTo>
                    <a:lnTo>
                      <a:pt x="680153" y="1224529"/>
                    </a:lnTo>
                    <a:lnTo>
                      <a:pt x="725187" y="1217970"/>
                    </a:lnTo>
                    <a:lnTo>
                      <a:pt x="769903" y="1207994"/>
                    </a:lnTo>
                    <a:lnTo>
                      <a:pt x="814114" y="1194559"/>
                    </a:lnTo>
                    <a:lnTo>
                      <a:pt x="857631" y="1177623"/>
                    </a:lnTo>
                    <a:lnTo>
                      <a:pt x="900265" y="1157142"/>
                    </a:lnTo>
                    <a:lnTo>
                      <a:pt x="941829" y="1133075"/>
                    </a:lnTo>
                    <a:lnTo>
                      <a:pt x="981417" y="1105883"/>
                    </a:lnTo>
                    <a:lnTo>
                      <a:pt x="1018226" y="1076183"/>
                    </a:lnTo>
                    <a:lnTo>
                      <a:pt x="1052213" y="1044163"/>
                    </a:lnTo>
                    <a:lnTo>
                      <a:pt x="1083337" y="1010012"/>
                    </a:lnTo>
                    <a:lnTo>
                      <a:pt x="1111554" y="973918"/>
                    </a:lnTo>
                    <a:lnTo>
                      <a:pt x="1136823" y="936070"/>
                    </a:lnTo>
                    <a:lnTo>
                      <a:pt x="1159100" y="896656"/>
                    </a:lnTo>
                    <a:lnTo>
                      <a:pt x="1178343" y="855864"/>
                    </a:lnTo>
                    <a:lnTo>
                      <a:pt x="1194509" y="813882"/>
                    </a:lnTo>
                    <a:lnTo>
                      <a:pt x="1207557" y="770899"/>
                    </a:lnTo>
                    <a:lnTo>
                      <a:pt x="1217442" y="727104"/>
                    </a:lnTo>
                    <a:lnTo>
                      <a:pt x="1224124" y="682684"/>
                    </a:lnTo>
                    <a:lnTo>
                      <a:pt x="1227558" y="637828"/>
                    </a:lnTo>
                    <a:lnTo>
                      <a:pt x="1227704" y="592725"/>
                    </a:lnTo>
                    <a:lnTo>
                      <a:pt x="1224517" y="547562"/>
                    </a:lnTo>
                    <a:lnTo>
                      <a:pt x="1217957" y="502528"/>
                    </a:lnTo>
                    <a:lnTo>
                      <a:pt x="1207979" y="457811"/>
                    </a:lnTo>
                    <a:lnTo>
                      <a:pt x="1194542" y="413601"/>
                    </a:lnTo>
                    <a:lnTo>
                      <a:pt x="1177603" y="370084"/>
                    </a:lnTo>
                    <a:lnTo>
                      <a:pt x="1157119" y="327449"/>
                    </a:lnTo>
                    <a:lnTo>
                      <a:pt x="1133048" y="285886"/>
                    </a:lnTo>
                    <a:lnTo>
                      <a:pt x="1105857" y="246295"/>
                    </a:lnTo>
                    <a:lnTo>
                      <a:pt x="1076159" y="209484"/>
                    </a:lnTo>
                    <a:lnTo>
                      <a:pt x="1044141" y="175495"/>
                    </a:lnTo>
                    <a:lnTo>
                      <a:pt x="1009991" y="144369"/>
                    </a:lnTo>
                    <a:lnTo>
                      <a:pt x="973899" y="116151"/>
                    </a:lnTo>
                    <a:lnTo>
                      <a:pt x="936053" y="90881"/>
                    </a:lnTo>
                    <a:lnTo>
                      <a:pt x="896640" y="68604"/>
                    </a:lnTo>
                    <a:lnTo>
                      <a:pt x="855850" y="49360"/>
                    </a:lnTo>
                    <a:lnTo>
                      <a:pt x="813870" y="33193"/>
                    </a:lnTo>
                    <a:lnTo>
                      <a:pt x="770888" y="20146"/>
                    </a:lnTo>
                    <a:lnTo>
                      <a:pt x="727094" y="10260"/>
                    </a:lnTo>
                    <a:lnTo>
                      <a:pt x="682676" y="3579"/>
                    </a:lnTo>
                    <a:lnTo>
                      <a:pt x="637821" y="145"/>
                    </a:lnTo>
                    <a:lnTo>
                      <a:pt x="592718" y="0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33" name="Google Shape;233;p5">
                <a:extLst>
                  <a:ext uri="{FF2B5EF4-FFF2-40B4-BE49-F238E27FC236}">
                    <a16:creationId xmlns:a16="http://schemas.microsoft.com/office/drawing/2014/main" id="{FE565139-685F-4FE6-96CB-130B51BD8267}"/>
                  </a:ext>
                </a:extLst>
              </p:cNvPr>
              <p:cNvGrpSpPr/>
              <p:nvPr/>
            </p:nvGrpSpPr>
            <p:grpSpPr>
              <a:xfrm>
                <a:off x="1982605" y="5660291"/>
                <a:ext cx="1386126" cy="1572522"/>
                <a:chOff x="1982605" y="5660291"/>
                <a:chExt cx="1386126" cy="1572522"/>
              </a:xfrm>
            </p:grpSpPr>
            <p:sp>
              <p:nvSpPr>
                <p:cNvPr id="234" name="Google Shape;234;p5">
                  <a:extLst>
                    <a:ext uri="{FF2B5EF4-FFF2-40B4-BE49-F238E27FC236}">
                      <a16:creationId xmlns:a16="http://schemas.microsoft.com/office/drawing/2014/main" id="{9517FEC0-2ACB-282E-14A2-A97C43BD4397}"/>
                    </a:ext>
                  </a:extLst>
                </p:cNvPr>
                <p:cNvSpPr/>
                <p:nvPr/>
              </p:nvSpPr>
              <p:spPr>
                <a:xfrm>
                  <a:off x="1982605" y="5660291"/>
                  <a:ext cx="1227455" cy="12274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7455" h="1227454" extrusionOk="0">
                      <a:moveTo>
                        <a:pt x="637316" y="0"/>
                      </a:moveTo>
                      <a:lnTo>
                        <a:pt x="589286" y="62"/>
                      </a:lnTo>
                      <a:lnTo>
                        <a:pt x="541404" y="3818"/>
                      </a:lnTo>
                      <a:lnTo>
                        <a:pt x="494674" y="11134"/>
                      </a:lnTo>
                      <a:lnTo>
                        <a:pt x="449228" y="21870"/>
                      </a:lnTo>
                      <a:lnTo>
                        <a:pt x="405196" y="35883"/>
                      </a:lnTo>
                      <a:lnTo>
                        <a:pt x="362710" y="53033"/>
                      </a:lnTo>
                      <a:lnTo>
                        <a:pt x="321901" y="73176"/>
                      </a:lnTo>
                      <a:lnTo>
                        <a:pt x="282900" y="96171"/>
                      </a:lnTo>
                      <a:lnTo>
                        <a:pt x="245837" y="121876"/>
                      </a:lnTo>
                      <a:lnTo>
                        <a:pt x="210844" y="150149"/>
                      </a:lnTo>
                      <a:lnTo>
                        <a:pt x="178052" y="180849"/>
                      </a:lnTo>
                      <a:lnTo>
                        <a:pt x="147592" y="213834"/>
                      </a:lnTo>
                      <a:lnTo>
                        <a:pt x="119594" y="248961"/>
                      </a:lnTo>
                      <a:lnTo>
                        <a:pt x="94191" y="286089"/>
                      </a:lnTo>
                      <a:lnTo>
                        <a:pt x="71512" y="325077"/>
                      </a:lnTo>
                      <a:lnTo>
                        <a:pt x="51689" y="365781"/>
                      </a:lnTo>
                      <a:lnTo>
                        <a:pt x="34853" y="408061"/>
                      </a:lnTo>
                      <a:lnTo>
                        <a:pt x="21135" y="451775"/>
                      </a:lnTo>
                      <a:lnTo>
                        <a:pt x="10666" y="496780"/>
                      </a:lnTo>
                      <a:lnTo>
                        <a:pt x="3577" y="542935"/>
                      </a:lnTo>
                      <a:lnTo>
                        <a:pt x="0" y="590098"/>
                      </a:lnTo>
                      <a:lnTo>
                        <a:pt x="64" y="638128"/>
                      </a:lnTo>
                      <a:lnTo>
                        <a:pt x="3819" y="686010"/>
                      </a:lnTo>
                      <a:lnTo>
                        <a:pt x="11136" y="732739"/>
                      </a:lnTo>
                      <a:lnTo>
                        <a:pt x="21872" y="778184"/>
                      </a:lnTo>
                      <a:lnTo>
                        <a:pt x="35886" y="822215"/>
                      </a:lnTo>
                      <a:lnTo>
                        <a:pt x="53035" y="864699"/>
                      </a:lnTo>
                      <a:lnTo>
                        <a:pt x="73179" y="905507"/>
                      </a:lnTo>
                      <a:lnTo>
                        <a:pt x="96175" y="944506"/>
                      </a:lnTo>
                      <a:lnTo>
                        <a:pt x="121881" y="981567"/>
                      </a:lnTo>
                      <a:lnTo>
                        <a:pt x="150155" y="1016558"/>
                      </a:lnTo>
                      <a:lnTo>
                        <a:pt x="180856" y="1049349"/>
                      </a:lnTo>
                      <a:lnTo>
                        <a:pt x="213841" y="1079807"/>
                      </a:lnTo>
                      <a:lnTo>
                        <a:pt x="248970" y="1107803"/>
                      </a:lnTo>
                      <a:lnTo>
                        <a:pt x="286099" y="1133205"/>
                      </a:lnTo>
                      <a:lnTo>
                        <a:pt x="325088" y="1155882"/>
                      </a:lnTo>
                      <a:lnTo>
                        <a:pt x="365793" y="1175704"/>
                      </a:lnTo>
                      <a:lnTo>
                        <a:pt x="408075" y="1192539"/>
                      </a:lnTo>
                      <a:lnTo>
                        <a:pt x="451790" y="1206257"/>
                      </a:lnTo>
                      <a:lnTo>
                        <a:pt x="496796" y="1216726"/>
                      </a:lnTo>
                      <a:lnTo>
                        <a:pt x="542953" y="1223815"/>
                      </a:lnTo>
                      <a:lnTo>
                        <a:pt x="590117" y="1227394"/>
                      </a:lnTo>
                      <a:lnTo>
                        <a:pt x="638148" y="1227331"/>
                      </a:lnTo>
                      <a:lnTo>
                        <a:pt x="686030" y="1223575"/>
                      </a:lnTo>
                      <a:lnTo>
                        <a:pt x="732759" y="1216259"/>
                      </a:lnTo>
                      <a:lnTo>
                        <a:pt x="778204" y="1205523"/>
                      </a:lnTo>
                      <a:lnTo>
                        <a:pt x="822234" y="1191510"/>
                      </a:lnTo>
                      <a:lnTo>
                        <a:pt x="864719" y="1174360"/>
                      </a:lnTo>
                      <a:lnTo>
                        <a:pt x="905526" y="1154217"/>
                      </a:lnTo>
                      <a:lnTo>
                        <a:pt x="944525" y="1131222"/>
                      </a:lnTo>
                      <a:lnTo>
                        <a:pt x="981586" y="1105517"/>
                      </a:lnTo>
                      <a:lnTo>
                        <a:pt x="1016576" y="1077244"/>
                      </a:lnTo>
                      <a:lnTo>
                        <a:pt x="1049366" y="1046544"/>
                      </a:lnTo>
                      <a:lnTo>
                        <a:pt x="1079824" y="1013559"/>
                      </a:lnTo>
                      <a:lnTo>
                        <a:pt x="1107820" y="978432"/>
                      </a:lnTo>
                      <a:lnTo>
                        <a:pt x="1133222" y="941304"/>
                      </a:lnTo>
                      <a:lnTo>
                        <a:pt x="1155899" y="902316"/>
                      </a:lnTo>
                      <a:lnTo>
                        <a:pt x="1175721" y="861612"/>
                      </a:lnTo>
                      <a:lnTo>
                        <a:pt x="1192556" y="819332"/>
                      </a:lnTo>
                      <a:lnTo>
                        <a:pt x="1206274" y="775618"/>
                      </a:lnTo>
                      <a:lnTo>
                        <a:pt x="1216743" y="730613"/>
                      </a:lnTo>
                      <a:lnTo>
                        <a:pt x="1223833" y="684458"/>
                      </a:lnTo>
                      <a:lnTo>
                        <a:pt x="1227413" y="637295"/>
                      </a:lnTo>
                      <a:lnTo>
                        <a:pt x="1227351" y="589265"/>
                      </a:lnTo>
                      <a:lnTo>
                        <a:pt x="1223596" y="541383"/>
                      </a:lnTo>
                      <a:lnTo>
                        <a:pt x="1216279" y="494654"/>
                      </a:lnTo>
                      <a:lnTo>
                        <a:pt x="1205543" y="449209"/>
                      </a:lnTo>
                      <a:lnTo>
                        <a:pt x="1191530" y="405178"/>
                      </a:lnTo>
                      <a:lnTo>
                        <a:pt x="1174381" y="362694"/>
                      </a:lnTo>
                      <a:lnTo>
                        <a:pt x="1154238" y="321886"/>
                      </a:lnTo>
                      <a:lnTo>
                        <a:pt x="1131243" y="282887"/>
                      </a:lnTo>
                      <a:lnTo>
                        <a:pt x="1105538" y="245826"/>
                      </a:lnTo>
                      <a:lnTo>
                        <a:pt x="1077265" y="210835"/>
                      </a:lnTo>
                      <a:lnTo>
                        <a:pt x="1046565" y="178044"/>
                      </a:lnTo>
                      <a:lnTo>
                        <a:pt x="1013580" y="147586"/>
                      </a:lnTo>
                      <a:lnTo>
                        <a:pt x="978453" y="119590"/>
                      </a:lnTo>
                      <a:lnTo>
                        <a:pt x="941325" y="94188"/>
                      </a:lnTo>
                      <a:lnTo>
                        <a:pt x="902337" y="71511"/>
                      </a:lnTo>
                      <a:lnTo>
                        <a:pt x="861633" y="51689"/>
                      </a:lnTo>
                      <a:lnTo>
                        <a:pt x="819353" y="34854"/>
                      </a:lnTo>
                      <a:lnTo>
                        <a:pt x="775639" y="21136"/>
                      </a:lnTo>
                      <a:lnTo>
                        <a:pt x="730634" y="10667"/>
                      </a:lnTo>
                      <a:lnTo>
                        <a:pt x="684479" y="3578"/>
                      </a:lnTo>
                      <a:lnTo>
                        <a:pt x="637316" y="0"/>
                      </a:lnTo>
                      <a:close/>
                    </a:path>
                  </a:pathLst>
                </a:custGeom>
                <a:solidFill>
                  <a:srgbClr val="C7332E"/>
                </a:solidFill>
                <a:ln>
                  <a:noFill/>
                </a:ln>
              </p:spPr>
              <p:txBody>
                <a:bodyPr spcFirstLastPara="1" wrap="square" lIns="0" tIns="0" rIns="0" bIns="0" anchor="t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pic>
              <p:nvPicPr>
                <p:cNvPr id="235" name="Google Shape;235;p5">
                  <a:extLst>
                    <a:ext uri="{FF2B5EF4-FFF2-40B4-BE49-F238E27FC236}">
                      <a16:creationId xmlns:a16="http://schemas.microsoft.com/office/drawing/2014/main" id="{D87A35E1-CD79-C04A-0E4E-6A60033D828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3138907" y="6849507"/>
                  <a:ext cx="229824" cy="22982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36" name="Google Shape;236;p5">
                  <a:extLst>
                    <a:ext uri="{FF2B5EF4-FFF2-40B4-BE49-F238E27FC236}">
                      <a16:creationId xmlns:a16="http://schemas.microsoft.com/office/drawing/2014/main" id="{C095DF00-85CA-6F68-64EE-BDC3781BF49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2875035" y="7004695"/>
                  <a:ext cx="228114" cy="22811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237" name="Google Shape;237;p5">
                <a:extLst>
                  <a:ext uri="{FF2B5EF4-FFF2-40B4-BE49-F238E27FC236}">
                    <a16:creationId xmlns:a16="http://schemas.microsoft.com/office/drawing/2014/main" id="{3A2FE487-101F-5BEB-BC1D-895B753A0CED}"/>
                  </a:ext>
                </a:extLst>
              </p:cNvPr>
              <p:cNvGrpSpPr/>
              <p:nvPr/>
            </p:nvGrpSpPr>
            <p:grpSpPr>
              <a:xfrm>
                <a:off x="2876332" y="7308880"/>
                <a:ext cx="758866" cy="383303"/>
                <a:chOff x="2876332" y="7308880"/>
                <a:chExt cx="758866" cy="383303"/>
              </a:xfrm>
            </p:grpSpPr>
            <p:pic>
              <p:nvPicPr>
                <p:cNvPr id="238" name="Google Shape;238;p5">
                  <a:extLst>
                    <a:ext uri="{FF2B5EF4-FFF2-40B4-BE49-F238E27FC236}">
                      <a16:creationId xmlns:a16="http://schemas.microsoft.com/office/drawing/2014/main" id="{A3F059B1-6130-94F6-2E98-E07E20A08C8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876332" y="7311129"/>
                  <a:ext cx="228115" cy="22811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39" name="Google Shape;239;p5">
                  <a:extLst>
                    <a:ext uri="{FF2B5EF4-FFF2-40B4-BE49-F238E27FC236}">
                      <a16:creationId xmlns:a16="http://schemas.microsoft.com/office/drawing/2014/main" id="{FDCDE8E6-E576-7891-61DE-AA6AA8C842D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3141504" y="7462359"/>
                  <a:ext cx="229824" cy="22982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40" name="Google Shape;240;p5">
                  <a:extLst>
                    <a:ext uri="{FF2B5EF4-FFF2-40B4-BE49-F238E27FC236}">
                      <a16:creationId xmlns:a16="http://schemas.microsoft.com/office/drawing/2014/main" id="{317F0DB3-8B0A-4873-6260-A94F51C5990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407082" y="7308880"/>
                  <a:ext cx="228116" cy="22811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241" name="Google Shape;241;p5">
                <a:extLst>
                  <a:ext uri="{FF2B5EF4-FFF2-40B4-BE49-F238E27FC236}">
                    <a16:creationId xmlns:a16="http://schemas.microsoft.com/office/drawing/2014/main" id="{55195775-98D9-612A-BA22-55CC65151632}"/>
                  </a:ext>
                </a:extLst>
              </p:cNvPr>
              <p:cNvPicPr preferRelativeResize="0"/>
              <p:nvPr/>
            </p:nvPicPr>
            <p:blipFill rotWithShape="1">
              <a:blip r:embed="rId8">
                <a:alphaModFix/>
              </a:blip>
              <a:srcRect/>
              <a:stretch/>
            </p:blipFill>
            <p:spPr>
              <a:xfrm>
                <a:off x="3405787" y="7002450"/>
                <a:ext cx="228115" cy="22811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9" name="Grupo 18">
              <a:extLst>
                <a:ext uri="{FF2B5EF4-FFF2-40B4-BE49-F238E27FC236}">
                  <a16:creationId xmlns:a16="http://schemas.microsoft.com/office/drawing/2014/main" id="{30AA8193-D86E-5F06-2319-13ACF33DEC24}"/>
                </a:ext>
              </a:extLst>
            </p:cNvPr>
            <p:cNvGrpSpPr/>
            <p:nvPr/>
          </p:nvGrpSpPr>
          <p:grpSpPr>
            <a:xfrm>
              <a:off x="18521706" y="2365579"/>
              <a:ext cx="3178448" cy="3128006"/>
              <a:chOff x="902709" y="5660291"/>
              <a:chExt cx="4702006" cy="5124401"/>
            </a:xfrm>
          </p:grpSpPr>
          <p:sp>
            <p:nvSpPr>
              <p:cNvPr id="20" name="Google Shape;228;p5">
                <a:extLst>
                  <a:ext uri="{FF2B5EF4-FFF2-40B4-BE49-F238E27FC236}">
                    <a16:creationId xmlns:a16="http://schemas.microsoft.com/office/drawing/2014/main" id="{B8428F50-EC28-3C2F-01F6-D67DE2CBB3F6}"/>
                  </a:ext>
                </a:extLst>
              </p:cNvPr>
              <p:cNvSpPr/>
              <p:nvPr/>
            </p:nvSpPr>
            <p:spPr>
              <a:xfrm>
                <a:off x="3329510" y="6906648"/>
                <a:ext cx="2275205" cy="2435225"/>
              </a:xfrm>
              <a:custGeom>
                <a:avLst/>
                <a:gdLst/>
                <a:ahLst/>
                <a:cxnLst/>
                <a:rect l="l" t="t" r="r" b="b"/>
                <a:pathLst>
                  <a:path w="2275204" h="2435225" extrusionOk="0">
                    <a:moveTo>
                      <a:pt x="1845313" y="28"/>
                    </a:moveTo>
                    <a:lnTo>
                      <a:pt x="1797282" y="0"/>
                    </a:lnTo>
                    <a:lnTo>
                      <a:pt x="1749279" y="1230"/>
                    </a:lnTo>
                    <a:lnTo>
                      <a:pt x="1701331" y="3719"/>
                    </a:lnTo>
                    <a:lnTo>
                      <a:pt x="1653464" y="7464"/>
                    </a:lnTo>
                    <a:lnTo>
                      <a:pt x="1605705" y="12464"/>
                    </a:lnTo>
                    <a:lnTo>
                      <a:pt x="1558080" y="18716"/>
                    </a:lnTo>
                    <a:lnTo>
                      <a:pt x="1510618" y="26220"/>
                    </a:lnTo>
                    <a:lnTo>
                      <a:pt x="1463344" y="34973"/>
                    </a:lnTo>
                    <a:lnTo>
                      <a:pt x="1416286" y="44974"/>
                    </a:lnTo>
                    <a:lnTo>
                      <a:pt x="1369470" y="56222"/>
                    </a:lnTo>
                    <a:lnTo>
                      <a:pt x="1322922" y="68714"/>
                    </a:lnTo>
                    <a:lnTo>
                      <a:pt x="1276671" y="82450"/>
                    </a:lnTo>
                    <a:lnTo>
                      <a:pt x="1230742" y="97426"/>
                    </a:lnTo>
                    <a:lnTo>
                      <a:pt x="1185163" y="113643"/>
                    </a:lnTo>
                    <a:lnTo>
                      <a:pt x="1139961" y="131097"/>
                    </a:lnTo>
                    <a:lnTo>
                      <a:pt x="1095161" y="149788"/>
                    </a:lnTo>
                    <a:lnTo>
                      <a:pt x="1050791" y="169713"/>
                    </a:lnTo>
                    <a:lnTo>
                      <a:pt x="1006878" y="190872"/>
                    </a:lnTo>
                    <a:lnTo>
                      <a:pt x="963449" y="213262"/>
                    </a:lnTo>
                    <a:lnTo>
                      <a:pt x="920530" y="236882"/>
                    </a:lnTo>
                    <a:lnTo>
                      <a:pt x="878149" y="261730"/>
                    </a:lnTo>
                    <a:lnTo>
                      <a:pt x="836332" y="287805"/>
                    </a:lnTo>
                    <a:lnTo>
                      <a:pt x="795105" y="315104"/>
                    </a:lnTo>
                    <a:lnTo>
                      <a:pt x="754496" y="343627"/>
                    </a:lnTo>
                    <a:lnTo>
                      <a:pt x="714532" y="373371"/>
                    </a:lnTo>
                    <a:lnTo>
                      <a:pt x="675239" y="404335"/>
                    </a:lnTo>
                    <a:lnTo>
                      <a:pt x="636645" y="436517"/>
                    </a:lnTo>
                    <a:lnTo>
                      <a:pt x="598775" y="469916"/>
                    </a:lnTo>
                    <a:lnTo>
                      <a:pt x="561658" y="504529"/>
                    </a:lnTo>
                    <a:lnTo>
                      <a:pt x="525319" y="540356"/>
                    </a:lnTo>
                    <a:lnTo>
                      <a:pt x="489786" y="577395"/>
                    </a:lnTo>
                    <a:lnTo>
                      <a:pt x="455084" y="615643"/>
                    </a:lnTo>
                    <a:lnTo>
                      <a:pt x="421455" y="654852"/>
                    </a:lnTo>
                    <a:lnTo>
                      <a:pt x="389129" y="694736"/>
                    </a:lnTo>
                    <a:lnTo>
                      <a:pt x="358107" y="735267"/>
                    </a:lnTo>
                    <a:lnTo>
                      <a:pt x="328386" y="776419"/>
                    </a:lnTo>
                    <a:lnTo>
                      <a:pt x="299965" y="818166"/>
                    </a:lnTo>
                    <a:lnTo>
                      <a:pt x="272841" y="860479"/>
                    </a:lnTo>
                    <a:lnTo>
                      <a:pt x="247014" y="903333"/>
                    </a:lnTo>
                    <a:lnTo>
                      <a:pt x="222480" y="946701"/>
                    </a:lnTo>
                    <a:lnTo>
                      <a:pt x="199240" y="990556"/>
                    </a:lnTo>
                    <a:lnTo>
                      <a:pt x="177290" y="1034870"/>
                    </a:lnTo>
                    <a:lnTo>
                      <a:pt x="156630" y="1079618"/>
                    </a:lnTo>
                    <a:lnTo>
                      <a:pt x="137257" y="1124773"/>
                    </a:lnTo>
                    <a:lnTo>
                      <a:pt x="119170" y="1170307"/>
                    </a:lnTo>
                    <a:lnTo>
                      <a:pt x="102367" y="1216193"/>
                    </a:lnTo>
                    <a:lnTo>
                      <a:pt x="86846" y="1262406"/>
                    </a:lnTo>
                    <a:lnTo>
                      <a:pt x="72606" y="1308918"/>
                    </a:lnTo>
                    <a:lnTo>
                      <a:pt x="59645" y="1355702"/>
                    </a:lnTo>
                    <a:lnTo>
                      <a:pt x="47961" y="1402732"/>
                    </a:lnTo>
                    <a:lnTo>
                      <a:pt x="37553" y="1449980"/>
                    </a:lnTo>
                    <a:lnTo>
                      <a:pt x="28419" y="1497421"/>
                    </a:lnTo>
                    <a:lnTo>
                      <a:pt x="20556" y="1545026"/>
                    </a:lnTo>
                    <a:lnTo>
                      <a:pt x="13964" y="1592770"/>
                    </a:lnTo>
                    <a:lnTo>
                      <a:pt x="8641" y="1640625"/>
                    </a:lnTo>
                    <a:lnTo>
                      <a:pt x="4584" y="1688565"/>
                    </a:lnTo>
                    <a:lnTo>
                      <a:pt x="1793" y="1736562"/>
                    </a:lnTo>
                    <a:lnTo>
                      <a:pt x="265" y="1784591"/>
                    </a:lnTo>
                    <a:lnTo>
                      <a:pt x="0" y="1832624"/>
                    </a:lnTo>
                    <a:lnTo>
                      <a:pt x="994" y="1880634"/>
                    </a:lnTo>
                    <a:lnTo>
                      <a:pt x="3246" y="1928595"/>
                    </a:lnTo>
                    <a:lnTo>
                      <a:pt x="6755" y="1976479"/>
                    </a:lnTo>
                    <a:lnTo>
                      <a:pt x="11519" y="2024261"/>
                    </a:lnTo>
                    <a:lnTo>
                      <a:pt x="17537" y="2071912"/>
                    </a:lnTo>
                    <a:lnTo>
                      <a:pt x="24806" y="2119407"/>
                    </a:lnTo>
                    <a:lnTo>
                      <a:pt x="33324" y="2166719"/>
                    </a:lnTo>
                    <a:lnTo>
                      <a:pt x="43091" y="2213820"/>
                    </a:lnTo>
                    <a:lnTo>
                      <a:pt x="54104" y="2260684"/>
                    </a:lnTo>
                    <a:lnTo>
                      <a:pt x="66362" y="2307284"/>
                    </a:lnTo>
                    <a:lnTo>
                      <a:pt x="79862" y="2353593"/>
                    </a:lnTo>
                    <a:lnTo>
                      <a:pt x="94604" y="2399585"/>
                    </a:lnTo>
                    <a:lnTo>
                      <a:pt x="142076" y="2408476"/>
                    </a:lnTo>
                    <a:lnTo>
                      <a:pt x="189707" y="2416095"/>
                    </a:lnTo>
                    <a:lnTo>
                      <a:pt x="237472" y="2422443"/>
                    </a:lnTo>
                    <a:lnTo>
                      <a:pt x="285343" y="2427523"/>
                    </a:lnTo>
                    <a:lnTo>
                      <a:pt x="333294" y="2431336"/>
                    </a:lnTo>
                    <a:lnTo>
                      <a:pt x="381298" y="2433883"/>
                    </a:lnTo>
                    <a:lnTo>
                      <a:pt x="429328" y="2435167"/>
                    </a:lnTo>
                    <a:lnTo>
                      <a:pt x="477358" y="2435189"/>
                    </a:lnTo>
                    <a:lnTo>
                      <a:pt x="525359" y="2433951"/>
                    </a:lnTo>
                    <a:lnTo>
                      <a:pt x="573307" y="2431454"/>
                    </a:lnTo>
                    <a:lnTo>
                      <a:pt x="621173" y="2427700"/>
                    </a:lnTo>
                    <a:lnTo>
                      <a:pt x="668931" y="2422692"/>
                    </a:lnTo>
                    <a:lnTo>
                      <a:pt x="716554" y="2416430"/>
                    </a:lnTo>
                    <a:lnTo>
                      <a:pt x="764015" y="2408916"/>
                    </a:lnTo>
                    <a:lnTo>
                      <a:pt x="811288" y="2400153"/>
                    </a:lnTo>
                    <a:lnTo>
                      <a:pt x="858345" y="2390141"/>
                    </a:lnTo>
                    <a:lnTo>
                      <a:pt x="905160" y="2378883"/>
                    </a:lnTo>
                    <a:lnTo>
                      <a:pt x="951707" y="2366380"/>
                    </a:lnTo>
                    <a:lnTo>
                      <a:pt x="997957" y="2352634"/>
                    </a:lnTo>
                    <a:lnTo>
                      <a:pt x="1043885" y="2337646"/>
                    </a:lnTo>
                    <a:lnTo>
                      <a:pt x="1089463" y="2321419"/>
                    </a:lnTo>
                    <a:lnTo>
                      <a:pt x="1134665" y="2303954"/>
                    </a:lnTo>
                    <a:lnTo>
                      <a:pt x="1179463" y="2285253"/>
                    </a:lnTo>
                    <a:lnTo>
                      <a:pt x="1223832" y="2265317"/>
                    </a:lnTo>
                    <a:lnTo>
                      <a:pt x="1267744" y="2244149"/>
                    </a:lnTo>
                    <a:lnTo>
                      <a:pt x="1311173" y="2221749"/>
                    </a:lnTo>
                    <a:lnTo>
                      <a:pt x="1354090" y="2198120"/>
                    </a:lnTo>
                    <a:lnTo>
                      <a:pt x="1396471" y="2173263"/>
                    </a:lnTo>
                    <a:lnTo>
                      <a:pt x="1438288" y="2147180"/>
                    </a:lnTo>
                    <a:lnTo>
                      <a:pt x="1479513" y="2119873"/>
                    </a:lnTo>
                    <a:lnTo>
                      <a:pt x="1520121" y="2091344"/>
                    </a:lnTo>
                    <a:lnTo>
                      <a:pt x="1560085" y="2061593"/>
                    </a:lnTo>
                    <a:lnTo>
                      <a:pt x="1599376" y="2030624"/>
                    </a:lnTo>
                    <a:lnTo>
                      <a:pt x="1637970" y="1998437"/>
                    </a:lnTo>
                    <a:lnTo>
                      <a:pt x="1675839" y="1965034"/>
                    </a:lnTo>
                    <a:lnTo>
                      <a:pt x="1712956" y="1930418"/>
                    </a:lnTo>
                    <a:lnTo>
                      <a:pt x="1749294" y="1894589"/>
                    </a:lnTo>
                    <a:lnTo>
                      <a:pt x="1784826" y="1857549"/>
                    </a:lnTo>
                    <a:lnTo>
                      <a:pt x="1819527" y="1819301"/>
                    </a:lnTo>
                    <a:lnTo>
                      <a:pt x="1853148" y="1780104"/>
                    </a:lnTo>
                    <a:lnTo>
                      <a:pt x="1885466" y="1740232"/>
                    </a:lnTo>
                    <a:lnTo>
                      <a:pt x="1916481" y="1699713"/>
                    </a:lnTo>
                    <a:lnTo>
                      <a:pt x="1946196" y="1658572"/>
                    </a:lnTo>
                    <a:lnTo>
                      <a:pt x="1974613" y="1616838"/>
                    </a:lnTo>
                    <a:lnTo>
                      <a:pt x="2001732" y="1574535"/>
                    </a:lnTo>
                    <a:lnTo>
                      <a:pt x="2027556" y="1531693"/>
                    </a:lnTo>
                    <a:lnTo>
                      <a:pt x="2052087" y="1488336"/>
                    </a:lnTo>
                    <a:lnTo>
                      <a:pt x="2075325" y="1444492"/>
                    </a:lnTo>
                    <a:lnTo>
                      <a:pt x="2097273" y="1400188"/>
                    </a:lnTo>
                    <a:lnTo>
                      <a:pt x="2117933" y="1355451"/>
                    </a:lnTo>
                    <a:lnTo>
                      <a:pt x="2137305" y="1310307"/>
                    </a:lnTo>
                    <a:lnTo>
                      <a:pt x="2155393" y="1264783"/>
                    </a:lnTo>
                    <a:lnTo>
                      <a:pt x="2172197" y="1218906"/>
                    </a:lnTo>
                    <a:lnTo>
                      <a:pt x="2187719" y="1172703"/>
                    </a:lnTo>
                    <a:lnTo>
                      <a:pt x="2201960" y="1126200"/>
                    </a:lnTo>
                    <a:lnTo>
                      <a:pt x="2214923" y="1079425"/>
                    </a:lnTo>
                    <a:lnTo>
                      <a:pt x="2226610" y="1032404"/>
                    </a:lnTo>
                    <a:lnTo>
                      <a:pt x="2237021" y="985164"/>
                    </a:lnTo>
                    <a:lnTo>
                      <a:pt x="2246159" y="937731"/>
                    </a:lnTo>
                    <a:lnTo>
                      <a:pt x="2254025" y="890134"/>
                    </a:lnTo>
                    <a:lnTo>
                      <a:pt x="2260620" y="842397"/>
                    </a:lnTo>
                    <a:lnTo>
                      <a:pt x="2265948" y="794549"/>
                    </a:lnTo>
                    <a:lnTo>
                      <a:pt x="2270008" y="746616"/>
                    </a:lnTo>
                    <a:lnTo>
                      <a:pt x="2272804" y="698624"/>
                    </a:lnTo>
                    <a:lnTo>
                      <a:pt x="2274336" y="650601"/>
                    </a:lnTo>
                    <a:lnTo>
                      <a:pt x="2274606" y="602573"/>
                    </a:lnTo>
                    <a:lnTo>
                      <a:pt x="2273616" y="554568"/>
                    </a:lnTo>
                    <a:lnTo>
                      <a:pt x="2271368" y="506611"/>
                    </a:lnTo>
                    <a:lnTo>
                      <a:pt x="2267863" y="458730"/>
                    </a:lnTo>
                    <a:lnTo>
                      <a:pt x="2263104" y="410952"/>
                    </a:lnTo>
                    <a:lnTo>
                      <a:pt x="2257090" y="363303"/>
                    </a:lnTo>
                    <a:lnTo>
                      <a:pt x="2249826" y="315811"/>
                    </a:lnTo>
                    <a:lnTo>
                      <a:pt x="2241311" y="268501"/>
                    </a:lnTo>
                    <a:lnTo>
                      <a:pt x="2231548" y="221401"/>
                    </a:lnTo>
                    <a:lnTo>
                      <a:pt x="2220538" y="174538"/>
                    </a:lnTo>
                    <a:lnTo>
                      <a:pt x="2208284" y="127938"/>
                    </a:lnTo>
                    <a:lnTo>
                      <a:pt x="2194786" y="81628"/>
                    </a:lnTo>
                    <a:lnTo>
                      <a:pt x="2180047" y="35635"/>
                    </a:lnTo>
                    <a:lnTo>
                      <a:pt x="2132574" y="26743"/>
                    </a:lnTo>
                    <a:lnTo>
                      <a:pt x="2084941" y="19122"/>
                    </a:lnTo>
                    <a:lnTo>
                      <a:pt x="2037175" y="12771"/>
                    </a:lnTo>
                    <a:lnTo>
                      <a:pt x="1989302" y="7688"/>
                    </a:lnTo>
                    <a:lnTo>
                      <a:pt x="1941349" y="3871"/>
                    </a:lnTo>
                    <a:lnTo>
                      <a:pt x="1893344" y="1318"/>
                    </a:lnTo>
                    <a:lnTo>
                      <a:pt x="1845313" y="28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" name="Google Shape;229;p5">
                <a:extLst>
                  <a:ext uri="{FF2B5EF4-FFF2-40B4-BE49-F238E27FC236}">
                    <a16:creationId xmlns:a16="http://schemas.microsoft.com/office/drawing/2014/main" id="{8A373683-91AB-74E2-9EB8-7BF6FDAE0C55}"/>
                  </a:ext>
                </a:extLst>
              </p:cNvPr>
              <p:cNvSpPr/>
              <p:nvPr/>
            </p:nvSpPr>
            <p:spPr>
              <a:xfrm>
                <a:off x="3296663" y="9556602"/>
                <a:ext cx="1228090" cy="1228090"/>
              </a:xfrm>
              <a:custGeom>
                <a:avLst/>
                <a:gdLst/>
                <a:ahLst/>
                <a:cxnLst/>
                <a:rect l="l" t="t" r="r" b="b"/>
                <a:pathLst>
                  <a:path w="1228089" h="1228090" extrusionOk="0">
                    <a:moveTo>
                      <a:pt x="634985" y="0"/>
                    </a:moveTo>
                    <a:lnTo>
                      <a:pt x="589882" y="145"/>
                    </a:lnTo>
                    <a:lnTo>
                      <a:pt x="545027" y="3579"/>
                    </a:lnTo>
                    <a:lnTo>
                      <a:pt x="500609" y="10260"/>
                    </a:lnTo>
                    <a:lnTo>
                      <a:pt x="456815" y="20146"/>
                    </a:lnTo>
                    <a:lnTo>
                      <a:pt x="413834" y="33193"/>
                    </a:lnTo>
                    <a:lnTo>
                      <a:pt x="371854" y="49360"/>
                    </a:lnTo>
                    <a:lnTo>
                      <a:pt x="331063" y="68604"/>
                    </a:lnTo>
                    <a:lnTo>
                      <a:pt x="291651" y="90881"/>
                    </a:lnTo>
                    <a:lnTo>
                      <a:pt x="253804" y="116151"/>
                    </a:lnTo>
                    <a:lnTo>
                      <a:pt x="217712" y="144369"/>
                    </a:lnTo>
                    <a:lnTo>
                      <a:pt x="183563" y="175495"/>
                    </a:lnTo>
                    <a:lnTo>
                      <a:pt x="151545" y="209484"/>
                    </a:lnTo>
                    <a:lnTo>
                      <a:pt x="121846" y="246295"/>
                    </a:lnTo>
                    <a:lnTo>
                      <a:pt x="94655" y="285886"/>
                    </a:lnTo>
                    <a:lnTo>
                      <a:pt x="70584" y="327449"/>
                    </a:lnTo>
                    <a:lnTo>
                      <a:pt x="50101" y="370084"/>
                    </a:lnTo>
                    <a:lnTo>
                      <a:pt x="33161" y="413601"/>
                    </a:lnTo>
                    <a:lnTo>
                      <a:pt x="19724" y="457811"/>
                    </a:lnTo>
                    <a:lnTo>
                      <a:pt x="9747" y="502528"/>
                    </a:lnTo>
                    <a:lnTo>
                      <a:pt x="3186" y="547562"/>
                    </a:lnTo>
                    <a:lnTo>
                      <a:pt x="0" y="592725"/>
                    </a:lnTo>
                    <a:lnTo>
                      <a:pt x="145" y="637828"/>
                    </a:lnTo>
                    <a:lnTo>
                      <a:pt x="3580" y="682684"/>
                    </a:lnTo>
                    <a:lnTo>
                      <a:pt x="10261" y="727104"/>
                    </a:lnTo>
                    <a:lnTo>
                      <a:pt x="20147" y="770899"/>
                    </a:lnTo>
                    <a:lnTo>
                      <a:pt x="33194" y="813882"/>
                    </a:lnTo>
                    <a:lnTo>
                      <a:pt x="49361" y="855864"/>
                    </a:lnTo>
                    <a:lnTo>
                      <a:pt x="68603" y="896656"/>
                    </a:lnTo>
                    <a:lnTo>
                      <a:pt x="90880" y="936070"/>
                    </a:lnTo>
                    <a:lnTo>
                      <a:pt x="116149" y="973918"/>
                    </a:lnTo>
                    <a:lnTo>
                      <a:pt x="144366" y="1010012"/>
                    </a:lnTo>
                    <a:lnTo>
                      <a:pt x="175490" y="1044163"/>
                    </a:lnTo>
                    <a:lnTo>
                      <a:pt x="209478" y="1076183"/>
                    </a:lnTo>
                    <a:lnTo>
                      <a:pt x="246287" y="1105883"/>
                    </a:lnTo>
                    <a:lnTo>
                      <a:pt x="285874" y="1133075"/>
                    </a:lnTo>
                    <a:lnTo>
                      <a:pt x="327438" y="1157142"/>
                    </a:lnTo>
                    <a:lnTo>
                      <a:pt x="370072" y="1177623"/>
                    </a:lnTo>
                    <a:lnTo>
                      <a:pt x="413589" y="1194559"/>
                    </a:lnTo>
                    <a:lnTo>
                      <a:pt x="457800" y="1207994"/>
                    </a:lnTo>
                    <a:lnTo>
                      <a:pt x="502517" y="1217970"/>
                    </a:lnTo>
                    <a:lnTo>
                      <a:pt x="547551" y="1224529"/>
                    </a:lnTo>
                    <a:lnTo>
                      <a:pt x="592713" y="1227715"/>
                    </a:lnTo>
                    <a:lnTo>
                      <a:pt x="637817" y="1227568"/>
                    </a:lnTo>
                    <a:lnTo>
                      <a:pt x="682673" y="1224133"/>
                    </a:lnTo>
                    <a:lnTo>
                      <a:pt x="727093" y="1217451"/>
                    </a:lnTo>
                    <a:lnTo>
                      <a:pt x="770888" y="1207565"/>
                    </a:lnTo>
                    <a:lnTo>
                      <a:pt x="813871" y="1194518"/>
                    </a:lnTo>
                    <a:lnTo>
                      <a:pt x="855852" y="1178351"/>
                    </a:lnTo>
                    <a:lnTo>
                      <a:pt x="896645" y="1159108"/>
                    </a:lnTo>
                    <a:lnTo>
                      <a:pt x="936059" y="1136830"/>
                    </a:lnTo>
                    <a:lnTo>
                      <a:pt x="973907" y="1111561"/>
                    </a:lnTo>
                    <a:lnTo>
                      <a:pt x="1010001" y="1083342"/>
                    </a:lnTo>
                    <a:lnTo>
                      <a:pt x="1044152" y="1052217"/>
                    </a:lnTo>
                    <a:lnTo>
                      <a:pt x="1076172" y="1018228"/>
                    </a:lnTo>
                    <a:lnTo>
                      <a:pt x="1105872" y="981417"/>
                    </a:lnTo>
                    <a:lnTo>
                      <a:pt x="1133064" y="941827"/>
                    </a:lnTo>
                    <a:lnTo>
                      <a:pt x="1157131" y="900266"/>
                    </a:lnTo>
                    <a:lnTo>
                      <a:pt x="1177612" y="857634"/>
                    </a:lnTo>
                    <a:lnTo>
                      <a:pt x="1194548" y="814119"/>
                    </a:lnTo>
                    <a:lnTo>
                      <a:pt x="1207983" y="769910"/>
                    </a:lnTo>
                    <a:lnTo>
                      <a:pt x="1217959" y="725195"/>
                    </a:lnTo>
                    <a:lnTo>
                      <a:pt x="1224518" y="680163"/>
                    </a:lnTo>
                    <a:lnTo>
                      <a:pt x="1227704" y="635001"/>
                    </a:lnTo>
                    <a:lnTo>
                      <a:pt x="1227558" y="589899"/>
                    </a:lnTo>
                    <a:lnTo>
                      <a:pt x="1224123" y="545044"/>
                    </a:lnTo>
                    <a:lnTo>
                      <a:pt x="1217441" y="500625"/>
                    </a:lnTo>
                    <a:lnTo>
                      <a:pt x="1207555" y="456831"/>
                    </a:lnTo>
                    <a:lnTo>
                      <a:pt x="1194508" y="413848"/>
                    </a:lnTo>
                    <a:lnTo>
                      <a:pt x="1178342" y="371867"/>
                    </a:lnTo>
                    <a:lnTo>
                      <a:pt x="1159099" y="331076"/>
                    </a:lnTo>
                    <a:lnTo>
                      <a:pt x="1136822" y="291662"/>
                    </a:lnTo>
                    <a:lnTo>
                      <a:pt x="1111554" y="253814"/>
                    </a:lnTo>
                    <a:lnTo>
                      <a:pt x="1083336" y="217720"/>
                    </a:lnTo>
                    <a:lnTo>
                      <a:pt x="1052212" y="183569"/>
                    </a:lnTo>
                    <a:lnTo>
                      <a:pt x="1018224" y="151550"/>
                    </a:lnTo>
                    <a:lnTo>
                      <a:pt x="981414" y="121849"/>
                    </a:lnTo>
                    <a:lnTo>
                      <a:pt x="941825" y="94657"/>
                    </a:lnTo>
                    <a:lnTo>
                      <a:pt x="900260" y="70586"/>
                    </a:lnTo>
                    <a:lnTo>
                      <a:pt x="857625" y="50102"/>
                    </a:lnTo>
                    <a:lnTo>
                      <a:pt x="814108" y="33163"/>
                    </a:lnTo>
                    <a:lnTo>
                      <a:pt x="769897" y="19725"/>
                    </a:lnTo>
                    <a:lnTo>
                      <a:pt x="725180" y="9747"/>
                    </a:lnTo>
                    <a:lnTo>
                      <a:pt x="680147" y="3186"/>
                    </a:lnTo>
                    <a:lnTo>
                      <a:pt x="634985" y="0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30;p5">
                <a:extLst>
                  <a:ext uri="{FF2B5EF4-FFF2-40B4-BE49-F238E27FC236}">
                    <a16:creationId xmlns:a16="http://schemas.microsoft.com/office/drawing/2014/main" id="{4572C37B-E75D-E3F5-6501-67C3E9398C4F}"/>
                  </a:ext>
                </a:extLst>
              </p:cNvPr>
              <p:cNvSpPr/>
              <p:nvPr/>
            </p:nvSpPr>
            <p:spPr>
              <a:xfrm>
                <a:off x="3296808" y="5660291"/>
                <a:ext cx="1227455" cy="1227455"/>
              </a:xfrm>
              <a:custGeom>
                <a:avLst/>
                <a:gdLst/>
                <a:ahLst/>
                <a:cxnLst/>
                <a:rect l="l" t="t" r="r" b="b"/>
                <a:pathLst>
                  <a:path w="1227454" h="1227454" extrusionOk="0">
                    <a:moveTo>
                      <a:pt x="638126" y="62"/>
                    </a:moveTo>
                    <a:lnTo>
                      <a:pt x="590096" y="0"/>
                    </a:lnTo>
                    <a:lnTo>
                      <a:pt x="542933" y="3578"/>
                    </a:lnTo>
                    <a:lnTo>
                      <a:pt x="496778" y="10667"/>
                    </a:lnTo>
                    <a:lnTo>
                      <a:pt x="451773" y="21136"/>
                    </a:lnTo>
                    <a:lnTo>
                      <a:pt x="408059" y="34854"/>
                    </a:lnTo>
                    <a:lnTo>
                      <a:pt x="365779" y="51689"/>
                    </a:lnTo>
                    <a:lnTo>
                      <a:pt x="325075" y="71511"/>
                    </a:lnTo>
                    <a:lnTo>
                      <a:pt x="286087" y="94188"/>
                    </a:lnTo>
                    <a:lnTo>
                      <a:pt x="248959" y="119590"/>
                    </a:lnTo>
                    <a:lnTo>
                      <a:pt x="213832" y="147586"/>
                    </a:lnTo>
                    <a:lnTo>
                      <a:pt x="180847" y="178044"/>
                    </a:lnTo>
                    <a:lnTo>
                      <a:pt x="150147" y="210835"/>
                    </a:lnTo>
                    <a:lnTo>
                      <a:pt x="121874" y="245826"/>
                    </a:lnTo>
                    <a:lnTo>
                      <a:pt x="96169" y="282887"/>
                    </a:lnTo>
                    <a:lnTo>
                      <a:pt x="73174" y="321886"/>
                    </a:lnTo>
                    <a:lnTo>
                      <a:pt x="53031" y="362694"/>
                    </a:lnTo>
                    <a:lnTo>
                      <a:pt x="35882" y="405178"/>
                    </a:lnTo>
                    <a:lnTo>
                      <a:pt x="21869" y="449209"/>
                    </a:lnTo>
                    <a:lnTo>
                      <a:pt x="11133" y="494654"/>
                    </a:lnTo>
                    <a:lnTo>
                      <a:pt x="3816" y="541383"/>
                    </a:lnTo>
                    <a:lnTo>
                      <a:pt x="61" y="589265"/>
                    </a:lnTo>
                    <a:lnTo>
                      <a:pt x="0" y="637295"/>
                    </a:lnTo>
                    <a:lnTo>
                      <a:pt x="3579" y="684458"/>
                    </a:lnTo>
                    <a:lnTo>
                      <a:pt x="10669" y="730613"/>
                    </a:lnTo>
                    <a:lnTo>
                      <a:pt x="21138" y="775618"/>
                    </a:lnTo>
                    <a:lnTo>
                      <a:pt x="34856" y="819332"/>
                    </a:lnTo>
                    <a:lnTo>
                      <a:pt x="51691" y="861612"/>
                    </a:lnTo>
                    <a:lnTo>
                      <a:pt x="71513" y="902316"/>
                    </a:lnTo>
                    <a:lnTo>
                      <a:pt x="94190" y="941304"/>
                    </a:lnTo>
                    <a:lnTo>
                      <a:pt x="119592" y="978432"/>
                    </a:lnTo>
                    <a:lnTo>
                      <a:pt x="147588" y="1013559"/>
                    </a:lnTo>
                    <a:lnTo>
                      <a:pt x="178046" y="1046544"/>
                    </a:lnTo>
                    <a:lnTo>
                      <a:pt x="210836" y="1077244"/>
                    </a:lnTo>
                    <a:lnTo>
                      <a:pt x="245826" y="1105517"/>
                    </a:lnTo>
                    <a:lnTo>
                      <a:pt x="282887" y="1131222"/>
                    </a:lnTo>
                    <a:lnTo>
                      <a:pt x="321886" y="1154217"/>
                    </a:lnTo>
                    <a:lnTo>
                      <a:pt x="362693" y="1174360"/>
                    </a:lnTo>
                    <a:lnTo>
                      <a:pt x="405177" y="1191510"/>
                    </a:lnTo>
                    <a:lnTo>
                      <a:pt x="449207" y="1205523"/>
                    </a:lnTo>
                    <a:lnTo>
                      <a:pt x="494652" y="1216259"/>
                    </a:lnTo>
                    <a:lnTo>
                      <a:pt x="541381" y="1223575"/>
                    </a:lnTo>
                    <a:lnTo>
                      <a:pt x="589263" y="1227331"/>
                    </a:lnTo>
                    <a:lnTo>
                      <a:pt x="637294" y="1227394"/>
                    </a:lnTo>
                    <a:lnTo>
                      <a:pt x="684458" y="1223815"/>
                    </a:lnTo>
                    <a:lnTo>
                      <a:pt x="730615" y="1216726"/>
                    </a:lnTo>
                    <a:lnTo>
                      <a:pt x="775621" y="1206257"/>
                    </a:lnTo>
                    <a:lnTo>
                      <a:pt x="819336" y="1192539"/>
                    </a:lnTo>
                    <a:lnTo>
                      <a:pt x="861618" y="1175704"/>
                    </a:lnTo>
                    <a:lnTo>
                      <a:pt x="902324" y="1155882"/>
                    </a:lnTo>
                    <a:lnTo>
                      <a:pt x="941312" y="1133205"/>
                    </a:lnTo>
                    <a:lnTo>
                      <a:pt x="978442" y="1107803"/>
                    </a:lnTo>
                    <a:lnTo>
                      <a:pt x="1013570" y="1079807"/>
                    </a:lnTo>
                    <a:lnTo>
                      <a:pt x="1046556" y="1049349"/>
                    </a:lnTo>
                    <a:lnTo>
                      <a:pt x="1077257" y="1016558"/>
                    </a:lnTo>
                    <a:lnTo>
                      <a:pt x="1105531" y="981567"/>
                    </a:lnTo>
                    <a:lnTo>
                      <a:pt x="1131237" y="944506"/>
                    </a:lnTo>
                    <a:lnTo>
                      <a:pt x="1154233" y="905507"/>
                    </a:lnTo>
                    <a:lnTo>
                      <a:pt x="1174377" y="864699"/>
                    </a:lnTo>
                    <a:lnTo>
                      <a:pt x="1191526" y="822215"/>
                    </a:lnTo>
                    <a:lnTo>
                      <a:pt x="1205540" y="778184"/>
                    </a:lnTo>
                    <a:lnTo>
                      <a:pt x="1216276" y="732739"/>
                    </a:lnTo>
                    <a:lnTo>
                      <a:pt x="1223593" y="686010"/>
                    </a:lnTo>
                    <a:lnTo>
                      <a:pt x="1227348" y="638128"/>
                    </a:lnTo>
                    <a:lnTo>
                      <a:pt x="1227413" y="590098"/>
                    </a:lnTo>
                    <a:lnTo>
                      <a:pt x="1223835" y="542935"/>
                    </a:lnTo>
                    <a:lnTo>
                      <a:pt x="1216746" y="496780"/>
                    </a:lnTo>
                    <a:lnTo>
                      <a:pt x="1206277" y="451775"/>
                    </a:lnTo>
                    <a:lnTo>
                      <a:pt x="1192559" y="408061"/>
                    </a:lnTo>
                    <a:lnTo>
                      <a:pt x="1175723" y="365781"/>
                    </a:lnTo>
                    <a:lnTo>
                      <a:pt x="1155900" y="325077"/>
                    </a:lnTo>
                    <a:lnTo>
                      <a:pt x="1133221" y="286089"/>
                    </a:lnTo>
                    <a:lnTo>
                      <a:pt x="1107818" y="248961"/>
                    </a:lnTo>
                    <a:lnTo>
                      <a:pt x="1079820" y="213834"/>
                    </a:lnTo>
                    <a:lnTo>
                      <a:pt x="1049360" y="180849"/>
                    </a:lnTo>
                    <a:lnTo>
                      <a:pt x="1016568" y="150149"/>
                    </a:lnTo>
                    <a:lnTo>
                      <a:pt x="981575" y="121876"/>
                    </a:lnTo>
                    <a:lnTo>
                      <a:pt x="944512" y="96171"/>
                    </a:lnTo>
                    <a:lnTo>
                      <a:pt x="905511" y="73176"/>
                    </a:lnTo>
                    <a:lnTo>
                      <a:pt x="864702" y="53033"/>
                    </a:lnTo>
                    <a:lnTo>
                      <a:pt x="822216" y="35883"/>
                    </a:lnTo>
                    <a:lnTo>
                      <a:pt x="778184" y="21870"/>
                    </a:lnTo>
                    <a:lnTo>
                      <a:pt x="732738" y="11134"/>
                    </a:lnTo>
                    <a:lnTo>
                      <a:pt x="686008" y="3818"/>
                    </a:lnTo>
                    <a:lnTo>
                      <a:pt x="638126" y="62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231;p5">
                <a:extLst>
                  <a:ext uri="{FF2B5EF4-FFF2-40B4-BE49-F238E27FC236}">
                    <a16:creationId xmlns:a16="http://schemas.microsoft.com/office/drawing/2014/main" id="{996F6C1D-76E9-6111-3611-00833EBC6334}"/>
                  </a:ext>
                </a:extLst>
              </p:cNvPr>
              <p:cNvSpPr/>
              <p:nvPr/>
            </p:nvSpPr>
            <p:spPr>
              <a:xfrm>
                <a:off x="902709" y="6906648"/>
                <a:ext cx="2275205" cy="2435225"/>
              </a:xfrm>
              <a:custGeom>
                <a:avLst/>
                <a:gdLst/>
                <a:ahLst/>
                <a:cxnLst/>
                <a:rect l="l" t="t" r="r" b="b"/>
                <a:pathLst>
                  <a:path w="2275205" h="2435225" extrusionOk="0">
                    <a:moveTo>
                      <a:pt x="477324" y="0"/>
                    </a:moveTo>
                    <a:lnTo>
                      <a:pt x="429293" y="28"/>
                    </a:lnTo>
                    <a:lnTo>
                      <a:pt x="381262" y="1318"/>
                    </a:lnTo>
                    <a:lnTo>
                      <a:pt x="333257" y="3871"/>
                    </a:lnTo>
                    <a:lnTo>
                      <a:pt x="285304" y="7688"/>
                    </a:lnTo>
                    <a:lnTo>
                      <a:pt x="237431" y="12771"/>
                    </a:lnTo>
                    <a:lnTo>
                      <a:pt x="189665" y="19122"/>
                    </a:lnTo>
                    <a:lnTo>
                      <a:pt x="142032" y="26743"/>
                    </a:lnTo>
                    <a:lnTo>
                      <a:pt x="94559" y="35635"/>
                    </a:lnTo>
                    <a:lnTo>
                      <a:pt x="79820" y="81628"/>
                    </a:lnTo>
                    <a:lnTo>
                      <a:pt x="66322" y="127938"/>
                    </a:lnTo>
                    <a:lnTo>
                      <a:pt x="54067" y="174538"/>
                    </a:lnTo>
                    <a:lnTo>
                      <a:pt x="43058" y="221401"/>
                    </a:lnTo>
                    <a:lnTo>
                      <a:pt x="33295" y="268501"/>
                    </a:lnTo>
                    <a:lnTo>
                      <a:pt x="24780" y="315811"/>
                    </a:lnTo>
                    <a:lnTo>
                      <a:pt x="17515" y="363303"/>
                    </a:lnTo>
                    <a:lnTo>
                      <a:pt x="11502" y="410952"/>
                    </a:lnTo>
                    <a:lnTo>
                      <a:pt x="6742" y="458730"/>
                    </a:lnTo>
                    <a:lnTo>
                      <a:pt x="3237" y="506611"/>
                    </a:lnTo>
                    <a:lnTo>
                      <a:pt x="989" y="554568"/>
                    </a:lnTo>
                    <a:lnTo>
                      <a:pt x="0" y="602573"/>
                    </a:lnTo>
                    <a:lnTo>
                      <a:pt x="270" y="650601"/>
                    </a:lnTo>
                    <a:lnTo>
                      <a:pt x="1802" y="698624"/>
                    </a:lnTo>
                    <a:lnTo>
                      <a:pt x="4597" y="746616"/>
                    </a:lnTo>
                    <a:lnTo>
                      <a:pt x="8658" y="794549"/>
                    </a:lnTo>
                    <a:lnTo>
                      <a:pt x="13985" y="842397"/>
                    </a:lnTo>
                    <a:lnTo>
                      <a:pt x="20581" y="890134"/>
                    </a:lnTo>
                    <a:lnTo>
                      <a:pt x="28447" y="937731"/>
                    </a:lnTo>
                    <a:lnTo>
                      <a:pt x="37584" y="985164"/>
                    </a:lnTo>
                    <a:lnTo>
                      <a:pt x="47996" y="1032404"/>
                    </a:lnTo>
                    <a:lnTo>
                      <a:pt x="59682" y="1079425"/>
                    </a:lnTo>
                    <a:lnTo>
                      <a:pt x="72645" y="1126200"/>
                    </a:lnTo>
                    <a:lnTo>
                      <a:pt x="86887" y="1172703"/>
                    </a:lnTo>
                    <a:lnTo>
                      <a:pt x="102409" y="1218906"/>
                    </a:lnTo>
                    <a:lnTo>
                      <a:pt x="119213" y="1264783"/>
                    </a:lnTo>
                    <a:lnTo>
                      <a:pt x="137300" y="1310307"/>
                    </a:lnTo>
                    <a:lnTo>
                      <a:pt x="156673" y="1355451"/>
                    </a:lnTo>
                    <a:lnTo>
                      <a:pt x="177332" y="1400188"/>
                    </a:lnTo>
                    <a:lnTo>
                      <a:pt x="199281" y="1444492"/>
                    </a:lnTo>
                    <a:lnTo>
                      <a:pt x="222519" y="1488336"/>
                    </a:lnTo>
                    <a:lnTo>
                      <a:pt x="247050" y="1531693"/>
                    </a:lnTo>
                    <a:lnTo>
                      <a:pt x="272874" y="1574535"/>
                    </a:lnTo>
                    <a:lnTo>
                      <a:pt x="299993" y="1616838"/>
                    </a:lnTo>
                    <a:lnTo>
                      <a:pt x="328409" y="1658572"/>
                    </a:lnTo>
                    <a:lnTo>
                      <a:pt x="358125" y="1699713"/>
                    </a:lnTo>
                    <a:lnTo>
                      <a:pt x="389140" y="1740232"/>
                    </a:lnTo>
                    <a:lnTo>
                      <a:pt x="421458" y="1780104"/>
                    </a:lnTo>
                    <a:lnTo>
                      <a:pt x="455079" y="1819301"/>
                    </a:lnTo>
                    <a:lnTo>
                      <a:pt x="489779" y="1857549"/>
                    </a:lnTo>
                    <a:lnTo>
                      <a:pt x="525312" y="1894589"/>
                    </a:lnTo>
                    <a:lnTo>
                      <a:pt x="561650" y="1930418"/>
                    </a:lnTo>
                    <a:lnTo>
                      <a:pt x="598767" y="1965034"/>
                    </a:lnTo>
                    <a:lnTo>
                      <a:pt x="636635" y="1998437"/>
                    </a:lnTo>
                    <a:lnTo>
                      <a:pt x="675229" y="2030624"/>
                    </a:lnTo>
                    <a:lnTo>
                      <a:pt x="714521" y="2061593"/>
                    </a:lnTo>
                    <a:lnTo>
                      <a:pt x="754484" y="2091344"/>
                    </a:lnTo>
                    <a:lnTo>
                      <a:pt x="795092" y="2119873"/>
                    </a:lnTo>
                    <a:lnTo>
                      <a:pt x="836318" y="2147180"/>
                    </a:lnTo>
                    <a:lnTo>
                      <a:pt x="878135" y="2173263"/>
                    </a:lnTo>
                    <a:lnTo>
                      <a:pt x="920515" y="2198120"/>
                    </a:lnTo>
                    <a:lnTo>
                      <a:pt x="963433" y="2221749"/>
                    </a:lnTo>
                    <a:lnTo>
                      <a:pt x="1006861" y="2244149"/>
                    </a:lnTo>
                    <a:lnTo>
                      <a:pt x="1050773" y="2265317"/>
                    </a:lnTo>
                    <a:lnTo>
                      <a:pt x="1095142" y="2285253"/>
                    </a:lnTo>
                    <a:lnTo>
                      <a:pt x="1139941" y="2303954"/>
                    </a:lnTo>
                    <a:lnTo>
                      <a:pt x="1185143" y="2321419"/>
                    </a:lnTo>
                    <a:lnTo>
                      <a:pt x="1230721" y="2337646"/>
                    </a:lnTo>
                    <a:lnTo>
                      <a:pt x="1276649" y="2352634"/>
                    </a:lnTo>
                    <a:lnTo>
                      <a:pt x="1322899" y="2366380"/>
                    </a:lnTo>
                    <a:lnTo>
                      <a:pt x="1369445" y="2378883"/>
                    </a:lnTo>
                    <a:lnTo>
                      <a:pt x="1416260" y="2390141"/>
                    </a:lnTo>
                    <a:lnTo>
                      <a:pt x="1463318" y="2400153"/>
                    </a:lnTo>
                    <a:lnTo>
                      <a:pt x="1510591" y="2408916"/>
                    </a:lnTo>
                    <a:lnTo>
                      <a:pt x="1558052" y="2416430"/>
                    </a:lnTo>
                    <a:lnTo>
                      <a:pt x="1605675" y="2422692"/>
                    </a:lnTo>
                    <a:lnTo>
                      <a:pt x="1653433" y="2427700"/>
                    </a:lnTo>
                    <a:lnTo>
                      <a:pt x="1701299" y="2431454"/>
                    </a:lnTo>
                    <a:lnTo>
                      <a:pt x="1749246" y="2433951"/>
                    </a:lnTo>
                    <a:lnTo>
                      <a:pt x="1797248" y="2435189"/>
                    </a:lnTo>
                    <a:lnTo>
                      <a:pt x="1845277" y="2435167"/>
                    </a:lnTo>
                    <a:lnTo>
                      <a:pt x="1893307" y="2433883"/>
                    </a:lnTo>
                    <a:lnTo>
                      <a:pt x="1941311" y="2431336"/>
                    </a:lnTo>
                    <a:lnTo>
                      <a:pt x="1989262" y="2427523"/>
                    </a:lnTo>
                    <a:lnTo>
                      <a:pt x="2037134" y="2422443"/>
                    </a:lnTo>
                    <a:lnTo>
                      <a:pt x="2084898" y="2416095"/>
                    </a:lnTo>
                    <a:lnTo>
                      <a:pt x="2132530" y="2408476"/>
                    </a:lnTo>
                    <a:lnTo>
                      <a:pt x="2180001" y="2399585"/>
                    </a:lnTo>
                    <a:lnTo>
                      <a:pt x="2194743" y="2353593"/>
                    </a:lnTo>
                    <a:lnTo>
                      <a:pt x="2208244" y="2307284"/>
                    </a:lnTo>
                    <a:lnTo>
                      <a:pt x="2220502" y="2260684"/>
                    </a:lnTo>
                    <a:lnTo>
                      <a:pt x="2231515" y="2213820"/>
                    </a:lnTo>
                    <a:lnTo>
                      <a:pt x="2241281" y="2166719"/>
                    </a:lnTo>
                    <a:lnTo>
                      <a:pt x="2249800" y="2119407"/>
                    </a:lnTo>
                    <a:lnTo>
                      <a:pt x="2257069" y="2071912"/>
                    </a:lnTo>
                    <a:lnTo>
                      <a:pt x="2263086" y="2024261"/>
                    </a:lnTo>
                    <a:lnTo>
                      <a:pt x="2267850" y="1976479"/>
                    </a:lnTo>
                    <a:lnTo>
                      <a:pt x="2271359" y="1928595"/>
                    </a:lnTo>
                    <a:lnTo>
                      <a:pt x="2273612" y="1880634"/>
                    </a:lnTo>
                    <a:lnTo>
                      <a:pt x="2274606" y="1832624"/>
                    </a:lnTo>
                    <a:lnTo>
                      <a:pt x="2274340" y="1784591"/>
                    </a:lnTo>
                    <a:lnTo>
                      <a:pt x="2272812" y="1736562"/>
                    </a:lnTo>
                    <a:lnTo>
                      <a:pt x="2270021" y="1688565"/>
                    </a:lnTo>
                    <a:lnTo>
                      <a:pt x="2265965" y="1640625"/>
                    </a:lnTo>
                    <a:lnTo>
                      <a:pt x="2260641" y="1592770"/>
                    </a:lnTo>
                    <a:lnTo>
                      <a:pt x="2254049" y="1545026"/>
                    </a:lnTo>
                    <a:lnTo>
                      <a:pt x="2246187" y="1497421"/>
                    </a:lnTo>
                    <a:lnTo>
                      <a:pt x="2237052" y="1449980"/>
                    </a:lnTo>
                    <a:lnTo>
                      <a:pt x="2226644" y="1402732"/>
                    </a:lnTo>
                    <a:lnTo>
                      <a:pt x="2214960" y="1355702"/>
                    </a:lnTo>
                    <a:lnTo>
                      <a:pt x="2201999" y="1308918"/>
                    </a:lnTo>
                    <a:lnTo>
                      <a:pt x="2187759" y="1262406"/>
                    </a:lnTo>
                    <a:lnTo>
                      <a:pt x="2172239" y="1216193"/>
                    </a:lnTo>
                    <a:lnTo>
                      <a:pt x="2155436" y="1170307"/>
                    </a:lnTo>
                    <a:lnTo>
                      <a:pt x="2137349" y="1124773"/>
                    </a:lnTo>
                    <a:lnTo>
                      <a:pt x="2117976" y="1079618"/>
                    </a:lnTo>
                    <a:lnTo>
                      <a:pt x="2097315" y="1034870"/>
                    </a:lnTo>
                    <a:lnTo>
                      <a:pt x="2075366" y="990556"/>
                    </a:lnTo>
                    <a:lnTo>
                      <a:pt x="2052125" y="946701"/>
                    </a:lnTo>
                    <a:lnTo>
                      <a:pt x="2027592" y="903333"/>
                    </a:lnTo>
                    <a:lnTo>
                      <a:pt x="2001765" y="860479"/>
                    </a:lnTo>
                    <a:lnTo>
                      <a:pt x="1974641" y="818166"/>
                    </a:lnTo>
                    <a:lnTo>
                      <a:pt x="1946219" y="776419"/>
                    </a:lnTo>
                    <a:lnTo>
                      <a:pt x="1916498" y="735267"/>
                    </a:lnTo>
                    <a:lnTo>
                      <a:pt x="1885476" y="694736"/>
                    </a:lnTo>
                    <a:lnTo>
                      <a:pt x="1853151" y="654852"/>
                    </a:lnTo>
                    <a:lnTo>
                      <a:pt x="1819521" y="615643"/>
                    </a:lnTo>
                    <a:lnTo>
                      <a:pt x="1784820" y="577395"/>
                    </a:lnTo>
                    <a:lnTo>
                      <a:pt x="1749287" y="540356"/>
                    </a:lnTo>
                    <a:lnTo>
                      <a:pt x="1712948" y="504529"/>
                    </a:lnTo>
                    <a:lnTo>
                      <a:pt x="1675830" y="469916"/>
                    </a:lnTo>
                    <a:lnTo>
                      <a:pt x="1637961" y="436517"/>
                    </a:lnTo>
                    <a:lnTo>
                      <a:pt x="1599366" y="404335"/>
                    </a:lnTo>
                    <a:lnTo>
                      <a:pt x="1560073" y="373371"/>
                    </a:lnTo>
                    <a:lnTo>
                      <a:pt x="1520109" y="343627"/>
                    </a:lnTo>
                    <a:lnTo>
                      <a:pt x="1479501" y="315104"/>
                    </a:lnTo>
                    <a:lnTo>
                      <a:pt x="1438274" y="287805"/>
                    </a:lnTo>
                    <a:lnTo>
                      <a:pt x="1396457" y="261730"/>
                    </a:lnTo>
                    <a:lnTo>
                      <a:pt x="1354075" y="236882"/>
                    </a:lnTo>
                    <a:lnTo>
                      <a:pt x="1311156" y="213262"/>
                    </a:lnTo>
                    <a:lnTo>
                      <a:pt x="1267727" y="190872"/>
                    </a:lnTo>
                    <a:lnTo>
                      <a:pt x="1223814" y="169713"/>
                    </a:lnTo>
                    <a:lnTo>
                      <a:pt x="1179445" y="149788"/>
                    </a:lnTo>
                    <a:lnTo>
                      <a:pt x="1134645" y="131097"/>
                    </a:lnTo>
                    <a:lnTo>
                      <a:pt x="1089442" y="113643"/>
                    </a:lnTo>
                    <a:lnTo>
                      <a:pt x="1043863" y="97426"/>
                    </a:lnTo>
                    <a:lnTo>
                      <a:pt x="997935" y="82450"/>
                    </a:lnTo>
                    <a:lnTo>
                      <a:pt x="951683" y="68714"/>
                    </a:lnTo>
                    <a:lnTo>
                      <a:pt x="905136" y="56222"/>
                    </a:lnTo>
                    <a:lnTo>
                      <a:pt x="858320" y="44974"/>
                    </a:lnTo>
                    <a:lnTo>
                      <a:pt x="811261" y="34973"/>
                    </a:lnTo>
                    <a:lnTo>
                      <a:pt x="763988" y="26220"/>
                    </a:lnTo>
                    <a:lnTo>
                      <a:pt x="716525" y="18716"/>
                    </a:lnTo>
                    <a:lnTo>
                      <a:pt x="668901" y="12464"/>
                    </a:lnTo>
                    <a:lnTo>
                      <a:pt x="621142" y="7464"/>
                    </a:lnTo>
                    <a:lnTo>
                      <a:pt x="573275" y="3719"/>
                    </a:lnTo>
                    <a:lnTo>
                      <a:pt x="525326" y="1230"/>
                    </a:lnTo>
                    <a:lnTo>
                      <a:pt x="477324" y="0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4" name="Google Shape;232;p5">
                <a:extLst>
                  <a:ext uri="{FF2B5EF4-FFF2-40B4-BE49-F238E27FC236}">
                    <a16:creationId xmlns:a16="http://schemas.microsoft.com/office/drawing/2014/main" id="{AAE26A48-EE06-CAE9-F67C-96E2CE9B81D7}"/>
                  </a:ext>
                </a:extLst>
              </p:cNvPr>
              <p:cNvSpPr/>
              <p:nvPr/>
            </p:nvSpPr>
            <p:spPr>
              <a:xfrm>
                <a:off x="1982460" y="9556602"/>
                <a:ext cx="1228090" cy="1228090"/>
              </a:xfrm>
              <a:custGeom>
                <a:avLst/>
                <a:gdLst/>
                <a:ahLst/>
                <a:cxnLst/>
                <a:rect l="l" t="t" r="r" b="b"/>
                <a:pathLst>
                  <a:path w="1228089" h="1228090" extrusionOk="0">
                    <a:moveTo>
                      <a:pt x="592718" y="0"/>
                    </a:moveTo>
                    <a:lnTo>
                      <a:pt x="547556" y="3186"/>
                    </a:lnTo>
                    <a:lnTo>
                      <a:pt x="502523" y="9747"/>
                    </a:lnTo>
                    <a:lnTo>
                      <a:pt x="457806" y="19725"/>
                    </a:lnTo>
                    <a:lnTo>
                      <a:pt x="413595" y="33163"/>
                    </a:lnTo>
                    <a:lnTo>
                      <a:pt x="370078" y="50102"/>
                    </a:lnTo>
                    <a:lnTo>
                      <a:pt x="327442" y="70586"/>
                    </a:lnTo>
                    <a:lnTo>
                      <a:pt x="285877" y="94657"/>
                    </a:lnTo>
                    <a:lnTo>
                      <a:pt x="246289" y="121849"/>
                    </a:lnTo>
                    <a:lnTo>
                      <a:pt x="209479" y="151550"/>
                    </a:lnTo>
                    <a:lnTo>
                      <a:pt x="175491" y="183569"/>
                    </a:lnTo>
                    <a:lnTo>
                      <a:pt x="144367" y="217720"/>
                    </a:lnTo>
                    <a:lnTo>
                      <a:pt x="116149" y="253814"/>
                    </a:lnTo>
                    <a:lnTo>
                      <a:pt x="90881" y="291662"/>
                    </a:lnTo>
                    <a:lnTo>
                      <a:pt x="68604" y="331076"/>
                    </a:lnTo>
                    <a:lnTo>
                      <a:pt x="49361" y="371867"/>
                    </a:lnTo>
                    <a:lnTo>
                      <a:pt x="33195" y="413848"/>
                    </a:lnTo>
                    <a:lnTo>
                      <a:pt x="20148" y="456831"/>
                    </a:lnTo>
                    <a:lnTo>
                      <a:pt x="10262" y="500625"/>
                    </a:lnTo>
                    <a:lnTo>
                      <a:pt x="3581" y="545044"/>
                    </a:lnTo>
                    <a:lnTo>
                      <a:pt x="146" y="589899"/>
                    </a:lnTo>
                    <a:lnTo>
                      <a:pt x="0" y="635001"/>
                    </a:lnTo>
                    <a:lnTo>
                      <a:pt x="3185" y="680163"/>
                    </a:lnTo>
                    <a:lnTo>
                      <a:pt x="9744" y="725195"/>
                    </a:lnTo>
                    <a:lnTo>
                      <a:pt x="19720" y="769910"/>
                    </a:lnTo>
                    <a:lnTo>
                      <a:pt x="33155" y="814119"/>
                    </a:lnTo>
                    <a:lnTo>
                      <a:pt x="50092" y="857634"/>
                    </a:lnTo>
                    <a:lnTo>
                      <a:pt x="70572" y="900266"/>
                    </a:lnTo>
                    <a:lnTo>
                      <a:pt x="94639" y="941827"/>
                    </a:lnTo>
                    <a:lnTo>
                      <a:pt x="121832" y="981417"/>
                    </a:lnTo>
                    <a:lnTo>
                      <a:pt x="151532" y="1018228"/>
                    </a:lnTo>
                    <a:lnTo>
                      <a:pt x="183552" y="1052217"/>
                    </a:lnTo>
                    <a:lnTo>
                      <a:pt x="217702" y="1083342"/>
                    </a:lnTo>
                    <a:lnTo>
                      <a:pt x="253796" y="1111561"/>
                    </a:lnTo>
                    <a:lnTo>
                      <a:pt x="291644" y="1136830"/>
                    </a:lnTo>
                    <a:lnTo>
                      <a:pt x="331059" y="1159108"/>
                    </a:lnTo>
                    <a:lnTo>
                      <a:pt x="371851" y="1178351"/>
                    </a:lnTo>
                    <a:lnTo>
                      <a:pt x="413833" y="1194518"/>
                    </a:lnTo>
                    <a:lnTo>
                      <a:pt x="456815" y="1207565"/>
                    </a:lnTo>
                    <a:lnTo>
                      <a:pt x="500611" y="1217451"/>
                    </a:lnTo>
                    <a:lnTo>
                      <a:pt x="545030" y="1224133"/>
                    </a:lnTo>
                    <a:lnTo>
                      <a:pt x="589886" y="1227568"/>
                    </a:lnTo>
                    <a:lnTo>
                      <a:pt x="634990" y="1227715"/>
                    </a:lnTo>
                    <a:lnTo>
                      <a:pt x="680153" y="1224529"/>
                    </a:lnTo>
                    <a:lnTo>
                      <a:pt x="725187" y="1217970"/>
                    </a:lnTo>
                    <a:lnTo>
                      <a:pt x="769903" y="1207994"/>
                    </a:lnTo>
                    <a:lnTo>
                      <a:pt x="814114" y="1194559"/>
                    </a:lnTo>
                    <a:lnTo>
                      <a:pt x="857631" y="1177623"/>
                    </a:lnTo>
                    <a:lnTo>
                      <a:pt x="900265" y="1157142"/>
                    </a:lnTo>
                    <a:lnTo>
                      <a:pt x="941829" y="1133075"/>
                    </a:lnTo>
                    <a:lnTo>
                      <a:pt x="981417" y="1105883"/>
                    </a:lnTo>
                    <a:lnTo>
                      <a:pt x="1018226" y="1076183"/>
                    </a:lnTo>
                    <a:lnTo>
                      <a:pt x="1052213" y="1044163"/>
                    </a:lnTo>
                    <a:lnTo>
                      <a:pt x="1083337" y="1010012"/>
                    </a:lnTo>
                    <a:lnTo>
                      <a:pt x="1111554" y="973918"/>
                    </a:lnTo>
                    <a:lnTo>
                      <a:pt x="1136823" y="936070"/>
                    </a:lnTo>
                    <a:lnTo>
                      <a:pt x="1159100" y="896656"/>
                    </a:lnTo>
                    <a:lnTo>
                      <a:pt x="1178343" y="855864"/>
                    </a:lnTo>
                    <a:lnTo>
                      <a:pt x="1194509" y="813882"/>
                    </a:lnTo>
                    <a:lnTo>
                      <a:pt x="1207557" y="770899"/>
                    </a:lnTo>
                    <a:lnTo>
                      <a:pt x="1217442" y="727104"/>
                    </a:lnTo>
                    <a:lnTo>
                      <a:pt x="1224124" y="682684"/>
                    </a:lnTo>
                    <a:lnTo>
                      <a:pt x="1227558" y="637828"/>
                    </a:lnTo>
                    <a:lnTo>
                      <a:pt x="1227704" y="592725"/>
                    </a:lnTo>
                    <a:lnTo>
                      <a:pt x="1224517" y="547562"/>
                    </a:lnTo>
                    <a:lnTo>
                      <a:pt x="1217957" y="502528"/>
                    </a:lnTo>
                    <a:lnTo>
                      <a:pt x="1207979" y="457811"/>
                    </a:lnTo>
                    <a:lnTo>
                      <a:pt x="1194542" y="413601"/>
                    </a:lnTo>
                    <a:lnTo>
                      <a:pt x="1177603" y="370084"/>
                    </a:lnTo>
                    <a:lnTo>
                      <a:pt x="1157119" y="327449"/>
                    </a:lnTo>
                    <a:lnTo>
                      <a:pt x="1133048" y="285886"/>
                    </a:lnTo>
                    <a:lnTo>
                      <a:pt x="1105857" y="246295"/>
                    </a:lnTo>
                    <a:lnTo>
                      <a:pt x="1076159" y="209484"/>
                    </a:lnTo>
                    <a:lnTo>
                      <a:pt x="1044141" y="175495"/>
                    </a:lnTo>
                    <a:lnTo>
                      <a:pt x="1009991" y="144369"/>
                    </a:lnTo>
                    <a:lnTo>
                      <a:pt x="973899" y="116151"/>
                    </a:lnTo>
                    <a:lnTo>
                      <a:pt x="936053" y="90881"/>
                    </a:lnTo>
                    <a:lnTo>
                      <a:pt x="896640" y="68604"/>
                    </a:lnTo>
                    <a:lnTo>
                      <a:pt x="855850" y="49360"/>
                    </a:lnTo>
                    <a:lnTo>
                      <a:pt x="813870" y="33193"/>
                    </a:lnTo>
                    <a:lnTo>
                      <a:pt x="770888" y="20146"/>
                    </a:lnTo>
                    <a:lnTo>
                      <a:pt x="727094" y="10260"/>
                    </a:lnTo>
                    <a:lnTo>
                      <a:pt x="682676" y="3579"/>
                    </a:lnTo>
                    <a:lnTo>
                      <a:pt x="637821" y="145"/>
                    </a:lnTo>
                    <a:lnTo>
                      <a:pt x="592718" y="0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5" name="Google Shape;233;p5">
                <a:extLst>
                  <a:ext uri="{FF2B5EF4-FFF2-40B4-BE49-F238E27FC236}">
                    <a16:creationId xmlns:a16="http://schemas.microsoft.com/office/drawing/2014/main" id="{6582600D-FA39-7265-7EA4-936E680BCFED}"/>
                  </a:ext>
                </a:extLst>
              </p:cNvPr>
              <p:cNvGrpSpPr/>
              <p:nvPr/>
            </p:nvGrpSpPr>
            <p:grpSpPr>
              <a:xfrm>
                <a:off x="1982605" y="5660291"/>
                <a:ext cx="1386126" cy="1572522"/>
                <a:chOff x="1982605" y="5660291"/>
                <a:chExt cx="1386126" cy="1572522"/>
              </a:xfrm>
            </p:grpSpPr>
            <p:sp>
              <p:nvSpPr>
                <p:cNvPr id="31" name="Google Shape;234;p5">
                  <a:extLst>
                    <a:ext uri="{FF2B5EF4-FFF2-40B4-BE49-F238E27FC236}">
                      <a16:creationId xmlns:a16="http://schemas.microsoft.com/office/drawing/2014/main" id="{90845AFC-443B-B1C9-20FA-03B1918B7BA6}"/>
                    </a:ext>
                  </a:extLst>
                </p:cNvPr>
                <p:cNvSpPr/>
                <p:nvPr/>
              </p:nvSpPr>
              <p:spPr>
                <a:xfrm>
                  <a:off x="1982605" y="5660291"/>
                  <a:ext cx="1227455" cy="12274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7455" h="1227454" extrusionOk="0">
                      <a:moveTo>
                        <a:pt x="637316" y="0"/>
                      </a:moveTo>
                      <a:lnTo>
                        <a:pt x="589286" y="62"/>
                      </a:lnTo>
                      <a:lnTo>
                        <a:pt x="541404" y="3818"/>
                      </a:lnTo>
                      <a:lnTo>
                        <a:pt x="494674" y="11134"/>
                      </a:lnTo>
                      <a:lnTo>
                        <a:pt x="449228" y="21870"/>
                      </a:lnTo>
                      <a:lnTo>
                        <a:pt x="405196" y="35883"/>
                      </a:lnTo>
                      <a:lnTo>
                        <a:pt x="362710" y="53033"/>
                      </a:lnTo>
                      <a:lnTo>
                        <a:pt x="321901" y="73176"/>
                      </a:lnTo>
                      <a:lnTo>
                        <a:pt x="282900" y="96171"/>
                      </a:lnTo>
                      <a:lnTo>
                        <a:pt x="245837" y="121876"/>
                      </a:lnTo>
                      <a:lnTo>
                        <a:pt x="210844" y="150149"/>
                      </a:lnTo>
                      <a:lnTo>
                        <a:pt x="178052" y="180849"/>
                      </a:lnTo>
                      <a:lnTo>
                        <a:pt x="147592" y="213834"/>
                      </a:lnTo>
                      <a:lnTo>
                        <a:pt x="119594" y="248961"/>
                      </a:lnTo>
                      <a:lnTo>
                        <a:pt x="94191" y="286089"/>
                      </a:lnTo>
                      <a:lnTo>
                        <a:pt x="71512" y="325077"/>
                      </a:lnTo>
                      <a:lnTo>
                        <a:pt x="51689" y="365781"/>
                      </a:lnTo>
                      <a:lnTo>
                        <a:pt x="34853" y="408061"/>
                      </a:lnTo>
                      <a:lnTo>
                        <a:pt x="21135" y="451775"/>
                      </a:lnTo>
                      <a:lnTo>
                        <a:pt x="10666" y="496780"/>
                      </a:lnTo>
                      <a:lnTo>
                        <a:pt x="3577" y="542935"/>
                      </a:lnTo>
                      <a:lnTo>
                        <a:pt x="0" y="590098"/>
                      </a:lnTo>
                      <a:lnTo>
                        <a:pt x="64" y="638128"/>
                      </a:lnTo>
                      <a:lnTo>
                        <a:pt x="3819" y="686010"/>
                      </a:lnTo>
                      <a:lnTo>
                        <a:pt x="11136" y="732739"/>
                      </a:lnTo>
                      <a:lnTo>
                        <a:pt x="21872" y="778184"/>
                      </a:lnTo>
                      <a:lnTo>
                        <a:pt x="35886" y="822215"/>
                      </a:lnTo>
                      <a:lnTo>
                        <a:pt x="53035" y="864699"/>
                      </a:lnTo>
                      <a:lnTo>
                        <a:pt x="73179" y="905507"/>
                      </a:lnTo>
                      <a:lnTo>
                        <a:pt x="96175" y="944506"/>
                      </a:lnTo>
                      <a:lnTo>
                        <a:pt x="121881" y="981567"/>
                      </a:lnTo>
                      <a:lnTo>
                        <a:pt x="150155" y="1016558"/>
                      </a:lnTo>
                      <a:lnTo>
                        <a:pt x="180856" y="1049349"/>
                      </a:lnTo>
                      <a:lnTo>
                        <a:pt x="213841" y="1079807"/>
                      </a:lnTo>
                      <a:lnTo>
                        <a:pt x="248970" y="1107803"/>
                      </a:lnTo>
                      <a:lnTo>
                        <a:pt x="286099" y="1133205"/>
                      </a:lnTo>
                      <a:lnTo>
                        <a:pt x="325088" y="1155882"/>
                      </a:lnTo>
                      <a:lnTo>
                        <a:pt x="365793" y="1175704"/>
                      </a:lnTo>
                      <a:lnTo>
                        <a:pt x="408075" y="1192539"/>
                      </a:lnTo>
                      <a:lnTo>
                        <a:pt x="451790" y="1206257"/>
                      </a:lnTo>
                      <a:lnTo>
                        <a:pt x="496796" y="1216726"/>
                      </a:lnTo>
                      <a:lnTo>
                        <a:pt x="542953" y="1223815"/>
                      </a:lnTo>
                      <a:lnTo>
                        <a:pt x="590117" y="1227394"/>
                      </a:lnTo>
                      <a:lnTo>
                        <a:pt x="638148" y="1227331"/>
                      </a:lnTo>
                      <a:lnTo>
                        <a:pt x="686030" y="1223575"/>
                      </a:lnTo>
                      <a:lnTo>
                        <a:pt x="732759" y="1216259"/>
                      </a:lnTo>
                      <a:lnTo>
                        <a:pt x="778204" y="1205523"/>
                      </a:lnTo>
                      <a:lnTo>
                        <a:pt x="822234" y="1191510"/>
                      </a:lnTo>
                      <a:lnTo>
                        <a:pt x="864719" y="1174360"/>
                      </a:lnTo>
                      <a:lnTo>
                        <a:pt x="905526" y="1154217"/>
                      </a:lnTo>
                      <a:lnTo>
                        <a:pt x="944525" y="1131222"/>
                      </a:lnTo>
                      <a:lnTo>
                        <a:pt x="981586" y="1105517"/>
                      </a:lnTo>
                      <a:lnTo>
                        <a:pt x="1016576" y="1077244"/>
                      </a:lnTo>
                      <a:lnTo>
                        <a:pt x="1049366" y="1046544"/>
                      </a:lnTo>
                      <a:lnTo>
                        <a:pt x="1079824" y="1013559"/>
                      </a:lnTo>
                      <a:lnTo>
                        <a:pt x="1107820" y="978432"/>
                      </a:lnTo>
                      <a:lnTo>
                        <a:pt x="1133222" y="941304"/>
                      </a:lnTo>
                      <a:lnTo>
                        <a:pt x="1155899" y="902316"/>
                      </a:lnTo>
                      <a:lnTo>
                        <a:pt x="1175721" y="861612"/>
                      </a:lnTo>
                      <a:lnTo>
                        <a:pt x="1192556" y="819332"/>
                      </a:lnTo>
                      <a:lnTo>
                        <a:pt x="1206274" y="775618"/>
                      </a:lnTo>
                      <a:lnTo>
                        <a:pt x="1216743" y="730613"/>
                      </a:lnTo>
                      <a:lnTo>
                        <a:pt x="1223833" y="684458"/>
                      </a:lnTo>
                      <a:lnTo>
                        <a:pt x="1227413" y="637295"/>
                      </a:lnTo>
                      <a:lnTo>
                        <a:pt x="1227351" y="589265"/>
                      </a:lnTo>
                      <a:lnTo>
                        <a:pt x="1223596" y="541383"/>
                      </a:lnTo>
                      <a:lnTo>
                        <a:pt x="1216279" y="494654"/>
                      </a:lnTo>
                      <a:lnTo>
                        <a:pt x="1205543" y="449209"/>
                      </a:lnTo>
                      <a:lnTo>
                        <a:pt x="1191530" y="405178"/>
                      </a:lnTo>
                      <a:lnTo>
                        <a:pt x="1174381" y="362694"/>
                      </a:lnTo>
                      <a:lnTo>
                        <a:pt x="1154238" y="321886"/>
                      </a:lnTo>
                      <a:lnTo>
                        <a:pt x="1131243" y="282887"/>
                      </a:lnTo>
                      <a:lnTo>
                        <a:pt x="1105538" y="245826"/>
                      </a:lnTo>
                      <a:lnTo>
                        <a:pt x="1077265" y="210835"/>
                      </a:lnTo>
                      <a:lnTo>
                        <a:pt x="1046565" y="178044"/>
                      </a:lnTo>
                      <a:lnTo>
                        <a:pt x="1013580" y="147586"/>
                      </a:lnTo>
                      <a:lnTo>
                        <a:pt x="978453" y="119590"/>
                      </a:lnTo>
                      <a:lnTo>
                        <a:pt x="941325" y="94188"/>
                      </a:lnTo>
                      <a:lnTo>
                        <a:pt x="902337" y="71511"/>
                      </a:lnTo>
                      <a:lnTo>
                        <a:pt x="861633" y="51689"/>
                      </a:lnTo>
                      <a:lnTo>
                        <a:pt x="819353" y="34854"/>
                      </a:lnTo>
                      <a:lnTo>
                        <a:pt x="775639" y="21136"/>
                      </a:lnTo>
                      <a:lnTo>
                        <a:pt x="730634" y="10667"/>
                      </a:lnTo>
                      <a:lnTo>
                        <a:pt x="684479" y="3578"/>
                      </a:lnTo>
                      <a:lnTo>
                        <a:pt x="637316" y="0"/>
                      </a:lnTo>
                      <a:close/>
                    </a:path>
                  </a:pathLst>
                </a:custGeom>
                <a:solidFill>
                  <a:srgbClr val="C7332E"/>
                </a:solidFill>
                <a:ln>
                  <a:noFill/>
                </a:ln>
              </p:spPr>
              <p:txBody>
                <a:bodyPr spcFirstLastPara="1" wrap="square" lIns="0" tIns="0" rIns="0" bIns="0" anchor="t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pic>
              <p:nvPicPr>
                <p:cNvPr id="32" name="Google Shape;235;p5">
                  <a:extLst>
                    <a:ext uri="{FF2B5EF4-FFF2-40B4-BE49-F238E27FC236}">
                      <a16:creationId xmlns:a16="http://schemas.microsoft.com/office/drawing/2014/main" id="{513D3143-B2C4-5271-B372-81CEFD4B035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3138907" y="6849507"/>
                  <a:ext cx="229824" cy="22982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3" name="Google Shape;236;p5">
                  <a:extLst>
                    <a:ext uri="{FF2B5EF4-FFF2-40B4-BE49-F238E27FC236}">
                      <a16:creationId xmlns:a16="http://schemas.microsoft.com/office/drawing/2014/main" id="{D90F024B-224A-64AA-DC50-3E4231A2C02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2875035" y="7004695"/>
                  <a:ext cx="228114" cy="22811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26" name="Google Shape;237;p5">
                <a:extLst>
                  <a:ext uri="{FF2B5EF4-FFF2-40B4-BE49-F238E27FC236}">
                    <a16:creationId xmlns:a16="http://schemas.microsoft.com/office/drawing/2014/main" id="{42C65B05-C274-83EC-9414-8C320DC0C037}"/>
                  </a:ext>
                </a:extLst>
              </p:cNvPr>
              <p:cNvGrpSpPr/>
              <p:nvPr/>
            </p:nvGrpSpPr>
            <p:grpSpPr>
              <a:xfrm>
                <a:off x="2876332" y="7308880"/>
                <a:ext cx="758866" cy="383303"/>
                <a:chOff x="2876332" y="7308880"/>
                <a:chExt cx="758866" cy="383303"/>
              </a:xfrm>
            </p:grpSpPr>
            <p:pic>
              <p:nvPicPr>
                <p:cNvPr id="28" name="Google Shape;238;p5">
                  <a:extLst>
                    <a:ext uri="{FF2B5EF4-FFF2-40B4-BE49-F238E27FC236}">
                      <a16:creationId xmlns:a16="http://schemas.microsoft.com/office/drawing/2014/main" id="{50346204-3775-0ECD-472F-DB4C69C425E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876332" y="7311129"/>
                  <a:ext cx="228115" cy="22811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9" name="Google Shape;239;p5">
                  <a:extLst>
                    <a:ext uri="{FF2B5EF4-FFF2-40B4-BE49-F238E27FC236}">
                      <a16:creationId xmlns:a16="http://schemas.microsoft.com/office/drawing/2014/main" id="{03175C65-8F20-A188-16C1-E214A88D11C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3141504" y="7462359"/>
                  <a:ext cx="229824" cy="22982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0" name="Google Shape;240;p5">
                  <a:extLst>
                    <a:ext uri="{FF2B5EF4-FFF2-40B4-BE49-F238E27FC236}">
                      <a16:creationId xmlns:a16="http://schemas.microsoft.com/office/drawing/2014/main" id="{EB35EAC8-43FC-3E2A-A65B-86F74790B306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407082" y="7308880"/>
                  <a:ext cx="228116" cy="22811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27" name="Google Shape;241;p5">
                <a:extLst>
                  <a:ext uri="{FF2B5EF4-FFF2-40B4-BE49-F238E27FC236}">
                    <a16:creationId xmlns:a16="http://schemas.microsoft.com/office/drawing/2014/main" id="{57384BEA-23AD-3972-BB9F-E02D4D5AC428}"/>
                  </a:ext>
                </a:extLst>
              </p:cNvPr>
              <p:cNvPicPr preferRelativeResize="0"/>
              <p:nvPr/>
            </p:nvPicPr>
            <p:blipFill rotWithShape="1">
              <a:blip r:embed="rId8">
                <a:alphaModFix/>
              </a:blip>
              <a:srcRect/>
              <a:stretch/>
            </p:blipFill>
            <p:spPr>
              <a:xfrm>
                <a:off x="3405787" y="7002450"/>
                <a:ext cx="228115" cy="22811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4" name="Grupo 33">
              <a:extLst>
                <a:ext uri="{FF2B5EF4-FFF2-40B4-BE49-F238E27FC236}">
                  <a16:creationId xmlns:a16="http://schemas.microsoft.com/office/drawing/2014/main" id="{DC3347DF-4930-C896-C919-0946E00387E8}"/>
                </a:ext>
              </a:extLst>
            </p:cNvPr>
            <p:cNvGrpSpPr/>
            <p:nvPr/>
          </p:nvGrpSpPr>
          <p:grpSpPr>
            <a:xfrm>
              <a:off x="18514876" y="4743942"/>
              <a:ext cx="3178448" cy="3128006"/>
              <a:chOff x="902709" y="5660291"/>
              <a:chExt cx="4702006" cy="5124401"/>
            </a:xfrm>
          </p:grpSpPr>
          <p:sp>
            <p:nvSpPr>
              <p:cNvPr id="35" name="Google Shape;228;p5">
                <a:extLst>
                  <a:ext uri="{FF2B5EF4-FFF2-40B4-BE49-F238E27FC236}">
                    <a16:creationId xmlns:a16="http://schemas.microsoft.com/office/drawing/2014/main" id="{5F26A47B-446A-8AE6-0BE7-72493D875AA4}"/>
                  </a:ext>
                </a:extLst>
              </p:cNvPr>
              <p:cNvSpPr/>
              <p:nvPr/>
            </p:nvSpPr>
            <p:spPr>
              <a:xfrm>
                <a:off x="3329510" y="6906648"/>
                <a:ext cx="2275205" cy="2435225"/>
              </a:xfrm>
              <a:custGeom>
                <a:avLst/>
                <a:gdLst/>
                <a:ahLst/>
                <a:cxnLst/>
                <a:rect l="l" t="t" r="r" b="b"/>
                <a:pathLst>
                  <a:path w="2275204" h="2435225" extrusionOk="0">
                    <a:moveTo>
                      <a:pt x="1845313" y="28"/>
                    </a:moveTo>
                    <a:lnTo>
                      <a:pt x="1797282" y="0"/>
                    </a:lnTo>
                    <a:lnTo>
                      <a:pt x="1749279" y="1230"/>
                    </a:lnTo>
                    <a:lnTo>
                      <a:pt x="1701331" y="3719"/>
                    </a:lnTo>
                    <a:lnTo>
                      <a:pt x="1653464" y="7464"/>
                    </a:lnTo>
                    <a:lnTo>
                      <a:pt x="1605705" y="12464"/>
                    </a:lnTo>
                    <a:lnTo>
                      <a:pt x="1558080" y="18716"/>
                    </a:lnTo>
                    <a:lnTo>
                      <a:pt x="1510618" y="26220"/>
                    </a:lnTo>
                    <a:lnTo>
                      <a:pt x="1463344" y="34973"/>
                    </a:lnTo>
                    <a:lnTo>
                      <a:pt x="1416286" y="44974"/>
                    </a:lnTo>
                    <a:lnTo>
                      <a:pt x="1369470" y="56222"/>
                    </a:lnTo>
                    <a:lnTo>
                      <a:pt x="1322922" y="68714"/>
                    </a:lnTo>
                    <a:lnTo>
                      <a:pt x="1276671" y="82450"/>
                    </a:lnTo>
                    <a:lnTo>
                      <a:pt x="1230742" y="97426"/>
                    </a:lnTo>
                    <a:lnTo>
                      <a:pt x="1185163" y="113643"/>
                    </a:lnTo>
                    <a:lnTo>
                      <a:pt x="1139961" y="131097"/>
                    </a:lnTo>
                    <a:lnTo>
                      <a:pt x="1095161" y="149788"/>
                    </a:lnTo>
                    <a:lnTo>
                      <a:pt x="1050791" y="169713"/>
                    </a:lnTo>
                    <a:lnTo>
                      <a:pt x="1006878" y="190872"/>
                    </a:lnTo>
                    <a:lnTo>
                      <a:pt x="963449" y="213262"/>
                    </a:lnTo>
                    <a:lnTo>
                      <a:pt x="920530" y="236882"/>
                    </a:lnTo>
                    <a:lnTo>
                      <a:pt x="878149" y="261730"/>
                    </a:lnTo>
                    <a:lnTo>
                      <a:pt x="836332" y="287805"/>
                    </a:lnTo>
                    <a:lnTo>
                      <a:pt x="795105" y="315104"/>
                    </a:lnTo>
                    <a:lnTo>
                      <a:pt x="754496" y="343627"/>
                    </a:lnTo>
                    <a:lnTo>
                      <a:pt x="714532" y="373371"/>
                    </a:lnTo>
                    <a:lnTo>
                      <a:pt x="675239" y="404335"/>
                    </a:lnTo>
                    <a:lnTo>
                      <a:pt x="636645" y="436517"/>
                    </a:lnTo>
                    <a:lnTo>
                      <a:pt x="598775" y="469916"/>
                    </a:lnTo>
                    <a:lnTo>
                      <a:pt x="561658" y="504529"/>
                    </a:lnTo>
                    <a:lnTo>
                      <a:pt x="525319" y="540356"/>
                    </a:lnTo>
                    <a:lnTo>
                      <a:pt x="489786" y="577395"/>
                    </a:lnTo>
                    <a:lnTo>
                      <a:pt x="455084" y="615643"/>
                    </a:lnTo>
                    <a:lnTo>
                      <a:pt x="421455" y="654852"/>
                    </a:lnTo>
                    <a:lnTo>
                      <a:pt x="389129" y="694736"/>
                    </a:lnTo>
                    <a:lnTo>
                      <a:pt x="358107" y="735267"/>
                    </a:lnTo>
                    <a:lnTo>
                      <a:pt x="328386" y="776419"/>
                    </a:lnTo>
                    <a:lnTo>
                      <a:pt x="299965" y="818166"/>
                    </a:lnTo>
                    <a:lnTo>
                      <a:pt x="272841" y="860479"/>
                    </a:lnTo>
                    <a:lnTo>
                      <a:pt x="247014" y="903333"/>
                    </a:lnTo>
                    <a:lnTo>
                      <a:pt x="222480" y="946701"/>
                    </a:lnTo>
                    <a:lnTo>
                      <a:pt x="199240" y="990556"/>
                    </a:lnTo>
                    <a:lnTo>
                      <a:pt x="177290" y="1034870"/>
                    </a:lnTo>
                    <a:lnTo>
                      <a:pt x="156630" y="1079618"/>
                    </a:lnTo>
                    <a:lnTo>
                      <a:pt x="137257" y="1124773"/>
                    </a:lnTo>
                    <a:lnTo>
                      <a:pt x="119170" y="1170307"/>
                    </a:lnTo>
                    <a:lnTo>
                      <a:pt x="102367" y="1216193"/>
                    </a:lnTo>
                    <a:lnTo>
                      <a:pt x="86846" y="1262406"/>
                    </a:lnTo>
                    <a:lnTo>
                      <a:pt x="72606" y="1308918"/>
                    </a:lnTo>
                    <a:lnTo>
                      <a:pt x="59645" y="1355702"/>
                    </a:lnTo>
                    <a:lnTo>
                      <a:pt x="47961" y="1402732"/>
                    </a:lnTo>
                    <a:lnTo>
                      <a:pt x="37553" y="1449980"/>
                    </a:lnTo>
                    <a:lnTo>
                      <a:pt x="28419" y="1497421"/>
                    </a:lnTo>
                    <a:lnTo>
                      <a:pt x="20556" y="1545026"/>
                    </a:lnTo>
                    <a:lnTo>
                      <a:pt x="13964" y="1592770"/>
                    </a:lnTo>
                    <a:lnTo>
                      <a:pt x="8641" y="1640625"/>
                    </a:lnTo>
                    <a:lnTo>
                      <a:pt x="4584" y="1688565"/>
                    </a:lnTo>
                    <a:lnTo>
                      <a:pt x="1793" y="1736562"/>
                    </a:lnTo>
                    <a:lnTo>
                      <a:pt x="265" y="1784591"/>
                    </a:lnTo>
                    <a:lnTo>
                      <a:pt x="0" y="1832624"/>
                    </a:lnTo>
                    <a:lnTo>
                      <a:pt x="994" y="1880634"/>
                    </a:lnTo>
                    <a:lnTo>
                      <a:pt x="3246" y="1928595"/>
                    </a:lnTo>
                    <a:lnTo>
                      <a:pt x="6755" y="1976479"/>
                    </a:lnTo>
                    <a:lnTo>
                      <a:pt x="11519" y="2024261"/>
                    </a:lnTo>
                    <a:lnTo>
                      <a:pt x="17537" y="2071912"/>
                    </a:lnTo>
                    <a:lnTo>
                      <a:pt x="24806" y="2119407"/>
                    </a:lnTo>
                    <a:lnTo>
                      <a:pt x="33324" y="2166719"/>
                    </a:lnTo>
                    <a:lnTo>
                      <a:pt x="43091" y="2213820"/>
                    </a:lnTo>
                    <a:lnTo>
                      <a:pt x="54104" y="2260684"/>
                    </a:lnTo>
                    <a:lnTo>
                      <a:pt x="66362" y="2307284"/>
                    </a:lnTo>
                    <a:lnTo>
                      <a:pt x="79862" y="2353593"/>
                    </a:lnTo>
                    <a:lnTo>
                      <a:pt x="94604" y="2399585"/>
                    </a:lnTo>
                    <a:lnTo>
                      <a:pt x="142076" y="2408476"/>
                    </a:lnTo>
                    <a:lnTo>
                      <a:pt x="189707" y="2416095"/>
                    </a:lnTo>
                    <a:lnTo>
                      <a:pt x="237472" y="2422443"/>
                    </a:lnTo>
                    <a:lnTo>
                      <a:pt x="285343" y="2427523"/>
                    </a:lnTo>
                    <a:lnTo>
                      <a:pt x="333294" y="2431336"/>
                    </a:lnTo>
                    <a:lnTo>
                      <a:pt x="381298" y="2433883"/>
                    </a:lnTo>
                    <a:lnTo>
                      <a:pt x="429328" y="2435167"/>
                    </a:lnTo>
                    <a:lnTo>
                      <a:pt x="477358" y="2435189"/>
                    </a:lnTo>
                    <a:lnTo>
                      <a:pt x="525359" y="2433951"/>
                    </a:lnTo>
                    <a:lnTo>
                      <a:pt x="573307" y="2431454"/>
                    </a:lnTo>
                    <a:lnTo>
                      <a:pt x="621173" y="2427700"/>
                    </a:lnTo>
                    <a:lnTo>
                      <a:pt x="668931" y="2422692"/>
                    </a:lnTo>
                    <a:lnTo>
                      <a:pt x="716554" y="2416430"/>
                    </a:lnTo>
                    <a:lnTo>
                      <a:pt x="764015" y="2408916"/>
                    </a:lnTo>
                    <a:lnTo>
                      <a:pt x="811288" y="2400153"/>
                    </a:lnTo>
                    <a:lnTo>
                      <a:pt x="858345" y="2390141"/>
                    </a:lnTo>
                    <a:lnTo>
                      <a:pt x="905160" y="2378883"/>
                    </a:lnTo>
                    <a:lnTo>
                      <a:pt x="951707" y="2366380"/>
                    </a:lnTo>
                    <a:lnTo>
                      <a:pt x="997957" y="2352634"/>
                    </a:lnTo>
                    <a:lnTo>
                      <a:pt x="1043885" y="2337646"/>
                    </a:lnTo>
                    <a:lnTo>
                      <a:pt x="1089463" y="2321419"/>
                    </a:lnTo>
                    <a:lnTo>
                      <a:pt x="1134665" y="2303954"/>
                    </a:lnTo>
                    <a:lnTo>
                      <a:pt x="1179463" y="2285253"/>
                    </a:lnTo>
                    <a:lnTo>
                      <a:pt x="1223832" y="2265317"/>
                    </a:lnTo>
                    <a:lnTo>
                      <a:pt x="1267744" y="2244149"/>
                    </a:lnTo>
                    <a:lnTo>
                      <a:pt x="1311173" y="2221749"/>
                    </a:lnTo>
                    <a:lnTo>
                      <a:pt x="1354090" y="2198120"/>
                    </a:lnTo>
                    <a:lnTo>
                      <a:pt x="1396471" y="2173263"/>
                    </a:lnTo>
                    <a:lnTo>
                      <a:pt x="1438288" y="2147180"/>
                    </a:lnTo>
                    <a:lnTo>
                      <a:pt x="1479513" y="2119873"/>
                    </a:lnTo>
                    <a:lnTo>
                      <a:pt x="1520121" y="2091344"/>
                    </a:lnTo>
                    <a:lnTo>
                      <a:pt x="1560085" y="2061593"/>
                    </a:lnTo>
                    <a:lnTo>
                      <a:pt x="1599376" y="2030624"/>
                    </a:lnTo>
                    <a:lnTo>
                      <a:pt x="1637970" y="1998437"/>
                    </a:lnTo>
                    <a:lnTo>
                      <a:pt x="1675839" y="1965034"/>
                    </a:lnTo>
                    <a:lnTo>
                      <a:pt x="1712956" y="1930418"/>
                    </a:lnTo>
                    <a:lnTo>
                      <a:pt x="1749294" y="1894589"/>
                    </a:lnTo>
                    <a:lnTo>
                      <a:pt x="1784826" y="1857549"/>
                    </a:lnTo>
                    <a:lnTo>
                      <a:pt x="1819527" y="1819301"/>
                    </a:lnTo>
                    <a:lnTo>
                      <a:pt x="1853148" y="1780104"/>
                    </a:lnTo>
                    <a:lnTo>
                      <a:pt x="1885466" y="1740232"/>
                    </a:lnTo>
                    <a:lnTo>
                      <a:pt x="1916481" y="1699713"/>
                    </a:lnTo>
                    <a:lnTo>
                      <a:pt x="1946196" y="1658572"/>
                    </a:lnTo>
                    <a:lnTo>
                      <a:pt x="1974613" y="1616838"/>
                    </a:lnTo>
                    <a:lnTo>
                      <a:pt x="2001732" y="1574535"/>
                    </a:lnTo>
                    <a:lnTo>
                      <a:pt x="2027556" y="1531693"/>
                    </a:lnTo>
                    <a:lnTo>
                      <a:pt x="2052087" y="1488336"/>
                    </a:lnTo>
                    <a:lnTo>
                      <a:pt x="2075325" y="1444492"/>
                    </a:lnTo>
                    <a:lnTo>
                      <a:pt x="2097273" y="1400188"/>
                    </a:lnTo>
                    <a:lnTo>
                      <a:pt x="2117933" y="1355451"/>
                    </a:lnTo>
                    <a:lnTo>
                      <a:pt x="2137305" y="1310307"/>
                    </a:lnTo>
                    <a:lnTo>
                      <a:pt x="2155393" y="1264783"/>
                    </a:lnTo>
                    <a:lnTo>
                      <a:pt x="2172197" y="1218906"/>
                    </a:lnTo>
                    <a:lnTo>
                      <a:pt x="2187719" y="1172703"/>
                    </a:lnTo>
                    <a:lnTo>
                      <a:pt x="2201960" y="1126200"/>
                    </a:lnTo>
                    <a:lnTo>
                      <a:pt x="2214923" y="1079425"/>
                    </a:lnTo>
                    <a:lnTo>
                      <a:pt x="2226610" y="1032404"/>
                    </a:lnTo>
                    <a:lnTo>
                      <a:pt x="2237021" y="985164"/>
                    </a:lnTo>
                    <a:lnTo>
                      <a:pt x="2246159" y="937731"/>
                    </a:lnTo>
                    <a:lnTo>
                      <a:pt x="2254025" y="890134"/>
                    </a:lnTo>
                    <a:lnTo>
                      <a:pt x="2260620" y="842397"/>
                    </a:lnTo>
                    <a:lnTo>
                      <a:pt x="2265948" y="794549"/>
                    </a:lnTo>
                    <a:lnTo>
                      <a:pt x="2270008" y="746616"/>
                    </a:lnTo>
                    <a:lnTo>
                      <a:pt x="2272804" y="698624"/>
                    </a:lnTo>
                    <a:lnTo>
                      <a:pt x="2274336" y="650601"/>
                    </a:lnTo>
                    <a:lnTo>
                      <a:pt x="2274606" y="602573"/>
                    </a:lnTo>
                    <a:lnTo>
                      <a:pt x="2273616" y="554568"/>
                    </a:lnTo>
                    <a:lnTo>
                      <a:pt x="2271368" y="506611"/>
                    </a:lnTo>
                    <a:lnTo>
                      <a:pt x="2267863" y="458730"/>
                    </a:lnTo>
                    <a:lnTo>
                      <a:pt x="2263104" y="410952"/>
                    </a:lnTo>
                    <a:lnTo>
                      <a:pt x="2257090" y="363303"/>
                    </a:lnTo>
                    <a:lnTo>
                      <a:pt x="2249826" y="315811"/>
                    </a:lnTo>
                    <a:lnTo>
                      <a:pt x="2241311" y="268501"/>
                    </a:lnTo>
                    <a:lnTo>
                      <a:pt x="2231548" y="221401"/>
                    </a:lnTo>
                    <a:lnTo>
                      <a:pt x="2220538" y="174538"/>
                    </a:lnTo>
                    <a:lnTo>
                      <a:pt x="2208284" y="127938"/>
                    </a:lnTo>
                    <a:lnTo>
                      <a:pt x="2194786" y="81628"/>
                    </a:lnTo>
                    <a:lnTo>
                      <a:pt x="2180047" y="35635"/>
                    </a:lnTo>
                    <a:lnTo>
                      <a:pt x="2132574" y="26743"/>
                    </a:lnTo>
                    <a:lnTo>
                      <a:pt x="2084941" y="19122"/>
                    </a:lnTo>
                    <a:lnTo>
                      <a:pt x="2037175" y="12771"/>
                    </a:lnTo>
                    <a:lnTo>
                      <a:pt x="1989302" y="7688"/>
                    </a:lnTo>
                    <a:lnTo>
                      <a:pt x="1941349" y="3871"/>
                    </a:lnTo>
                    <a:lnTo>
                      <a:pt x="1893344" y="1318"/>
                    </a:lnTo>
                    <a:lnTo>
                      <a:pt x="1845313" y="28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6" name="Google Shape;229;p5">
                <a:extLst>
                  <a:ext uri="{FF2B5EF4-FFF2-40B4-BE49-F238E27FC236}">
                    <a16:creationId xmlns:a16="http://schemas.microsoft.com/office/drawing/2014/main" id="{DC371FBF-6DFF-9212-B2A9-6A3A72ACD124}"/>
                  </a:ext>
                </a:extLst>
              </p:cNvPr>
              <p:cNvSpPr/>
              <p:nvPr/>
            </p:nvSpPr>
            <p:spPr>
              <a:xfrm>
                <a:off x="3296663" y="9556602"/>
                <a:ext cx="1228090" cy="1228090"/>
              </a:xfrm>
              <a:custGeom>
                <a:avLst/>
                <a:gdLst/>
                <a:ahLst/>
                <a:cxnLst/>
                <a:rect l="l" t="t" r="r" b="b"/>
                <a:pathLst>
                  <a:path w="1228089" h="1228090" extrusionOk="0">
                    <a:moveTo>
                      <a:pt x="634985" y="0"/>
                    </a:moveTo>
                    <a:lnTo>
                      <a:pt x="589882" y="145"/>
                    </a:lnTo>
                    <a:lnTo>
                      <a:pt x="545027" y="3579"/>
                    </a:lnTo>
                    <a:lnTo>
                      <a:pt x="500609" y="10260"/>
                    </a:lnTo>
                    <a:lnTo>
                      <a:pt x="456815" y="20146"/>
                    </a:lnTo>
                    <a:lnTo>
                      <a:pt x="413834" y="33193"/>
                    </a:lnTo>
                    <a:lnTo>
                      <a:pt x="371854" y="49360"/>
                    </a:lnTo>
                    <a:lnTo>
                      <a:pt x="331063" y="68604"/>
                    </a:lnTo>
                    <a:lnTo>
                      <a:pt x="291651" y="90881"/>
                    </a:lnTo>
                    <a:lnTo>
                      <a:pt x="253804" y="116151"/>
                    </a:lnTo>
                    <a:lnTo>
                      <a:pt x="217712" y="144369"/>
                    </a:lnTo>
                    <a:lnTo>
                      <a:pt x="183563" y="175495"/>
                    </a:lnTo>
                    <a:lnTo>
                      <a:pt x="151545" y="209484"/>
                    </a:lnTo>
                    <a:lnTo>
                      <a:pt x="121846" y="246295"/>
                    </a:lnTo>
                    <a:lnTo>
                      <a:pt x="94655" y="285886"/>
                    </a:lnTo>
                    <a:lnTo>
                      <a:pt x="70584" y="327449"/>
                    </a:lnTo>
                    <a:lnTo>
                      <a:pt x="50101" y="370084"/>
                    </a:lnTo>
                    <a:lnTo>
                      <a:pt x="33161" y="413601"/>
                    </a:lnTo>
                    <a:lnTo>
                      <a:pt x="19724" y="457811"/>
                    </a:lnTo>
                    <a:lnTo>
                      <a:pt x="9747" y="502528"/>
                    </a:lnTo>
                    <a:lnTo>
                      <a:pt x="3186" y="547562"/>
                    </a:lnTo>
                    <a:lnTo>
                      <a:pt x="0" y="592725"/>
                    </a:lnTo>
                    <a:lnTo>
                      <a:pt x="145" y="637828"/>
                    </a:lnTo>
                    <a:lnTo>
                      <a:pt x="3580" y="682684"/>
                    </a:lnTo>
                    <a:lnTo>
                      <a:pt x="10261" y="727104"/>
                    </a:lnTo>
                    <a:lnTo>
                      <a:pt x="20147" y="770899"/>
                    </a:lnTo>
                    <a:lnTo>
                      <a:pt x="33194" y="813882"/>
                    </a:lnTo>
                    <a:lnTo>
                      <a:pt x="49361" y="855864"/>
                    </a:lnTo>
                    <a:lnTo>
                      <a:pt x="68603" y="896656"/>
                    </a:lnTo>
                    <a:lnTo>
                      <a:pt x="90880" y="936070"/>
                    </a:lnTo>
                    <a:lnTo>
                      <a:pt x="116149" y="973918"/>
                    </a:lnTo>
                    <a:lnTo>
                      <a:pt x="144366" y="1010012"/>
                    </a:lnTo>
                    <a:lnTo>
                      <a:pt x="175490" y="1044163"/>
                    </a:lnTo>
                    <a:lnTo>
                      <a:pt x="209478" y="1076183"/>
                    </a:lnTo>
                    <a:lnTo>
                      <a:pt x="246287" y="1105883"/>
                    </a:lnTo>
                    <a:lnTo>
                      <a:pt x="285874" y="1133075"/>
                    </a:lnTo>
                    <a:lnTo>
                      <a:pt x="327438" y="1157142"/>
                    </a:lnTo>
                    <a:lnTo>
                      <a:pt x="370072" y="1177623"/>
                    </a:lnTo>
                    <a:lnTo>
                      <a:pt x="413589" y="1194559"/>
                    </a:lnTo>
                    <a:lnTo>
                      <a:pt x="457800" y="1207994"/>
                    </a:lnTo>
                    <a:lnTo>
                      <a:pt x="502517" y="1217970"/>
                    </a:lnTo>
                    <a:lnTo>
                      <a:pt x="547551" y="1224529"/>
                    </a:lnTo>
                    <a:lnTo>
                      <a:pt x="592713" y="1227715"/>
                    </a:lnTo>
                    <a:lnTo>
                      <a:pt x="637817" y="1227568"/>
                    </a:lnTo>
                    <a:lnTo>
                      <a:pt x="682673" y="1224133"/>
                    </a:lnTo>
                    <a:lnTo>
                      <a:pt x="727093" y="1217451"/>
                    </a:lnTo>
                    <a:lnTo>
                      <a:pt x="770888" y="1207565"/>
                    </a:lnTo>
                    <a:lnTo>
                      <a:pt x="813871" y="1194518"/>
                    </a:lnTo>
                    <a:lnTo>
                      <a:pt x="855852" y="1178351"/>
                    </a:lnTo>
                    <a:lnTo>
                      <a:pt x="896645" y="1159108"/>
                    </a:lnTo>
                    <a:lnTo>
                      <a:pt x="936059" y="1136830"/>
                    </a:lnTo>
                    <a:lnTo>
                      <a:pt x="973907" y="1111561"/>
                    </a:lnTo>
                    <a:lnTo>
                      <a:pt x="1010001" y="1083342"/>
                    </a:lnTo>
                    <a:lnTo>
                      <a:pt x="1044152" y="1052217"/>
                    </a:lnTo>
                    <a:lnTo>
                      <a:pt x="1076172" y="1018228"/>
                    </a:lnTo>
                    <a:lnTo>
                      <a:pt x="1105872" y="981417"/>
                    </a:lnTo>
                    <a:lnTo>
                      <a:pt x="1133064" y="941827"/>
                    </a:lnTo>
                    <a:lnTo>
                      <a:pt x="1157131" y="900266"/>
                    </a:lnTo>
                    <a:lnTo>
                      <a:pt x="1177612" y="857634"/>
                    </a:lnTo>
                    <a:lnTo>
                      <a:pt x="1194548" y="814119"/>
                    </a:lnTo>
                    <a:lnTo>
                      <a:pt x="1207983" y="769910"/>
                    </a:lnTo>
                    <a:lnTo>
                      <a:pt x="1217959" y="725195"/>
                    </a:lnTo>
                    <a:lnTo>
                      <a:pt x="1224518" y="680163"/>
                    </a:lnTo>
                    <a:lnTo>
                      <a:pt x="1227704" y="635001"/>
                    </a:lnTo>
                    <a:lnTo>
                      <a:pt x="1227558" y="589899"/>
                    </a:lnTo>
                    <a:lnTo>
                      <a:pt x="1224123" y="545044"/>
                    </a:lnTo>
                    <a:lnTo>
                      <a:pt x="1217441" y="500625"/>
                    </a:lnTo>
                    <a:lnTo>
                      <a:pt x="1207555" y="456831"/>
                    </a:lnTo>
                    <a:lnTo>
                      <a:pt x="1194508" y="413848"/>
                    </a:lnTo>
                    <a:lnTo>
                      <a:pt x="1178342" y="371867"/>
                    </a:lnTo>
                    <a:lnTo>
                      <a:pt x="1159099" y="331076"/>
                    </a:lnTo>
                    <a:lnTo>
                      <a:pt x="1136822" y="291662"/>
                    </a:lnTo>
                    <a:lnTo>
                      <a:pt x="1111554" y="253814"/>
                    </a:lnTo>
                    <a:lnTo>
                      <a:pt x="1083336" y="217720"/>
                    </a:lnTo>
                    <a:lnTo>
                      <a:pt x="1052212" y="183569"/>
                    </a:lnTo>
                    <a:lnTo>
                      <a:pt x="1018224" y="151550"/>
                    </a:lnTo>
                    <a:lnTo>
                      <a:pt x="981414" y="121849"/>
                    </a:lnTo>
                    <a:lnTo>
                      <a:pt x="941825" y="94657"/>
                    </a:lnTo>
                    <a:lnTo>
                      <a:pt x="900260" y="70586"/>
                    </a:lnTo>
                    <a:lnTo>
                      <a:pt x="857625" y="50102"/>
                    </a:lnTo>
                    <a:lnTo>
                      <a:pt x="814108" y="33163"/>
                    </a:lnTo>
                    <a:lnTo>
                      <a:pt x="769897" y="19725"/>
                    </a:lnTo>
                    <a:lnTo>
                      <a:pt x="725180" y="9747"/>
                    </a:lnTo>
                    <a:lnTo>
                      <a:pt x="680147" y="3186"/>
                    </a:lnTo>
                    <a:lnTo>
                      <a:pt x="634985" y="0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230;p5">
                <a:extLst>
                  <a:ext uri="{FF2B5EF4-FFF2-40B4-BE49-F238E27FC236}">
                    <a16:creationId xmlns:a16="http://schemas.microsoft.com/office/drawing/2014/main" id="{2B1505F9-7F12-5A86-03EB-63E3CC9509CC}"/>
                  </a:ext>
                </a:extLst>
              </p:cNvPr>
              <p:cNvSpPr/>
              <p:nvPr/>
            </p:nvSpPr>
            <p:spPr>
              <a:xfrm>
                <a:off x="3296808" y="5660291"/>
                <a:ext cx="1227455" cy="1227455"/>
              </a:xfrm>
              <a:custGeom>
                <a:avLst/>
                <a:gdLst/>
                <a:ahLst/>
                <a:cxnLst/>
                <a:rect l="l" t="t" r="r" b="b"/>
                <a:pathLst>
                  <a:path w="1227454" h="1227454" extrusionOk="0">
                    <a:moveTo>
                      <a:pt x="638126" y="62"/>
                    </a:moveTo>
                    <a:lnTo>
                      <a:pt x="590096" y="0"/>
                    </a:lnTo>
                    <a:lnTo>
                      <a:pt x="542933" y="3578"/>
                    </a:lnTo>
                    <a:lnTo>
                      <a:pt x="496778" y="10667"/>
                    </a:lnTo>
                    <a:lnTo>
                      <a:pt x="451773" y="21136"/>
                    </a:lnTo>
                    <a:lnTo>
                      <a:pt x="408059" y="34854"/>
                    </a:lnTo>
                    <a:lnTo>
                      <a:pt x="365779" y="51689"/>
                    </a:lnTo>
                    <a:lnTo>
                      <a:pt x="325075" y="71511"/>
                    </a:lnTo>
                    <a:lnTo>
                      <a:pt x="286087" y="94188"/>
                    </a:lnTo>
                    <a:lnTo>
                      <a:pt x="248959" y="119590"/>
                    </a:lnTo>
                    <a:lnTo>
                      <a:pt x="213832" y="147586"/>
                    </a:lnTo>
                    <a:lnTo>
                      <a:pt x="180847" y="178044"/>
                    </a:lnTo>
                    <a:lnTo>
                      <a:pt x="150147" y="210835"/>
                    </a:lnTo>
                    <a:lnTo>
                      <a:pt x="121874" y="245826"/>
                    </a:lnTo>
                    <a:lnTo>
                      <a:pt x="96169" y="282887"/>
                    </a:lnTo>
                    <a:lnTo>
                      <a:pt x="73174" y="321886"/>
                    </a:lnTo>
                    <a:lnTo>
                      <a:pt x="53031" y="362694"/>
                    </a:lnTo>
                    <a:lnTo>
                      <a:pt x="35882" y="405178"/>
                    </a:lnTo>
                    <a:lnTo>
                      <a:pt x="21869" y="449209"/>
                    </a:lnTo>
                    <a:lnTo>
                      <a:pt x="11133" y="494654"/>
                    </a:lnTo>
                    <a:lnTo>
                      <a:pt x="3816" y="541383"/>
                    </a:lnTo>
                    <a:lnTo>
                      <a:pt x="61" y="589265"/>
                    </a:lnTo>
                    <a:lnTo>
                      <a:pt x="0" y="637295"/>
                    </a:lnTo>
                    <a:lnTo>
                      <a:pt x="3579" y="684458"/>
                    </a:lnTo>
                    <a:lnTo>
                      <a:pt x="10669" y="730613"/>
                    </a:lnTo>
                    <a:lnTo>
                      <a:pt x="21138" y="775618"/>
                    </a:lnTo>
                    <a:lnTo>
                      <a:pt x="34856" y="819332"/>
                    </a:lnTo>
                    <a:lnTo>
                      <a:pt x="51691" y="861612"/>
                    </a:lnTo>
                    <a:lnTo>
                      <a:pt x="71513" y="902316"/>
                    </a:lnTo>
                    <a:lnTo>
                      <a:pt x="94190" y="941304"/>
                    </a:lnTo>
                    <a:lnTo>
                      <a:pt x="119592" y="978432"/>
                    </a:lnTo>
                    <a:lnTo>
                      <a:pt x="147588" y="1013559"/>
                    </a:lnTo>
                    <a:lnTo>
                      <a:pt x="178046" y="1046544"/>
                    </a:lnTo>
                    <a:lnTo>
                      <a:pt x="210836" y="1077244"/>
                    </a:lnTo>
                    <a:lnTo>
                      <a:pt x="245826" y="1105517"/>
                    </a:lnTo>
                    <a:lnTo>
                      <a:pt x="282887" y="1131222"/>
                    </a:lnTo>
                    <a:lnTo>
                      <a:pt x="321886" y="1154217"/>
                    </a:lnTo>
                    <a:lnTo>
                      <a:pt x="362693" y="1174360"/>
                    </a:lnTo>
                    <a:lnTo>
                      <a:pt x="405177" y="1191510"/>
                    </a:lnTo>
                    <a:lnTo>
                      <a:pt x="449207" y="1205523"/>
                    </a:lnTo>
                    <a:lnTo>
                      <a:pt x="494652" y="1216259"/>
                    </a:lnTo>
                    <a:lnTo>
                      <a:pt x="541381" y="1223575"/>
                    </a:lnTo>
                    <a:lnTo>
                      <a:pt x="589263" y="1227331"/>
                    </a:lnTo>
                    <a:lnTo>
                      <a:pt x="637294" y="1227394"/>
                    </a:lnTo>
                    <a:lnTo>
                      <a:pt x="684458" y="1223815"/>
                    </a:lnTo>
                    <a:lnTo>
                      <a:pt x="730615" y="1216726"/>
                    </a:lnTo>
                    <a:lnTo>
                      <a:pt x="775621" y="1206257"/>
                    </a:lnTo>
                    <a:lnTo>
                      <a:pt x="819336" y="1192539"/>
                    </a:lnTo>
                    <a:lnTo>
                      <a:pt x="861618" y="1175704"/>
                    </a:lnTo>
                    <a:lnTo>
                      <a:pt x="902324" y="1155882"/>
                    </a:lnTo>
                    <a:lnTo>
                      <a:pt x="941312" y="1133205"/>
                    </a:lnTo>
                    <a:lnTo>
                      <a:pt x="978442" y="1107803"/>
                    </a:lnTo>
                    <a:lnTo>
                      <a:pt x="1013570" y="1079807"/>
                    </a:lnTo>
                    <a:lnTo>
                      <a:pt x="1046556" y="1049349"/>
                    </a:lnTo>
                    <a:lnTo>
                      <a:pt x="1077257" y="1016558"/>
                    </a:lnTo>
                    <a:lnTo>
                      <a:pt x="1105531" y="981567"/>
                    </a:lnTo>
                    <a:lnTo>
                      <a:pt x="1131237" y="944506"/>
                    </a:lnTo>
                    <a:lnTo>
                      <a:pt x="1154233" y="905507"/>
                    </a:lnTo>
                    <a:lnTo>
                      <a:pt x="1174377" y="864699"/>
                    </a:lnTo>
                    <a:lnTo>
                      <a:pt x="1191526" y="822215"/>
                    </a:lnTo>
                    <a:lnTo>
                      <a:pt x="1205540" y="778184"/>
                    </a:lnTo>
                    <a:lnTo>
                      <a:pt x="1216276" y="732739"/>
                    </a:lnTo>
                    <a:lnTo>
                      <a:pt x="1223593" y="686010"/>
                    </a:lnTo>
                    <a:lnTo>
                      <a:pt x="1227348" y="638128"/>
                    </a:lnTo>
                    <a:lnTo>
                      <a:pt x="1227413" y="590098"/>
                    </a:lnTo>
                    <a:lnTo>
                      <a:pt x="1223835" y="542935"/>
                    </a:lnTo>
                    <a:lnTo>
                      <a:pt x="1216746" y="496780"/>
                    </a:lnTo>
                    <a:lnTo>
                      <a:pt x="1206277" y="451775"/>
                    </a:lnTo>
                    <a:lnTo>
                      <a:pt x="1192559" y="408061"/>
                    </a:lnTo>
                    <a:lnTo>
                      <a:pt x="1175723" y="365781"/>
                    </a:lnTo>
                    <a:lnTo>
                      <a:pt x="1155900" y="325077"/>
                    </a:lnTo>
                    <a:lnTo>
                      <a:pt x="1133221" y="286089"/>
                    </a:lnTo>
                    <a:lnTo>
                      <a:pt x="1107818" y="248961"/>
                    </a:lnTo>
                    <a:lnTo>
                      <a:pt x="1079820" y="213834"/>
                    </a:lnTo>
                    <a:lnTo>
                      <a:pt x="1049360" y="180849"/>
                    </a:lnTo>
                    <a:lnTo>
                      <a:pt x="1016568" y="150149"/>
                    </a:lnTo>
                    <a:lnTo>
                      <a:pt x="981575" y="121876"/>
                    </a:lnTo>
                    <a:lnTo>
                      <a:pt x="944512" y="96171"/>
                    </a:lnTo>
                    <a:lnTo>
                      <a:pt x="905511" y="73176"/>
                    </a:lnTo>
                    <a:lnTo>
                      <a:pt x="864702" y="53033"/>
                    </a:lnTo>
                    <a:lnTo>
                      <a:pt x="822216" y="35883"/>
                    </a:lnTo>
                    <a:lnTo>
                      <a:pt x="778184" y="21870"/>
                    </a:lnTo>
                    <a:lnTo>
                      <a:pt x="732738" y="11134"/>
                    </a:lnTo>
                    <a:lnTo>
                      <a:pt x="686008" y="3818"/>
                    </a:lnTo>
                    <a:lnTo>
                      <a:pt x="638126" y="62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231;p5">
                <a:extLst>
                  <a:ext uri="{FF2B5EF4-FFF2-40B4-BE49-F238E27FC236}">
                    <a16:creationId xmlns:a16="http://schemas.microsoft.com/office/drawing/2014/main" id="{63CF5FDA-809B-E6C2-F981-06F38CE61D4B}"/>
                  </a:ext>
                </a:extLst>
              </p:cNvPr>
              <p:cNvSpPr/>
              <p:nvPr/>
            </p:nvSpPr>
            <p:spPr>
              <a:xfrm>
                <a:off x="902709" y="6906648"/>
                <a:ext cx="2275205" cy="2435225"/>
              </a:xfrm>
              <a:custGeom>
                <a:avLst/>
                <a:gdLst/>
                <a:ahLst/>
                <a:cxnLst/>
                <a:rect l="l" t="t" r="r" b="b"/>
                <a:pathLst>
                  <a:path w="2275205" h="2435225" extrusionOk="0">
                    <a:moveTo>
                      <a:pt x="477324" y="0"/>
                    </a:moveTo>
                    <a:lnTo>
                      <a:pt x="429293" y="28"/>
                    </a:lnTo>
                    <a:lnTo>
                      <a:pt x="381262" y="1318"/>
                    </a:lnTo>
                    <a:lnTo>
                      <a:pt x="333257" y="3871"/>
                    </a:lnTo>
                    <a:lnTo>
                      <a:pt x="285304" y="7688"/>
                    </a:lnTo>
                    <a:lnTo>
                      <a:pt x="237431" y="12771"/>
                    </a:lnTo>
                    <a:lnTo>
                      <a:pt x="189665" y="19122"/>
                    </a:lnTo>
                    <a:lnTo>
                      <a:pt x="142032" y="26743"/>
                    </a:lnTo>
                    <a:lnTo>
                      <a:pt x="94559" y="35635"/>
                    </a:lnTo>
                    <a:lnTo>
                      <a:pt x="79820" y="81628"/>
                    </a:lnTo>
                    <a:lnTo>
                      <a:pt x="66322" y="127938"/>
                    </a:lnTo>
                    <a:lnTo>
                      <a:pt x="54067" y="174538"/>
                    </a:lnTo>
                    <a:lnTo>
                      <a:pt x="43058" y="221401"/>
                    </a:lnTo>
                    <a:lnTo>
                      <a:pt x="33295" y="268501"/>
                    </a:lnTo>
                    <a:lnTo>
                      <a:pt x="24780" y="315811"/>
                    </a:lnTo>
                    <a:lnTo>
                      <a:pt x="17515" y="363303"/>
                    </a:lnTo>
                    <a:lnTo>
                      <a:pt x="11502" y="410952"/>
                    </a:lnTo>
                    <a:lnTo>
                      <a:pt x="6742" y="458730"/>
                    </a:lnTo>
                    <a:lnTo>
                      <a:pt x="3237" y="506611"/>
                    </a:lnTo>
                    <a:lnTo>
                      <a:pt x="989" y="554568"/>
                    </a:lnTo>
                    <a:lnTo>
                      <a:pt x="0" y="602573"/>
                    </a:lnTo>
                    <a:lnTo>
                      <a:pt x="270" y="650601"/>
                    </a:lnTo>
                    <a:lnTo>
                      <a:pt x="1802" y="698624"/>
                    </a:lnTo>
                    <a:lnTo>
                      <a:pt x="4597" y="746616"/>
                    </a:lnTo>
                    <a:lnTo>
                      <a:pt x="8658" y="794549"/>
                    </a:lnTo>
                    <a:lnTo>
                      <a:pt x="13985" y="842397"/>
                    </a:lnTo>
                    <a:lnTo>
                      <a:pt x="20581" y="890134"/>
                    </a:lnTo>
                    <a:lnTo>
                      <a:pt x="28447" y="937731"/>
                    </a:lnTo>
                    <a:lnTo>
                      <a:pt x="37584" y="985164"/>
                    </a:lnTo>
                    <a:lnTo>
                      <a:pt x="47996" y="1032404"/>
                    </a:lnTo>
                    <a:lnTo>
                      <a:pt x="59682" y="1079425"/>
                    </a:lnTo>
                    <a:lnTo>
                      <a:pt x="72645" y="1126200"/>
                    </a:lnTo>
                    <a:lnTo>
                      <a:pt x="86887" y="1172703"/>
                    </a:lnTo>
                    <a:lnTo>
                      <a:pt x="102409" y="1218906"/>
                    </a:lnTo>
                    <a:lnTo>
                      <a:pt x="119213" y="1264783"/>
                    </a:lnTo>
                    <a:lnTo>
                      <a:pt x="137300" y="1310307"/>
                    </a:lnTo>
                    <a:lnTo>
                      <a:pt x="156673" y="1355451"/>
                    </a:lnTo>
                    <a:lnTo>
                      <a:pt x="177332" y="1400188"/>
                    </a:lnTo>
                    <a:lnTo>
                      <a:pt x="199281" y="1444492"/>
                    </a:lnTo>
                    <a:lnTo>
                      <a:pt x="222519" y="1488336"/>
                    </a:lnTo>
                    <a:lnTo>
                      <a:pt x="247050" y="1531693"/>
                    </a:lnTo>
                    <a:lnTo>
                      <a:pt x="272874" y="1574535"/>
                    </a:lnTo>
                    <a:lnTo>
                      <a:pt x="299993" y="1616838"/>
                    </a:lnTo>
                    <a:lnTo>
                      <a:pt x="328409" y="1658572"/>
                    </a:lnTo>
                    <a:lnTo>
                      <a:pt x="358125" y="1699713"/>
                    </a:lnTo>
                    <a:lnTo>
                      <a:pt x="389140" y="1740232"/>
                    </a:lnTo>
                    <a:lnTo>
                      <a:pt x="421458" y="1780104"/>
                    </a:lnTo>
                    <a:lnTo>
                      <a:pt x="455079" y="1819301"/>
                    </a:lnTo>
                    <a:lnTo>
                      <a:pt x="489779" y="1857549"/>
                    </a:lnTo>
                    <a:lnTo>
                      <a:pt x="525312" y="1894589"/>
                    </a:lnTo>
                    <a:lnTo>
                      <a:pt x="561650" y="1930418"/>
                    </a:lnTo>
                    <a:lnTo>
                      <a:pt x="598767" y="1965034"/>
                    </a:lnTo>
                    <a:lnTo>
                      <a:pt x="636635" y="1998437"/>
                    </a:lnTo>
                    <a:lnTo>
                      <a:pt x="675229" y="2030624"/>
                    </a:lnTo>
                    <a:lnTo>
                      <a:pt x="714521" y="2061593"/>
                    </a:lnTo>
                    <a:lnTo>
                      <a:pt x="754484" y="2091344"/>
                    </a:lnTo>
                    <a:lnTo>
                      <a:pt x="795092" y="2119873"/>
                    </a:lnTo>
                    <a:lnTo>
                      <a:pt x="836318" y="2147180"/>
                    </a:lnTo>
                    <a:lnTo>
                      <a:pt x="878135" y="2173263"/>
                    </a:lnTo>
                    <a:lnTo>
                      <a:pt x="920515" y="2198120"/>
                    </a:lnTo>
                    <a:lnTo>
                      <a:pt x="963433" y="2221749"/>
                    </a:lnTo>
                    <a:lnTo>
                      <a:pt x="1006861" y="2244149"/>
                    </a:lnTo>
                    <a:lnTo>
                      <a:pt x="1050773" y="2265317"/>
                    </a:lnTo>
                    <a:lnTo>
                      <a:pt x="1095142" y="2285253"/>
                    </a:lnTo>
                    <a:lnTo>
                      <a:pt x="1139941" y="2303954"/>
                    </a:lnTo>
                    <a:lnTo>
                      <a:pt x="1185143" y="2321419"/>
                    </a:lnTo>
                    <a:lnTo>
                      <a:pt x="1230721" y="2337646"/>
                    </a:lnTo>
                    <a:lnTo>
                      <a:pt x="1276649" y="2352634"/>
                    </a:lnTo>
                    <a:lnTo>
                      <a:pt x="1322899" y="2366380"/>
                    </a:lnTo>
                    <a:lnTo>
                      <a:pt x="1369445" y="2378883"/>
                    </a:lnTo>
                    <a:lnTo>
                      <a:pt x="1416260" y="2390141"/>
                    </a:lnTo>
                    <a:lnTo>
                      <a:pt x="1463318" y="2400153"/>
                    </a:lnTo>
                    <a:lnTo>
                      <a:pt x="1510591" y="2408916"/>
                    </a:lnTo>
                    <a:lnTo>
                      <a:pt x="1558052" y="2416430"/>
                    </a:lnTo>
                    <a:lnTo>
                      <a:pt x="1605675" y="2422692"/>
                    </a:lnTo>
                    <a:lnTo>
                      <a:pt x="1653433" y="2427700"/>
                    </a:lnTo>
                    <a:lnTo>
                      <a:pt x="1701299" y="2431454"/>
                    </a:lnTo>
                    <a:lnTo>
                      <a:pt x="1749246" y="2433951"/>
                    </a:lnTo>
                    <a:lnTo>
                      <a:pt x="1797248" y="2435189"/>
                    </a:lnTo>
                    <a:lnTo>
                      <a:pt x="1845277" y="2435167"/>
                    </a:lnTo>
                    <a:lnTo>
                      <a:pt x="1893307" y="2433883"/>
                    </a:lnTo>
                    <a:lnTo>
                      <a:pt x="1941311" y="2431336"/>
                    </a:lnTo>
                    <a:lnTo>
                      <a:pt x="1989262" y="2427523"/>
                    </a:lnTo>
                    <a:lnTo>
                      <a:pt x="2037134" y="2422443"/>
                    </a:lnTo>
                    <a:lnTo>
                      <a:pt x="2084898" y="2416095"/>
                    </a:lnTo>
                    <a:lnTo>
                      <a:pt x="2132530" y="2408476"/>
                    </a:lnTo>
                    <a:lnTo>
                      <a:pt x="2180001" y="2399585"/>
                    </a:lnTo>
                    <a:lnTo>
                      <a:pt x="2194743" y="2353593"/>
                    </a:lnTo>
                    <a:lnTo>
                      <a:pt x="2208244" y="2307284"/>
                    </a:lnTo>
                    <a:lnTo>
                      <a:pt x="2220502" y="2260684"/>
                    </a:lnTo>
                    <a:lnTo>
                      <a:pt x="2231515" y="2213820"/>
                    </a:lnTo>
                    <a:lnTo>
                      <a:pt x="2241281" y="2166719"/>
                    </a:lnTo>
                    <a:lnTo>
                      <a:pt x="2249800" y="2119407"/>
                    </a:lnTo>
                    <a:lnTo>
                      <a:pt x="2257069" y="2071912"/>
                    </a:lnTo>
                    <a:lnTo>
                      <a:pt x="2263086" y="2024261"/>
                    </a:lnTo>
                    <a:lnTo>
                      <a:pt x="2267850" y="1976479"/>
                    </a:lnTo>
                    <a:lnTo>
                      <a:pt x="2271359" y="1928595"/>
                    </a:lnTo>
                    <a:lnTo>
                      <a:pt x="2273612" y="1880634"/>
                    </a:lnTo>
                    <a:lnTo>
                      <a:pt x="2274606" y="1832624"/>
                    </a:lnTo>
                    <a:lnTo>
                      <a:pt x="2274340" y="1784591"/>
                    </a:lnTo>
                    <a:lnTo>
                      <a:pt x="2272812" y="1736562"/>
                    </a:lnTo>
                    <a:lnTo>
                      <a:pt x="2270021" y="1688565"/>
                    </a:lnTo>
                    <a:lnTo>
                      <a:pt x="2265965" y="1640625"/>
                    </a:lnTo>
                    <a:lnTo>
                      <a:pt x="2260641" y="1592770"/>
                    </a:lnTo>
                    <a:lnTo>
                      <a:pt x="2254049" y="1545026"/>
                    </a:lnTo>
                    <a:lnTo>
                      <a:pt x="2246187" y="1497421"/>
                    </a:lnTo>
                    <a:lnTo>
                      <a:pt x="2237052" y="1449980"/>
                    </a:lnTo>
                    <a:lnTo>
                      <a:pt x="2226644" y="1402732"/>
                    </a:lnTo>
                    <a:lnTo>
                      <a:pt x="2214960" y="1355702"/>
                    </a:lnTo>
                    <a:lnTo>
                      <a:pt x="2201999" y="1308918"/>
                    </a:lnTo>
                    <a:lnTo>
                      <a:pt x="2187759" y="1262406"/>
                    </a:lnTo>
                    <a:lnTo>
                      <a:pt x="2172239" y="1216193"/>
                    </a:lnTo>
                    <a:lnTo>
                      <a:pt x="2155436" y="1170307"/>
                    </a:lnTo>
                    <a:lnTo>
                      <a:pt x="2137349" y="1124773"/>
                    </a:lnTo>
                    <a:lnTo>
                      <a:pt x="2117976" y="1079618"/>
                    </a:lnTo>
                    <a:lnTo>
                      <a:pt x="2097315" y="1034870"/>
                    </a:lnTo>
                    <a:lnTo>
                      <a:pt x="2075366" y="990556"/>
                    </a:lnTo>
                    <a:lnTo>
                      <a:pt x="2052125" y="946701"/>
                    </a:lnTo>
                    <a:lnTo>
                      <a:pt x="2027592" y="903333"/>
                    </a:lnTo>
                    <a:lnTo>
                      <a:pt x="2001765" y="860479"/>
                    </a:lnTo>
                    <a:lnTo>
                      <a:pt x="1974641" y="818166"/>
                    </a:lnTo>
                    <a:lnTo>
                      <a:pt x="1946219" y="776419"/>
                    </a:lnTo>
                    <a:lnTo>
                      <a:pt x="1916498" y="735267"/>
                    </a:lnTo>
                    <a:lnTo>
                      <a:pt x="1885476" y="694736"/>
                    </a:lnTo>
                    <a:lnTo>
                      <a:pt x="1853151" y="654852"/>
                    </a:lnTo>
                    <a:lnTo>
                      <a:pt x="1819521" y="615643"/>
                    </a:lnTo>
                    <a:lnTo>
                      <a:pt x="1784820" y="577395"/>
                    </a:lnTo>
                    <a:lnTo>
                      <a:pt x="1749287" y="540356"/>
                    </a:lnTo>
                    <a:lnTo>
                      <a:pt x="1712948" y="504529"/>
                    </a:lnTo>
                    <a:lnTo>
                      <a:pt x="1675830" y="469916"/>
                    </a:lnTo>
                    <a:lnTo>
                      <a:pt x="1637961" y="436517"/>
                    </a:lnTo>
                    <a:lnTo>
                      <a:pt x="1599366" y="404335"/>
                    </a:lnTo>
                    <a:lnTo>
                      <a:pt x="1560073" y="373371"/>
                    </a:lnTo>
                    <a:lnTo>
                      <a:pt x="1520109" y="343627"/>
                    </a:lnTo>
                    <a:lnTo>
                      <a:pt x="1479501" y="315104"/>
                    </a:lnTo>
                    <a:lnTo>
                      <a:pt x="1438274" y="287805"/>
                    </a:lnTo>
                    <a:lnTo>
                      <a:pt x="1396457" y="261730"/>
                    </a:lnTo>
                    <a:lnTo>
                      <a:pt x="1354075" y="236882"/>
                    </a:lnTo>
                    <a:lnTo>
                      <a:pt x="1311156" y="213262"/>
                    </a:lnTo>
                    <a:lnTo>
                      <a:pt x="1267727" y="190872"/>
                    </a:lnTo>
                    <a:lnTo>
                      <a:pt x="1223814" y="169713"/>
                    </a:lnTo>
                    <a:lnTo>
                      <a:pt x="1179445" y="149788"/>
                    </a:lnTo>
                    <a:lnTo>
                      <a:pt x="1134645" y="131097"/>
                    </a:lnTo>
                    <a:lnTo>
                      <a:pt x="1089442" y="113643"/>
                    </a:lnTo>
                    <a:lnTo>
                      <a:pt x="1043863" y="97426"/>
                    </a:lnTo>
                    <a:lnTo>
                      <a:pt x="997935" y="82450"/>
                    </a:lnTo>
                    <a:lnTo>
                      <a:pt x="951683" y="68714"/>
                    </a:lnTo>
                    <a:lnTo>
                      <a:pt x="905136" y="56222"/>
                    </a:lnTo>
                    <a:lnTo>
                      <a:pt x="858320" y="44974"/>
                    </a:lnTo>
                    <a:lnTo>
                      <a:pt x="811261" y="34973"/>
                    </a:lnTo>
                    <a:lnTo>
                      <a:pt x="763988" y="26220"/>
                    </a:lnTo>
                    <a:lnTo>
                      <a:pt x="716525" y="18716"/>
                    </a:lnTo>
                    <a:lnTo>
                      <a:pt x="668901" y="12464"/>
                    </a:lnTo>
                    <a:lnTo>
                      <a:pt x="621142" y="7464"/>
                    </a:lnTo>
                    <a:lnTo>
                      <a:pt x="573275" y="3719"/>
                    </a:lnTo>
                    <a:lnTo>
                      <a:pt x="525326" y="1230"/>
                    </a:lnTo>
                    <a:lnTo>
                      <a:pt x="477324" y="0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9" name="Google Shape;232;p5">
                <a:extLst>
                  <a:ext uri="{FF2B5EF4-FFF2-40B4-BE49-F238E27FC236}">
                    <a16:creationId xmlns:a16="http://schemas.microsoft.com/office/drawing/2014/main" id="{489B9BD2-DCD7-2D5C-8CA5-F32FAC790C09}"/>
                  </a:ext>
                </a:extLst>
              </p:cNvPr>
              <p:cNvSpPr/>
              <p:nvPr/>
            </p:nvSpPr>
            <p:spPr>
              <a:xfrm>
                <a:off x="1982460" y="9556602"/>
                <a:ext cx="1228090" cy="1228090"/>
              </a:xfrm>
              <a:custGeom>
                <a:avLst/>
                <a:gdLst/>
                <a:ahLst/>
                <a:cxnLst/>
                <a:rect l="l" t="t" r="r" b="b"/>
                <a:pathLst>
                  <a:path w="1228089" h="1228090" extrusionOk="0">
                    <a:moveTo>
                      <a:pt x="592718" y="0"/>
                    </a:moveTo>
                    <a:lnTo>
                      <a:pt x="547556" y="3186"/>
                    </a:lnTo>
                    <a:lnTo>
                      <a:pt x="502523" y="9747"/>
                    </a:lnTo>
                    <a:lnTo>
                      <a:pt x="457806" y="19725"/>
                    </a:lnTo>
                    <a:lnTo>
                      <a:pt x="413595" y="33163"/>
                    </a:lnTo>
                    <a:lnTo>
                      <a:pt x="370078" y="50102"/>
                    </a:lnTo>
                    <a:lnTo>
                      <a:pt x="327442" y="70586"/>
                    </a:lnTo>
                    <a:lnTo>
                      <a:pt x="285877" y="94657"/>
                    </a:lnTo>
                    <a:lnTo>
                      <a:pt x="246289" y="121849"/>
                    </a:lnTo>
                    <a:lnTo>
                      <a:pt x="209479" y="151550"/>
                    </a:lnTo>
                    <a:lnTo>
                      <a:pt x="175491" y="183569"/>
                    </a:lnTo>
                    <a:lnTo>
                      <a:pt x="144367" y="217720"/>
                    </a:lnTo>
                    <a:lnTo>
                      <a:pt x="116149" y="253814"/>
                    </a:lnTo>
                    <a:lnTo>
                      <a:pt x="90881" y="291662"/>
                    </a:lnTo>
                    <a:lnTo>
                      <a:pt x="68604" y="331076"/>
                    </a:lnTo>
                    <a:lnTo>
                      <a:pt x="49361" y="371867"/>
                    </a:lnTo>
                    <a:lnTo>
                      <a:pt x="33195" y="413848"/>
                    </a:lnTo>
                    <a:lnTo>
                      <a:pt x="20148" y="456831"/>
                    </a:lnTo>
                    <a:lnTo>
                      <a:pt x="10262" y="500625"/>
                    </a:lnTo>
                    <a:lnTo>
                      <a:pt x="3581" y="545044"/>
                    </a:lnTo>
                    <a:lnTo>
                      <a:pt x="146" y="589899"/>
                    </a:lnTo>
                    <a:lnTo>
                      <a:pt x="0" y="635001"/>
                    </a:lnTo>
                    <a:lnTo>
                      <a:pt x="3185" y="680163"/>
                    </a:lnTo>
                    <a:lnTo>
                      <a:pt x="9744" y="725195"/>
                    </a:lnTo>
                    <a:lnTo>
                      <a:pt x="19720" y="769910"/>
                    </a:lnTo>
                    <a:lnTo>
                      <a:pt x="33155" y="814119"/>
                    </a:lnTo>
                    <a:lnTo>
                      <a:pt x="50092" y="857634"/>
                    </a:lnTo>
                    <a:lnTo>
                      <a:pt x="70572" y="900266"/>
                    </a:lnTo>
                    <a:lnTo>
                      <a:pt x="94639" y="941827"/>
                    </a:lnTo>
                    <a:lnTo>
                      <a:pt x="121832" y="981417"/>
                    </a:lnTo>
                    <a:lnTo>
                      <a:pt x="151532" y="1018228"/>
                    </a:lnTo>
                    <a:lnTo>
                      <a:pt x="183552" y="1052217"/>
                    </a:lnTo>
                    <a:lnTo>
                      <a:pt x="217702" y="1083342"/>
                    </a:lnTo>
                    <a:lnTo>
                      <a:pt x="253796" y="1111561"/>
                    </a:lnTo>
                    <a:lnTo>
                      <a:pt x="291644" y="1136830"/>
                    </a:lnTo>
                    <a:lnTo>
                      <a:pt x="331059" y="1159108"/>
                    </a:lnTo>
                    <a:lnTo>
                      <a:pt x="371851" y="1178351"/>
                    </a:lnTo>
                    <a:lnTo>
                      <a:pt x="413833" y="1194518"/>
                    </a:lnTo>
                    <a:lnTo>
                      <a:pt x="456815" y="1207565"/>
                    </a:lnTo>
                    <a:lnTo>
                      <a:pt x="500611" y="1217451"/>
                    </a:lnTo>
                    <a:lnTo>
                      <a:pt x="545030" y="1224133"/>
                    </a:lnTo>
                    <a:lnTo>
                      <a:pt x="589886" y="1227568"/>
                    </a:lnTo>
                    <a:lnTo>
                      <a:pt x="634990" y="1227715"/>
                    </a:lnTo>
                    <a:lnTo>
                      <a:pt x="680153" y="1224529"/>
                    </a:lnTo>
                    <a:lnTo>
                      <a:pt x="725187" y="1217970"/>
                    </a:lnTo>
                    <a:lnTo>
                      <a:pt x="769903" y="1207994"/>
                    </a:lnTo>
                    <a:lnTo>
                      <a:pt x="814114" y="1194559"/>
                    </a:lnTo>
                    <a:lnTo>
                      <a:pt x="857631" y="1177623"/>
                    </a:lnTo>
                    <a:lnTo>
                      <a:pt x="900265" y="1157142"/>
                    </a:lnTo>
                    <a:lnTo>
                      <a:pt x="941829" y="1133075"/>
                    </a:lnTo>
                    <a:lnTo>
                      <a:pt x="981417" y="1105883"/>
                    </a:lnTo>
                    <a:lnTo>
                      <a:pt x="1018226" y="1076183"/>
                    </a:lnTo>
                    <a:lnTo>
                      <a:pt x="1052213" y="1044163"/>
                    </a:lnTo>
                    <a:lnTo>
                      <a:pt x="1083337" y="1010012"/>
                    </a:lnTo>
                    <a:lnTo>
                      <a:pt x="1111554" y="973918"/>
                    </a:lnTo>
                    <a:lnTo>
                      <a:pt x="1136823" y="936070"/>
                    </a:lnTo>
                    <a:lnTo>
                      <a:pt x="1159100" y="896656"/>
                    </a:lnTo>
                    <a:lnTo>
                      <a:pt x="1178343" y="855864"/>
                    </a:lnTo>
                    <a:lnTo>
                      <a:pt x="1194509" y="813882"/>
                    </a:lnTo>
                    <a:lnTo>
                      <a:pt x="1207557" y="770899"/>
                    </a:lnTo>
                    <a:lnTo>
                      <a:pt x="1217442" y="727104"/>
                    </a:lnTo>
                    <a:lnTo>
                      <a:pt x="1224124" y="682684"/>
                    </a:lnTo>
                    <a:lnTo>
                      <a:pt x="1227558" y="637828"/>
                    </a:lnTo>
                    <a:lnTo>
                      <a:pt x="1227704" y="592725"/>
                    </a:lnTo>
                    <a:lnTo>
                      <a:pt x="1224517" y="547562"/>
                    </a:lnTo>
                    <a:lnTo>
                      <a:pt x="1217957" y="502528"/>
                    </a:lnTo>
                    <a:lnTo>
                      <a:pt x="1207979" y="457811"/>
                    </a:lnTo>
                    <a:lnTo>
                      <a:pt x="1194542" y="413601"/>
                    </a:lnTo>
                    <a:lnTo>
                      <a:pt x="1177603" y="370084"/>
                    </a:lnTo>
                    <a:lnTo>
                      <a:pt x="1157119" y="327449"/>
                    </a:lnTo>
                    <a:lnTo>
                      <a:pt x="1133048" y="285886"/>
                    </a:lnTo>
                    <a:lnTo>
                      <a:pt x="1105857" y="246295"/>
                    </a:lnTo>
                    <a:lnTo>
                      <a:pt x="1076159" y="209484"/>
                    </a:lnTo>
                    <a:lnTo>
                      <a:pt x="1044141" y="175495"/>
                    </a:lnTo>
                    <a:lnTo>
                      <a:pt x="1009991" y="144369"/>
                    </a:lnTo>
                    <a:lnTo>
                      <a:pt x="973899" y="116151"/>
                    </a:lnTo>
                    <a:lnTo>
                      <a:pt x="936053" y="90881"/>
                    </a:lnTo>
                    <a:lnTo>
                      <a:pt x="896640" y="68604"/>
                    </a:lnTo>
                    <a:lnTo>
                      <a:pt x="855850" y="49360"/>
                    </a:lnTo>
                    <a:lnTo>
                      <a:pt x="813870" y="33193"/>
                    </a:lnTo>
                    <a:lnTo>
                      <a:pt x="770888" y="20146"/>
                    </a:lnTo>
                    <a:lnTo>
                      <a:pt x="727094" y="10260"/>
                    </a:lnTo>
                    <a:lnTo>
                      <a:pt x="682676" y="3579"/>
                    </a:lnTo>
                    <a:lnTo>
                      <a:pt x="637821" y="145"/>
                    </a:lnTo>
                    <a:lnTo>
                      <a:pt x="592718" y="0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40" name="Google Shape;233;p5">
                <a:extLst>
                  <a:ext uri="{FF2B5EF4-FFF2-40B4-BE49-F238E27FC236}">
                    <a16:creationId xmlns:a16="http://schemas.microsoft.com/office/drawing/2014/main" id="{E13BDE16-AAA2-FF8C-4C6A-484F0D5E402B}"/>
                  </a:ext>
                </a:extLst>
              </p:cNvPr>
              <p:cNvGrpSpPr/>
              <p:nvPr/>
            </p:nvGrpSpPr>
            <p:grpSpPr>
              <a:xfrm>
                <a:off x="1982605" y="5660291"/>
                <a:ext cx="1386126" cy="1572522"/>
                <a:chOff x="1982605" y="5660291"/>
                <a:chExt cx="1386126" cy="1572522"/>
              </a:xfrm>
            </p:grpSpPr>
            <p:sp>
              <p:nvSpPr>
                <p:cNvPr id="46" name="Google Shape;234;p5">
                  <a:extLst>
                    <a:ext uri="{FF2B5EF4-FFF2-40B4-BE49-F238E27FC236}">
                      <a16:creationId xmlns:a16="http://schemas.microsoft.com/office/drawing/2014/main" id="{C5D0247C-4CF0-EEE6-6540-AA61AB6B1988}"/>
                    </a:ext>
                  </a:extLst>
                </p:cNvPr>
                <p:cNvSpPr/>
                <p:nvPr/>
              </p:nvSpPr>
              <p:spPr>
                <a:xfrm>
                  <a:off x="1982605" y="5660291"/>
                  <a:ext cx="1227455" cy="12274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7455" h="1227454" extrusionOk="0">
                      <a:moveTo>
                        <a:pt x="637316" y="0"/>
                      </a:moveTo>
                      <a:lnTo>
                        <a:pt x="589286" y="62"/>
                      </a:lnTo>
                      <a:lnTo>
                        <a:pt x="541404" y="3818"/>
                      </a:lnTo>
                      <a:lnTo>
                        <a:pt x="494674" y="11134"/>
                      </a:lnTo>
                      <a:lnTo>
                        <a:pt x="449228" y="21870"/>
                      </a:lnTo>
                      <a:lnTo>
                        <a:pt x="405196" y="35883"/>
                      </a:lnTo>
                      <a:lnTo>
                        <a:pt x="362710" y="53033"/>
                      </a:lnTo>
                      <a:lnTo>
                        <a:pt x="321901" y="73176"/>
                      </a:lnTo>
                      <a:lnTo>
                        <a:pt x="282900" y="96171"/>
                      </a:lnTo>
                      <a:lnTo>
                        <a:pt x="245837" y="121876"/>
                      </a:lnTo>
                      <a:lnTo>
                        <a:pt x="210844" y="150149"/>
                      </a:lnTo>
                      <a:lnTo>
                        <a:pt x="178052" y="180849"/>
                      </a:lnTo>
                      <a:lnTo>
                        <a:pt x="147592" y="213834"/>
                      </a:lnTo>
                      <a:lnTo>
                        <a:pt x="119594" y="248961"/>
                      </a:lnTo>
                      <a:lnTo>
                        <a:pt x="94191" y="286089"/>
                      </a:lnTo>
                      <a:lnTo>
                        <a:pt x="71512" y="325077"/>
                      </a:lnTo>
                      <a:lnTo>
                        <a:pt x="51689" y="365781"/>
                      </a:lnTo>
                      <a:lnTo>
                        <a:pt x="34853" y="408061"/>
                      </a:lnTo>
                      <a:lnTo>
                        <a:pt x="21135" y="451775"/>
                      </a:lnTo>
                      <a:lnTo>
                        <a:pt x="10666" y="496780"/>
                      </a:lnTo>
                      <a:lnTo>
                        <a:pt x="3577" y="542935"/>
                      </a:lnTo>
                      <a:lnTo>
                        <a:pt x="0" y="590098"/>
                      </a:lnTo>
                      <a:lnTo>
                        <a:pt x="64" y="638128"/>
                      </a:lnTo>
                      <a:lnTo>
                        <a:pt x="3819" y="686010"/>
                      </a:lnTo>
                      <a:lnTo>
                        <a:pt x="11136" y="732739"/>
                      </a:lnTo>
                      <a:lnTo>
                        <a:pt x="21872" y="778184"/>
                      </a:lnTo>
                      <a:lnTo>
                        <a:pt x="35886" y="822215"/>
                      </a:lnTo>
                      <a:lnTo>
                        <a:pt x="53035" y="864699"/>
                      </a:lnTo>
                      <a:lnTo>
                        <a:pt x="73179" y="905507"/>
                      </a:lnTo>
                      <a:lnTo>
                        <a:pt x="96175" y="944506"/>
                      </a:lnTo>
                      <a:lnTo>
                        <a:pt x="121881" y="981567"/>
                      </a:lnTo>
                      <a:lnTo>
                        <a:pt x="150155" y="1016558"/>
                      </a:lnTo>
                      <a:lnTo>
                        <a:pt x="180856" y="1049349"/>
                      </a:lnTo>
                      <a:lnTo>
                        <a:pt x="213841" y="1079807"/>
                      </a:lnTo>
                      <a:lnTo>
                        <a:pt x="248970" y="1107803"/>
                      </a:lnTo>
                      <a:lnTo>
                        <a:pt x="286099" y="1133205"/>
                      </a:lnTo>
                      <a:lnTo>
                        <a:pt x="325088" y="1155882"/>
                      </a:lnTo>
                      <a:lnTo>
                        <a:pt x="365793" y="1175704"/>
                      </a:lnTo>
                      <a:lnTo>
                        <a:pt x="408075" y="1192539"/>
                      </a:lnTo>
                      <a:lnTo>
                        <a:pt x="451790" y="1206257"/>
                      </a:lnTo>
                      <a:lnTo>
                        <a:pt x="496796" y="1216726"/>
                      </a:lnTo>
                      <a:lnTo>
                        <a:pt x="542953" y="1223815"/>
                      </a:lnTo>
                      <a:lnTo>
                        <a:pt x="590117" y="1227394"/>
                      </a:lnTo>
                      <a:lnTo>
                        <a:pt x="638148" y="1227331"/>
                      </a:lnTo>
                      <a:lnTo>
                        <a:pt x="686030" y="1223575"/>
                      </a:lnTo>
                      <a:lnTo>
                        <a:pt x="732759" y="1216259"/>
                      </a:lnTo>
                      <a:lnTo>
                        <a:pt x="778204" y="1205523"/>
                      </a:lnTo>
                      <a:lnTo>
                        <a:pt x="822234" y="1191510"/>
                      </a:lnTo>
                      <a:lnTo>
                        <a:pt x="864719" y="1174360"/>
                      </a:lnTo>
                      <a:lnTo>
                        <a:pt x="905526" y="1154217"/>
                      </a:lnTo>
                      <a:lnTo>
                        <a:pt x="944525" y="1131222"/>
                      </a:lnTo>
                      <a:lnTo>
                        <a:pt x="981586" y="1105517"/>
                      </a:lnTo>
                      <a:lnTo>
                        <a:pt x="1016576" y="1077244"/>
                      </a:lnTo>
                      <a:lnTo>
                        <a:pt x="1049366" y="1046544"/>
                      </a:lnTo>
                      <a:lnTo>
                        <a:pt x="1079824" y="1013559"/>
                      </a:lnTo>
                      <a:lnTo>
                        <a:pt x="1107820" y="978432"/>
                      </a:lnTo>
                      <a:lnTo>
                        <a:pt x="1133222" y="941304"/>
                      </a:lnTo>
                      <a:lnTo>
                        <a:pt x="1155899" y="902316"/>
                      </a:lnTo>
                      <a:lnTo>
                        <a:pt x="1175721" y="861612"/>
                      </a:lnTo>
                      <a:lnTo>
                        <a:pt x="1192556" y="819332"/>
                      </a:lnTo>
                      <a:lnTo>
                        <a:pt x="1206274" y="775618"/>
                      </a:lnTo>
                      <a:lnTo>
                        <a:pt x="1216743" y="730613"/>
                      </a:lnTo>
                      <a:lnTo>
                        <a:pt x="1223833" y="684458"/>
                      </a:lnTo>
                      <a:lnTo>
                        <a:pt x="1227413" y="637295"/>
                      </a:lnTo>
                      <a:lnTo>
                        <a:pt x="1227351" y="589265"/>
                      </a:lnTo>
                      <a:lnTo>
                        <a:pt x="1223596" y="541383"/>
                      </a:lnTo>
                      <a:lnTo>
                        <a:pt x="1216279" y="494654"/>
                      </a:lnTo>
                      <a:lnTo>
                        <a:pt x="1205543" y="449209"/>
                      </a:lnTo>
                      <a:lnTo>
                        <a:pt x="1191530" y="405178"/>
                      </a:lnTo>
                      <a:lnTo>
                        <a:pt x="1174381" y="362694"/>
                      </a:lnTo>
                      <a:lnTo>
                        <a:pt x="1154238" y="321886"/>
                      </a:lnTo>
                      <a:lnTo>
                        <a:pt x="1131243" y="282887"/>
                      </a:lnTo>
                      <a:lnTo>
                        <a:pt x="1105538" y="245826"/>
                      </a:lnTo>
                      <a:lnTo>
                        <a:pt x="1077265" y="210835"/>
                      </a:lnTo>
                      <a:lnTo>
                        <a:pt x="1046565" y="178044"/>
                      </a:lnTo>
                      <a:lnTo>
                        <a:pt x="1013580" y="147586"/>
                      </a:lnTo>
                      <a:lnTo>
                        <a:pt x="978453" y="119590"/>
                      </a:lnTo>
                      <a:lnTo>
                        <a:pt x="941325" y="94188"/>
                      </a:lnTo>
                      <a:lnTo>
                        <a:pt x="902337" y="71511"/>
                      </a:lnTo>
                      <a:lnTo>
                        <a:pt x="861633" y="51689"/>
                      </a:lnTo>
                      <a:lnTo>
                        <a:pt x="819353" y="34854"/>
                      </a:lnTo>
                      <a:lnTo>
                        <a:pt x="775639" y="21136"/>
                      </a:lnTo>
                      <a:lnTo>
                        <a:pt x="730634" y="10667"/>
                      </a:lnTo>
                      <a:lnTo>
                        <a:pt x="684479" y="3578"/>
                      </a:lnTo>
                      <a:lnTo>
                        <a:pt x="637316" y="0"/>
                      </a:lnTo>
                      <a:close/>
                    </a:path>
                  </a:pathLst>
                </a:custGeom>
                <a:solidFill>
                  <a:srgbClr val="C7332E"/>
                </a:solidFill>
                <a:ln>
                  <a:noFill/>
                </a:ln>
              </p:spPr>
              <p:txBody>
                <a:bodyPr spcFirstLastPara="1" wrap="square" lIns="0" tIns="0" rIns="0" bIns="0" anchor="t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pic>
              <p:nvPicPr>
                <p:cNvPr id="47" name="Google Shape;235;p5">
                  <a:extLst>
                    <a:ext uri="{FF2B5EF4-FFF2-40B4-BE49-F238E27FC236}">
                      <a16:creationId xmlns:a16="http://schemas.microsoft.com/office/drawing/2014/main" id="{F479F8ED-9645-E17F-3838-249DAC8A999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3138907" y="6849507"/>
                  <a:ext cx="229824" cy="22982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48" name="Google Shape;236;p5">
                  <a:extLst>
                    <a:ext uri="{FF2B5EF4-FFF2-40B4-BE49-F238E27FC236}">
                      <a16:creationId xmlns:a16="http://schemas.microsoft.com/office/drawing/2014/main" id="{E607D628-CE4F-0BB1-07E2-0A46335FC2A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2875035" y="7004695"/>
                  <a:ext cx="228114" cy="22811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41" name="Google Shape;237;p5">
                <a:extLst>
                  <a:ext uri="{FF2B5EF4-FFF2-40B4-BE49-F238E27FC236}">
                    <a16:creationId xmlns:a16="http://schemas.microsoft.com/office/drawing/2014/main" id="{8F2AEED5-ED02-86EF-62EC-5587CC751244}"/>
                  </a:ext>
                </a:extLst>
              </p:cNvPr>
              <p:cNvGrpSpPr/>
              <p:nvPr/>
            </p:nvGrpSpPr>
            <p:grpSpPr>
              <a:xfrm>
                <a:off x="2876332" y="7308880"/>
                <a:ext cx="758866" cy="383303"/>
                <a:chOff x="2876332" y="7308880"/>
                <a:chExt cx="758866" cy="383303"/>
              </a:xfrm>
            </p:grpSpPr>
            <p:pic>
              <p:nvPicPr>
                <p:cNvPr id="43" name="Google Shape;238;p5">
                  <a:extLst>
                    <a:ext uri="{FF2B5EF4-FFF2-40B4-BE49-F238E27FC236}">
                      <a16:creationId xmlns:a16="http://schemas.microsoft.com/office/drawing/2014/main" id="{6ECC6ED2-25A8-2BE5-FC26-837ACB2ADC3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876332" y="7311129"/>
                  <a:ext cx="228115" cy="22811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44" name="Google Shape;239;p5">
                  <a:extLst>
                    <a:ext uri="{FF2B5EF4-FFF2-40B4-BE49-F238E27FC236}">
                      <a16:creationId xmlns:a16="http://schemas.microsoft.com/office/drawing/2014/main" id="{6D2AB936-B3AF-F9A8-E0E2-FFF84809131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3141504" y="7462359"/>
                  <a:ext cx="229824" cy="22982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45" name="Google Shape;240;p5">
                  <a:extLst>
                    <a:ext uri="{FF2B5EF4-FFF2-40B4-BE49-F238E27FC236}">
                      <a16:creationId xmlns:a16="http://schemas.microsoft.com/office/drawing/2014/main" id="{7D3ED57E-8859-99BE-ED35-67AEF8F730F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407082" y="7308880"/>
                  <a:ext cx="228116" cy="22811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42" name="Google Shape;241;p5">
                <a:extLst>
                  <a:ext uri="{FF2B5EF4-FFF2-40B4-BE49-F238E27FC236}">
                    <a16:creationId xmlns:a16="http://schemas.microsoft.com/office/drawing/2014/main" id="{C4AC4B0F-14D4-73F6-F880-1CA6090F61C4}"/>
                  </a:ext>
                </a:extLst>
              </p:cNvPr>
              <p:cNvPicPr preferRelativeResize="0"/>
              <p:nvPr/>
            </p:nvPicPr>
            <p:blipFill rotWithShape="1">
              <a:blip r:embed="rId8">
                <a:alphaModFix/>
              </a:blip>
              <a:srcRect/>
              <a:stretch/>
            </p:blipFill>
            <p:spPr>
              <a:xfrm>
                <a:off x="3405787" y="7002450"/>
                <a:ext cx="228115" cy="22811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9" name="Grupo 48">
              <a:extLst>
                <a:ext uri="{FF2B5EF4-FFF2-40B4-BE49-F238E27FC236}">
                  <a16:creationId xmlns:a16="http://schemas.microsoft.com/office/drawing/2014/main" id="{34CDBA33-3CAD-E033-039D-9584976FA8E8}"/>
                </a:ext>
              </a:extLst>
            </p:cNvPr>
            <p:cNvGrpSpPr/>
            <p:nvPr/>
          </p:nvGrpSpPr>
          <p:grpSpPr>
            <a:xfrm>
              <a:off x="18492198" y="7122305"/>
              <a:ext cx="3178448" cy="3128006"/>
              <a:chOff x="902709" y="5660291"/>
              <a:chExt cx="4702006" cy="5124401"/>
            </a:xfrm>
          </p:grpSpPr>
          <p:sp>
            <p:nvSpPr>
              <p:cNvPr id="50" name="Google Shape;228;p5">
                <a:extLst>
                  <a:ext uri="{FF2B5EF4-FFF2-40B4-BE49-F238E27FC236}">
                    <a16:creationId xmlns:a16="http://schemas.microsoft.com/office/drawing/2014/main" id="{737855F5-A56D-E40A-193C-099405802195}"/>
                  </a:ext>
                </a:extLst>
              </p:cNvPr>
              <p:cNvSpPr/>
              <p:nvPr/>
            </p:nvSpPr>
            <p:spPr>
              <a:xfrm>
                <a:off x="3329510" y="6906648"/>
                <a:ext cx="2275205" cy="2435225"/>
              </a:xfrm>
              <a:custGeom>
                <a:avLst/>
                <a:gdLst/>
                <a:ahLst/>
                <a:cxnLst/>
                <a:rect l="l" t="t" r="r" b="b"/>
                <a:pathLst>
                  <a:path w="2275204" h="2435225" extrusionOk="0">
                    <a:moveTo>
                      <a:pt x="1845313" y="28"/>
                    </a:moveTo>
                    <a:lnTo>
                      <a:pt x="1797282" y="0"/>
                    </a:lnTo>
                    <a:lnTo>
                      <a:pt x="1749279" y="1230"/>
                    </a:lnTo>
                    <a:lnTo>
                      <a:pt x="1701331" y="3719"/>
                    </a:lnTo>
                    <a:lnTo>
                      <a:pt x="1653464" y="7464"/>
                    </a:lnTo>
                    <a:lnTo>
                      <a:pt x="1605705" y="12464"/>
                    </a:lnTo>
                    <a:lnTo>
                      <a:pt x="1558080" y="18716"/>
                    </a:lnTo>
                    <a:lnTo>
                      <a:pt x="1510618" y="26220"/>
                    </a:lnTo>
                    <a:lnTo>
                      <a:pt x="1463344" y="34973"/>
                    </a:lnTo>
                    <a:lnTo>
                      <a:pt x="1416286" y="44974"/>
                    </a:lnTo>
                    <a:lnTo>
                      <a:pt x="1369470" y="56222"/>
                    </a:lnTo>
                    <a:lnTo>
                      <a:pt x="1322922" y="68714"/>
                    </a:lnTo>
                    <a:lnTo>
                      <a:pt x="1276671" y="82450"/>
                    </a:lnTo>
                    <a:lnTo>
                      <a:pt x="1230742" y="97426"/>
                    </a:lnTo>
                    <a:lnTo>
                      <a:pt x="1185163" y="113643"/>
                    </a:lnTo>
                    <a:lnTo>
                      <a:pt x="1139961" y="131097"/>
                    </a:lnTo>
                    <a:lnTo>
                      <a:pt x="1095161" y="149788"/>
                    </a:lnTo>
                    <a:lnTo>
                      <a:pt x="1050791" y="169713"/>
                    </a:lnTo>
                    <a:lnTo>
                      <a:pt x="1006878" y="190872"/>
                    </a:lnTo>
                    <a:lnTo>
                      <a:pt x="963449" y="213262"/>
                    </a:lnTo>
                    <a:lnTo>
                      <a:pt x="920530" y="236882"/>
                    </a:lnTo>
                    <a:lnTo>
                      <a:pt x="878149" y="261730"/>
                    </a:lnTo>
                    <a:lnTo>
                      <a:pt x="836332" y="287805"/>
                    </a:lnTo>
                    <a:lnTo>
                      <a:pt x="795105" y="315104"/>
                    </a:lnTo>
                    <a:lnTo>
                      <a:pt x="754496" y="343627"/>
                    </a:lnTo>
                    <a:lnTo>
                      <a:pt x="714532" y="373371"/>
                    </a:lnTo>
                    <a:lnTo>
                      <a:pt x="675239" y="404335"/>
                    </a:lnTo>
                    <a:lnTo>
                      <a:pt x="636645" y="436517"/>
                    </a:lnTo>
                    <a:lnTo>
                      <a:pt x="598775" y="469916"/>
                    </a:lnTo>
                    <a:lnTo>
                      <a:pt x="561658" y="504529"/>
                    </a:lnTo>
                    <a:lnTo>
                      <a:pt x="525319" y="540356"/>
                    </a:lnTo>
                    <a:lnTo>
                      <a:pt x="489786" y="577395"/>
                    </a:lnTo>
                    <a:lnTo>
                      <a:pt x="455084" y="615643"/>
                    </a:lnTo>
                    <a:lnTo>
                      <a:pt x="421455" y="654852"/>
                    </a:lnTo>
                    <a:lnTo>
                      <a:pt x="389129" y="694736"/>
                    </a:lnTo>
                    <a:lnTo>
                      <a:pt x="358107" y="735267"/>
                    </a:lnTo>
                    <a:lnTo>
                      <a:pt x="328386" y="776419"/>
                    </a:lnTo>
                    <a:lnTo>
                      <a:pt x="299965" y="818166"/>
                    </a:lnTo>
                    <a:lnTo>
                      <a:pt x="272841" y="860479"/>
                    </a:lnTo>
                    <a:lnTo>
                      <a:pt x="247014" y="903333"/>
                    </a:lnTo>
                    <a:lnTo>
                      <a:pt x="222480" y="946701"/>
                    </a:lnTo>
                    <a:lnTo>
                      <a:pt x="199240" y="990556"/>
                    </a:lnTo>
                    <a:lnTo>
                      <a:pt x="177290" y="1034870"/>
                    </a:lnTo>
                    <a:lnTo>
                      <a:pt x="156630" y="1079618"/>
                    </a:lnTo>
                    <a:lnTo>
                      <a:pt x="137257" y="1124773"/>
                    </a:lnTo>
                    <a:lnTo>
                      <a:pt x="119170" y="1170307"/>
                    </a:lnTo>
                    <a:lnTo>
                      <a:pt x="102367" y="1216193"/>
                    </a:lnTo>
                    <a:lnTo>
                      <a:pt x="86846" y="1262406"/>
                    </a:lnTo>
                    <a:lnTo>
                      <a:pt x="72606" y="1308918"/>
                    </a:lnTo>
                    <a:lnTo>
                      <a:pt x="59645" y="1355702"/>
                    </a:lnTo>
                    <a:lnTo>
                      <a:pt x="47961" y="1402732"/>
                    </a:lnTo>
                    <a:lnTo>
                      <a:pt x="37553" y="1449980"/>
                    </a:lnTo>
                    <a:lnTo>
                      <a:pt x="28419" y="1497421"/>
                    </a:lnTo>
                    <a:lnTo>
                      <a:pt x="20556" y="1545026"/>
                    </a:lnTo>
                    <a:lnTo>
                      <a:pt x="13964" y="1592770"/>
                    </a:lnTo>
                    <a:lnTo>
                      <a:pt x="8641" y="1640625"/>
                    </a:lnTo>
                    <a:lnTo>
                      <a:pt x="4584" y="1688565"/>
                    </a:lnTo>
                    <a:lnTo>
                      <a:pt x="1793" y="1736562"/>
                    </a:lnTo>
                    <a:lnTo>
                      <a:pt x="265" y="1784591"/>
                    </a:lnTo>
                    <a:lnTo>
                      <a:pt x="0" y="1832624"/>
                    </a:lnTo>
                    <a:lnTo>
                      <a:pt x="994" y="1880634"/>
                    </a:lnTo>
                    <a:lnTo>
                      <a:pt x="3246" y="1928595"/>
                    </a:lnTo>
                    <a:lnTo>
                      <a:pt x="6755" y="1976479"/>
                    </a:lnTo>
                    <a:lnTo>
                      <a:pt x="11519" y="2024261"/>
                    </a:lnTo>
                    <a:lnTo>
                      <a:pt x="17537" y="2071912"/>
                    </a:lnTo>
                    <a:lnTo>
                      <a:pt x="24806" y="2119407"/>
                    </a:lnTo>
                    <a:lnTo>
                      <a:pt x="33324" y="2166719"/>
                    </a:lnTo>
                    <a:lnTo>
                      <a:pt x="43091" y="2213820"/>
                    </a:lnTo>
                    <a:lnTo>
                      <a:pt x="54104" y="2260684"/>
                    </a:lnTo>
                    <a:lnTo>
                      <a:pt x="66362" y="2307284"/>
                    </a:lnTo>
                    <a:lnTo>
                      <a:pt x="79862" y="2353593"/>
                    </a:lnTo>
                    <a:lnTo>
                      <a:pt x="94604" y="2399585"/>
                    </a:lnTo>
                    <a:lnTo>
                      <a:pt x="142076" y="2408476"/>
                    </a:lnTo>
                    <a:lnTo>
                      <a:pt x="189707" y="2416095"/>
                    </a:lnTo>
                    <a:lnTo>
                      <a:pt x="237472" y="2422443"/>
                    </a:lnTo>
                    <a:lnTo>
                      <a:pt x="285343" y="2427523"/>
                    </a:lnTo>
                    <a:lnTo>
                      <a:pt x="333294" y="2431336"/>
                    </a:lnTo>
                    <a:lnTo>
                      <a:pt x="381298" y="2433883"/>
                    </a:lnTo>
                    <a:lnTo>
                      <a:pt x="429328" y="2435167"/>
                    </a:lnTo>
                    <a:lnTo>
                      <a:pt x="477358" y="2435189"/>
                    </a:lnTo>
                    <a:lnTo>
                      <a:pt x="525359" y="2433951"/>
                    </a:lnTo>
                    <a:lnTo>
                      <a:pt x="573307" y="2431454"/>
                    </a:lnTo>
                    <a:lnTo>
                      <a:pt x="621173" y="2427700"/>
                    </a:lnTo>
                    <a:lnTo>
                      <a:pt x="668931" y="2422692"/>
                    </a:lnTo>
                    <a:lnTo>
                      <a:pt x="716554" y="2416430"/>
                    </a:lnTo>
                    <a:lnTo>
                      <a:pt x="764015" y="2408916"/>
                    </a:lnTo>
                    <a:lnTo>
                      <a:pt x="811288" y="2400153"/>
                    </a:lnTo>
                    <a:lnTo>
                      <a:pt x="858345" y="2390141"/>
                    </a:lnTo>
                    <a:lnTo>
                      <a:pt x="905160" y="2378883"/>
                    </a:lnTo>
                    <a:lnTo>
                      <a:pt x="951707" y="2366380"/>
                    </a:lnTo>
                    <a:lnTo>
                      <a:pt x="997957" y="2352634"/>
                    </a:lnTo>
                    <a:lnTo>
                      <a:pt x="1043885" y="2337646"/>
                    </a:lnTo>
                    <a:lnTo>
                      <a:pt x="1089463" y="2321419"/>
                    </a:lnTo>
                    <a:lnTo>
                      <a:pt x="1134665" y="2303954"/>
                    </a:lnTo>
                    <a:lnTo>
                      <a:pt x="1179463" y="2285253"/>
                    </a:lnTo>
                    <a:lnTo>
                      <a:pt x="1223832" y="2265317"/>
                    </a:lnTo>
                    <a:lnTo>
                      <a:pt x="1267744" y="2244149"/>
                    </a:lnTo>
                    <a:lnTo>
                      <a:pt x="1311173" y="2221749"/>
                    </a:lnTo>
                    <a:lnTo>
                      <a:pt x="1354090" y="2198120"/>
                    </a:lnTo>
                    <a:lnTo>
                      <a:pt x="1396471" y="2173263"/>
                    </a:lnTo>
                    <a:lnTo>
                      <a:pt x="1438288" y="2147180"/>
                    </a:lnTo>
                    <a:lnTo>
                      <a:pt x="1479513" y="2119873"/>
                    </a:lnTo>
                    <a:lnTo>
                      <a:pt x="1520121" y="2091344"/>
                    </a:lnTo>
                    <a:lnTo>
                      <a:pt x="1560085" y="2061593"/>
                    </a:lnTo>
                    <a:lnTo>
                      <a:pt x="1599376" y="2030624"/>
                    </a:lnTo>
                    <a:lnTo>
                      <a:pt x="1637970" y="1998437"/>
                    </a:lnTo>
                    <a:lnTo>
                      <a:pt x="1675839" y="1965034"/>
                    </a:lnTo>
                    <a:lnTo>
                      <a:pt x="1712956" y="1930418"/>
                    </a:lnTo>
                    <a:lnTo>
                      <a:pt x="1749294" y="1894589"/>
                    </a:lnTo>
                    <a:lnTo>
                      <a:pt x="1784826" y="1857549"/>
                    </a:lnTo>
                    <a:lnTo>
                      <a:pt x="1819527" y="1819301"/>
                    </a:lnTo>
                    <a:lnTo>
                      <a:pt x="1853148" y="1780104"/>
                    </a:lnTo>
                    <a:lnTo>
                      <a:pt x="1885466" y="1740232"/>
                    </a:lnTo>
                    <a:lnTo>
                      <a:pt x="1916481" y="1699713"/>
                    </a:lnTo>
                    <a:lnTo>
                      <a:pt x="1946196" y="1658572"/>
                    </a:lnTo>
                    <a:lnTo>
                      <a:pt x="1974613" y="1616838"/>
                    </a:lnTo>
                    <a:lnTo>
                      <a:pt x="2001732" y="1574535"/>
                    </a:lnTo>
                    <a:lnTo>
                      <a:pt x="2027556" y="1531693"/>
                    </a:lnTo>
                    <a:lnTo>
                      <a:pt x="2052087" y="1488336"/>
                    </a:lnTo>
                    <a:lnTo>
                      <a:pt x="2075325" y="1444492"/>
                    </a:lnTo>
                    <a:lnTo>
                      <a:pt x="2097273" y="1400188"/>
                    </a:lnTo>
                    <a:lnTo>
                      <a:pt x="2117933" y="1355451"/>
                    </a:lnTo>
                    <a:lnTo>
                      <a:pt x="2137305" y="1310307"/>
                    </a:lnTo>
                    <a:lnTo>
                      <a:pt x="2155393" y="1264783"/>
                    </a:lnTo>
                    <a:lnTo>
                      <a:pt x="2172197" y="1218906"/>
                    </a:lnTo>
                    <a:lnTo>
                      <a:pt x="2187719" y="1172703"/>
                    </a:lnTo>
                    <a:lnTo>
                      <a:pt x="2201960" y="1126200"/>
                    </a:lnTo>
                    <a:lnTo>
                      <a:pt x="2214923" y="1079425"/>
                    </a:lnTo>
                    <a:lnTo>
                      <a:pt x="2226610" y="1032404"/>
                    </a:lnTo>
                    <a:lnTo>
                      <a:pt x="2237021" y="985164"/>
                    </a:lnTo>
                    <a:lnTo>
                      <a:pt x="2246159" y="937731"/>
                    </a:lnTo>
                    <a:lnTo>
                      <a:pt x="2254025" y="890134"/>
                    </a:lnTo>
                    <a:lnTo>
                      <a:pt x="2260620" y="842397"/>
                    </a:lnTo>
                    <a:lnTo>
                      <a:pt x="2265948" y="794549"/>
                    </a:lnTo>
                    <a:lnTo>
                      <a:pt x="2270008" y="746616"/>
                    </a:lnTo>
                    <a:lnTo>
                      <a:pt x="2272804" y="698624"/>
                    </a:lnTo>
                    <a:lnTo>
                      <a:pt x="2274336" y="650601"/>
                    </a:lnTo>
                    <a:lnTo>
                      <a:pt x="2274606" y="602573"/>
                    </a:lnTo>
                    <a:lnTo>
                      <a:pt x="2273616" y="554568"/>
                    </a:lnTo>
                    <a:lnTo>
                      <a:pt x="2271368" y="506611"/>
                    </a:lnTo>
                    <a:lnTo>
                      <a:pt x="2267863" y="458730"/>
                    </a:lnTo>
                    <a:lnTo>
                      <a:pt x="2263104" y="410952"/>
                    </a:lnTo>
                    <a:lnTo>
                      <a:pt x="2257090" y="363303"/>
                    </a:lnTo>
                    <a:lnTo>
                      <a:pt x="2249826" y="315811"/>
                    </a:lnTo>
                    <a:lnTo>
                      <a:pt x="2241311" y="268501"/>
                    </a:lnTo>
                    <a:lnTo>
                      <a:pt x="2231548" y="221401"/>
                    </a:lnTo>
                    <a:lnTo>
                      <a:pt x="2220538" y="174538"/>
                    </a:lnTo>
                    <a:lnTo>
                      <a:pt x="2208284" y="127938"/>
                    </a:lnTo>
                    <a:lnTo>
                      <a:pt x="2194786" y="81628"/>
                    </a:lnTo>
                    <a:lnTo>
                      <a:pt x="2180047" y="35635"/>
                    </a:lnTo>
                    <a:lnTo>
                      <a:pt x="2132574" y="26743"/>
                    </a:lnTo>
                    <a:lnTo>
                      <a:pt x="2084941" y="19122"/>
                    </a:lnTo>
                    <a:lnTo>
                      <a:pt x="2037175" y="12771"/>
                    </a:lnTo>
                    <a:lnTo>
                      <a:pt x="1989302" y="7688"/>
                    </a:lnTo>
                    <a:lnTo>
                      <a:pt x="1941349" y="3871"/>
                    </a:lnTo>
                    <a:lnTo>
                      <a:pt x="1893344" y="1318"/>
                    </a:lnTo>
                    <a:lnTo>
                      <a:pt x="1845313" y="28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1" name="Google Shape;229;p5">
                <a:extLst>
                  <a:ext uri="{FF2B5EF4-FFF2-40B4-BE49-F238E27FC236}">
                    <a16:creationId xmlns:a16="http://schemas.microsoft.com/office/drawing/2014/main" id="{9E830640-78C7-A4CE-14C4-565A3CCC6F5F}"/>
                  </a:ext>
                </a:extLst>
              </p:cNvPr>
              <p:cNvSpPr/>
              <p:nvPr/>
            </p:nvSpPr>
            <p:spPr>
              <a:xfrm>
                <a:off x="3296663" y="9556602"/>
                <a:ext cx="1228090" cy="1228090"/>
              </a:xfrm>
              <a:custGeom>
                <a:avLst/>
                <a:gdLst/>
                <a:ahLst/>
                <a:cxnLst/>
                <a:rect l="l" t="t" r="r" b="b"/>
                <a:pathLst>
                  <a:path w="1228089" h="1228090" extrusionOk="0">
                    <a:moveTo>
                      <a:pt x="634985" y="0"/>
                    </a:moveTo>
                    <a:lnTo>
                      <a:pt x="589882" y="145"/>
                    </a:lnTo>
                    <a:lnTo>
                      <a:pt x="545027" y="3579"/>
                    </a:lnTo>
                    <a:lnTo>
                      <a:pt x="500609" y="10260"/>
                    </a:lnTo>
                    <a:lnTo>
                      <a:pt x="456815" y="20146"/>
                    </a:lnTo>
                    <a:lnTo>
                      <a:pt x="413834" y="33193"/>
                    </a:lnTo>
                    <a:lnTo>
                      <a:pt x="371854" y="49360"/>
                    </a:lnTo>
                    <a:lnTo>
                      <a:pt x="331063" y="68604"/>
                    </a:lnTo>
                    <a:lnTo>
                      <a:pt x="291651" y="90881"/>
                    </a:lnTo>
                    <a:lnTo>
                      <a:pt x="253804" y="116151"/>
                    </a:lnTo>
                    <a:lnTo>
                      <a:pt x="217712" y="144369"/>
                    </a:lnTo>
                    <a:lnTo>
                      <a:pt x="183563" y="175495"/>
                    </a:lnTo>
                    <a:lnTo>
                      <a:pt x="151545" y="209484"/>
                    </a:lnTo>
                    <a:lnTo>
                      <a:pt x="121846" y="246295"/>
                    </a:lnTo>
                    <a:lnTo>
                      <a:pt x="94655" y="285886"/>
                    </a:lnTo>
                    <a:lnTo>
                      <a:pt x="70584" y="327449"/>
                    </a:lnTo>
                    <a:lnTo>
                      <a:pt x="50101" y="370084"/>
                    </a:lnTo>
                    <a:lnTo>
                      <a:pt x="33161" y="413601"/>
                    </a:lnTo>
                    <a:lnTo>
                      <a:pt x="19724" y="457811"/>
                    </a:lnTo>
                    <a:lnTo>
                      <a:pt x="9747" y="502528"/>
                    </a:lnTo>
                    <a:lnTo>
                      <a:pt x="3186" y="547562"/>
                    </a:lnTo>
                    <a:lnTo>
                      <a:pt x="0" y="592725"/>
                    </a:lnTo>
                    <a:lnTo>
                      <a:pt x="145" y="637828"/>
                    </a:lnTo>
                    <a:lnTo>
                      <a:pt x="3580" y="682684"/>
                    </a:lnTo>
                    <a:lnTo>
                      <a:pt x="10261" y="727104"/>
                    </a:lnTo>
                    <a:lnTo>
                      <a:pt x="20147" y="770899"/>
                    </a:lnTo>
                    <a:lnTo>
                      <a:pt x="33194" y="813882"/>
                    </a:lnTo>
                    <a:lnTo>
                      <a:pt x="49361" y="855864"/>
                    </a:lnTo>
                    <a:lnTo>
                      <a:pt x="68603" y="896656"/>
                    </a:lnTo>
                    <a:lnTo>
                      <a:pt x="90880" y="936070"/>
                    </a:lnTo>
                    <a:lnTo>
                      <a:pt x="116149" y="973918"/>
                    </a:lnTo>
                    <a:lnTo>
                      <a:pt x="144366" y="1010012"/>
                    </a:lnTo>
                    <a:lnTo>
                      <a:pt x="175490" y="1044163"/>
                    </a:lnTo>
                    <a:lnTo>
                      <a:pt x="209478" y="1076183"/>
                    </a:lnTo>
                    <a:lnTo>
                      <a:pt x="246287" y="1105883"/>
                    </a:lnTo>
                    <a:lnTo>
                      <a:pt x="285874" y="1133075"/>
                    </a:lnTo>
                    <a:lnTo>
                      <a:pt x="327438" y="1157142"/>
                    </a:lnTo>
                    <a:lnTo>
                      <a:pt x="370072" y="1177623"/>
                    </a:lnTo>
                    <a:lnTo>
                      <a:pt x="413589" y="1194559"/>
                    </a:lnTo>
                    <a:lnTo>
                      <a:pt x="457800" y="1207994"/>
                    </a:lnTo>
                    <a:lnTo>
                      <a:pt x="502517" y="1217970"/>
                    </a:lnTo>
                    <a:lnTo>
                      <a:pt x="547551" y="1224529"/>
                    </a:lnTo>
                    <a:lnTo>
                      <a:pt x="592713" y="1227715"/>
                    </a:lnTo>
                    <a:lnTo>
                      <a:pt x="637817" y="1227568"/>
                    </a:lnTo>
                    <a:lnTo>
                      <a:pt x="682673" y="1224133"/>
                    </a:lnTo>
                    <a:lnTo>
                      <a:pt x="727093" y="1217451"/>
                    </a:lnTo>
                    <a:lnTo>
                      <a:pt x="770888" y="1207565"/>
                    </a:lnTo>
                    <a:lnTo>
                      <a:pt x="813871" y="1194518"/>
                    </a:lnTo>
                    <a:lnTo>
                      <a:pt x="855852" y="1178351"/>
                    </a:lnTo>
                    <a:lnTo>
                      <a:pt x="896645" y="1159108"/>
                    </a:lnTo>
                    <a:lnTo>
                      <a:pt x="936059" y="1136830"/>
                    </a:lnTo>
                    <a:lnTo>
                      <a:pt x="973907" y="1111561"/>
                    </a:lnTo>
                    <a:lnTo>
                      <a:pt x="1010001" y="1083342"/>
                    </a:lnTo>
                    <a:lnTo>
                      <a:pt x="1044152" y="1052217"/>
                    </a:lnTo>
                    <a:lnTo>
                      <a:pt x="1076172" y="1018228"/>
                    </a:lnTo>
                    <a:lnTo>
                      <a:pt x="1105872" y="981417"/>
                    </a:lnTo>
                    <a:lnTo>
                      <a:pt x="1133064" y="941827"/>
                    </a:lnTo>
                    <a:lnTo>
                      <a:pt x="1157131" y="900266"/>
                    </a:lnTo>
                    <a:lnTo>
                      <a:pt x="1177612" y="857634"/>
                    </a:lnTo>
                    <a:lnTo>
                      <a:pt x="1194548" y="814119"/>
                    </a:lnTo>
                    <a:lnTo>
                      <a:pt x="1207983" y="769910"/>
                    </a:lnTo>
                    <a:lnTo>
                      <a:pt x="1217959" y="725195"/>
                    </a:lnTo>
                    <a:lnTo>
                      <a:pt x="1224518" y="680163"/>
                    </a:lnTo>
                    <a:lnTo>
                      <a:pt x="1227704" y="635001"/>
                    </a:lnTo>
                    <a:lnTo>
                      <a:pt x="1227558" y="589899"/>
                    </a:lnTo>
                    <a:lnTo>
                      <a:pt x="1224123" y="545044"/>
                    </a:lnTo>
                    <a:lnTo>
                      <a:pt x="1217441" y="500625"/>
                    </a:lnTo>
                    <a:lnTo>
                      <a:pt x="1207555" y="456831"/>
                    </a:lnTo>
                    <a:lnTo>
                      <a:pt x="1194508" y="413848"/>
                    </a:lnTo>
                    <a:lnTo>
                      <a:pt x="1178342" y="371867"/>
                    </a:lnTo>
                    <a:lnTo>
                      <a:pt x="1159099" y="331076"/>
                    </a:lnTo>
                    <a:lnTo>
                      <a:pt x="1136822" y="291662"/>
                    </a:lnTo>
                    <a:lnTo>
                      <a:pt x="1111554" y="253814"/>
                    </a:lnTo>
                    <a:lnTo>
                      <a:pt x="1083336" y="217720"/>
                    </a:lnTo>
                    <a:lnTo>
                      <a:pt x="1052212" y="183569"/>
                    </a:lnTo>
                    <a:lnTo>
                      <a:pt x="1018224" y="151550"/>
                    </a:lnTo>
                    <a:lnTo>
                      <a:pt x="981414" y="121849"/>
                    </a:lnTo>
                    <a:lnTo>
                      <a:pt x="941825" y="94657"/>
                    </a:lnTo>
                    <a:lnTo>
                      <a:pt x="900260" y="70586"/>
                    </a:lnTo>
                    <a:lnTo>
                      <a:pt x="857625" y="50102"/>
                    </a:lnTo>
                    <a:lnTo>
                      <a:pt x="814108" y="33163"/>
                    </a:lnTo>
                    <a:lnTo>
                      <a:pt x="769897" y="19725"/>
                    </a:lnTo>
                    <a:lnTo>
                      <a:pt x="725180" y="9747"/>
                    </a:lnTo>
                    <a:lnTo>
                      <a:pt x="680147" y="3186"/>
                    </a:lnTo>
                    <a:lnTo>
                      <a:pt x="634985" y="0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230;p5">
                <a:extLst>
                  <a:ext uri="{FF2B5EF4-FFF2-40B4-BE49-F238E27FC236}">
                    <a16:creationId xmlns:a16="http://schemas.microsoft.com/office/drawing/2014/main" id="{0C58917E-32F4-768E-8445-CAB9286B691D}"/>
                  </a:ext>
                </a:extLst>
              </p:cNvPr>
              <p:cNvSpPr/>
              <p:nvPr/>
            </p:nvSpPr>
            <p:spPr>
              <a:xfrm>
                <a:off x="3296808" y="5660291"/>
                <a:ext cx="1227455" cy="1227455"/>
              </a:xfrm>
              <a:custGeom>
                <a:avLst/>
                <a:gdLst/>
                <a:ahLst/>
                <a:cxnLst/>
                <a:rect l="l" t="t" r="r" b="b"/>
                <a:pathLst>
                  <a:path w="1227454" h="1227454" extrusionOk="0">
                    <a:moveTo>
                      <a:pt x="638126" y="62"/>
                    </a:moveTo>
                    <a:lnTo>
                      <a:pt x="590096" y="0"/>
                    </a:lnTo>
                    <a:lnTo>
                      <a:pt x="542933" y="3578"/>
                    </a:lnTo>
                    <a:lnTo>
                      <a:pt x="496778" y="10667"/>
                    </a:lnTo>
                    <a:lnTo>
                      <a:pt x="451773" y="21136"/>
                    </a:lnTo>
                    <a:lnTo>
                      <a:pt x="408059" y="34854"/>
                    </a:lnTo>
                    <a:lnTo>
                      <a:pt x="365779" y="51689"/>
                    </a:lnTo>
                    <a:lnTo>
                      <a:pt x="325075" y="71511"/>
                    </a:lnTo>
                    <a:lnTo>
                      <a:pt x="286087" y="94188"/>
                    </a:lnTo>
                    <a:lnTo>
                      <a:pt x="248959" y="119590"/>
                    </a:lnTo>
                    <a:lnTo>
                      <a:pt x="213832" y="147586"/>
                    </a:lnTo>
                    <a:lnTo>
                      <a:pt x="180847" y="178044"/>
                    </a:lnTo>
                    <a:lnTo>
                      <a:pt x="150147" y="210835"/>
                    </a:lnTo>
                    <a:lnTo>
                      <a:pt x="121874" y="245826"/>
                    </a:lnTo>
                    <a:lnTo>
                      <a:pt x="96169" y="282887"/>
                    </a:lnTo>
                    <a:lnTo>
                      <a:pt x="73174" y="321886"/>
                    </a:lnTo>
                    <a:lnTo>
                      <a:pt x="53031" y="362694"/>
                    </a:lnTo>
                    <a:lnTo>
                      <a:pt x="35882" y="405178"/>
                    </a:lnTo>
                    <a:lnTo>
                      <a:pt x="21869" y="449209"/>
                    </a:lnTo>
                    <a:lnTo>
                      <a:pt x="11133" y="494654"/>
                    </a:lnTo>
                    <a:lnTo>
                      <a:pt x="3816" y="541383"/>
                    </a:lnTo>
                    <a:lnTo>
                      <a:pt x="61" y="589265"/>
                    </a:lnTo>
                    <a:lnTo>
                      <a:pt x="0" y="637295"/>
                    </a:lnTo>
                    <a:lnTo>
                      <a:pt x="3579" y="684458"/>
                    </a:lnTo>
                    <a:lnTo>
                      <a:pt x="10669" y="730613"/>
                    </a:lnTo>
                    <a:lnTo>
                      <a:pt x="21138" y="775618"/>
                    </a:lnTo>
                    <a:lnTo>
                      <a:pt x="34856" y="819332"/>
                    </a:lnTo>
                    <a:lnTo>
                      <a:pt x="51691" y="861612"/>
                    </a:lnTo>
                    <a:lnTo>
                      <a:pt x="71513" y="902316"/>
                    </a:lnTo>
                    <a:lnTo>
                      <a:pt x="94190" y="941304"/>
                    </a:lnTo>
                    <a:lnTo>
                      <a:pt x="119592" y="978432"/>
                    </a:lnTo>
                    <a:lnTo>
                      <a:pt x="147588" y="1013559"/>
                    </a:lnTo>
                    <a:lnTo>
                      <a:pt x="178046" y="1046544"/>
                    </a:lnTo>
                    <a:lnTo>
                      <a:pt x="210836" y="1077244"/>
                    </a:lnTo>
                    <a:lnTo>
                      <a:pt x="245826" y="1105517"/>
                    </a:lnTo>
                    <a:lnTo>
                      <a:pt x="282887" y="1131222"/>
                    </a:lnTo>
                    <a:lnTo>
                      <a:pt x="321886" y="1154217"/>
                    </a:lnTo>
                    <a:lnTo>
                      <a:pt x="362693" y="1174360"/>
                    </a:lnTo>
                    <a:lnTo>
                      <a:pt x="405177" y="1191510"/>
                    </a:lnTo>
                    <a:lnTo>
                      <a:pt x="449207" y="1205523"/>
                    </a:lnTo>
                    <a:lnTo>
                      <a:pt x="494652" y="1216259"/>
                    </a:lnTo>
                    <a:lnTo>
                      <a:pt x="541381" y="1223575"/>
                    </a:lnTo>
                    <a:lnTo>
                      <a:pt x="589263" y="1227331"/>
                    </a:lnTo>
                    <a:lnTo>
                      <a:pt x="637294" y="1227394"/>
                    </a:lnTo>
                    <a:lnTo>
                      <a:pt x="684458" y="1223815"/>
                    </a:lnTo>
                    <a:lnTo>
                      <a:pt x="730615" y="1216726"/>
                    </a:lnTo>
                    <a:lnTo>
                      <a:pt x="775621" y="1206257"/>
                    </a:lnTo>
                    <a:lnTo>
                      <a:pt x="819336" y="1192539"/>
                    </a:lnTo>
                    <a:lnTo>
                      <a:pt x="861618" y="1175704"/>
                    </a:lnTo>
                    <a:lnTo>
                      <a:pt x="902324" y="1155882"/>
                    </a:lnTo>
                    <a:lnTo>
                      <a:pt x="941312" y="1133205"/>
                    </a:lnTo>
                    <a:lnTo>
                      <a:pt x="978442" y="1107803"/>
                    </a:lnTo>
                    <a:lnTo>
                      <a:pt x="1013570" y="1079807"/>
                    </a:lnTo>
                    <a:lnTo>
                      <a:pt x="1046556" y="1049349"/>
                    </a:lnTo>
                    <a:lnTo>
                      <a:pt x="1077257" y="1016558"/>
                    </a:lnTo>
                    <a:lnTo>
                      <a:pt x="1105531" y="981567"/>
                    </a:lnTo>
                    <a:lnTo>
                      <a:pt x="1131237" y="944506"/>
                    </a:lnTo>
                    <a:lnTo>
                      <a:pt x="1154233" y="905507"/>
                    </a:lnTo>
                    <a:lnTo>
                      <a:pt x="1174377" y="864699"/>
                    </a:lnTo>
                    <a:lnTo>
                      <a:pt x="1191526" y="822215"/>
                    </a:lnTo>
                    <a:lnTo>
                      <a:pt x="1205540" y="778184"/>
                    </a:lnTo>
                    <a:lnTo>
                      <a:pt x="1216276" y="732739"/>
                    </a:lnTo>
                    <a:lnTo>
                      <a:pt x="1223593" y="686010"/>
                    </a:lnTo>
                    <a:lnTo>
                      <a:pt x="1227348" y="638128"/>
                    </a:lnTo>
                    <a:lnTo>
                      <a:pt x="1227413" y="590098"/>
                    </a:lnTo>
                    <a:lnTo>
                      <a:pt x="1223835" y="542935"/>
                    </a:lnTo>
                    <a:lnTo>
                      <a:pt x="1216746" y="496780"/>
                    </a:lnTo>
                    <a:lnTo>
                      <a:pt x="1206277" y="451775"/>
                    </a:lnTo>
                    <a:lnTo>
                      <a:pt x="1192559" y="408061"/>
                    </a:lnTo>
                    <a:lnTo>
                      <a:pt x="1175723" y="365781"/>
                    </a:lnTo>
                    <a:lnTo>
                      <a:pt x="1155900" y="325077"/>
                    </a:lnTo>
                    <a:lnTo>
                      <a:pt x="1133221" y="286089"/>
                    </a:lnTo>
                    <a:lnTo>
                      <a:pt x="1107818" y="248961"/>
                    </a:lnTo>
                    <a:lnTo>
                      <a:pt x="1079820" y="213834"/>
                    </a:lnTo>
                    <a:lnTo>
                      <a:pt x="1049360" y="180849"/>
                    </a:lnTo>
                    <a:lnTo>
                      <a:pt x="1016568" y="150149"/>
                    </a:lnTo>
                    <a:lnTo>
                      <a:pt x="981575" y="121876"/>
                    </a:lnTo>
                    <a:lnTo>
                      <a:pt x="944512" y="96171"/>
                    </a:lnTo>
                    <a:lnTo>
                      <a:pt x="905511" y="73176"/>
                    </a:lnTo>
                    <a:lnTo>
                      <a:pt x="864702" y="53033"/>
                    </a:lnTo>
                    <a:lnTo>
                      <a:pt x="822216" y="35883"/>
                    </a:lnTo>
                    <a:lnTo>
                      <a:pt x="778184" y="21870"/>
                    </a:lnTo>
                    <a:lnTo>
                      <a:pt x="732738" y="11134"/>
                    </a:lnTo>
                    <a:lnTo>
                      <a:pt x="686008" y="3818"/>
                    </a:lnTo>
                    <a:lnTo>
                      <a:pt x="638126" y="62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231;p5">
                <a:extLst>
                  <a:ext uri="{FF2B5EF4-FFF2-40B4-BE49-F238E27FC236}">
                    <a16:creationId xmlns:a16="http://schemas.microsoft.com/office/drawing/2014/main" id="{C898EA7A-1256-841E-DA20-3A666397B2E1}"/>
                  </a:ext>
                </a:extLst>
              </p:cNvPr>
              <p:cNvSpPr/>
              <p:nvPr/>
            </p:nvSpPr>
            <p:spPr>
              <a:xfrm>
                <a:off x="902709" y="6906648"/>
                <a:ext cx="2275205" cy="2435224"/>
              </a:xfrm>
              <a:custGeom>
                <a:avLst/>
                <a:gdLst/>
                <a:ahLst/>
                <a:cxnLst/>
                <a:rect l="l" t="t" r="r" b="b"/>
                <a:pathLst>
                  <a:path w="2275205" h="2435225" extrusionOk="0">
                    <a:moveTo>
                      <a:pt x="477324" y="0"/>
                    </a:moveTo>
                    <a:lnTo>
                      <a:pt x="429293" y="28"/>
                    </a:lnTo>
                    <a:lnTo>
                      <a:pt x="381262" y="1318"/>
                    </a:lnTo>
                    <a:lnTo>
                      <a:pt x="333257" y="3871"/>
                    </a:lnTo>
                    <a:lnTo>
                      <a:pt x="285304" y="7688"/>
                    </a:lnTo>
                    <a:lnTo>
                      <a:pt x="237431" y="12771"/>
                    </a:lnTo>
                    <a:lnTo>
                      <a:pt x="189665" y="19122"/>
                    </a:lnTo>
                    <a:lnTo>
                      <a:pt x="142032" y="26743"/>
                    </a:lnTo>
                    <a:lnTo>
                      <a:pt x="94559" y="35635"/>
                    </a:lnTo>
                    <a:lnTo>
                      <a:pt x="79820" y="81628"/>
                    </a:lnTo>
                    <a:lnTo>
                      <a:pt x="66322" y="127938"/>
                    </a:lnTo>
                    <a:lnTo>
                      <a:pt x="54067" y="174538"/>
                    </a:lnTo>
                    <a:lnTo>
                      <a:pt x="43058" y="221401"/>
                    </a:lnTo>
                    <a:lnTo>
                      <a:pt x="33295" y="268501"/>
                    </a:lnTo>
                    <a:lnTo>
                      <a:pt x="24780" y="315811"/>
                    </a:lnTo>
                    <a:lnTo>
                      <a:pt x="17515" y="363303"/>
                    </a:lnTo>
                    <a:lnTo>
                      <a:pt x="11502" y="410952"/>
                    </a:lnTo>
                    <a:lnTo>
                      <a:pt x="6742" y="458730"/>
                    </a:lnTo>
                    <a:lnTo>
                      <a:pt x="3237" y="506611"/>
                    </a:lnTo>
                    <a:lnTo>
                      <a:pt x="989" y="554568"/>
                    </a:lnTo>
                    <a:lnTo>
                      <a:pt x="0" y="602573"/>
                    </a:lnTo>
                    <a:lnTo>
                      <a:pt x="270" y="650601"/>
                    </a:lnTo>
                    <a:lnTo>
                      <a:pt x="1802" y="698624"/>
                    </a:lnTo>
                    <a:lnTo>
                      <a:pt x="4597" y="746616"/>
                    </a:lnTo>
                    <a:lnTo>
                      <a:pt x="8658" y="794549"/>
                    </a:lnTo>
                    <a:lnTo>
                      <a:pt x="13985" y="842397"/>
                    </a:lnTo>
                    <a:lnTo>
                      <a:pt x="20581" y="890134"/>
                    </a:lnTo>
                    <a:lnTo>
                      <a:pt x="28447" y="937731"/>
                    </a:lnTo>
                    <a:lnTo>
                      <a:pt x="37584" y="985164"/>
                    </a:lnTo>
                    <a:lnTo>
                      <a:pt x="47996" y="1032404"/>
                    </a:lnTo>
                    <a:lnTo>
                      <a:pt x="59682" y="1079425"/>
                    </a:lnTo>
                    <a:lnTo>
                      <a:pt x="72645" y="1126200"/>
                    </a:lnTo>
                    <a:lnTo>
                      <a:pt x="86887" y="1172703"/>
                    </a:lnTo>
                    <a:lnTo>
                      <a:pt x="102409" y="1218906"/>
                    </a:lnTo>
                    <a:lnTo>
                      <a:pt x="119213" y="1264783"/>
                    </a:lnTo>
                    <a:lnTo>
                      <a:pt x="137300" y="1310307"/>
                    </a:lnTo>
                    <a:lnTo>
                      <a:pt x="156673" y="1355451"/>
                    </a:lnTo>
                    <a:lnTo>
                      <a:pt x="177332" y="1400188"/>
                    </a:lnTo>
                    <a:lnTo>
                      <a:pt x="199281" y="1444492"/>
                    </a:lnTo>
                    <a:lnTo>
                      <a:pt x="222519" y="1488336"/>
                    </a:lnTo>
                    <a:lnTo>
                      <a:pt x="247050" y="1531693"/>
                    </a:lnTo>
                    <a:lnTo>
                      <a:pt x="272874" y="1574535"/>
                    </a:lnTo>
                    <a:lnTo>
                      <a:pt x="299993" y="1616838"/>
                    </a:lnTo>
                    <a:lnTo>
                      <a:pt x="328409" y="1658572"/>
                    </a:lnTo>
                    <a:lnTo>
                      <a:pt x="358125" y="1699713"/>
                    </a:lnTo>
                    <a:lnTo>
                      <a:pt x="389140" y="1740232"/>
                    </a:lnTo>
                    <a:lnTo>
                      <a:pt x="421458" y="1780104"/>
                    </a:lnTo>
                    <a:lnTo>
                      <a:pt x="455079" y="1819301"/>
                    </a:lnTo>
                    <a:lnTo>
                      <a:pt x="489779" y="1857549"/>
                    </a:lnTo>
                    <a:lnTo>
                      <a:pt x="525312" y="1894589"/>
                    </a:lnTo>
                    <a:lnTo>
                      <a:pt x="561650" y="1930418"/>
                    </a:lnTo>
                    <a:lnTo>
                      <a:pt x="598767" y="1965034"/>
                    </a:lnTo>
                    <a:lnTo>
                      <a:pt x="636635" y="1998437"/>
                    </a:lnTo>
                    <a:lnTo>
                      <a:pt x="675229" y="2030624"/>
                    </a:lnTo>
                    <a:lnTo>
                      <a:pt x="714521" y="2061593"/>
                    </a:lnTo>
                    <a:lnTo>
                      <a:pt x="754484" y="2091344"/>
                    </a:lnTo>
                    <a:lnTo>
                      <a:pt x="795092" y="2119873"/>
                    </a:lnTo>
                    <a:lnTo>
                      <a:pt x="836318" y="2147180"/>
                    </a:lnTo>
                    <a:lnTo>
                      <a:pt x="878135" y="2173263"/>
                    </a:lnTo>
                    <a:lnTo>
                      <a:pt x="920515" y="2198120"/>
                    </a:lnTo>
                    <a:lnTo>
                      <a:pt x="963433" y="2221749"/>
                    </a:lnTo>
                    <a:lnTo>
                      <a:pt x="1006861" y="2244149"/>
                    </a:lnTo>
                    <a:lnTo>
                      <a:pt x="1050773" y="2265317"/>
                    </a:lnTo>
                    <a:lnTo>
                      <a:pt x="1095142" y="2285253"/>
                    </a:lnTo>
                    <a:lnTo>
                      <a:pt x="1139941" y="2303954"/>
                    </a:lnTo>
                    <a:lnTo>
                      <a:pt x="1185143" y="2321419"/>
                    </a:lnTo>
                    <a:lnTo>
                      <a:pt x="1230721" y="2337646"/>
                    </a:lnTo>
                    <a:lnTo>
                      <a:pt x="1276649" y="2352634"/>
                    </a:lnTo>
                    <a:lnTo>
                      <a:pt x="1322899" y="2366380"/>
                    </a:lnTo>
                    <a:lnTo>
                      <a:pt x="1369445" y="2378883"/>
                    </a:lnTo>
                    <a:lnTo>
                      <a:pt x="1416260" y="2390141"/>
                    </a:lnTo>
                    <a:lnTo>
                      <a:pt x="1463318" y="2400153"/>
                    </a:lnTo>
                    <a:lnTo>
                      <a:pt x="1510591" y="2408916"/>
                    </a:lnTo>
                    <a:lnTo>
                      <a:pt x="1558052" y="2416430"/>
                    </a:lnTo>
                    <a:lnTo>
                      <a:pt x="1605675" y="2422692"/>
                    </a:lnTo>
                    <a:lnTo>
                      <a:pt x="1653433" y="2427700"/>
                    </a:lnTo>
                    <a:lnTo>
                      <a:pt x="1701299" y="2431454"/>
                    </a:lnTo>
                    <a:lnTo>
                      <a:pt x="1749246" y="2433951"/>
                    </a:lnTo>
                    <a:lnTo>
                      <a:pt x="1797248" y="2435189"/>
                    </a:lnTo>
                    <a:lnTo>
                      <a:pt x="1845277" y="2435167"/>
                    </a:lnTo>
                    <a:lnTo>
                      <a:pt x="1893307" y="2433883"/>
                    </a:lnTo>
                    <a:lnTo>
                      <a:pt x="1941311" y="2431336"/>
                    </a:lnTo>
                    <a:lnTo>
                      <a:pt x="1989262" y="2427523"/>
                    </a:lnTo>
                    <a:lnTo>
                      <a:pt x="2037134" y="2422443"/>
                    </a:lnTo>
                    <a:lnTo>
                      <a:pt x="2084898" y="2416095"/>
                    </a:lnTo>
                    <a:lnTo>
                      <a:pt x="2132530" y="2408476"/>
                    </a:lnTo>
                    <a:lnTo>
                      <a:pt x="2180001" y="2399585"/>
                    </a:lnTo>
                    <a:lnTo>
                      <a:pt x="2194743" y="2353593"/>
                    </a:lnTo>
                    <a:lnTo>
                      <a:pt x="2208244" y="2307284"/>
                    </a:lnTo>
                    <a:lnTo>
                      <a:pt x="2220502" y="2260684"/>
                    </a:lnTo>
                    <a:lnTo>
                      <a:pt x="2231515" y="2213820"/>
                    </a:lnTo>
                    <a:lnTo>
                      <a:pt x="2241281" y="2166719"/>
                    </a:lnTo>
                    <a:lnTo>
                      <a:pt x="2249800" y="2119407"/>
                    </a:lnTo>
                    <a:lnTo>
                      <a:pt x="2257069" y="2071912"/>
                    </a:lnTo>
                    <a:lnTo>
                      <a:pt x="2263086" y="2024261"/>
                    </a:lnTo>
                    <a:lnTo>
                      <a:pt x="2267850" y="1976479"/>
                    </a:lnTo>
                    <a:lnTo>
                      <a:pt x="2271359" y="1928595"/>
                    </a:lnTo>
                    <a:lnTo>
                      <a:pt x="2273612" y="1880634"/>
                    </a:lnTo>
                    <a:lnTo>
                      <a:pt x="2274606" y="1832624"/>
                    </a:lnTo>
                    <a:lnTo>
                      <a:pt x="2274340" y="1784591"/>
                    </a:lnTo>
                    <a:lnTo>
                      <a:pt x="2272812" y="1736562"/>
                    </a:lnTo>
                    <a:lnTo>
                      <a:pt x="2270021" y="1688565"/>
                    </a:lnTo>
                    <a:lnTo>
                      <a:pt x="2265965" y="1640625"/>
                    </a:lnTo>
                    <a:lnTo>
                      <a:pt x="2260641" y="1592770"/>
                    </a:lnTo>
                    <a:lnTo>
                      <a:pt x="2254049" y="1545026"/>
                    </a:lnTo>
                    <a:lnTo>
                      <a:pt x="2246187" y="1497421"/>
                    </a:lnTo>
                    <a:lnTo>
                      <a:pt x="2237052" y="1449980"/>
                    </a:lnTo>
                    <a:lnTo>
                      <a:pt x="2226644" y="1402732"/>
                    </a:lnTo>
                    <a:lnTo>
                      <a:pt x="2214960" y="1355702"/>
                    </a:lnTo>
                    <a:lnTo>
                      <a:pt x="2201999" y="1308918"/>
                    </a:lnTo>
                    <a:lnTo>
                      <a:pt x="2187759" y="1262406"/>
                    </a:lnTo>
                    <a:lnTo>
                      <a:pt x="2172239" y="1216193"/>
                    </a:lnTo>
                    <a:lnTo>
                      <a:pt x="2155436" y="1170307"/>
                    </a:lnTo>
                    <a:lnTo>
                      <a:pt x="2137349" y="1124773"/>
                    </a:lnTo>
                    <a:lnTo>
                      <a:pt x="2117976" y="1079618"/>
                    </a:lnTo>
                    <a:lnTo>
                      <a:pt x="2097315" y="1034870"/>
                    </a:lnTo>
                    <a:lnTo>
                      <a:pt x="2075366" y="990556"/>
                    </a:lnTo>
                    <a:lnTo>
                      <a:pt x="2052125" y="946701"/>
                    </a:lnTo>
                    <a:lnTo>
                      <a:pt x="2027592" y="903333"/>
                    </a:lnTo>
                    <a:lnTo>
                      <a:pt x="2001765" y="860479"/>
                    </a:lnTo>
                    <a:lnTo>
                      <a:pt x="1974641" y="818166"/>
                    </a:lnTo>
                    <a:lnTo>
                      <a:pt x="1946219" y="776419"/>
                    </a:lnTo>
                    <a:lnTo>
                      <a:pt x="1916498" y="735267"/>
                    </a:lnTo>
                    <a:lnTo>
                      <a:pt x="1885476" y="694736"/>
                    </a:lnTo>
                    <a:lnTo>
                      <a:pt x="1853151" y="654852"/>
                    </a:lnTo>
                    <a:lnTo>
                      <a:pt x="1819521" y="615643"/>
                    </a:lnTo>
                    <a:lnTo>
                      <a:pt x="1784820" y="577395"/>
                    </a:lnTo>
                    <a:lnTo>
                      <a:pt x="1749287" y="540356"/>
                    </a:lnTo>
                    <a:lnTo>
                      <a:pt x="1712948" y="504529"/>
                    </a:lnTo>
                    <a:lnTo>
                      <a:pt x="1675830" y="469916"/>
                    </a:lnTo>
                    <a:lnTo>
                      <a:pt x="1637961" y="436517"/>
                    </a:lnTo>
                    <a:lnTo>
                      <a:pt x="1599366" y="404335"/>
                    </a:lnTo>
                    <a:lnTo>
                      <a:pt x="1560073" y="373371"/>
                    </a:lnTo>
                    <a:lnTo>
                      <a:pt x="1520109" y="343627"/>
                    </a:lnTo>
                    <a:lnTo>
                      <a:pt x="1479501" y="315104"/>
                    </a:lnTo>
                    <a:lnTo>
                      <a:pt x="1438274" y="287805"/>
                    </a:lnTo>
                    <a:lnTo>
                      <a:pt x="1396457" y="261730"/>
                    </a:lnTo>
                    <a:lnTo>
                      <a:pt x="1354075" y="236882"/>
                    </a:lnTo>
                    <a:lnTo>
                      <a:pt x="1311156" y="213262"/>
                    </a:lnTo>
                    <a:lnTo>
                      <a:pt x="1267727" y="190872"/>
                    </a:lnTo>
                    <a:lnTo>
                      <a:pt x="1223814" y="169713"/>
                    </a:lnTo>
                    <a:lnTo>
                      <a:pt x="1179445" y="149788"/>
                    </a:lnTo>
                    <a:lnTo>
                      <a:pt x="1134645" y="131097"/>
                    </a:lnTo>
                    <a:lnTo>
                      <a:pt x="1089442" y="113643"/>
                    </a:lnTo>
                    <a:lnTo>
                      <a:pt x="1043863" y="97426"/>
                    </a:lnTo>
                    <a:lnTo>
                      <a:pt x="997935" y="82450"/>
                    </a:lnTo>
                    <a:lnTo>
                      <a:pt x="951683" y="68714"/>
                    </a:lnTo>
                    <a:lnTo>
                      <a:pt x="905136" y="56222"/>
                    </a:lnTo>
                    <a:lnTo>
                      <a:pt x="858320" y="44974"/>
                    </a:lnTo>
                    <a:lnTo>
                      <a:pt x="811261" y="34973"/>
                    </a:lnTo>
                    <a:lnTo>
                      <a:pt x="763988" y="26220"/>
                    </a:lnTo>
                    <a:lnTo>
                      <a:pt x="716525" y="18716"/>
                    </a:lnTo>
                    <a:lnTo>
                      <a:pt x="668901" y="12464"/>
                    </a:lnTo>
                    <a:lnTo>
                      <a:pt x="621142" y="7464"/>
                    </a:lnTo>
                    <a:lnTo>
                      <a:pt x="573275" y="3719"/>
                    </a:lnTo>
                    <a:lnTo>
                      <a:pt x="525326" y="1230"/>
                    </a:lnTo>
                    <a:lnTo>
                      <a:pt x="477324" y="0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4" name="Google Shape;232;p5">
                <a:extLst>
                  <a:ext uri="{FF2B5EF4-FFF2-40B4-BE49-F238E27FC236}">
                    <a16:creationId xmlns:a16="http://schemas.microsoft.com/office/drawing/2014/main" id="{49E9450E-9463-BB7E-62F7-E25BEB35508A}"/>
                  </a:ext>
                </a:extLst>
              </p:cNvPr>
              <p:cNvSpPr/>
              <p:nvPr/>
            </p:nvSpPr>
            <p:spPr>
              <a:xfrm>
                <a:off x="1982460" y="9556602"/>
                <a:ext cx="1228090" cy="1228090"/>
              </a:xfrm>
              <a:custGeom>
                <a:avLst/>
                <a:gdLst/>
                <a:ahLst/>
                <a:cxnLst/>
                <a:rect l="l" t="t" r="r" b="b"/>
                <a:pathLst>
                  <a:path w="1228089" h="1228090" extrusionOk="0">
                    <a:moveTo>
                      <a:pt x="592718" y="0"/>
                    </a:moveTo>
                    <a:lnTo>
                      <a:pt x="547556" y="3186"/>
                    </a:lnTo>
                    <a:lnTo>
                      <a:pt x="502523" y="9747"/>
                    </a:lnTo>
                    <a:lnTo>
                      <a:pt x="457806" y="19725"/>
                    </a:lnTo>
                    <a:lnTo>
                      <a:pt x="413595" y="33163"/>
                    </a:lnTo>
                    <a:lnTo>
                      <a:pt x="370078" y="50102"/>
                    </a:lnTo>
                    <a:lnTo>
                      <a:pt x="327442" y="70586"/>
                    </a:lnTo>
                    <a:lnTo>
                      <a:pt x="285877" y="94657"/>
                    </a:lnTo>
                    <a:lnTo>
                      <a:pt x="246289" y="121849"/>
                    </a:lnTo>
                    <a:lnTo>
                      <a:pt x="209479" y="151550"/>
                    </a:lnTo>
                    <a:lnTo>
                      <a:pt x="175491" y="183569"/>
                    </a:lnTo>
                    <a:lnTo>
                      <a:pt x="144367" y="217720"/>
                    </a:lnTo>
                    <a:lnTo>
                      <a:pt x="116149" y="253814"/>
                    </a:lnTo>
                    <a:lnTo>
                      <a:pt x="90881" y="291662"/>
                    </a:lnTo>
                    <a:lnTo>
                      <a:pt x="68604" y="331076"/>
                    </a:lnTo>
                    <a:lnTo>
                      <a:pt x="49361" y="371867"/>
                    </a:lnTo>
                    <a:lnTo>
                      <a:pt x="33195" y="413848"/>
                    </a:lnTo>
                    <a:lnTo>
                      <a:pt x="20148" y="456831"/>
                    </a:lnTo>
                    <a:lnTo>
                      <a:pt x="10262" y="500625"/>
                    </a:lnTo>
                    <a:lnTo>
                      <a:pt x="3581" y="545044"/>
                    </a:lnTo>
                    <a:lnTo>
                      <a:pt x="146" y="589899"/>
                    </a:lnTo>
                    <a:lnTo>
                      <a:pt x="0" y="635001"/>
                    </a:lnTo>
                    <a:lnTo>
                      <a:pt x="3185" y="680163"/>
                    </a:lnTo>
                    <a:lnTo>
                      <a:pt x="9744" y="725195"/>
                    </a:lnTo>
                    <a:lnTo>
                      <a:pt x="19720" y="769910"/>
                    </a:lnTo>
                    <a:lnTo>
                      <a:pt x="33155" y="814119"/>
                    </a:lnTo>
                    <a:lnTo>
                      <a:pt x="50092" y="857634"/>
                    </a:lnTo>
                    <a:lnTo>
                      <a:pt x="70572" y="900266"/>
                    </a:lnTo>
                    <a:lnTo>
                      <a:pt x="94639" y="941827"/>
                    </a:lnTo>
                    <a:lnTo>
                      <a:pt x="121832" y="981417"/>
                    </a:lnTo>
                    <a:lnTo>
                      <a:pt x="151532" y="1018228"/>
                    </a:lnTo>
                    <a:lnTo>
                      <a:pt x="183552" y="1052217"/>
                    </a:lnTo>
                    <a:lnTo>
                      <a:pt x="217702" y="1083342"/>
                    </a:lnTo>
                    <a:lnTo>
                      <a:pt x="253796" y="1111561"/>
                    </a:lnTo>
                    <a:lnTo>
                      <a:pt x="291644" y="1136830"/>
                    </a:lnTo>
                    <a:lnTo>
                      <a:pt x="331059" y="1159108"/>
                    </a:lnTo>
                    <a:lnTo>
                      <a:pt x="371851" y="1178351"/>
                    </a:lnTo>
                    <a:lnTo>
                      <a:pt x="413833" y="1194518"/>
                    </a:lnTo>
                    <a:lnTo>
                      <a:pt x="456815" y="1207565"/>
                    </a:lnTo>
                    <a:lnTo>
                      <a:pt x="500611" y="1217451"/>
                    </a:lnTo>
                    <a:lnTo>
                      <a:pt x="545030" y="1224133"/>
                    </a:lnTo>
                    <a:lnTo>
                      <a:pt x="589886" y="1227568"/>
                    </a:lnTo>
                    <a:lnTo>
                      <a:pt x="634990" y="1227715"/>
                    </a:lnTo>
                    <a:lnTo>
                      <a:pt x="680153" y="1224529"/>
                    </a:lnTo>
                    <a:lnTo>
                      <a:pt x="725187" y="1217970"/>
                    </a:lnTo>
                    <a:lnTo>
                      <a:pt x="769903" y="1207994"/>
                    </a:lnTo>
                    <a:lnTo>
                      <a:pt x="814114" y="1194559"/>
                    </a:lnTo>
                    <a:lnTo>
                      <a:pt x="857631" y="1177623"/>
                    </a:lnTo>
                    <a:lnTo>
                      <a:pt x="900265" y="1157142"/>
                    </a:lnTo>
                    <a:lnTo>
                      <a:pt x="941829" y="1133075"/>
                    </a:lnTo>
                    <a:lnTo>
                      <a:pt x="981417" y="1105883"/>
                    </a:lnTo>
                    <a:lnTo>
                      <a:pt x="1018226" y="1076183"/>
                    </a:lnTo>
                    <a:lnTo>
                      <a:pt x="1052213" y="1044163"/>
                    </a:lnTo>
                    <a:lnTo>
                      <a:pt x="1083337" y="1010012"/>
                    </a:lnTo>
                    <a:lnTo>
                      <a:pt x="1111554" y="973918"/>
                    </a:lnTo>
                    <a:lnTo>
                      <a:pt x="1136823" y="936070"/>
                    </a:lnTo>
                    <a:lnTo>
                      <a:pt x="1159100" y="896656"/>
                    </a:lnTo>
                    <a:lnTo>
                      <a:pt x="1178343" y="855864"/>
                    </a:lnTo>
                    <a:lnTo>
                      <a:pt x="1194509" y="813882"/>
                    </a:lnTo>
                    <a:lnTo>
                      <a:pt x="1207557" y="770899"/>
                    </a:lnTo>
                    <a:lnTo>
                      <a:pt x="1217442" y="727104"/>
                    </a:lnTo>
                    <a:lnTo>
                      <a:pt x="1224124" y="682684"/>
                    </a:lnTo>
                    <a:lnTo>
                      <a:pt x="1227558" y="637828"/>
                    </a:lnTo>
                    <a:lnTo>
                      <a:pt x="1227704" y="592725"/>
                    </a:lnTo>
                    <a:lnTo>
                      <a:pt x="1224517" y="547562"/>
                    </a:lnTo>
                    <a:lnTo>
                      <a:pt x="1217957" y="502528"/>
                    </a:lnTo>
                    <a:lnTo>
                      <a:pt x="1207979" y="457811"/>
                    </a:lnTo>
                    <a:lnTo>
                      <a:pt x="1194542" y="413601"/>
                    </a:lnTo>
                    <a:lnTo>
                      <a:pt x="1177603" y="370084"/>
                    </a:lnTo>
                    <a:lnTo>
                      <a:pt x="1157119" y="327449"/>
                    </a:lnTo>
                    <a:lnTo>
                      <a:pt x="1133048" y="285886"/>
                    </a:lnTo>
                    <a:lnTo>
                      <a:pt x="1105857" y="246295"/>
                    </a:lnTo>
                    <a:lnTo>
                      <a:pt x="1076159" y="209484"/>
                    </a:lnTo>
                    <a:lnTo>
                      <a:pt x="1044141" y="175495"/>
                    </a:lnTo>
                    <a:lnTo>
                      <a:pt x="1009991" y="144369"/>
                    </a:lnTo>
                    <a:lnTo>
                      <a:pt x="973899" y="116151"/>
                    </a:lnTo>
                    <a:lnTo>
                      <a:pt x="936053" y="90881"/>
                    </a:lnTo>
                    <a:lnTo>
                      <a:pt x="896640" y="68604"/>
                    </a:lnTo>
                    <a:lnTo>
                      <a:pt x="855850" y="49360"/>
                    </a:lnTo>
                    <a:lnTo>
                      <a:pt x="813870" y="33193"/>
                    </a:lnTo>
                    <a:lnTo>
                      <a:pt x="770888" y="20146"/>
                    </a:lnTo>
                    <a:lnTo>
                      <a:pt x="727094" y="10260"/>
                    </a:lnTo>
                    <a:lnTo>
                      <a:pt x="682676" y="3579"/>
                    </a:lnTo>
                    <a:lnTo>
                      <a:pt x="637821" y="145"/>
                    </a:lnTo>
                    <a:lnTo>
                      <a:pt x="592718" y="0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55" name="Google Shape;233;p5">
                <a:extLst>
                  <a:ext uri="{FF2B5EF4-FFF2-40B4-BE49-F238E27FC236}">
                    <a16:creationId xmlns:a16="http://schemas.microsoft.com/office/drawing/2014/main" id="{B97D2424-9693-DB46-1F7F-C2AAB31B2528}"/>
                  </a:ext>
                </a:extLst>
              </p:cNvPr>
              <p:cNvGrpSpPr/>
              <p:nvPr/>
            </p:nvGrpSpPr>
            <p:grpSpPr>
              <a:xfrm>
                <a:off x="1982605" y="5660291"/>
                <a:ext cx="1386126" cy="1572522"/>
                <a:chOff x="1982605" y="5660291"/>
                <a:chExt cx="1386126" cy="1572522"/>
              </a:xfrm>
            </p:grpSpPr>
            <p:sp>
              <p:nvSpPr>
                <p:cNvPr id="61" name="Google Shape;234;p5">
                  <a:extLst>
                    <a:ext uri="{FF2B5EF4-FFF2-40B4-BE49-F238E27FC236}">
                      <a16:creationId xmlns:a16="http://schemas.microsoft.com/office/drawing/2014/main" id="{2433E04B-5387-365E-61AE-947465AA1692}"/>
                    </a:ext>
                  </a:extLst>
                </p:cNvPr>
                <p:cNvSpPr/>
                <p:nvPr/>
              </p:nvSpPr>
              <p:spPr>
                <a:xfrm>
                  <a:off x="1982605" y="5660291"/>
                  <a:ext cx="1227455" cy="12274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7455" h="1227454" extrusionOk="0">
                      <a:moveTo>
                        <a:pt x="637316" y="0"/>
                      </a:moveTo>
                      <a:lnTo>
                        <a:pt x="589286" y="62"/>
                      </a:lnTo>
                      <a:lnTo>
                        <a:pt x="541404" y="3818"/>
                      </a:lnTo>
                      <a:lnTo>
                        <a:pt x="494674" y="11134"/>
                      </a:lnTo>
                      <a:lnTo>
                        <a:pt x="449228" y="21870"/>
                      </a:lnTo>
                      <a:lnTo>
                        <a:pt x="405196" y="35883"/>
                      </a:lnTo>
                      <a:lnTo>
                        <a:pt x="362710" y="53033"/>
                      </a:lnTo>
                      <a:lnTo>
                        <a:pt x="321901" y="73176"/>
                      </a:lnTo>
                      <a:lnTo>
                        <a:pt x="282900" y="96171"/>
                      </a:lnTo>
                      <a:lnTo>
                        <a:pt x="245837" y="121876"/>
                      </a:lnTo>
                      <a:lnTo>
                        <a:pt x="210844" y="150149"/>
                      </a:lnTo>
                      <a:lnTo>
                        <a:pt x="178052" y="180849"/>
                      </a:lnTo>
                      <a:lnTo>
                        <a:pt x="147592" y="213834"/>
                      </a:lnTo>
                      <a:lnTo>
                        <a:pt x="119594" y="248961"/>
                      </a:lnTo>
                      <a:lnTo>
                        <a:pt x="94191" y="286089"/>
                      </a:lnTo>
                      <a:lnTo>
                        <a:pt x="71512" y="325077"/>
                      </a:lnTo>
                      <a:lnTo>
                        <a:pt x="51689" y="365781"/>
                      </a:lnTo>
                      <a:lnTo>
                        <a:pt x="34853" y="408061"/>
                      </a:lnTo>
                      <a:lnTo>
                        <a:pt x="21135" y="451775"/>
                      </a:lnTo>
                      <a:lnTo>
                        <a:pt x="10666" y="496780"/>
                      </a:lnTo>
                      <a:lnTo>
                        <a:pt x="3577" y="542935"/>
                      </a:lnTo>
                      <a:lnTo>
                        <a:pt x="0" y="590098"/>
                      </a:lnTo>
                      <a:lnTo>
                        <a:pt x="64" y="638128"/>
                      </a:lnTo>
                      <a:lnTo>
                        <a:pt x="3819" y="686010"/>
                      </a:lnTo>
                      <a:lnTo>
                        <a:pt x="11136" y="732739"/>
                      </a:lnTo>
                      <a:lnTo>
                        <a:pt x="21872" y="778184"/>
                      </a:lnTo>
                      <a:lnTo>
                        <a:pt x="35886" y="822215"/>
                      </a:lnTo>
                      <a:lnTo>
                        <a:pt x="53035" y="864699"/>
                      </a:lnTo>
                      <a:lnTo>
                        <a:pt x="73179" y="905507"/>
                      </a:lnTo>
                      <a:lnTo>
                        <a:pt x="96175" y="944506"/>
                      </a:lnTo>
                      <a:lnTo>
                        <a:pt x="121881" y="981567"/>
                      </a:lnTo>
                      <a:lnTo>
                        <a:pt x="150155" y="1016558"/>
                      </a:lnTo>
                      <a:lnTo>
                        <a:pt x="180856" y="1049349"/>
                      </a:lnTo>
                      <a:lnTo>
                        <a:pt x="213841" y="1079807"/>
                      </a:lnTo>
                      <a:lnTo>
                        <a:pt x="248970" y="1107803"/>
                      </a:lnTo>
                      <a:lnTo>
                        <a:pt x="286099" y="1133205"/>
                      </a:lnTo>
                      <a:lnTo>
                        <a:pt x="325088" y="1155882"/>
                      </a:lnTo>
                      <a:lnTo>
                        <a:pt x="365793" y="1175704"/>
                      </a:lnTo>
                      <a:lnTo>
                        <a:pt x="408075" y="1192539"/>
                      </a:lnTo>
                      <a:lnTo>
                        <a:pt x="451790" y="1206257"/>
                      </a:lnTo>
                      <a:lnTo>
                        <a:pt x="496796" y="1216726"/>
                      </a:lnTo>
                      <a:lnTo>
                        <a:pt x="542953" y="1223815"/>
                      </a:lnTo>
                      <a:lnTo>
                        <a:pt x="590117" y="1227394"/>
                      </a:lnTo>
                      <a:lnTo>
                        <a:pt x="638148" y="1227331"/>
                      </a:lnTo>
                      <a:lnTo>
                        <a:pt x="686030" y="1223575"/>
                      </a:lnTo>
                      <a:lnTo>
                        <a:pt x="732759" y="1216259"/>
                      </a:lnTo>
                      <a:lnTo>
                        <a:pt x="778204" y="1205523"/>
                      </a:lnTo>
                      <a:lnTo>
                        <a:pt x="822234" y="1191510"/>
                      </a:lnTo>
                      <a:lnTo>
                        <a:pt x="864719" y="1174360"/>
                      </a:lnTo>
                      <a:lnTo>
                        <a:pt x="905526" y="1154217"/>
                      </a:lnTo>
                      <a:lnTo>
                        <a:pt x="944525" y="1131222"/>
                      </a:lnTo>
                      <a:lnTo>
                        <a:pt x="981586" y="1105517"/>
                      </a:lnTo>
                      <a:lnTo>
                        <a:pt x="1016576" y="1077244"/>
                      </a:lnTo>
                      <a:lnTo>
                        <a:pt x="1049366" y="1046544"/>
                      </a:lnTo>
                      <a:lnTo>
                        <a:pt x="1079824" y="1013559"/>
                      </a:lnTo>
                      <a:lnTo>
                        <a:pt x="1107820" y="978432"/>
                      </a:lnTo>
                      <a:lnTo>
                        <a:pt x="1133222" y="941304"/>
                      </a:lnTo>
                      <a:lnTo>
                        <a:pt x="1155899" y="902316"/>
                      </a:lnTo>
                      <a:lnTo>
                        <a:pt x="1175721" y="861612"/>
                      </a:lnTo>
                      <a:lnTo>
                        <a:pt x="1192556" y="819332"/>
                      </a:lnTo>
                      <a:lnTo>
                        <a:pt x="1206274" y="775618"/>
                      </a:lnTo>
                      <a:lnTo>
                        <a:pt x="1216743" y="730613"/>
                      </a:lnTo>
                      <a:lnTo>
                        <a:pt x="1223833" y="684458"/>
                      </a:lnTo>
                      <a:lnTo>
                        <a:pt x="1227413" y="637295"/>
                      </a:lnTo>
                      <a:lnTo>
                        <a:pt x="1227351" y="589265"/>
                      </a:lnTo>
                      <a:lnTo>
                        <a:pt x="1223596" y="541383"/>
                      </a:lnTo>
                      <a:lnTo>
                        <a:pt x="1216279" y="494654"/>
                      </a:lnTo>
                      <a:lnTo>
                        <a:pt x="1205543" y="449209"/>
                      </a:lnTo>
                      <a:lnTo>
                        <a:pt x="1191530" y="405178"/>
                      </a:lnTo>
                      <a:lnTo>
                        <a:pt x="1174381" y="362694"/>
                      </a:lnTo>
                      <a:lnTo>
                        <a:pt x="1154238" y="321886"/>
                      </a:lnTo>
                      <a:lnTo>
                        <a:pt x="1131243" y="282887"/>
                      </a:lnTo>
                      <a:lnTo>
                        <a:pt x="1105538" y="245826"/>
                      </a:lnTo>
                      <a:lnTo>
                        <a:pt x="1077265" y="210835"/>
                      </a:lnTo>
                      <a:lnTo>
                        <a:pt x="1046565" y="178044"/>
                      </a:lnTo>
                      <a:lnTo>
                        <a:pt x="1013580" y="147586"/>
                      </a:lnTo>
                      <a:lnTo>
                        <a:pt x="978453" y="119590"/>
                      </a:lnTo>
                      <a:lnTo>
                        <a:pt x="941325" y="94188"/>
                      </a:lnTo>
                      <a:lnTo>
                        <a:pt x="902337" y="71511"/>
                      </a:lnTo>
                      <a:lnTo>
                        <a:pt x="861633" y="51689"/>
                      </a:lnTo>
                      <a:lnTo>
                        <a:pt x="819353" y="34854"/>
                      </a:lnTo>
                      <a:lnTo>
                        <a:pt x="775639" y="21136"/>
                      </a:lnTo>
                      <a:lnTo>
                        <a:pt x="730634" y="10667"/>
                      </a:lnTo>
                      <a:lnTo>
                        <a:pt x="684479" y="3578"/>
                      </a:lnTo>
                      <a:lnTo>
                        <a:pt x="637316" y="0"/>
                      </a:lnTo>
                      <a:close/>
                    </a:path>
                  </a:pathLst>
                </a:custGeom>
                <a:solidFill>
                  <a:srgbClr val="C7332E"/>
                </a:solidFill>
                <a:ln>
                  <a:noFill/>
                </a:ln>
              </p:spPr>
              <p:txBody>
                <a:bodyPr spcFirstLastPara="1" wrap="square" lIns="0" tIns="0" rIns="0" bIns="0" anchor="t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pic>
              <p:nvPicPr>
                <p:cNvPr id="62" name="Google Shape;235;p5">
                  <a:extLst>
                    <a:ext uri="{FF2B5EF4-FFF2-40B4-BE49-F238E27FC236}">
                      <a16:creationId xmlns:a16="http://schemas.microsoft.com/office/drawing/2014/main" id="{F9164779-C575-6886-15B3-4203CCBF7FA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3138907" y="6849507"/>
                  <a:ext cx="229824" cy="22982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3" name="Google Shape;236;p5">
                  <a:extLst>
                    <a:ext uri="{FF2B5EF4-FFF2-40B4-BE49-F238E27FC236}">
                      <a16:creationId xmlns:a16="http://schemas.microsoft.com/office/drawing/2014/main" id="{D1FED258-9C05-139F-8127-49C90B8DB00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2875035" y="7004695"/>
                  <a:ext cx="228114" cy="22811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56" name="Google Shape;237;p5">
                <a:extLst>
                  <a:ext uri="{FF2B5EF4-FFF2-40B4-BE49-F238E27FC236}">
                    <a16:creationId xmlns:a16="http://schemas.microsoft.com/office/drawing/2014/main" id="{C1C6FF21-78BE-B152-28ED-4EAA3122B109}"/>
                  </a:ext>
                </a:extLst>
              </p:cNvPr>
              <p:cNvGrpSpPr/>
              <p:nvPr/>
            </p:nvGrpSpPr>
            <p:grpSpPr>
              <a:xfrm>
                <a:off x="2876332" y="7308880"/>
                <a:ext cx="758866" cy="383303"/>
                <a:chOff x="2876332" y="7308880"/>
                <a:chExt cx="758866" cy="383303"/>
              </a:xfrm>
            </p:grpSpPr>
            <p:pic>
              <p:nvPicPr>
                <p:cNvPr id="58" name="Google Shape;238;p5">
                  <a:extLst>
                    <a:ext uri="{FF2B5EF4-FFF2-40B4-BE49-F238E27FC236}">
                      <a16:creationId xmlns:a16="http://schemas.microsoft.com/office/drawing/2014/main" id="{FBE721FF-09C5-E3EA-F0CB-74E51B6F8732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876332" y="7311129"/>
                  <a:ext cx="228115" cy="22811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59" name="Google Shape;239;p5">
                  <a:extLst>
                    <a:ext uri="{FF2B5EF4-FFF2-40B4-BE49-F238E27FC236}">
                      <a16:creationId xmlns:a16="http://schemas.microsoft.com/office/drawing/2014/main" id="{F818E6DE-8FE0-2C40-ABD1-79186502CAE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3141504" y="7462359"/>
                  <a:ext cx="229824" cy="22982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0" name="Google Shape;240;p5">
                  <a:extLst>
                    <a:ext uri="{FF2B5EF4-FFF2-40B4-BE49-F238E27FC236}">
                      <a16:creationId xmlns:a16="http://schemas.microsoft.com/office/drawing/2014/main" id="{5D3A55A5-4F1E-90C9-B668-1677BF42DA0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407082" y="7308880"/>
                  <a:ext cx="228116" cy="22811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57" name="Google Shape;241;p5">
                <a:extLst>
                  <a:ext uri="{FF2B5EF4-FFF2-40B4-BE49-F238E27FC236}">
                    <a16:creationId xmlns:a16="http://schemas.microsoft.com/office/drawing/2014/main" id="{165DD69B-9C53-E05B-2DF9-1A8B4BDDF7B0}"/>
                  </a:ext>
                </a:extLst>
              </p:cNvPr>
              <p:cNvPicPr preferRelativeResize="0"/>
              <p:nvPr/>
            </p:nvPicPr>
            <p:blipFill rotWithShape="1">
              <a:blip r:embed="rId8">
                <a:alphaModFix/>
              </a:blip>
              <a:srcRect/>
              <a:stretch/>
            </p:blipFill>
            <p:spPr>
              <a:xfrm>
                <a:off x="3405787" y="7002450"/>
                <a:ext cx="228115" cy="22811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2" name="Google Shape;249;p4">
            <a:extLst>
              <a:ext uri="{FF2B5EF4-FFF2-40B4-BE49-F238E27FC236}">
                <a16:creationId xmlns:a16="http://schemas.microsoft.com/office/drawing/2014/main" id="{72492EE5-2854-D28B-CE9A-ECEDA5111545}"/>
              </a:ext>
            </a:extLst>
          </p:cNvPr>
          <p:cNvSpPr txBox="1">
            <a:spLocks/>
          </p:cNvSpPr>
          <p:nvPr/>
        </p:nvSpPr>
        <p:spPr>
          <a:xfrm>
            <a:off x="669688" y="2315252"/>
            <a:ext cx="16742469" cy="629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970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25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584200" indent="-571500">
              <a:spcBef>
                <a:spcPts val="880"/>
              </a:spcBef>
              <a:buSzPct val="70000"/>
              <a:buFont typeface="Wingdings" panose="05000000000000000000" pitchFamily="2" charset="2"/>
              <a:buChar char="v"/>
            </a:pPr>
            <a:r>
              <a:rPr lang="es-ES" sz="4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Cochabamba provee el 42% de papa a nivel nacional. El Municipio de Sacaba es principal productor de papa a nivel departamental.</a:t>
            </a:r>
          </a:p>
          <a:p>
            <a:pPr marL="584200" indent="-571500">
              <a:spcBef>
                <a:spcPts val="880"/>
              </a:spcBef>
              <a:buSzPct val="70000"/>
              <a:buFont typeface="Wingdings" panose="05000000000000000000" pitchFamily="2" charset="2"/>
              <a:buChar char="v"/>
            </a:pPr>
            <a:r>
              <a:rPr lang="es-ES" sz="4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Las tres ferias que apoya el proyecto son proveedores importantes de papa (Sacaba, Mercado Central y Quillacollo).</a:t>
            </a:r>
          </a:p>
          <a:p>
            <a:pPr marL="584200" indent="-571500">
              <a:spcBef>
                <a:spcPts val="880"/>
              </a:spcBef>
              <a:buSzPct val="70000"/>
              <a:buFont typeface="Wingdings" panose="05000000000000000000" pitchFamily="2" charset="2"/>
              <a:buChar char="v"/>
            </a:pPr>
            <a:r>
              <a:rPr lang="es-ES" sz="4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 mercado campesino, es el principal mercado mayorista de papa en el departamento. </a:t>
            </a:r>
          </a:p>
          <a:p>
            <a:pPr marL="584200" indent="-571500">
              <a:spcBef>
                <a:spcPts val="880"/>
              </a:spcBef>
              <a:buSzPct val="70000"/>
              <a:buFont typeface="Wingdings" panose="05000000000000000000" pitchFamily="2" charset="2"/>
              <a:buChar char="v"/>
            </a:pPr>
            <a:r>
              <a:rPr lang="es-ES" sz="4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Dos variedades comerciales: huaych’a y holandesa.</a:t>
            </a:r>
          </a:p>
          <a:p>
            <a:pPr marL="584200" indent="-571500">
              <a:spcBef>
                <a:spcPts val="880"/>
              </a:spcBef>
              <a:buSzPct val="70000"/>
              <a:buFont typeface="Wingdings" panose="05000000000000000000" pitchFamily="2" charset="2"/>
              <a:buChar char="v"/>
            </a:pPr>
            <a:r>
              <a:rPr lang="es-ES" sz="4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 producción requiere alta inversión: Aproximadamente Bs 25,200/ha ($</a:t>
            </a:r>
            <a:r>
              <a:rPr lang="es-ES" sz="40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</a:t>
            </a:r>
            <a:r>
              <a:rPr lang="es-ES" sz="4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3,600)</a:t>
            </a:r>
            <a:endParaRPr lang="es-ES" sz="4800" b="0" dirty="0">
              <a:solidFill>
                <a:schemeClr val="tx1"/>
              </a:solidFill>
              <a:latin typeface="Times New Roman" panose="02020603050405020304" pitchFamily="18" charset="0"/>
              <a:ea typeface="Rethink Sans"/>
              <a:cs typeface="Times New Roman" panose="02020603050405020304" pitchFamily="18" charset="0"/>
              <a:sym typeface="Rethink Sans"/>
            </a:endParaRPr>
          </a:p>
        </p:txBody>
      </p:sp>
    </p:spTree>
    <p:extLst>
      <p:ext uri="{BB962C8B-B14F-4D97-AF65-F5344CB8AC3E}">
        <p14:creationId xmlns:p14="http://schemas.microsoft.com/office/powerpoint/2010/main" val="3994400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D9ADCC53-053B-37E6-5C52-40FEF7C78E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285" y="-2"/>
            <a:ext cx="15936413" cy="11309350"/>
          </a:xfrm>
          <a:prstGeom prst="rect">
            <a:avLst/>
          </a:prstGeom>
        </p:spPr>
      </p:pic>
      <p:sp>
        <p:nvSpPr>
          <p:cNvPr id="4" name="Lágrima 3">
            <a:extLst>
              <a:ext uri="{FF2B5EF4-FFF2-40B4-BE49-F238E27FC236}">
                <a16:creationId xmlns:a16="http://schemas.microsoft.com/office/drawing/2014/main" id="{6F2816A4-2F60-B3C0-E395-7BC0908996DC}"/>
              </a:ext>
            </a:extLst>
          </p:cNvPr>
          <p:cNvSpPr/>
          <p:nvPr/>
        </p:nvSpPr>
        <p:spPr>
          <a:xfrm flipH="1">
            <a:off x="14306416" y="2755206"/>
            <a:ext cx="5486399" cy="2899469"/>
          </a:xfrm>
          <a:prstGeom prst="teardrop">
            <a:avLst>
              <a:gd name="adj" fmla="val 102837"/>
            </a:avLst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6000" dirty="0"/>
              <a:t>CEBOLLA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511333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>
          <a:extLst>
            <a:ext uri="{FF2B5EF4-FFF2-40B4-BE49-F238E27FC236}">
              <a16:creationId xmlns:a16="http://schemas.microsoft.com/office/drawing/2014/main" id="{617693F6-081F-3E3D-983B-699DECF549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5">
            <a:extLst>
              <a:ext uri="{FF2B5EF4-FFF2-40B4-BE49-F238E27FC236}">
                <a16:creationId xmlns:a16="http://schemas.microsoft.com/office/drawing/2014/main" id="{669804A4-7AD9-FBC6-A1AF-7CEBFFB0F7E4}"/>
              </a:ext>
            </a:extLst>
          </p:cNvPr>
          <p:cNvSpPr/>
          <p:nvPr/>
        </p:nvSpPr>
        <p:spPr>
          <a:xfrm>
            <a:off x="19197879" y="10460425"/>
            <a:ext cx="591820" cy="534035"/>
          </a:xfrm>
          <a:custGeom>
            <a:avLst/>
            <a:gdLst/>
            <a:ahLst/>
            <a:cxnLst/>
            <a:rect l="l" t="t" r="r" b="b"/>
            <a:pathLst>
              <a:path w="591819" h="534034" extrusionOk="0">
                <a:moveTo>
                  <a:pt x="80111" y="261810"/>
                </a:moveTo>
                <a:lnTo>
                  <a:pt x="79032" y="246380"/>
                </a:lnTo>
                <a:lnTo>
                  <a:pt x="72250" y="232473"/>
                </a:lnTo>
                <a:lnTo>
                  <a:pt x="60236" y="221869"/>
                </a:lnTo>
                <a:lnTo>
                  <a:pt x="45046" y="216763"/>
                </a:lnTo>
                <a:lnTo>
                  <a:pt x="29616" y="217843"/>
                </a:lnTo>
                <a:lnTo>
                  <a:pt x="15709" y="224624"/>
                </a:lnTo>
                <a:lnTo>
                  <a:pt x="5118" y="236639"/>
                </a:lnTo>
                <a:lnTo>
                  <a:pt x="0" y="251828"/>
                </a:lnTo>
                <a:lnTo>
                  <a:pt x="1079" y="267258"/>
                </a:lnTo>
                <a:lnTo>
                  <a:pt x="7861" y="281165"/>
                </a:lnTo>
                <a:lnTo>
                  <a:pt x="19888" y="291769"/>
                </a:lnTo>
                <a:lnTo>
                  <a:pt x="35077" y="296875"/>
                </a:lnTo>
                <a:lnTo>
                  <a:pt x="50507" y="295795"/>
                </a:lnTo>
                <a:lnTo>
                  <a:pt x="64401" y="289013"/>
                </a:lnTo>
                <a:lnTo>
                  <a:pt x="75006" y="276999"/>
                </a:lnTo>
                <a:lnTo>
                  <a:pt x="80111" y="261810"/>
                </a:lnTo>
                <a:close/>
              </a:path>
              <a:path w="591819" h="534034" extrusionOk="0">
                <a:moveTo>
                  <a:pt x="195719" y="196291"/>
                </a:moveTo>
                <a:lnTo>
                  <a:pt x="185572" y="133197"/>
                </a:lnTo>
                <a:lnTo>
                  <a:pt x="146519" y="85852"/>
                </a:lnTo>
                <a:lnTo>
                  <a:pt x="119443" y="71285"/>
                </a:lnTo>
                <a:lnTo>
                  <a:pt x="98298" y="93611"/>
                </a:lnTo>
                <a:lnTo>
                  <a:pt x="83515" y="120561"/>
                </a:lnTo>
                <a:lnTo>
                  <a:pt x="76047" y="150812"/>
                </a:lnTo>
                <a:lnTo>
                  <a:pt x="76873" y="183045"/>
                </a:lnTo>
                <a:lnTo>
                  <a:pt x="86207" y="213906"/>
                </a:lnTo>
                <a:lnTo>
                  <a:pt x="102781" y="240284"/>
                </a:lnTo>
                <a:lnTo>
                  <a:pt x="125272" y="261239"/>
                </a:lnTo>
                <a:lnTo>
                  <a:pt x="152349" y="275805"/>
                </a:lnTo>
                <a:lnTo>
                  <a:pt x="173482" y="253479"/>
                </a:lnTo>
                <a:lnTo>
                  <a:pt x="188264" y="226542"/>
                </a:lnTo>
                <a:lnTo>
                  <a:pt x="195719" y="196291"/>
                </a:lnTo>
                <a:close/>
              </a:path>
              <a:path w="591819" h="534034" extrusionOk="0">
                <a:moveTo>
                  <a:pt x="199212" y="478485"/>
                </a:moveTo>
                <a:lnTo>
                  <a:pt x="194106" y="463296"/>
                </a:lnTo>
                <a:lnTo>
                  <a:pt x="183502" y="451281"/>
                </a:lnTo>
                <a:lnTo>
                  <a:pt x="169595" y="444487"/>
                </a:lnTo>
                <a:lnTo>
                  <a:pt x="154165" y="443420"/>
                </a:lnTo>
                <a:lnTo>
                  <a:pt x="138976" y="448525"/>
                </a:lnTo>
                <a:lnTo>
                  <a:pt x="126961" y="459117"/>
                </a:lnTo>
                <a:lnTo>
                  <a:pt x="120180" y="473024"/>
                </a:lnTo>
                <a:lnTo>
                  <a:pt x="119100" y="488454"/>
                </a:lnTo>
                <a:lnTo>
                  <a:pt x="124206" y="503643"/>
                </a:lnTo>
                <a:lnTo>
                  <a:pt x="134810" y="515670"/>
                </a:lnTo>
                <a:lnTo>
                  <a:pt x="148704" y="522452"/>
                </a:lnTo>
                <a:lnTo>
                  <a:pt x="164134" y="523532"/>
                </a:lnTo>
                <a:lnTo>
                  <a:pt x="179324" y="518414"/>
                </a:lnTo>
                <a:lnTo>
                  <a:pt x="191350" y="507822"/>
                </a:lnTo>
                <a:lnTo>
                  <a:pt x="198132" y="493915"/>
                </a:lnTo>
                <a:lnTo>
                  <a:pt x="199212" y="478485"/>
                </a:lnTo>
                <a:close/>
              </a:path>
              <a:path w="591819" h="534034" extrusionOk="0">
                <a:moveTo>
                  <a:pt x="217144" y="40347"/>
                </a:moveTo>
                <a:lnTo>
                  <a:pt x="213982" y="24638"/>
                </a:lnTo>
                <a:lnTo>
                  <a:pt x="205333" y="11811"/>
                </a:lnTo>
                <a:lnTo>
                  <a:pt x="192506" y="3162"/>
                </a:lnTo>
                <a:lnTo>
                  <a:pt x="176796" y="0"/>
                </a:lnTo>
                <a:lnTo>
                  <a:pt x="161086" y="3162"/>
                </a:lnTo>
                <a:lnTo>
                  <a:pt x="148259" y="11811"/>
                </a:lnTo>
                <a:lnTo>
                  <a:pt x="139611" y="24638"/>
                </a:lnTo>
                <a:lnTo>
                  <a:pt x="136436" y="40347"/>
                </a:lnTo>
                <a:lnTo>
                  <a:pt x="139611" y="56057"/>
                </a:lnTo>
                <a:lnTo>
                  <a:pt x="148259" y="68884"/>
                </a:lnTo>
                <a:lnTo>
                  <a:pt x="161086" y="77533"/>
                </a:lnTo>
                <a:lnTo>
                  <a:pt x="176796" y="80708"/>
                </a:lnTo>
                <a:lnTo>
                  <a:pt x="192506" y="77533"/>
                </a:lnTo>
                <a:lnTo>
                  <a:pt x="205333" y="68884"/>
                </a:lnTo>
                <a:lnTo>
                  <a:pt x="213982" y="56057"/>
                </a:lnTo>
                <a:lnTo>
                  <a:pt x="217144" y="40347"/>
                </a:lnTo>
                <a:close/>
              </a:path>
              <a:path w="591819" h="534034" extrusionOk="0">
                <a:moveTo>
                  <a:pt x="231749" y="395719"/>
                </a:moveTo>
                <a:lnTo>
                  <a:pt x="207035" y="339979"/>
                </a:lnTo>
                <a:lnTo>
                  <a:pt x="156248" y="302983"/>
                </a:lnTo>
                <a:lnTo>
                  <a:pt x="124853" y="295643"/>
                </a:lnTo>
                <a:lnTo>
                  <a:pt x="93713" y="296799"/>
                </a:lnTo>
                <a:lnTo>
                  <a:pt x="64325" y="305790"/>
                </a:lnTo>
                <a:lnTo>
                  <a:pt x="38176" y="321957"/>
                </a:lnTo>
                <a:lnTo>
                  <a:pt x="46939" y="351421"/>
                </a:lnTo>
                <a:lnTo>
                  <a:pt x="62877" y="377698"/>
                </a:lnTo>
                <a:lnTo>
                  <a:pt x="85356" y="399300"/>
                </a:lnTo>
                <a:lnTo>
                  <a:pt x="113677" y="414705"/>
                </a:lnTo>
                <a:lnTo>
                  <a:pt x="145059" y="422046"/>
                </a:lnTo>
                <a:lnTo>
                  <a:pt x="176199" y="420890"/>
                </a:lnTo>
                <a:lnTo>
                  <a:pt x="205587" y="411886"/>
                </a:lnTo>
                <a:lnTo>
                  <a:pt x="231749" y="395719"/>
                </a:lnTo>
                <a:close/>
              </a:path>
              <a:path w="591819" h="534034" extrusionOk="0">
                <a:moveTo>
                  <a:pt x="262864" y="237045"/>
                </a:moveTo>
                <a:lnTo>
                  <a:pt x="262204" y="227495"/>
                </a:lnTo>
                <a:lnTo>
                  <a:pt x="258000" y="218884"/>
                </a:lnTo>
                <a:lnTo>
                  <a:pt x="250571" y="212331"/>
                </a:lnTo>
                <a:lnTo>
                  <a:pt x="241173" y="209169"/>
                </a:lnTo>
                <a:lnTo>
                  <a:pt x="231622" y="209829"/>
                </a:lnTo>
                <a:lnTo>
                  <a:pt x="223012" y="214033"/>
                </a:lnTo>
                <a:lnTo>
                  <a:pt x="216458" y="221475"/>
                </a:lnTo>
                <a:lnTo>
                  <a:pt x="213296" y="230873"/>
                </a:lnTo>
                <a:lnTo>
                  <a:pt x="213956" y="240411"/>
                </a:lnTo>
                <a:lnTo>
                  <a:pt x="218160" y="249021"/>
                </a:lnTo>
                <a:lnTo>
                  <a:pt x="225602" y="255574"/>
                </a:lnTo>
                <a:lnTo>
                  <a:pt x="235000" y="258737"/>
                </a:lnTo>
                <a:lnTo>
                  <a:pt x="244551" y="258076"/>
                </a:lnTo>
                <a:lnTo>
                  <a:pt x="253149" y="253873"/>
                </a:lnTo>
                <a:lnTo>
                  <a:pt x="259715" y="246443"/>
                </a:lnTo>
                <a:lnTo>
                  <a:pt x="262864" y="237045"/>
                </a:lnTo>
                <a:close/>
              </a:path>
              <a:path w="591819" h="534034" extrusionOk="0">
                <a:moveTo>
                  <a:pt x="263156" y="297459"/>
                </a:moveTo>
                <a:lnTo>
                  <a:pt x="259994" y="288061"/>
                </a:lnTo>
                <a:lnTo>
                  <a:pt x="253428" y="280619"/>
                </a:lnTo>
                <a:lnTo>
                  <a:pt x="244830" y="276428"/>
                </a:lnTo>
                <a:lnTo>
                  <a:pt x="235280" y="275755"/>
                </a:lnTo>
                <a:lnTo>
                  <a:pt x="225882" y="278917"/>
                </a:lnTo>
                <a:lnTo>
                  <a:pt x="218440" y="285470"/>
                </a:lnTo>
                <a:lnTo>
                  <a:pt x="214236" y="294081"/>
                </a:lnTo>
                <a:lnTo>
                  <a:pt x="213575" y="303631"/>
                </a:lnTo>
                <a:lnTo>
                  <a:pt x="216738" y="313029"/>
                </a:lnTo>
                <a:lnTo>
                  <a:pt x="223304" y="320459"/>
                </a:lnTo>
                <a:lnTo>
                  <a:pt x="231902" y="324662"/>
                </a:lnTo>
                <a:lnTo>
                  <a:pt x="241452" y="325323"/>
                </a:lnTo>
                <a:lnTo>
                  <a:pt x="250850" y="322173"/>
                </a:lnTo>
                <a:lnTo>
                  <a:pt x="258279" y="315607"/>
                </a:lnTo>
                <a:lnTo>
                  <a:pt x="262483" y="307009"/>
                </a:lnTo>
                <a:lnTo>
                  <a:pt x="263156" y="297459"/>
                </a:lnTo>
                <a:close/>
              </a:path>
              <a:path w="591819" h="534034" extrusionOk="0">
                <a:moveTo>
                  <a:pt x="320573" y="200418"/>
                </a:moveTo>
                <a:lnTo>
                  <a:pt x="318617" y="190690"/>
                </a:lnTo>
                <a:lnTo>
                  <a:pt x="313270" y="182753"/>
                </a:lnTo>
                <a:lnTo>
                  <a:pt x="305333" y="177406"/>
                </a:lnTo>
                <a:lnTo>
                  <a:pt x="295605" y="175437"/>
                </a:lnTo>
                <a:lnTo>
                  <a:pt x="285889" y="177406"/>
                </a:lnTo>
                <a:lnTo>
                  <a:pt x="277952" y="182753"/>
                </a:lnTo>
                <a:lnTo>
                  <a:pt x="272605" y="190690"/>
                </a:lnTo>
                <a:lnTo>
                  <a:pt x="270637" y="200418"/>
                </a:lnTo>
                <a:lnTo>
                  <a:pt x="272605" y="210134"/>
                </a:lnTo>
                <a:lnTo>
                  <a:pt x="277952" y="218071"/>
                </a:lnTo>
                <a:lnTo>
                  <a:pt x="285889" y="223418"/>
                </a:lnTo>
                <a:lnTo>
                  <a:pt x="295605" y="225386"/>
                </a:lnTo>
                <a:lnTo>
                  <a:pt x="305333" y="223418"/>
                </a:lnTo>
                <a:lnTo>
                  <a:pt x="313270" y="218071"/>
                </a:lnTo>
                <a:lnTo>
                  <a:pt x="318617" y="210134"/>
                </a:lnTo>
                <a:lnTo>
                  <a:pt x="320573" y="200418"/>
                </a:lnTo>
                <a:close/>
              </a:path>
              <a:path w="591819" h="534034" extrusionOk="0">
                <a:moveTo>
                  <a:pt x="321144" y="333590"/>
                </a:moveTo>
                <a:lnTo>
                  <a:pt x="319189" y="323875"/>
                </a:lnTo>
                <a:lnTo>
                  <a:pt x="313829" y="315937"/>
                </a:lnTo>
                <a:lnTo>
                  <a:pt x="305892" y="310591"/>
                </a:lnTo>
                <a:lnTo>
                  <a:pt x="296176" y="308622"/>
                </a:lnTo>
                <a:lnTo>
                  <a:pt x="286448" y="310591"/>
                </a:lnTo>
                <a:lnTo>
                  <a:pt x="278511" y="315937"/>
                </a:lnTo>
                <a:lnTo>
                  <a:pt x="273164" y="323875"/>
                </a:lnTo>
                <a:lnTo>
                  <a:pt x="271195" y="333590"/>
                </a:lnTo>
                <a:lnTo>
                  <a:pt x="273164" y="343306"/>
                </a:lnTo>
                <a:lnTo>
                  <a:pt x="278511" y="351243"/>
                </a:lnTo>
                <a:lnTo>
                  <a:pt x="286448" y="356603"/>
                </a:lnTo>
                <a:lnTo>
                  <a:pt x="296176" y="358559"/>
                </a:lnTo>
                <a:lnTo>
                  <a:pt x="305892" y="356603"/>
                </a:lnTo>
                <a:lnTo>
                  <a:pt x="313829" y="351243"/>
                </a:lnTo>
                <a:lnTo>
                  <a:pt x="319189" y="343306"/>
                </a:lnTo>
                <a:lnTo>
                  <a:pt x="321144" y="333590"/>
                </a:lnTo>
                <a:close/>
              </a:path>
              <a:path w="591819" h="534034" extrusionOk="0">
                <a:moveTo>
                  <a:pt x="376212" y="417652"/>
                </a:moveTo>
                <a:lnTo>
                  <a:pt x="375285" y="386918"/>
                </a:lnTo>
                <a:lnTo>
                  <a:pt x="345389" y="379768"/>
                </a:lnTo>
                <a:lnTo>
                  <a:pt x="314667" y="380453"/>
                </a:lnTo>
                <a:lnTo>
                  <a:pt x="257225" y="405930"/>
                </a:lnTo>
                <a:lnTo>
                  <a:pt x="220611" y="456984"/>
                </a:lnTo>
                <a:lnTo>
                  <a:pt x="213702" y="486930"/>
                </a:lnTo>
                <a:lnTo>
                  <a:pt x="214630" y="517664"/>
                </a:lnTo>
                <a:lnTo>
                  <a:pt x="244525" y="524814"/>
                </a:lnTo>
                <a:lnTo>
                  <a:pt x="275259" y="524141"/>
                </a:lnTo>
                <a:lnTo>
                  <a:pt x="332701" y="498665"/>
                </a:lnTo>
                <a:lnTo>
                  <a:pt x="369316" y="447598"/>
                </a:lnTo>
                <a:lnTo>
                  <a:pt x="376212" y="417652"/>
                </a:lnTo>
                <a:close/>
              </a:path>
              <a:path w="591819" h="534034" extrusionOk="0">
                <a:moveTo>
                  <a:pt x="378079" y="47066"/>
                </a:moveTo>
                <a:lnTo>
                  <a:pt x="377164" y="16344"/>
                </a:lnTo>
                <a:lnTo>
                  <a:pt x="347256" y="9194"/>
                </a:lnTo>
                <a:lnTo>
                  <a:pt x="316534" y="9867"/>
                </a:lnTo>
                <a:lnTo>
                  <a:pt x="259080" y="35344"/>
                </a:lnTo>
                <a:lnTo>
                  <a:pt x="222478" y="86398"/>
                </a:lnTo>
                <a:lnTo>
                  <a:pt x="215569" y="116357"/>
                </a:lnTo>
                <a:lnTo>
                  <a:pt x="216496" y="147091"/>
                </a:lnTo>
                <a:lnTo>
                  <a:pt x="246392" y="154228"/>
                </a:lnTo>
                <a:lnTo>
                  <a:pt x="277126" y="153555"/>
                </a:lnTo>
                <a:lnTo>
                  <a:pt x="334543" y="128079"/>
                </a:lnTo>
                <a:lnTo>
                  <a:pt x="371182" y="77025"/>
                </a:lnTo>
                <a:lnTo>
                  <a:pt x="378079" y="47066"/>
                </a:lnTo>
                <a:close/>
              </a:path>
              <a:path w="591819" h="534034" extrusionOk="0">
                <a:moveTo>
                  <a:pt x="378206" y="230378"/>
                </a:moveTo>
                <a:lnTo>
                  <a:pt x="375043" y="220980"/>
                </a:lnTo>
                <a:lnTo>
                  <a:pt x="368490" y="213537"/>
                </a:lnTo>
                <a:lnTo>
                  <a:pt x="359879" y="209346"/>
                </a:lnTo>
                <a:lnTo>
                  <a:pt x="350329" y="208673"/>
                </a:lnTo>
                <a:lnTo>
                  <a:pt x="340931" y="211836"/>
                </a:lnTo>
                <a:lnTo>
                  <a:pt x="333502" y="218401"/>
                </a:lnTo>
                <a:lnTo>
                  <a:pt x="329298" y="226999"/>
                </a:lnTo>
                <a:lnTo>
                  <a:pt x="328637" y="236550"/>
                </a:lnTo>
                <a:lnTo>
                  <a:pt x="331787" y="245948"/>
                </a:lnTo>
                <a:lnTo>
                  <a:pt x="338353" y="253390"/>
                </a:lnTo>
                <a:lnTo>
                  <a:pt x="346951" y="257581"/>
                </a:lnTo>
                <a:lnTo>
                  <a:pt x="356501" y="258254"/>
                </a:lnTo>
                <a:lnTo>
                  <a:pt x="365912" y="255092"/>
                </a:lnTo>
                <a:lnTo>
                  <a:pt x="373341" y="248526"/>
                </a:lnTo>
                <a:lnTo>
                  <a:pt x="377532" y="239928"/>
                </a:lnTo>
                <a:lnTo>
                  <a:pt x="378206" y="230378"/>
                </a:lnTo>
                <a:close/>
              </a:path>
              <a:path w="591819" h="534034" extrusionOk="0">
                <a:moveTo>
                  <a:pt x="378485" y="303136"/>
                </a:moveTo>
                <a:lnTo>
                  <a:pt x="377825" y="293585"/>
                </a:lnTo>
                <a:lnTo>
                  <a:pt x="373621" y="284988"/>
                </a:lnTo>
                <a:lnTo>
                  <a:pt x="366191" y="278434"/>
                </a:lnTo>
                <a:lnTo>
                  <a:pt x="356793" y="275272"/>
                </a:lnTo>
                <a:lnTo>
                  <a:pt x="347230" y="275932"/>
                </a:lnTo>
                <a:lnTo>
                  <a:pt x="338632" y="280136"/>
                </a:lnTo>
                <a:lnTo>
                  <a:pt x="332079" y="287566"/>
                </a:lnTo>
                <a:lnTo>
                  <a:pt x="328917" y="296964"/>
                </a:lnTo>
                <a:lnTo>
                  <a:pt x="329577" y="306514"/>
                </a:lnTo>
                <a:lnTo>
                  <a:pt x="333781" y="315125"/>
                </a:lnTo>
                <a:lnTo>
                  <a:pt x="341210" y="321678"/>
                </a:lnTo>
                <a:lnTo>
                  <a:pt x="350608" y="324840"/>
                </a:lnTo>
                <a:lnTo>
                  <a:pt x="360159" y="324180"/>
                </a:lnTo>
                <a:lnTo>
                  <a:pt x="368769" y="319976"/>
                </a:lnTo>
                <a:lnTo>
                  <a:pt x="375335" y="312534"/>
                </a:lnTo>
                <a:lnTo>
                  <a:pt x="378485" y="303136"/>
                </a:lnTo>
                <a:close/>
              </a:path>
              <a:path w="591819" h="534034" extrusionOk="0">
                <a:moveTo>
                  <a:pt x="455345" y="493661"/>
                </a:moveTo>
                <a:lnTo>
                  <a:pt x="452183" y="477951"/>
                </a:lnTo>
                <a:lnTo>
                  <a:pt x="443522" y="465124"/>
                </a:lnTo>
                <a:lnTo>
                  <a:pt x="430695" y="456476"/>
                </a:lnTo>
                <a:lnTo>
                  <a:pt x="414997" y="453301"/>
                </a:lnTo>
                <a:lnTo>
                  <a:pt x="399288" y="456476"/>
                </a:lnTo>
                <a:lnTo>
                  <a:pt x="386461" y="465124"/>
                </a:lnTo>
                <a:lnTo>
                  <a:pt x="377812" y="477951"/>
                </a:lnTo>
                <a:lnTo>
                  <a:pt x="374637" y="493661"/>
                </a:lnTo>
                <a:lnTo>
                  <a:pt x="377812" y="509371"/>
                </a:lnTo>
                <a:lnTo>
                  <a:pt x="386461" y="522198"/>
                </a:lnTo>
                <a:lnTo>
                  <a:pt x="399288" y="530834"/>
                </a:lnTo>
                <a:lnTo>
                  <a:pt x="414997" y="534009"/>
                </a:lnTo>
                <a:lnTo>
                  <a:pt x="430695" y="530834"/>
                </a:lnTo>
                <a:lnTo>
                  <a:pt x="443522" y="522198"/>
                </a:lnTo>
                <a:lnTo>
                  <a:pt x="452183" y="509371"/>
                </a:lnTo>
                <a:lnTo>
                  <a:pt x="455345" y="493661"/>
                </a:lnTo>
                <a:close/>
              </a:path>
              <a:path w="591819" h="534034" extrusionOk="0">
                <a:moveTo>
                  <a:pt x="472681" y="45542"/>
                </a:moveTo>
                <a:lnTo>
                  <a:pt x="467575" y="30365"/>
                </a:lnTo>
                <a:lnTo>
                  <a:pt x="456984" y="18338"/>
                </a:lnTo>
                <a:lnTo>
                  <a:pt x="443077" y="11557"/>
                </a:lnTo>
                <a:lnTo>
                  <a:pt x="427647" y="10477"/>
                </a:lnTo>
                <a:lnTo>
                  <a:pt x="412445" y="15582"/>
                </a:lnTo>
                <a:lnTo>
                  <a:pt x="400431" y="26187"/>
                </a:lnTo>
                <a:lnTo>
                  <a:pt x="393649" y="40093"/>
                </a:lnTo>
                <a:lnTo>
                  <a:pt x="392569" y="55524"/>
                </a:lnTo>
                <a:lnTo>
                  <a:pt x="397687" y="70713"/>
                </a:lnTo>
                <a:lnTo>
                  <a:pt x="408279" y="82727"/>
                </a:lnTo>
                <a:lnTo>
                  <a:pt x="422186" y="89509"/>
                </a:lnTo>
                <a:lnTo>
                  <a:pt x="437616" y="90589"/>
                </a:lnTo>
                <a:lnTo>
                  <a:pt x="452805" y="85483"/>
                </a:lnTo>
                <a:lnTo>
                  <a:pt x="464820" y="74879"/>
                </a:lnTo>
                <a:lnTo>
                  <a:pt x="471614" y="60985"/>
                </a:lnTo>
                <a:lnTo>
                  <a:pt x="472681" y="45542"/>
                </a:lnTo>
                <a:close/>
              </a:path>
              <a:path w="591819" h="534034" extrusionOk="0">
                <a:moveTo>
                  <a:pt x="515734" y="383184"/>
                </a:moveTo>
                <a:lnTo>
                  <a:pt x="505587" y="320103"/>
                </a:lnTo>
                <a:lnTo>
                  <a:pt x="466521" y="272770"/>
                </a:lnTo>
                <a:lnTo>
                  <a:pt x="439445" y="258203"/>
                </a:lnTo>
                <a:lnTo>
                  <a:pt x="418299" y="280517"/>
                </a:lnTo>
                <a:lnTo>
                  <a:pt x="403517" y="307467"/>
                </a:lnTo>
                <a:lnTo>
                  <a:pt x="396062" y="337718"/>
                </a:lnTo>
                <a:lnTo>
                  <a:pt x="396875" y="369951"/>
                </a:lnTo>
                <a:lnTo>
                  <a:pt x="406209" y="400799"/>
                </a:lnTo>
                <a:lnTo>
                  <a:pt x="422783" y="427189"/>
                </a:lnTo>
                <a:lnTo>
                  <a:pt x="445274" y="448144"/>
                </a:lnTo>
                <a:lnTo>
                  <a:pt x="472338" y="462711"/>
                </a:lnTo>
                <a:lnTo>
                  <a:pt x="493483" y="440397"/>
                </a:lnTo>
                <a:lnTo>
                  <a:pt x="508266" y="413448"/>
                </a:lnTo>
                <a:lnTo>
                  <a:pt x="515734" y="383184"/>
                </a:lnTo>
                <a:close/>
              </a:path>
              <a:path w="591819" h="534034" extrusionOk="0">
                <a:moveTo>
                  <a:pt x="553605" y="212051"/>
                </a:moveTo>
                <a:lnTo>
                  <a:pt x="528904" y="156298"/>
                </a:lnTo>
                <a:lnTo>
                  <a:pt x="478116" y="119303"/>
                </a:lnTo>
                <a:lnTo>
                  <a:pt x="446722" y="111950"/>
                </a:lnTo>
                <a:lnTo>
                  <a:pt x="415582" y="113118"/>
                </a:lnTo>
                <a:lnTo>
                  <a:pt x="386194" y="122123"/>
                </a:lnTo>
                <a:lnTo>
                  <a:pt x="360045" y="138277"/>
                </a:lnTo>
                <a:lnTo>
                  <a:pt x="368808" y="167754"/>
                </a:lnTo>
                <a:lnTo>
                  <a:pt x="384759" y="194030"/>
                </a:lnTo>
                <a:lnTo>
                  <a:pt x="407225" y="215607"/>
                </a:lnTo>
                <a:lnTo>
                  <a:pt x="435533" y="231013"/>
                </a:lnTo>
                <a:lnTo>
                  <a:pt x="466928" y="238366"/>
                </a:lnTo>
                <a:lnTo>
                  <a:pt x="498068" y="237210"/>
                </a:lnTo>
                <a:lnTo>
                  <a:pt x="527456" y="228206"/>
                </a:lnTo>
                <a:lnTo>
                  <a:pt x="553605" y="212051"/>
                </a:lnTo>
                <a:close/>
              </a:path>
              <a:path w="591819" h="534034" extrusionOk="0">
                <a:moveTo>
                  <a:pt x="591781" y="282181"/>
                </a:moveTo>
                <a:lnTo>
                  <a:pt x="590702" y="266738"/>
                </a:lnTo>
                <a:lnTo>
                  <a:pt x="583920" y="252844"/>
                </a:lnTo>
                <a:lnTo>
                  <a:pt x="571906" y="242239"/>
                </a:lnTo>
                <a:lnTo>
                  <a:pt x="556717" y="237134"/>
                </a:lnTo>
                <a:lnTo>
                  <a:pt x="541286" y="238213"/>
                </a:lnTo>
                <a:lnTo>
                  <a:pt x="527380" y="244995"/>
                </a:lnTo>
                <a:lnTo>
                  <a:pt x="516788" y="257009"/>
                </a:lnTo>
                <a:lnTo>
                  <a:pt x="511670" y="272199"/>
                </a:lnTo>
                <a:lnTo>
                  <a:pt x="512749" y="287629"/>
                </a:lnTo>
                <a:lnTo>
                  <a:pt x="519531" y="301536"/>
                </a:lnTo>
                <a:lnTo>
                  <a:pt x="531545" y="312127"/>
                </a:lnTo>
                <a:lnTo>
                  <a:pt x="546735" y="317246"/>
                </a:lnTo>
                <a:lnTo>
                  <a:pt x="562178" y="316166"/>
                </a:lnTo>
                <a:lnTo>
                  <a:pt x="576072" y="309384"/>
                </a:lnTo>
                <a:lnTo>
                  <a:pt x="586676" y="297370"/>
                </a:lnTo>
                <a:lnTo>
                  <a:pt x="591781" y="282181"/>
                </a:lnTo>
                <a:close/>
              </a:path>
            </a:pathLst>
          </a:custGeom>
          <a:solidFill>
            <a:srgbClr val="1A5427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5">
            <a:extLst>
              <a:ext uri="{FF2B5EF4-FFF2-40B4-BE49-F238E27FC236}">
                <a16:creationId xmlns:a16="http://schemas.microsoft.com/office/drawing/2014/main" id="{0F38B19C-5235-FF10-B60A-75885F96E8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3973" y="1419933"/>
            <a:ext cx="14856153" cy="1036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50" dirty="0">
                <a:solidFill>
                  <a:srgbClr val="1A5427"/>
                </a:solidFill>
                <a:latin typeface="Times New Roman" panose="02020603050405020304" pitchFamily="18" charset="0"/>
                <a:ea typeface="Rethink Sans"/>
                <a:cs typeface="Times New Roman" panose="02020603050405020304" pitchFamily="18" charset="0"/>
                <a:sym typeface="Rethink Sans"/>
              </a:rPr>
              <a:t>Lo </a:t>
            </a:r>
            <a:r>
              <a:rPr lang="en-US" sz="6650" dirty="0" err="1">
                <a:solidFill>
                  <a:srgbClr val="1A5427"/>
                </a:solidFill>
                <a:latin typeface="Times New Roman" panose="02020603050405020304" pitchFamily="18" charset="0"/>
                <a:ea typeface="Rethink Sans"/>
                <a:cs typeface="Times New Roman" panose="02020603050405020304" pitchFamily="18" charset="0"/>
                <a:sym typeface="Rethink Sans"/>
              </a:rPr>
              <a:t>interesante</a:t>
            </a:r>
            <a:r>
              <a:rPr lang="en-US" sz="6650" dirty="0">
                <a:solidFill>
                  <a:srgbClr val="1A5427"/>
                </a:solidFill>
                <a:latin typeface="Times New Roman" panose="02020603050405020304" pitchFamily="18" charset="0"/>
                <a:ea typeface="Rethink Sans"/>
                <a:cs typeface="Times New Roman" panose="02020603050405020304" pitchFamily="18" charset="0"/>
                <a:sym typeface="Rethink Sans"/>
              </a:rPr>
              <a:t> </a:t>
            </a:r>
            <a:r>
              <a:rPr lang="en-US" sz="6650" dirty="0" err="1">
                <a:solidFill>
                  <a:srgbClr val="1A5427"/>
                </a:solidFill>
                <a:latin typeface="Times New Roman" panose="02020603050405020304" pitchFamily="18" charset="0"/>
                <a:ea typeface="Rethink Sans"/>
                <a:cs typeface="Times New Roman" panose="02020603050405020304" pitchFamily="18" charset="0"/>
                <a:sym typeface="Rethink Sans"/>
              </a:rPr>
              <a:t>en</a:t>
            </a:r>
            <a:r>
              <a:rPr lang="en-US" sz="6650" dirty="0">
                <a:solidFill>
                  <a:srgbClr val="1A5427"/>
                </a:solidFill>
                <a:latin typeface="Times New Roman" panose="02020603050405020304" pitchFamily="18" charset="0"/>
                <a:ea typeface="Rethink Sans"/>
                <a:cs typeface="Times New Roman" panose="02020603050405020304" pitchFamily="18" charset="0"/>
                <a:sym typeface="Rethink Sans"/>
              </a:rPr>
              <a:t> la </a:t>
            </a:r>
            <a:r>
              <a:rPr lang="en-US" sz="6650" dirty="0" err="1">
                <a:solidFill>
                  <a:srgbClr val="1A5427"/>
                </a:solidFill>
                <a:latin typeface="Times New Roman" panose="02020603050405020304" pitchFamily="18" charset="0"/>
                <a:ea typeface="Rethink Sans"/>
                <a:cs typeface="Times New Roman" panose="02020603050405020304" pitchFamily="18" charset="0"/>
                <a:sym typeface="Rethink Sans"/>
              </a:rPr>
              <a:t>cebolla</a:t>
            </a:r>
            <a:r>
              <a:rPr lang="en-US" sz="6650" dirty="0">
                <a:solidFill>
                  <a:srgbClr val="1A5427"/>
                </a:solidFill>
                <a:latin typeface="Times New Roman" panose="02020603050405020304" pitchFamily="18" charset="0"/>
                <a:ea typeface="Rethink Sans"/>
                <a:cs typeface="Times New Roman" panose="02020603050405020304" pitchFamily="18" charset="0"/>
                <a:sym typeface="Rethink Sans"/>
              </a:rPr>
              <a:t>:</a:t>
            </a:r>
            <a:endParaRPr sz="6650" b="0" dirty="0">
              <a:latin typeface="Times New Roman" panose="02020603050405020304" pitchFamily="18" charset="0"/>
              <a:ea typeface="Rethink Sans"/>
              <a:cs typeface="Times New Roman" panose="02020603050405020304" pitchFamily="18" charset="0"/>
              <a:sym typeface="Rethink Sans"/>
            </a:endParaRPr>
          </a:p>
        </p:txBody>
      </p:sp>
      <p:grpSp>
        <p:nvGrpSpPr>
          <p:cNvPr id="192" name="Grupo 191">
            <a:extLst>
              <a:ext uri="{FF2B5EF4-FFF2-40B4-BE49-F238E27FC236}">
                <a16:creationId xmlns:a16="http://schemas.microsoft.com/office/drawing/2014/main" id="{4EB0556D-83FB-93CB-03EC-E64A0C32F5A5}"/>
              </a:ext>
            </a:extLst>
          </p:cNvPr>
          <p:cNvGrpSpPr/>
          <p:nvPr/>
        </p:nvGrpSpPr>
        <p:grpSpPr>
          <a:xfrm>
            <a:off x="17496705" y="314890"/>
            <a:ext cx="2444783" cy="10298304"/>
            <a:chOff x="18492198" y="-12784"/>
            <a:chExt cx="3207956" cy="10263095"/>
          </a:xfrm>
        </p:grpSpPr>
        <p:grpSp>
          <p:nvGrpSpPr>
            <p:cNvPr id="3" name="Grupo 2">
              <a:extLst>
                <a:ext uri="{FF2B5EF4-FFF2-40B4-BE49-F238E27FC236}">
                  <a16:creationId xmlns:a16="http://schemas.microsoft.com/office/drawing/2014/main" id="{4746B1B8-8DEB-5785-0D52-A856A51818A0}"/>
                </a:ext>
              </a:extLst>
            </p:cNvPr>
            <p:cNvGrpSpPr/>
            <p:nvPr/>
          </p:nvGrpSpPr>
          <p:grpSpPr>
            <a:xfrm>
              <a:off x="18514876" y="-12784"/>
              <a:ext cx="3178448" cy="3128006"/>
              <a:chOff x="902709" y="5660291"/>
              <a:chExt cx="4702006" cy="5124401"/>
            </a:xfrm>
          </p:grpSpPr>
          <p:sp>
            <p:nvSpPr>
              <p:cNvPr id="228" name="Google Shape;228;p5">
                <a:extLst>
                  <a:ext uri="{FF2B5EF4-FFF2-40B4-BE49-F238E27FC236}">
                    <a16:creationId xmlns:a16="http://schemas.microsoft.com/office/drawing/2014/main" id="{A536B2A1-72C9-4BB9-7928-2C210189D93E}"/>
                  </a:ext>
                </a:extLst>
              </p:cNvPr>
              <p:cNvSpPr/>
              <p:nvPr/>
            </p:nvSpPr>
            <p:spPr>
              <a:xfrm>
                <a:off x="3329510" y="6906648"/>
                <a:ext cx="2275205" cy="2435225"/>
              </a:xfrm>
              <a:custGeom>
                <a:avLst/>
                <a:gdLst/>
                <a:ahLst/>
                <a:cxnLst/>
                <a:rect l="l" t="t" r="r" b="b"/>
                <a:pathLst>
                  <a:path w="2275204" h="2435225" extrusionOk="0">
                    <a:moveTo>
                      <a:pt x="1845313" y="28"/>
                    </a:moveTo>
                    <a:lnTo>
                      <a:pt x="1797282" y="0"/>
                    </a:lnTo>
                    <a:lnTo>
                      <a:pt x="1749279" y="1230"/>
                    </a:lnTo>
                    <a:lnTo>
                      <a:pt x="1701331" y="3719"/>
                    </a:lnTo>
                    <a:lnTo>
                      <a:pt x="1653464" y="7464"/>
                    </a:lnTo>
                    <a:lnTo>
                      <a:pt x="1605705" y="12464"/>
                    </a:lnTo>
                    <a:lnTo>
                      <a:pt x="1558080" y="18716"/>
                    </a:lnTo>
                    <a:lnTo>
                      <a:pt x="1510618" y="26220"/>
                    </a:lnTo>
                    <a:lnTo>
                      <a:pt x="1463344" y="34973"/>
                    </a:lnTo>
                    <a:lnTo>
                      <a:pt x="1416286" y="44974"/>
                    </a:lnTo>
                    <a:lnTo>
                      <a:pt x="1369470" y="56222"/>
                    </a:lnTo>
                    <a:lnTo>
                      <a:pt x="1322922" y="68714"/>
                    </a:lnTo>
                    <a:lnTo>
                      <a:pt x="1276671" y="82450"/>
                    </a:lnTo>
                    <a:lnTo>
                      <a:pt x="1230742" y="97426"/>
                    </a:lnTo>
                    <a:lnTo>
                      <a:pt x="1185163" y="113643"/>
                    </a:lnTo>
                    <a:lnTo>
                      <a:pt x="1139961" y="131097"/>
                    </a:lnTo>
                    <a:lnTo>
                      <a:pt x="1095161" y="149788"/>
                    </a:lnTo>
                    <a:lnTo>
                      <a:pt x="1050791" y="169713"/>
                    </a:lnTo>
                    <a:lnTo>
                      <a:pt x="1006878" y="190872"/>
                    </a:lnTo>
                    <a:lnTo>
                      <a:pt x="963449" y="213262"/>
                    </a:lnTo>
                    <a:lnTo>
                      <a:pt x="920530" y="236882"/>
                    </a:lnTo>
                    <a:lnTo>
                      <a:pt x="878149" y="261730"/>
                    </a:lnTo>
                    <a:lnTo>
                      <a:pt x="836332" y="287805"/>
                    </a:lnTo>
                    <a:lnTo>
                      <a:pt x="795105" y="315104"/>
                    </a:lnTo>
                    <a:lnTo>
                      <a:pt x="754496" y="343627"/>
                    </a:lnTo>
                    <a:lnTo>
                      <a:pt x="714532" y="373371"/>
                    </a:lnTo>
                    <a:lnTo>
                      <a:pt x="675239" y="404335"/>
                    </a:lnTo>
                    <a:lnTo>
                      <a:pt x="636645" y="436517"/>
                    </a:lnTo>
                    <a:lnTo>
                      <a:pt x="598775" y="469916"/>
                    </a:lnTo>
                    <a:lnTo>
                      <a:pt x="561658" y="504529"/>
                    </a:lnTo>
                    <a:lnTo>
                      <a:pt x="525319" y="540356"/>
                    </a:lnTo>
                    <a:lnTo>
                      <a:pt x="489786" y="577395"/>
                    </a:lnTo>
                    <a:lnTo>
                      <a:pt x="455084" y="615643"/>
                    </a:lnTo>
                    <a:lnTo>
                      <a:pt x="421455" y="654852"/>
                    </a:lnTo>
                    <a:lnTo>
                      <a:pt x="389129" y="694736"/>
                    </a:lnTo>
                    <a:lnTo>
                      <a:pt x="358107" y="735267"/>
                    </a:lnTo>
                    <a:lnTo>
                      <a:pt x="328386" y="776419"/>
                    </a:lnTo>
                    <a:lnTo>
                      <a:pt x="299965" y="818166"/>
                    </a:lnTo>
                    <a:lnTo>
                      <a:pt x="272841" y="860479"/>
                    </a:lnTo>
                    <a:lnTo>
                      <a:pt x="247014" y="903333"/>
                    </a:lnTo>
                    <a:lnTo>
                      <a:pt x="222480" y="946701"/>
                    </a:lnTo>
                    <a:lnTo>
                      <a:pt x="199240" y="990556"/>
                    </a:lnTo>
                    <a:lnTo>
                      <a:pt x="177290" y="1034870"/>
                    </a:lnTo>
                    <a:lnTo>
                      <a:pt x="156630" y="1079618"/>
                    </a:lnTo>
                    <a:lnTo>
                      <a:pt x="137257" y="1124773"/>
                    </a:lnTo>
                    <a:lnTo>
                      <a:pt x="119170" y="1170307"/>
                    </a:lnTo>
                    <a:lnTo>
                      <a:pt x="102367" y="1216193"/>
                    </a:lnTo>
                    <a:lnTo>
                      <a:pt x="86846" y="1262406"/>
                    </a:lnTo>
                    <a:lnTo>
                      <a:pt x="72606" y="1308918"/>
                    </a:lnTo>
                    <a:lnTo>
                      <a:pt x="59645" y="1355702"/>
                    </a:lnTo>
                    <a:lnTo>
                      <a:pt x="47961" y="1402732"/>
                    </a:lnTo>
                    <a:lnTo>
                      <a:pt x="37553" y="1449980"/>
                    </a:lnTo>
                    <a:lnTo>
                      <a:pt x="28419" y="1497421"/>
                    </a:lnTo>
                    <a:lnTo>
                      <a:pt x="20556" y="1545026"/>
                    </a:lnTo>
                    <a:lnTo>
                      <a:pt x="13964" y="1592770"/>
                    </a:lnTo>
                    <a:lnTo>
                      <a:pt x="8641" y="1640625"/>
                    </a:lnTo>
                    <a:lnTo>
                      <a:pt x="4584" y="1688565"/>
                    </a:lnTo>
                    <a:lnTo>
                      <a:pt x="1793" y="1736562"/>
                    </a:lnTo>
                    <a:lnTo>
                      <a:pt x="265" y="1784591"/>
                    </a:lnTo>
                    <a:lnTo>
                      <a:pt x="0" y="1832624"/>
                    </a:lnTo>
                    <a:lnTo>
                      <a:pt x="994" y="1880634"/>
                    </a:lnTo>
                    <a:lnTo>
                      <a:pt x="3246" y="1928595"/>
                    </a:lnTo>
                    <a:lnTo>
                      <a:pt x="6755" y="1976479"/>
                    </a:lnTo>
                    <a:lnTo>
                      <a:pt x="11519" y="2024261"/>
                    </a:lnTo>
                    <a:lnTo>
                      <a:pt x="17537" y="2071912"/>
                    </a:lnTo>
                    <a:lnTo>
                      <a:pt x="24806" y="2119407"/>
                    </a:lnTo>
                    <a:lnTo>
                      <a:pt x="33324" y="2166719"/>
                    </a:lnTo>
                    <a:lnTo>
                      <a:pt x="43091" y="2213820"/>
                    </a:lnTo>
                    <a:lnTo>
                      <a:pt x="54104" y="2260684"/>
                    </a:lnTo>
                    <a:lnTo>
                      <a:pt x="66362" y="2307284"/>
                    </a:lnTo>
                    <a:lnTo>
                      <a:pt x="79862" y="2353593"/>
                    </a:lnTo>
                    <a:lnTo>
                      <a:pt x="94604" y="2399585"/>
                    </a:lnTo>
                    <a:lnTo>
                      <a:pt x="142076" y="2408476"/>
                    </a:lnTo>
                    <a:lnTo>
                      <a:pt x="189707" y="2416095"/>
                    </a:lnTo>
                    <a:lnTo>
                      <a:pt x="237472" y="2422443"/>
                    </a:lnTo>
                    <a:lnTo>
                      <a:pt x="285343" y="2427523"/>
                    </a:lnTo>
                    <a:lnTo>
                      <a:pt x="333294" y="2431336"/>
                    </a:lnTo>
                    <a:lnTo>
                      <a:pt x="381298" y="2433883"/>
                    </a:lnTo>
                    <a:lnTo>
                      <a:pt x="429328" y="2435167"/>
                    </a:lnTo>
                    <a:lnTo>
                      <a:pt x="477358" y="2435189"/>
                    </a:lnTo>
                    <a:lnTo>
                      <a:pt x="525359" y="2433951"/>
                    </a:lnTo>
                    <a:lnTo>
                      <a:pt x="573307" y="2431454"/>
                    </a:lnTo>
                    <a:lnTo>
                      <a:pt x="621173" y="2427700"/>
                    </a:lnTo>
                    <a:lnTo>
                      <a:pt x="668931" y="2422692"/>
                    </a:lnTo>
                    <a:lnTo>
                      <a:pt x="716554" y="2416430"/>
                    </a:lnTo>
                    <a:lnTo>
                      <a:pt x="764015" y="2408916"/>
                    </a:lnTo>
                    <a:lnTo>
                      <a:pt x="811288" y="2400153"/>
                    </a:lnTo>
                    <a:lnTo>
                      <a:pt x="858345" y="2390141"/>
                    </a:lnTo>
                    <a:lnTo>
                      <a:pt x="905160" y="2378883"/>
                    </a:lnTo>
                    <a:lnTo>
                      <a:pt x="951707" y="2366380"/>
                    </a:lnTo>
                    <a:lnTo>
                      <a:pt x="997957" y="2352634"/>
                    </a:lnTo>
                    <a:lnTo>
                      <a:pt x="1043885" y="2337646"/>
                    </a:lnTo>
                    <a:lnTo>
                      <a:pt x="1089463" y="2321419"/>
                    </a:lnTo>
                    <a:lnTo>
                      <a:pt x="1134665" y="2303954"/>
                    </a:lnTo>
                    <a:lnTo>
                      <a:pt x="1179463" y="2285253"/>
                    </a:lnTo>
                    <a:lnTo>
                      <a:pt x="1223832" y="2265317"/>
                    </a:lnTo>
                    <a:lnTo>
                      <a:pt x="1267744" y="2244149"/>
                    </a:lnTo>
                    <a:lnTo>
                      <a:pt x="1311173" y="2221749"/>
                    </a:lnTo>
                    <a:lnTo>
                      <a:pt x="1354090" y="2198120"/>
                    </a:lnTo>
                    <a:lnTo>
                      <a:pt x="1396471" y="2173263"/>
                    </a:lnTo>
                    <a:lnTo>
                      <a:pt x="1438288" y="2147180"/>
                    </a:lnTo>
                    <a:lnTo>
                      <a:pt x="1479513" y="2119873"/>
                    </a:lnTo>
                    <a:lnTo>
                      <a:pt x="1520121" y="2091344"/>
                    </a:lnTo>
                    <a:lnTo>
                      <a:pt x="1560085" y="2061593"/>
                    </a:lnTo>
                    <a:lnTo>
                      <a:pt x="1599376" y="2030624"/>
                    </a:lnTo>
                    <a:lnTo>
                      <a:pt x="1637970" y="1998437"/>
                    </a:lnTo>
                    <a:lnTo>
                      <a:pt x="1675839" y="1965034"/>
                    </a:lnTo>
                    <a:lnTo>
                      <a:pt x="1712956" y="1930418"/>
                    </a:lnTo>
                    <a:lnTo>
                      <a:pt x="1749294" y="1894589"/>
                    </a:lnTo>
                    <a:lnTo>
                      <a:pt x="1784826" y="1857549"/>
                    </a:lnTo>
                    <a:lnTo>
                      <a:pt x="1819527" y="1819301"/>
                    </a:lnTo>
                    <a:lnTo>
                      <a:pt x="1853148" y="1780104"/>
                    </a:lnTo>
                    <a:lnTo>
                      <a:pt x="1885466" y="1740232"/>
                    </a:lnTo>
                    <a:lnTo>
                      <a:pt x="1916481" y="1699713"/>
                    </a:lnTo>
                    <a:lnTo>
                      <a:pt x="1946196" y="1658572"/>
                    </a:lnTo>
                    <a:lnTo>
                      <a:pt x="1974613" y="1616838"/>
                    </a:lnTo>
                    <a:lnTo>
                      <a:pt x="2001732" y="1574535"/>
                    </a:lnTo>
                    <a:lnTo>
                      <a:pt x="2027556" y="1531693"/>
                    </a:lnTo>
                    <a:lnTo>
                      <a:pt x="2052087" y="1488336"/>
                    </a:lnTo>
                    <a:lnTo>
                      <a:pt x="2075325" y="1444492"/>
                    </a:lnTo>
                    <a:lnTo>
                      <a:pt x="2097273" y="1400188"/>
                    </a:lnTo>
                    <a:lnTo>
                      <a:pt x="2117933" y="1355451"/>
                    </a:lnTo>
                    <a:lnTo>
                      <a:pt x="2137305" y="1310307"/>
                    </a:lnTo>
                    <a:lnTo>
                      <a:pt x="2155393" y="1264783"/>
                    </a:lnTo>
                    <a:lnTo>
                      <a:pt x="2172197" y="1218906"/>
                    </a:lnTo>
                    <a:lnTo>
                      <a:pt x="2187719" y="1172703"/>
                    </a:lnTo>
                    <a:lnTo>
                      <a:pt x="2201960" y="1126200"/>
                    </a:lnTo>
                    <a:lnTo>
                      <a:pt x="2214923" y="1079425"/>
                    </a:lnTo>
                    <a:lnTo>
                      <a:pt x="2226610" y="1032404"/>
                    </a:lnTo>
                    <a:lnTo>
                      <a:pt x="2237021" y="985164"/>
                    </a:lnTo>
                    <a:lnTo>
                      <a:pt x="2246159" y="937731"/>
                    </a:lnTo>
                    <a:lnTo>
                      <a:pt x="2254025" y="890134"/>
                    </a:lnTo>
                    <a:lnTo>
                      <a:pt x="2260620" y="842397"/>
                    </a:lnTo>
                    <a:lnTo>
                      <a:pt x="2265948" y="794549"/>
                    </a:lnTo>
                    <a:lnTo>
                      <a:pt x="2270008" y="746616"/>
                    </a:lnTo>
                    <a:lnTo>
                      <a:pt x="2272804" y="698624"/>
                    </a:lnTo>
                    <a:lnTo>
                      <a:pt x="2274336" y="650601"/>
                    </a:lnTo>
                    <a:lnTo>
                      <a:pt x="2274606" y="602573"/>
                    </a:lnTo>
                    <a:lnTo>
                      <a:pt x="2273616" y="554568"/>
                    </a:lnTo>
                    <a:lnTo>
                      <a:pt x="2271368" y="506611"/>
                    </a:lnTo>
                    <a:lnTo>
                      <a:pt x="2267863" y="458730"/>
                    </a:lnTo>
                    <a:lnTo>
                      <a:pt x="2263104" y="410952"/>
                    </a:lnTo>
                    <a:lnTo>
                      <a:pt x="2257090" y="363303"/>
                    </a:lnTo>
                    <a:lnTo>
                      <a:pt x="2249826" y="315811"/>
                    </a:lnTo>
                    <a:lnTo>
                      <a:pt x="2241311" y="268501"/>
                    </a:lnTo>
                    <a:lnTo>
                      <a:pt x="2231548" y="221401"/>
                    </a:lnTo>
                    <a:lnTo>
                      <a:pt x="2220538" y="174538"/>
                    </a:lnTo>
                    <a:lnTo>
                      <a:pt x="2208284" y="127938"/>
                    </a:lnTo>
                    <a:lnTo>
                      <a:pt x="2194786" y="81628"/>
                    </a:lnTo>
                    <a:lnTo>
                      <a:pt x="2180047" y="35635"/>
                    </a:lnTo>
                    <a:lnTo>
                      <a:pt x="2132574" y="26743"/>
                    </a:lnTo>
                    <a:lnTo>
                      <a:pt x="2084941" y="19122"/>
                    </a:lnTo>
                    <a:lnTo>
                      <a:pt x="2037175" y="12771"/>
                    </a:lnTo>
                    <a:lnTo>
                      <a:pt x="1989302" y="7688"/>
                    </a:lnTo>
                    <a:lnTo>
                      <a:pt x="1941349" y="3871"/>
                    </a:lnTo>
                    <a:lnTo>
                      <a:pt x="1893344" y="1318"/>
                    </a:lnTo>
                    <a:lnTo>
                      <a:pt x="1845313" y="28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9" name="Google Shape;229;p5">
                <a:extLst>
                  <a:ext uri="{FF2B5EF4-FFF2-40B4-BE49-F238E27FC236}">
                    <a16:creationId xmlns:a16="http://schemas.microsoft.com/office/drawing/2014/main" id="{798D80CD-FF01-E2F5-303E-ED6648BFABAC}"/>
                  </a:ext>
                </a:extLst>
              </p:cNvPr>
              <p:cNvSpPr/>
              <p:nvPr/>
            </p:nvSpPr>
            <p:spPr>
              <a:xfrm>
                <a:off x="3296663" y="9556602"/>
                <a:ext cx="1228090" cy="1228090"/>
              </a:xfrm>
              <a:custGeom>
                <a:avLst/>
                <a:gdLst/>
                <a:ahLst/>
                <a:cxnLst/>
                <a:rect l="l" t="t" r="r" b="b"/>
                <a:pathLst>
                  <a:path w="1228089" h="1228090" extrusionOk="0">
                    <a:moveTo>
                      <a:pt x="634985" y="0"/>
                    </a:moveTo>
                    <a:lnTo>
                      <a:pt x="589882" y="145"/>
                    </a:lnTo>
                    <a:lnTo>
                      <a:pt x="545027" y="3579"/>
                    </a:lnTo>
                    <a:lnTo>
                      <a:pt x="500609" y="10260"/>
                    </a:lnTo>
                    <a:lnTo>
                      <a:pt x="456815" y="20146"/>
                    </a:lnTo>
                    <a:lnTo>
                      <a:pt x="413834" y="33193"/>
                    </a:lnTo>
                    <a:lnTo>
                      <a:pt x="371854" y="49360"/>
                    </a:lnTo>
                    <a:lnTo>
                      <a:pt x="331063" y="68604"/>
                    </a:lnTo>
                    <a:lnTo>
                      <a:pt x="291651" y="90881"/>
                    </a:lnTo>
                    <a:lnTo>
                      <a:pt x="253804" y="116151"/>
                    </a:lnTo>
                    <a:lnTo>
                      <a:pt x="217712" y="144369"/>
                    </a:lnTo>
                    <a:lnTo>
                      <a:pt x="183563" y="175495"/>
                    </a:lnTo>
                    <a:lnTo>
                      <a:pt x="151545" y="209484"/>
                    </a:lnTo>
                    <a:lnTo>
                      <a:pt x="121846" y="246295"/>
                    </a:lnTo>
                    <a:lnTo>
                      <a:pt x="94655" y="285886"/>
                    </a:lnTo>
                    <a:lnTo>
                      <a:pt x="70584" y="327449"/>
                    </a:lnTo>
                    <a:lnTo>
                      <a:pt x="50101" y="370084"/>
                    </a:lnTo>
                    <a:lnTo>
                      <a:pt x="33161" y="413601"/>
                    </a:lnTo>
                    <a:lnTo>
                      <a:pt x="19724" y="457811"/>
                    </a:lnTo>
                    <a:lnTo>
                      <a:pt x="9747" y="502528"/>
                    </a:lnTo>
                    <a:lnTo>
                      <a:pt x="3186" y="547562"/>
                    </a:lnTo>
                    <a:lnTo>
                      <a:pt x="0" y="592725"/>
                    </a:lnTo>
                    <a:lnTo>
                      <a:pt x="145" y="637828"/>
                    </a:lnTo>
                    <a:lnTo>
                      <a:pt x="3580" y="682684"/>
                    </a:lnTo>
                    <a:lnTo>
                      <a:pt x="10261" y="727104"/>
                    </a:lnTo>
                    <a:lnTo>
                      <a:pt x="20147" y="770899"/>
                    </a:lnTo>
                    <a:lnTo>
                      <a:pt x="33194" y="813882"/>
                    </a:lnTo>
                    <a:lnTo>
                      <a:pt x="49361" y="855864"/>
                    </a:lnTo>
                    <a:lnTo>
                      <a:pt x="68603" y="896656"/>
                    </a:lnTo>
                    <a:lnTo>
                      <a:pt x="90880" y="936070"/>
                    </a:lnTo>
                    <a:lnTo>
                      <a:pt x="116149" y="973918"/>
                    </a:lnTo>
                    <a:lnTo>
                      <a:pt x="144366" y="1010012"/>
                    </a:lnTo>
                    <a:lnTo>
                      <a:pt x="175490" y="1044163"/>
                    </a:lnTo>
                    <a:lnTo>
                      <a:pt x="209478" y="1076183"/>
                    </a:lnTo>
                    <a:lnTo>
                      <a:pt x="246287" y="1105883"/>
                    </a:lnTo>
                    <a:lnTo>
                      <a:pt x="285874" y="1133075"/>
                    </a:lnTo>
                    <a:lnTo>
                      <a:pt x="327438" y="1157142"/>
                    </a:lnTo>
                    <a:lnTo>
                      <a:pt x="370072" y="1177623"/>
                    </a:lnTo>
                    <a:lnTo>
                      <a:pt x="413589" y="1194559"/>
                    </a:lnTo>
                    <a:lnTo>
                      <a:pt x="457800" y="1207994"/>
                    </a:lnTo>
                    <a:lnTo>
                      <a:pt x="502517" y="1217970"/>
                    </a:lnTo>
                    <a:lnTo>
                      <a:pt x="547551" y="1224529"/>
                    </a:lnTo>
                    <a:lnTo>
                      <a:pt x="592713" y="1227715"/>
                    </a:lnTo>
                    <a:lnTo>
                      <a:pt x="637817" y="1227568"/>
                    </a:lnTo>
                    <a:lnTo>
                      <a:pt x="682673" y="1224133"/>
                    </a:lnTo>
                    <a:lnTo>
                      <a:pt x="727093" y="1217451"/>
                    </a:lnTo>
                    <a:lnTo>
                      <a:pt x="770888" y="1207565"/>
                    </a:lnTo>
                    <a:lnTo>
                      <a:pt x="813871" y="1194518"/>
                    </a:lnTo>
                    <a:lnTo>
                      <a:pt x="855852" y="1178351"/>
                    </a:lnTo>
                    <a:lnTo>
                      <a:pt x="896645" y="1159108"/>
                    </a:lnTo>
                    <a:lnTo>
                      <a:pt x="936059" y="1136830"/>
                    </a:lnTo>
                    <a:lnTo>
                      <a:pt x="973907" y="1111561"/>
                    </a:lnTo>
                    <a:lnTo>
                      <a:pt x="1010001" y="1083342"/>
                    </a:lnTo>
                    <a:lnTo>
                      <a:pt x="1044152" y="1052217"/>
                    </a:lnTo>
                    <a:lnTo>
                      <a:pt x="1076172" y="1018228"/>
                    </a:lnTo>
                    <a:lnTo>
                      <a:pt x="1105872" y="981417"/>
                    </a:lnTo>
                    <a:lnTo>
                      <a:pt x="1133064" y="941827"/>
                    </a:lnTo>
                    <a:lnTo>
                      <a:pt x="1157131" y="900266"/>
                    </a:lnTo>
                    <a:lnTo>
                      <a:pt x="1177612" y="857634"/>
                    </a:lnTo>
                    <a:lnTo>
                      <a:pt x="1194548" y="814119"/>
                    </a:lnTo>
                    <a:lnTo>
                      <a:pt x="1207983" y="769910"/>
                    </a:lnTo>
                    <a:lnTo>
                      <a:pt x="1217959" y="725195"/>
                    </a:lnTo>
                    <a:lnTo>
                      <a:pt x="1224518" y="680163"/>
                    </a:lnTo>
                    <a:lnTo>
                      <a:pt x="1227704" y="635001"/>
                    </a:lnTo>
                    <a:lnTo>
                      <a:pt x="1227558" y="589899"/>
                    </a:lnTo>
                    <a:lnTo>
                      <a:pt x="1224123" y="545044"/>
                    </a:lnTo>
                    <a:lnTo>
                      <a:pt x="1217441" y="500625"/>
                    </a:lnTo>
                    <a:lnTo>
                      <a:pt x="1207555" y="456831"/>
                    </a:lnTo>
                    <a:lnTo>
                      <a:pt x="1194508" y="413848"/>
                    </a:lnTo>
                    <a:lnTo>
                      <a:pt x="1178342" y="371867"/>
                    </a:lnTo>
                    <a:lnTo>
                      <a:pt x="1159099" y="331076"/>
                    </a:lnTo>
                    <a:lnTo>
                      <a:pt x="1136822" y="291662"/>
                    </a:lnTo>
                    <a:lnTo>
                      <a:pt x="1111554" y="253814"/>
                    </a:lnTo>
                    <a:lnTo>
                      <a:pt x="1083336" y="217720"/>
                    </a:lnTo>
                    <a:lnTo>
                      <a:pt x="1052212" y="183569"/>
                    </a:lnTo>
                    <a:lnTo>
                      <a:pt x="1018224" y="151550"/>
                    </a:lnTo>
                    <a:lnTo>
                      <a:pt x="981414" y="121849"/>
                    </a:lnTo>
                    <a:lnTo>
                      <a:pt x="941825" y="94657"/>
                    </a:lnTo>
                    <a:lnTo>
                      <a:pt x="900260" y="70586"/>
                    </a:lnTo>
                    <a:lnTo>
                      <a:pt x="857625" y="50102"/>
                    </a:lnTo>
                    <a:lnTo>
                      <a:pt x="814108" y="33163"/>
                    </a:lnTo>
                    <a:lnTo>
                      <a:pt x="769897" y="19725"/>
                    </a:lnTo>
                    <a:lnTo>
                      <a:pt x="725180" y="9747"/>
                    </a:lnTo>
                    <a:lnTo>
                      <a:pt x="680147" y="3186"/>
                    </a:lnTo>
                    <a:lnTo>
                      <a:pt x="634985" y="0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230;p5">
                <a:extLst>
                  <a:ext uri="{FF2B5EF4-FFF2-40B4-BE49-F238E27FC236}">
                    <a16:creationId xmlns:a16="http://schemas.microsoft.com/office/drawing/2014/main" id="{D2D387BB-DC8E-7E11-D52A-5BD9127FBF80}"/>
                  </a:ext>
                </a:extLst>
              </p:cNvPr>
              <p:cNvSpPr/>
              <p:nvPr/>
            </p:nvSpPr>
            <p:spPr>
              <a:xfrm>
                <a:off x="3296808" y="5660291"/>
                <a:ext cx="1227455" cy="1227455"/>
              </a:xfrm>
              <a:custGeom>
                <a:avLst/>
                <a:gdLst/>
                <a:ahLst/>
                <a:cxnLst/>
                <a:rect l="l" t="t" r="r" b="b"/>
                <a:pathLst>
                  <a:path w="1227454" h="1227454" extrusionOk="0">
                    <a:moveTo>
                      <a:pt x="638126" y="62"/>
                    </a:moveTo>
                    <a:lnTo>
                      <a:pt x="590096" y="0"/>
                    </a:lnTo>
                    <a:lnTo>
                      <a:pt x="542933" y="3578"/>
                    </a:lnTo>
                    <a:lnTo>
                      <a:pt x="496778" y="10667"/>
                    </a:lnTo>
                    <a:lnTo>
                      <a:pt x="451773" y="21136"/>
                    </a:lnTo>
                    <a:lnTo>
                      <a:pt x="408059" y="34854"/>
                    </a:lnTo>
                    <a:lnTo>
                      <a:pt x="365779" y="51689"/>
                    </a:lnTo>
                    <a:lnTo>
                      <a:pt x="325075" y="71511"/>
                    </a:lnTo>
                    <a:lnTo>
                      <a:pt x="286087" y="94188"/>
                    </a:lnTo>
                    <a:lnTo>
                      <a:pt x="248959" y="119590"/>
                    </a:lnTo>
                    <a:lnTo>
                      <a:pt x="213832" y="147586"/>
                    </a:lnTo>
                    <a:lnTo>
                      <a:pt x="180847" y="178044"/>
                    </a:lnTo>
                    <a:lnTo>
                      <a:pt x="150147" y="210835"/>
                    </a:lnTo>
                    <a:lnTo>
                      <a:pt x="121874" y="245826"/>
                    </a:lnTo>
                    <a:lnTo>
                      <a:pt x="96169" y="282887"/>
                    </a:lnTo>
                    <a:lnTo>
                      <a:pt x="73174" y="321886"/>
                    </a:lnTo>
                    <a:lnTo>
                      <a:pt x="53031" y="362694"/>
                    </a:lnTo>
                    <a:lnTo>
                      <a:pt x="35882" y="405178"/>
                    </a:lnTo>
                    <a:lnTo>
                      <a:pt x="21869" y="449209"/>
                    </a:lnTo>
                    <a:lnTo>
                      <a:pt x="11133" y="494654"/>
                    </a:lnTo>
                    <a:lnTo>
                      <a:pt x="3816" y="541383"/>
                    </a:lnTo>
                    <a:lnTo>
                      <a:pt x="61" y="589265"/>
                    </a:lnTo>
                    <a:lnTo>
                      <a:pt x="0" y="637295"/>
                    </a:lnTo>
                    <a:lnTo>
                      <a:pt x="3579" y="684458"/>
                    </a:lnTo>
                    <a:lnTo>
                      <a:pt x="10669" y="730613"/>
                    </a:lnTo>
                    <a:lnTo>
                      <a:pt x="21138" y="775618"/>
                    </a:lnTo>
                    <a:lnTo>
                      <a:pt x="34856" y="819332"/>
                    </a:lnTo>
                    <a:lnTo>
                      <a:pt x="51691" y="861612"/>
                    </a:lnTo>
                    <a:lnTo>
                      <a:pt x="71513" y="902316"/>
                    </a:lnTo>
                    <a:lnTo>
                      <a:pt x="94190" y="941304"/>
                    </a:lnTo>
                    <a:lnTo>
                      <a:pt x="119592" y="978432"/>
                    </a:lnTo>
                    <a:lnTo>
                      <a:pt x="147588" y="1013559"/>
                    </a:lnTo>
                    <a:lnTo>
                      <a:pt x="178046" y="1046544"/>
                    </a:lnTo>
                    <a:lnTo>
                      <a:pt x="210836" y="1077244"/>
                    </a:lnTo>
                    <a:lnTo>
                      <a:pt x="245826" y="1105517"/>
                    </a:lnTo>
                    <a:lnTo>
                      <a:pt x="282887" y="1131222"/>
                    </a:lnTo>
                    <a:lnTo>
                      <a:pt x="321886" y="1154217"/>
                    </a:lnTo>
                    <a:lnTo>
                      <a:pt x="362693" y="1174360"/>
                    </a:lnTo>
                    <a:lnTo>
                      <a:pt x="405177" y="1191510"/>
                    </a:lnTo>
                    <a:lnTo>
                      <a:pt x="449207" y="1205523"/>
                    </a:lnTo>
                    <a:lnTo>
                      <a:pt x="494652" y="1216259"/>
                    </a:lnTo>
                    <a:lnTo>
                      <a:pt x="541381" y="1223575"/>
                    </a:lnTo>
                    <a:lnTo>
                      <a:pt x="589263" y="1227331"/>
                    </a:lnTo>
                    <a:lnTo>
                      <a:pt x="637294" y="1227394"/>
                    </a:lnTo>
                    <a:lnTo>
                      <a:pt x="684458" y="1223815"/>
                    </a:lnTo>
                    <a:lnTo>
                      <a:pt x="730615" y="1216726"/>
                    </a:lnTo>
                    <a:lnTo>
                      <a:pt x="775621" y="1206257"/>
                    </a:lnTo>
                    <a:lnTo>
                      <a:pt x="819336" y="1192539"/>
                    </a:lnTo>
                    <a:lnTo>
                      <a:pt x="861618" y="1175704"/>
                    </a:lnTo>
                    <a:lnTo>
                      <a:pt x="902324" y="1155882"/>
                    </a:lnTo>
                    <a:lnTo>
                      <a:pt x="941312" y="1133205"/>
                    </a:lnTo>
                    <a:lnTo>
                      <a:pt x="978442" y="1107803"/>
                    </a:lnTo>
                    <a:lnTo>
                      <a:pt x="1013570" y="1079807"/>
                    </a:lnTo>
                    <a:lnTo>
                      <a:pt x="1046556" y="1049349"/>
                    </a:lnTo>
                    <a:lnTo>
                      <a:pt x="1077257" y="1016558"/>
                    </a:lnTo>
                    <a:lnTo>
                      <a:pt x="1105531" y="981567"/>
                    </a:lnTo>
                    <a:lnTo>
                      <a:pt x="1131237" y="944506"/>
                    </a:lnTo>
                    <a:lnTo>
                      <a:pt x="1154233" y="905507"/>
                    </a:lnTo>
                    <a:lnTo>
                      <a:pt x="1174377" y="864699"/>
                    </a:lnTo>
                    <a:lnTo>
                      <a:pt x="1191526" y="822215"/>
                    </a:lnTo>
                    <a:lnTo>
                      <a:pt x="1205540" y="778184"/>
                    </a:lnTo>
                    <a:lnTo>
                      <a:pt x="1216276" y="732739"/>
                    </a:lnTo>
                    <a:lnTo>
                      <a:pt x="1223593" y="686010"/>
                    </a:lnTo>
                    <a:lnTo>
                      <a:pt x="1227348" y="638128"/>
                    </a:lnTo>
                    <a:lnTo>
                      <a:pt x="1227413" y="590098"/>
                    </a:lnTo>
                    <a:lnTo>
                      <a:pt x="1223835" y="542935"/>
                    </a:lnTo>
                    <a:lnTo>
                      <a:pt x="1216746" y="496780"/>
                    </a:lnTo>
                    <a:lnTo>
                      <a:pt x="1206277" y="451775"/>
                    </a:lnTo>
                    <a:lnTo>
                      <a:pt x="1192559" y="408061"/>
                    </a:lnTo>
                    <a:lnTo>
                      <a:pt x="1175723" y="365781"/>
                    </a:lnTo>
                    <a:lnTo>
                      <a:pt x="1155900" y="325077"/>
                    </a:lnTo>
                    <a:lnTo>
                      <a:pt x="1133221" y="286089"/>
                    </a:lnTo>
                    <a:lnTo>
                      <a:pt x="1107818" y="248961"/>
                    </a:lnTo>
                    <a:lnTo>
                      <a:pt x="1079820" y="213834"/>
                    </a:lnTo>
                    <a:lnTo>
                      <a:pt x="1049360" y="180849"/>
                    </a:lnTo>
                    <a:lnTo>
                      <a:pt x="1016568" y="150149"/>
                    </a:lnTo>
                    <a:lnTo>
                      <a:pt x="981575" y="121876"/>
                    </a:lnTo>
                    <a:lnTo>
                      <a:pt x="944512" y="96171"/>
                    </a:lnTo>
                    <a:lnTo>
                      <a:pt x="905511" y="73176"/>
                    </a:lnTo>
                    <a:lnTo>
                      <a:pt x="864702" y="53033"/>
                    </a:lnTo>
                    <a:lnTo>
                      <a:pt x="822216" y="35883"/>
                    </a:lnTo>
                    <a:lnTo>
                      <a:pt x="778184" y="21870"/>
                    </a:lnTo>
                    <a:lnTo>
                      <a:pt x="732738" y="11134"/>
                    </a:lnTo>
                    <a:lnTo>
                      <a:pt x="686008" y="3818"/>
                    </a:lnTo>
                    <a:lnTo>
                      <a:pt x="638126" y="62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231;p5">
                <a:extLst>
                  <a:ext uri="{FF2B5EF4-FFF2-40B4-BE49-F238E27FC236}">
                    <a16:creationId xmlns:a16="http://schemas.microsoft.com/office/drawing/2014/main" id="{772B92CB-66A2-15BD-5664-E60E91FCA339}"/>
                  </a:ext>
                </a:extLst>
              </p:cNvPr>
              <p:cNvSpPr/>
              <p:nvPr/>
            </p:nvSpPr>
            <p:spPr>
              <a:xfrm>
                <a:off x="902709" y="6906648"/>
                <a:ext cx="2275205" cy="2435225"/>
              </a:xfrm>
              <a:custGeom>
                <a:avLst/>
                <a:gdLst/>
                <a:ahLst/>
                <a:cxnLst/>
                <a:rect l="l" t="t" r="r" b="b"/>
                <a:pathLst>
                  <a:path w="2275205" h="2435225" extrusionOk="0">
                    <a:moveTo>
                      <a:pt x="477324" y="0"/>
                    </a:moveTo>
                    <a:lnTo>
                      <a:pt x="429293" y="28"/>
                    </a:lnTo>
                    <a:lnTo>
                      <a:pt x="381262" y="1318"/>
                    </a:lnTo>
                    <a:lnTo>
                      <a:pt x="333257" y="3871"/>
                    </a:lnTo>
                    <a:lnTo>
                      <a:pt x="285304" y="7688"/>
                    </a:lnTo>
                    <a:lnTo>
                      <a:pt x="237431" y="12771"/>
                    </a:lnTo>
                    <a:lnTo>
                      <a:pt x="189665" y="19122"/>
                    </a:lnTo>
                    <a:lnTo>
                      <a:pt x="142032" y="26743"/>
                    </a:lnTo>
                    <a:lnTo>
                      <a:pt x="94559" y="35635"/>
                    </a:lnTo>
                    <a:lnTo>
                      <a:pt x="79820" y="81628"/>
                    </a:lnTo>
                    <a:lnTo>
                      <a:pt x="66322" y="127938"/>
                    </a:lnTo>
                    <a:lnTo>
                      <a:pt x="54067" y="174538"/>
                    </a:lnTo>
                    <a:lnTo>
                      <a:pt x="43058" y="221401"/>
                    </a:lnTo>
                    <a:lnTo>
                      <a:pt x="33295" y="268501"/>
                    </a:lnTo>
                    <a:lnTo>
                      <a:pt x="24780" y="315811"/>
                    </a:lnTo>
                    <a:lnTo>
                      <a:pt x="17515" y="363303"/>
                    </a:lnTo>
                    <a:lnTo>
                      <a:pt x="11502" y="410952"/>
                    </a:lnTo>
                    <a:lnTo>
                      <a:pt x="6742" y="458730"/>
                    </a:lnTo>
                    <a:lnTo>
                      <a:pt x="3237" y="506611"/>
                    </a:lnTo>
                    <a:lnTo>
                      <a:pt x="989" y="554568"/>
                    </a:lnTo>
                    <a:lnTo>
                      <a:pt x="0" y="602573"/>
                    </a:lnTo>
                    <a:lnTo>
                      <a:pt x="270" y="650601"/>
                    </a:lnTo>
                    <a:lnTo>
                      <a:pt x="1802" y="698624"/>
                    </a:lnTo>
                    <a:lnTo>
                      <a:pt x="4597" y="746616"/>
                    </a:lnTo>
                    <a:lnTo>
                      <a:pt x="8658" y="794549"/>
                    </a:lnTo>
                    <a:lnTo>
                      <a:pt x="13985" y="842397"/>
                    </a:lnTo>
                    <a:lnTo>
                      <a:pt x="20581" y="890134"/>
                    </a:lnTo>
                    <a:lnTo>
                      <a:pt x="28447" y="937731"/>
                    </a:lnTo>
                    <a:lnTo>
                      <a:pt x="37584" y="985164"/>
                    </a:lnTo>
                    <a:lnTo>
                      <a:pt x="47996" y="1032404"/>
                    </a:lnTo>
                    <a:lnTo>
                      <a:pt x="59682" y="1079425"/>
                    </a:lnTo>
                    <a:lnTo>
                      <a:pt x="72645" y="1126200"/>
                    </a:lnTo>
                    <a:lnTo>
                      <a:pt x="86887" y="1172703"/>
                    </a:lnTo>
                    <a:lnTo>
                      <a:pt x="102409" y="1218906"/>
                    </a:lnTo>
                    <a:lnTo>
                      <a:pt x="119213" y="1264783"/>
                    </a:lnTo>
                    <a:lnTo>
                      <a:pt x="137300" y="1310307"/>
                    </a:lnTo>
                    <a:lnTo>
                      <a:pt x="156673" y="1355451"/>
                    </a:lnTo>
                    <a:lnTo>
                      <a:pt x="177332" y="1400188"/>
                    </a:lnTo>
                    <a:lnTo>
                      <a:pt x="199281" y="1444492"/>
                    </a:lnTo>
                    <a:lnTo>
                      <a:pt x="222519" y="1488336"/>
                    </a:lnTo>
                    <a:lnTo>
                      <a:pt x="247050" y="1531693"/>
                    </a:lnTo>
                    <a:lnTo>
                      <a:pt x="272874" y="1574535"/>
                    </a:lnTo>
                    <a:lnTo>
                      <a:pt x="299993" y="1616838"/>
                    </a:lnTo>
                    <a:lnTo>
                      <a:pt x="328409" y="1658572"/>
                    </a:lnTo>
                    <a:lnTo>
                      <a:pt x="358125" y="1699713"/>
                    </a:lnTo>
                    <a:lnTo>
                      <a:pt x="389140" y="1740232"/>
                    </a:lnTo>
                    <a:lnTo>
                      <a:pt x="421458" y="1780104"/>
                    </a:lnTo>
                    <a:lnTo>
                      <a:pt x="455079" y="1819301"/>
                    </a:lnTo>
                    <a:lnTo>
                      <a:pt x="489779" y="1857549"/>
                    </a:lnTo>
                    <a:lnTo>
                      <a:pt x="525312" y="1894589"/>
                    </a:lnTo>
                    <a:lnTo>
                      <a:pt x="561650" y="1930418"/>
                    </a:lnTo>
                    <a:lnTo>
                      <a:pt x="598767" y="1965034"/>
                    </a:lnTo>
                    <a:lnTo>
                      <a:pt x="636635" y="1998437"/>
                    </a:lnTo>
                    <a:lnTo>
                      <a:pt x="675229" y="2030624"/>
                    </a:lnTo>
                    <a:lnTo>
                      <a:pt x="714521" y="2061593"/>
                    </a:lnTo>
                    <a:lnTo>
                      <a:pt x="754484" y="2091344"/>
                    </a:lnTo>
                    <a:lnTo>
                      <a:pt x="795092" y="2119873"/>
                    </a:lnTo>
                    <a:lnTo>
                      <a:pt x="836318" y="2147180"/>
                    </a:lnTo>
                    <a:lnTo>
                      <a:pt x="878135" y="2173263"/>
                    </a:lnTo>
                    <a:lnTo>
                      <a:pt x="920515" y="2198120"/>
                    </a:lnTo>
                    <a:lnTo>
                      <a:pt x="963433" y="2221749"/>
                    </a:lnTo>
                    <a:lnTo>
                      <a:pt x="1006861" y="2244149"/>
                    </a:lnTo>
                    <a:lnTo>
                      <a:pt x="1050773" y="2265317"/>
                    </a:lnTo>
                    <a:lnTo>
                      <a:pt x="1095142" y="2285253"/>
                    </a:lnTo>
                    <a:lnTo>
                      <a:pt x="1139941" y="2303954"/>
                    </a:lnTo>
                    <a:lnTo>
                      <a:pt x="1185143" y="2321419"/>
                    </a:lnTo>
                    <a:lnTo>
                      <a:pt x="1230721" y="2337646"/>
                    </a:lnTo>
                    <a:lnTo>
                      <a:pt x="1276649" y="2352634"/>
                    </a:lnTo>
                    <a:lnTo>
                      <a:pt x="1322899" y="2366380"/>
                    </a:lnTo>
                    <a:lnTo>
                      <a:pt x="1369445" y="2378883"/>
                    </a:lnTo>
                    <a:lnTo>
                      <a:pt x="1416260" y="2390141"/>
                    </a:lnTo>
                    <a:lnTo>
                      <a:pt x="1463318" y="2400153"/>
                    </a:lnTo>
                    <a:lnTo>
                      <a:pt x="1510591" y="2408916"/>
                    </a:lnTo>
                    <a:lnTo>
                      <a:pt x="1558052" y="2416430"/>
                    </a:lnTo>
                    <a:lnTo>
                      <a:pt x="1605675" y="2422692"/>
                    </a:lnTo>
                    <a:lnTo>
                      <a:pt x="1653433" y="2427700"/>
                    </a:lnTo>
                    <a:lnTo>
                      <a:pt x="1701299" y="2431454"/>
                    </a:lnTo>
                    <a:lnTo>
                      <a:pt x="1749246" y="2433951"/>
                    </a:lnTo>
                    <a:lnTo>
                      <a:pt x="1797248" y="2435189"/>
                    </a:lnTo>
                    <a:lnTo>
                      <a:pt x="1845277" y="2435167"/>
                    </a:lnTo>
                    <a:lnTo>
                      <a:pt x="1893307" y="2433883"/>
                    </a:lnTo>
                    <a:lnTo>
                      <a:pt x="1941311" y="2431336"/>
                    </a:lnTo>
                    <a:lnTo>
                      <a:pt x="1989262" y="2427523"/>
                    </a:lnTo>
                    <a:lnTo>
                      <a:pt x="2037134" y="2422443"/>
                    </a:lnTo>
                    <a:lnTo>
                      <a:pt x="2084898" y="2416095"/>
                    </a:lnTo>
                    <a:lnTo>
                      <a:pt x="2132530" y="2408476"/>
                    </a:lnTo>
                    <a:lnTo>
                      <a:pt x="2180001" y="2399585"/>
                    </a:lnTo>
                    <a:lnTo>
                      <a:pt x="2194743" y="2353593"/>
                    </a:lnTo>
                    <a:lnTo>
                      <a:pt x="2208244" y="2307284"/>
                    </a:lnTo>
                    <a:lnTo>
                      <a:pt x="2220502" y="2260684"/>
                    </a:lnTo>
                    <a:lnTo>
                      <a:pt x="2231515" y="2213820"/>
                    </a:lnTo>
                    <a:lnTo>
                      <a:pt x="2241281" y="2166719"/>
                    </a:lnTo>
                    <a:lnTo>
                      <a:pt x="2249800" y="2119407"/>
                    </a:lnTo>
                    <a:lnTo>
                      <a:pt x="2257069" y="2071912"/>
                    </a:lnTo>
                    <a:lnTo>
                      <a:pt x="2263086" y="2024261"/>
                    </a:lnTo>
                    <a:lnTo>
                      <a:pt x="2267850" y="1976479"/>
                    </a:lnTo>
                    <a:lnTo>
                      <a:pt x="2271359" y="1928595"/>
                    </a:lnTo>
                    <a:lnTo>
                      <a:pt x="2273612" y="1880634"/>
                    </a:lnTo>
                    <a:lnTo>
                      <a:pt x="2274606" y="1832624"/>
                    </a:lnTo>
                    <a:lnTo>
                      <a:pt x="2274340" y="1784591"/>
                    </a:lnTo>
                    <a:lnTo>
                      <a:pt x="2272812" y="1736562"/>
                    </a:lnTo>
                    <a:lnTo>
                      <a:pt x="2270021" y="1688565"/>
                    </a:lnTo>
                    <a:lnTo>
                      <a:pt x="2265965" y="1640625"/>
                    </a:lnTo>
                    <a:lnTo>
                      <a:pt x="2260641" y="1592770"/>
                    </a:lnTo>
                    <a:lnTo>
                      <a:pt x="2254049" y="1545026"/>
                    </a:lnTo>
                    <a:lnTo>
                      <a:pt x="2246187" y="1497421"/>
                    </a:lnTo>
                    <a:lnTo>
                      <a:pt x="2237052" y="1449980"/>
                    </a:lnTo>
                    <a:lnTo>
                      <a:pt x="2226644" y="1402732"/>
                    </a:lnTo>
                    <a:lnTo>
                      <a:pt x="2214960" y="1355702"/>
                    </a:lnTo>
                    <a:lnTo>
                      <a:pt x="2201999" y="1308918"/>
                    </a:lnTo>
                    <a:lnTo>
                      <a:pt x="2187759" y="1262406"/>
                    </a:lnTo>
                    <a:lnTo>
                      <a:pt x="2172239" y="1216193"/>
                    </a:lnTo>
                    <a:lnTo>
                      <a:pt x="2155436" y="1170307"/>
                    </a:lnTo>
                    <a:lnTo>
                      <a:pt x="2137349" y="1124773"/>
                    </a:lnTo>
                    <a:lnTo>
                      <a:pt x="2117976" y="1079618"/>
                    </a:lnTo>
                    <a:lnTo>
                      <a:pt x="2097315" y="1034870"/>
                    </a:lnTo>
                    <a:lnTo>
                      <a:pt x="2075366" y="990556"/>
                    </a:lnTo>
                    <a:lnTo>
                      <a:pt x="2052125" y="946701"/>
                    </a:lnTo>
                    <a:lnTo>
                      <a:pt x="2027592" y="903333"/>
                    </a:lnTo>
                    <a:lnTo>
                      <a:pt x="2001765" y="860479"/>
                    </a:lnTo>
                    <a:lnTo>
                      <a:pt x="1974641" y="818166"/>
                    </a:lnTo>
                    <a:lnTo>
                      <a:pt x="1946219" y="776419"/>
                    </a:lnTo>
                    <a:lnTo>
                      <a:pt x="1916498" y="735267"/>
                    </a:lnTo>
                    <a:lnTo>
                      <a:pt x="1885476" y="694736"/>
                    </a:lnTo>
                    <a:lnTo>
                      <a:pt x="1853151" y="654852"/>
                    </a:lnTo>
                    <a:lnTo>
                      <a:pt x="1819521" y="615643"/>
                    </a:lnTo>
                    <a:lnTo>
                      <a:pt x="1784820" y="577395"/>
                    </a:lnTo>
                    <a:lnTo>
                      <a:pt x="1749287" y="540356"/>
                    </a:lnTo>
                    <a:lnTo>
                      <a:pt x="1712948" y="504529"/>
                    </a:lnTo>
                    <a:lnTo>
                      <a:pt x="1675830" y="469916"/>
                    </a:lnTo>
                    <a:lnTo>
                      <a:pt x="1637961" y="436517"/>
                    </a:lnTo>
                    <a:lnTo>
                      <a:pt x="1599366" y="404335"/>
                    </a:lnTo>
                    <a:lnTo>
                      <a:pt x="1560073" y="373371"/>
                    </a:lnTo>
                    <a:lnTo>
                      <a:pt x="1520109" y="343627"/>
                    </a:lnTo>
                    <a:lnTo>
                      <a:pt x="1479501" y="315104"/>
                    </a:lnTo>
                    <a:lnTo>
                      <a:pt x="1438274" y="287805"/>
                    </a:lnTo>
                    <a:lnTo>
                      <a:pt x="1396457" y="261730"/>
                    </a:lnTo>
                    <a:lnTo>
                      <a:pt x="1354075" y="236882"/>
                    </a:lnTo>
                    <a:lnTo>
                      <a:pt x="1311156" y="213262"/>
                    </a:lnTo>
                    <a:lnTo>
                      <a:pt x="1267727" y="190872"/>
                    </a:lnTo>
                    <a:lnTo>
                      <a:pt x="1223814" y="169713"/>
                    </a:lnTo>
                    <a:lnTo>
                      <a:pt x="1179445" y="149788"/>
                    </a:lnTo>
                    <a:lnTo>
                      <a:pt x="1134645" y="131097"/>
                    </a:lnTo>
                    <a:lnTo>
                      <a:pt x="1089442" y="113643"/>
                    </a:lnTo>
                    <a:lnTo>
                      <a:pt x="1043863" y="97426"/>
                    </a:lnTo>
                    <a:lnTo>
                      <a:pt x="997935" y="82450"/>
                    </a:lnTo>
                    <a:lnTo>
                      <a:pt x="951683" y="68714"/>
                    </a:lnTo>
                    <a:lnTo>
                      <a:pt x="905136" y="56222"/>
                    </a:lnTo>
                    <a:lnTo>
                      <a:pt x="858320" y="44974"/>
                    </a:lnTo>
                    <a:lnTo>
                      <a:pt x="811261" y="34973"/>
                    </a:lnTo>
                    <a:lnTo>
                      <a:pt x="763988" y="26220"/>
                    </a:lnTo>
                    <a:lnTo>
                      <a:pt x="716525" y="18716"/>
                    </a:lnTo>
                    <a:lnTo>
                      <a:pt x="668901" y="12464"/>
                    </a:lnTo>
                    <a:lnTo>
                      <a:pt x="621142" y="7464"/>
                    </a:lnTo>
                    <a:lnTo>
                      <a:pt x="573275" y="3719"/>
                    </a:lnTo>
                    <a:lnTo>
                      <a:pt x="525326" y="1230"/>
                    </a:lnTo>
                    <a:lnTo>
                      <a:pt x="477324" y="0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2" name="Google Shape;232;p5">
                <a:extLst>
                  <a:ext uri="{FF2B5EF4-FFF2-40B4-BE49-F238E27FC236}">
                    <a16:creationId xmlns:a16="http://schemas.microsoft.com/office/drawing/2014/main" id="{367B1C86-F896-EE1D-091C-F63E91CC0C12}"/>
                  </a:ext>
                </a:extLst>
              </p:cNvPr>
              <p:cNvSpPr/>
              <p:nvPr/>
            </p:nvSpPr>
            <p:spPr>
              <a:xfrm>
                <a:off x="1982460" y="9556602"/>
                <a:ext cx="1228090" cy="1228090"/>
              </a:xfrm>
              <a:custGeom>
                <a:avLst/>
                <a:gdLst/>
                <a:ahLst/>
                <a:cxnLst/>
                <a:rect l="l" t="t" r="r" b="b"/>
                <a:pathLst>
                  <a:path w="1228089" h="1228090" extrusionOk="0">
                    <a:moveTo>
                      <a:pt x="592718" y="0"/>
                    </a:moveTo>
                    <a:lnTo>
                      <a:pt x="547556" y="3186"/>
                    </a:lnTo>
                    <a:lnTo>
                      <a:pt x="502523" y="9747"/>
                    </a:lnTo>
                    <a:lnTo>
                      <a:pt x="457806" y="19725"/>
                    </a:lnTo>
                    <a:lnTo>
                      <a:pt x="413595" y="33163"/>
                    </a:lnTo>
                    <a:lnTo>
                      <a:pt x="370078" y="50102"/>
                    </a:lnTo>
                    <a:lnTo>
                      <a:pt x="327442" y="70586"/>
                    </a:lnTo>
                    <a:lnTo>
                      <a:pt x="285877" y="94657"/>
                    </a:lnTo>
                    <a:lnTo>
                      <a:pt x="246289" y="121849"/>
                    </a:lnTo>
                    <a:lnTo>
                      <a:pt x="209479" y="151550"/>
                    </a:lnTo>
                    <a:lnTo>
                      <a:pt x="175491" y="183569"/>
                    </a:lnTo>
                    <a:lnTo>
                      <a:pt x="144367" y="217720"/>
                    </a:lnTo>
                    <a:lnTo>
                      <a:pt x="116149" y="253814"/>
                    </a:lnTo>
                    <a:lnTo>
                      <a:pt x="90881" y="291662"/>
                    </a:lnTo>
                    <a:lnTo>
                      <a:pt x="68604" y="331076"/>
                    </a:lnTo>
                    <a:lnTo>
                      <a:pt x="49361" y="371867"/>
                    </a:lnTo>
                    <a:lnTo>
                      <a:pt x="33195" y="413848"/>
                    </a:lnTo>
                    <a:lnTo>
                      <a:pt x="20148" y="456831"/>
                    </a:lnTo>
                    <a:lnTo>
                      <a:pt x="10262" y="500625"/>
                    </a:lnTo>
                    <a:lnTo>
                      <a:pt x="3581" y="545044"/>
                    </a:lnTo>
                    <a:lnTo>
                      <a:pt x="146" y="589899"/>
                    </a:lnTo>
                    <a:lnTo>
                      <a:pt x="0" y="635001"/>
                    </a:lnTo>
                    <a:lnTo>
                      <a:pt x="3185" y="680163"/>
                    </a:lnTo>
                    <a:lnTo>
                      <a:pt x="9744" y="725195"/>
                    </a:lnTo>
                    <a:lnTo>
                      <a:pt x="19720" y="769910"/>
                    </a:lnTo>
                    <a:lnTo>
                      <a:pt x="33155" y="814119"/>
                    </a:lnTo>
                    <a:lnTo>
                      <a:pt x="50092" y="857634"/>
                    </a:lnTo>
                    <a:lnTo>
                      <a:pt x="70572" y="900266"/>
                    </a:lnTo>
                    <a:lnTo>
                      <a:pt x="94639" y="941827"/>
                    </a:lnTo>
                    <a:lnTo>
                      <a:pt x="121832" y="981417"/>
                    </a:lnTo>
                    <a:lnTo>
                      <a:pt x="151532" y="1018228"/>
                    </a:lnTo>
                    <a:lnTo>
                      <a:pt x="183552" y="1052217"/>
                    </a:lnTo>
                    <a:lnTo>
                      <a:pt x="217702" y="1083342"/>
                    </a:lnTo>
                    <a:lnTo>
                      <a:pt x="253796" y="1111561"/>
                    </a:lnTo>
                    <a:lnTo>
                      <a:pt x="291644" y="1136830"/>
                    </a:lnTo>
                    <a:lnTo>
                      <a:pt x="331059" y="1159108"/>
                    </a:lnTo>
                    <a:lnTo>
                      <a:pt x="371851" y="1178351"/>
                    </a:lnTo>
                    <a:lnTo>
                      <a:pt x="413833" y="1194518"/>
                    </a:lnTo>
                    <a:lnTo>
                      <a:pt x="456815" y="1207565"/>
                    </a:lnTo>
                    <a:lnTo>
                      <a:pt x="500611" y="1217451"/>
                    </a:lnTo>
                    <a:lnTo>
                      <a:pt x="545030" y="1224133"/>
                    </a:lnTo>
                    <a:lnTo>
                      <a:pt x="589886" y="1227568"/>
                    </a:lnTo>
                    <a:lnTo>
                      <a:pt x="634990" y="1227715"/>
                    </a:lnTo>
                    <a:lnTo>
                      <a:pt x="680153" y="1224529"/>
                    </a:lnTo>
                    <a:lnTo>
                      <a:pt x="725187" y="1217970"/>
                    </a:lnTo>
                    <a:lnTo>
                      <a:pt x="769903" y="1207994"/>
                    </a:lnTo>
                    <a:lnTo>
                      <a:pt x="814114" y="1194559"/>
                    </a:lnTo>
                    <a:lnTo>
                      <a:pt x="857631" y="1177623"/>
                    </a:lnTo>
                    <a:lnTo>
                      <a:pt x="900265" y="1157142"/>
                    </a:lnTo>
                    <a:lnTo>
                      <a:pt x="941829" y="1133075"/>
                    </a:lnTo>
                    <a:lnTo>
                      <a:pt x="981417" y="1105883"/>
                    </a:lnTo>
                    <a:lnTo>
                      <a:pt x="1018226" y="1076183"/>
                    </a:lnTo>
                    <a:lnTo>
                      <a:pt x="1052213" y="1044163"/>
                    </a:lnTo>
                    <a:lnTo>
                      <a:pt x="1083337" y="1010012"/>
                    </a:lnTo>
                    <a:lnTo>
                      <a:pt x="1111554" y="973918"/>
                    </a:lnTo>
                    <a:lnTo>
                      <a:pt x="1136823" y="936070"/>
                    </a:lnTo>
                    <a:lnTo>
                      <a:pt x="1159100" y="896656"/>
                    </a:lnTo>
                    <a:lnTo>
                      <a:pt x="1178343" y="855864"/>
                    </a:lnTo>
                    <a:lnTo>
                      <a:pt x="1194509" y="813882"/>
                    </a:lnTo>
                    <a:lnTo>
                      <a:pt x="1207557" y="770899"/>
                    </a:lnTo>
                    <a:lnTo>
                      <a:pt x="1217442" y="727104"/>
                    </a:lnTo>
                    <a:lnTo>
                      <a:pt x="1224124" y="682684"/>
                    </a:lnTo>
                    <a:lnTo>
                      <a:pt x="1227558" y="637828"/>
                    </a:lnTo>
                    <a:lnTo>
                      <a:pt x="1227704" y="592725"/>
                    </a:lnTo>
                    <a:lnTo>
                      <a:pt x="1224517" y="547562"/>
                    </a:lnTo>
                    <a:lnTo>
                      <a:pt x="1217957" y="502528"/>
                    </a:lnTo>
                    <a:lnTo>
                      <a:pt x="1207979" y="457811"/>
                    </a:lnTo>
                    <a:lnTo>
                      <a:pt x="1194542" y="413601"/>
                    </a:lnTo>
                    <a:lnTo>
                      <a:pt x="1177603" y="370084"/>
                    </a:lnTo>
                    <a:lnTo>
                      <a:pt x="1157119" y="327449"/>
                    </a:lnTo>
                    <a:lnTo>
                      <a:pt x="1133048" y="285886"/>
                    </a:lnTo>
                    <a:lnTo>
                      <a:pt x="1105857" y="246295"/>
                    </a:lnTo>
                    <a:lnTo>
                      <a:pt x="1076159" y="209484"/>
                    </a:lnTo>
                    <a:lnTo>
                      <a:pt x="1044141" y="175495"/>
                    </a:lnTo>
                    <a:lnTo>
                      <a:pt x="1009991" y="144369"/>
                    </a:lnTo>
                    <a:lnTo>
                      <a:pt x="973899" y="116151"/>
                    </a:lnTo>
                    <a:lnTo>
                      <a:pt x="936053" y="90881"/>
                    </a:lnTo>
                    <a:lnTo>
                      <a:pt x="896640" y="68604"/>
                    </a:lnTo>
                    <a:lnTo>
                      <a:pt x="855850" y="49360"/>
                    </a:lnTo>
                    <a:lnTo>
                      <a:pt x="813870" y="33193"/>
                    </a:lnTo>
                    <a:lnTo>
                      <a:pt x="770888" y="20146"/>
                    </a:lnTo>
                    <a:lnTo>
                      <a:pt x="727094" y="10260"/>
                    </a:lnTo>
                    <a:lnTo>
                      <a:pt x="682676" y="3579"/>
                    </a:lnTo>
                    <a:lnTo>
                      <a:pt x="637821" y="145"/>
                    </a:lnTo>
                    <a:lnTo>
                      <a:pt x="592718" y="0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33" name="Google Shape;233;p5">
                <a:extLst>
                  <a:ext uri="{FF2B5EF4-FFF2-40B4-BE49-F238E27FC236}">
                    <a16:creationId xmlns:a16="http://schemas.microsoft.com/office/drawing/2014/main" id="{FE565139-685F-4FE6-96CB-130B51BD8267}"/>
                  </a:ext>
                </a:extLst>
              </p:cNvPr>
              <p:cNvGrpSpPr/>
              <p:nvPr/>
            </p:nvGrpSpPr>
            <p:grpSpPr>
              <a:xfrm>
                <a:off x="1982605" y="5660291"/>
                <a:ext cx="1386126" cy="1572522"/>
                <a:chOff x="1982605" y="5660291"/>
                <a:chExt cx="1386126" cy="1572522"/>
              </a:xfrm>
            </p:grpSpPr>
            <p:sp>
              <p:nvSpPr>
                <p:cNvPr id="234" name="Google Shape;234;p5">
                  <a:extLst>
                    <a:ext uri="{FF2B5EF4-FFF2-40B4-BE49-F238E27FC236}">
                      <a16:creationId xmlns:a16="http://schemas.microsoft.com/office/drawing/2014/main" id="{9517FEC0-2ACB-282E-14A2-A97C43BD4397}"/>
                    </a:ext>
                  </a:extLst>
                </p:cNvPr>
                <p:cNvSpPr/>
                <p:nvPr/>
              </p:nvSpPr>
              <p:spPr>
                <a:xfrm>
                  <a:off x="1982605" y="5660291"/>
                  <a:ext cx="1227455" cy="12274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7455" h="1227454" extrusionOk="0">
                      <a:moveTo>
                        <a:pt x="637316" y="0"/>
                      </a:moveTo>
                      <a:lnTo>
                        <a:pt x="589286" y="62"/>
                      </a:lnTo>
                      <a:lnTo>
                        <a:pt x="541404" y="3818"/>
                      </a:lnTo>
                      <a:lnTo>
                        <a:pt x="494674" y="11134"/>
                      </a:lnTo>
                      <a:lnTo>
                        <a:pt x="449228" y="21870"/>
                      </a:lnTo>
                      <a:lnTo>
                        <a:pt x="405196" y="35883"/>
                      </a:lnTo>
                      <a:lnTo>
                        <a:pt x="362710" y="53033"/>
                      </a:lnTo>
                      <a:lnTo>
                        <a:pt x="321901" y="73176"/>
                      </a:lnTo>
                      <a:lnTo>
                        <a:pt x="282900" y="96171"/>
                      </a:lnTo>
                      <a:lnTo>
                        <a:pt x="245837" y="121876"/>
                      </a:lnTo>
                      <a:lnTo>
                        <a:pt x="210844" y="150149"/>
                      </a:lnTo>
                      <a:lnTo>
                        <a:pt x="178052" y="180849"/>
                      </a:lnTo>
                      <a:lnTo>
                        <a:pt x="147592" y="213834"/>
                      </a:lnTo>
                      <a:lnTo>
                        <a:pt x="119594" y="248961"/>
                      </a:lnTo>
                      <a:lnTo>
                        <a:pt x="94191" y="286089"/>
                      </a:lnTo>
                      <a:lnTo>
                        <a:pt x="71512" y="325077"/>
                      </a:lnTo>
                      <a:lnTo>
                        <a:pt x="51689" y="365781"/>
                      </a:lnTo>
                      <a:lnTo>
                        <a:pt x="34853" y="408061"/>
                      </a:lnTo>
                      <a:lnTo>
                        <a:pt x="21135" y="451775"/>
                      </a:lnTo>
                      <a:lnTo>
                        <a:pt x="10666" y="496780"/>
                      </a:lnTo>
                      <a:lnTo>
                        <a:pt x="3577" y="542935"/>
                      </a:lnTo>
                      <a:lnTo>
                        <a:pt x="0" y="590098"/>
                      </a:lnTo>
                      <a:lnTo>
                        <a:pt x="64" y="638128"/>
                      </a:lnTo>
                      <a:lnTo>
                        <a:pt x="3819" y="686010"/>
                      </a:lnTo>
                      <a:lnTo>
                        <a:pt x="11136" y="732739"/>
                      </a:lnTo>
                      <a:lnTo>
                        <a:pt x="21872" y="778184"/>
                      </a:lnTo>
                      <a:lnTo>
                        <a:pt x="35886" y="822215"/>
                      </a:lnTo>
                      <a:lnTo>
                        <a:pt x="53035" y="864699"/>
                      </a:lnTo>
                      <a:lnTo>
                        <a:pt x="73179" y="905507"/>
                      </a:lnTo>
                      <a:lnTo>
                        <a:pt x="96175" y="944506"/>
                      </a:lnTo>
                      <a:lnTo>
                        <a:pt x="121881" y="981567"/>
                      </a:lnTo>
                      <a:lnTo>
                        <a:pt x="150155" y="1016558"/>
                      </a:lnTo>
                      <a:lnTo>
                        <a:pt x="180856" y="1049349"/>
                      </a:lnTo>
                      <a:lnTo>
                        <a:pt x="213841" y="1079807"/>
                      </a:lnTo>
                      <a:lnTo>
                        <a:pt x="248970" y="1107803"/>
                      </a:lnTo>
                      <a:lnTo>
                        <a:pt x="286099" y="1133205"/>
                      </a:lnTo>
                      <a:lnTo>
                        <a:pt x="325088" y="1155882"/>
                      </a:lnTo>
                      <a:lnTo>
                        <a:pt x="365793" y="1175704"/>
                      </a:lnTo>
                      <a:lnTo>
                        <a:pt x="408075" y="1192539"/>
                      </a:lnTo>
                      <a:lnTo>
                        <a:pt x="451790" y="1206257"/>
                      </a:lnTo>
                      <a:lnTo>
                        <a:pt x="496796" y="1216726"/>
                      </a:lnTo>
                      <a:lnTo>
                        <a:pt x="542953" y="1223815"/>
                      </a:lnTo>
                      <a:lnTo>
                        <a:pt x="590117" y="1227394"/>
                      </a:lnTo>
                      <a:lnTo>
                        <a:pt x="638148" y="1227331"/>
                      </a:lnTo>
                      <a:lnTo>
                        <a:pt x="686030" y="1223575"/>
                      </a:lnTo>
                      <a:lnTo>
                        <a:pt x="732759" y="1216259"/>
                      </a:lnTo>
                      <a:lnTo>
                        <a:pt x="778204" y="1205523"/>
                      </a:lnTo>
                      <a:lnTo>
                        <a:pt x="822234" y="1191510"/>
                      </a:lnTo>
                      <a:lnTo>
                        <a:pt x="864719" y="1174360"/>
                      </a:lnTo>
                      <a:lnTo>
                        <a:pt x="905526" y="1154217"/>
                      </a:lnTo>
                      <a:lnTo>
                        <a:pt x="944525" y="1131222"/>
                      </a:lnTo>
                      <a:lnTo>
                        <a:pt x="981586" y="1105517"/>
                      </a:lnTo>
                      <a:lnTo>
                        <a:pt x="1016576" y="1077244"/>
                      </a:lnTo>
                      <a:lnTo>
                        <a:pt x="1049366" y="1046544"/>
                      </a:lnTo>
                      <a:lnTo>
                        <a:pt x="1079824" y="1013559"/>
                      </a:lnTo>
                      <a:lnTo>
                        <a:pt x="1107820" y="978432"/>
                      </a:lnTo>
                      <a:lnTo>
                        <a:pt x="1133222" y="941304"/>
                      </a:lnTo>
                      <a:lnTo>
                        <a:pt x="1155899" y="902316"/>
                      </a:lnTo>
                      <a:lnTo>
                        <a:pt x="1175721" y="861612"/>
                      </a:lnTo>
                      <a:lnTo>
                        <a:pt x="1192556" y="819332"/>
                      </a:lnTo>
                      <a:lnTo>
                        <a:pt x="1206274" y="775618"/>
                      </a:lnTo>
                      <a:lnTo>
                        <a:pt x="1216743" y="730613"/>
                      </a:lnTo>
                      <a:lnTo>
                        <a:pt x="1223833" y="684458"/>
                      </a:lnTo>
                      <a:lnTo>
                        <a:pt x="1227413" y="637295"/>
                      </a:lnTo>
                      <a:lnTo>
                        <a:pt x="1227351" y="589265"/>
                      </a:lnTo>
                      <a:lnTo>
                        <a:pt x="1223596" y="541383"/>
                      </a:lnTo>
                      <a:lnTo>
                        <a:pt x="1216279" y="494654"/>
                      </a:lnTo>
                      <a:lnTo>
                        <a:pt x="1205543" y="449209"/>
                      </a:lnTo>
                      <a:lnTo>
                        <a:pt x="1191530" y="405178"/>
                      </a:lnTo>
                      <a:lnTo>
                        <a:pt x="1174381" y="362694"/>
                      </a:lnTo>
                      <a:lnTo>
                        <a:pt x="1154238" y="321886"/>
                      </a:lnTo>
                      <a:lnTo>
                        <a:pt x="1131243" y="282887"/>
                      </a:lnTo>
                      <a:lnTo>
                        <a:pt x="1105538" y="245826"/>
                      </a:lnTo>
                      <a:lnTo>
                        <a:pt x="1077265" y="210835"/>
                      </a:lnTo>
                      <a:lnTo>
                        <a:pt x="1046565" y="178044"/>
                      </a:lnTo>
                      <a:lnTo>
                        <a:pt x="1013580" y="147586"/>
                      </a:lnTo>
                      <a:lnTo>
                        <a:pt x="978453" y="119590"/>
                      </a:lnTo>
                      <a:lnTo>
                        <a:pt x="941325" y="94188"/>
                      </a:lnTo>
                      <a:lnTo>
                        <a:pt x="902337" y="71511"/>
                      </a:lnTo>
                      <a:lnTo>
                        <a:pt x="861633" y="51689"/>
                      </a:lnTo>
                      <a:lnTo>
                        <a:pt x="819353" y="34854"/>
                      </a:lnTo>
                      <a:lnTo>
                        <a:pt x="775639" y="21136"/>
                      </a:lnTo>
                      <a:lnTo>
                        <a:pt x="730634" y="10667"/>
                      </a:lnTo>
                      <a:lnTo>
                        <a:pt x="684479" y="3578"/>
                      </a:lnTo>
                      <a:lnTo>
                        <a:pt x="637316" y="0"/>
                      </a:lnTo>
                      <a:close/>
                    </a:path>
                  </a:pathLst>
                </a:custGeom>
                <a:solidFill>
                  <a:srgbClr val="C7332E"/>
                </a:solidFill>
                <a:ln>
                  <a:noFill/>
                </a:ln>
              </p:spPr>
              <p:txBody>
                <a:bodyPr spcFirstLastPara="1" wrap="square" lIns="0" tIns="0" rIns="0" bIns="0" anchor="t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pic>
              <p:nvPicPr>
                <p:cNvPr id="235" name="Google Shape;235;p5">
                  <a:extLst>
                    <a:ext uri="{FF2B5EF4-FFF2-40B4-BE49-F238E27FC236}">
                      <a16:creationId xmlns:a16="http://schemas.microsoft.com/office/drawing/2014/main" id="{D87A35E1-CD79-C04A-0E4E-6A60033D828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3138907" y="6849507"/>
                  <a:ext cx="229824" cy="22982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36" name="Google Shape;236;p5">
                  <a:extLst>
                    <a:ext uri="{FF2B5EF4-FFF2-40B4-BE49-F238E27FC236}">
                      <a16:creationId xmlns:a16="http://schemas.microsoft.com/office/drawing/2014/main" id="{C095DF00-85CA-6F68-64EE-BDC3781BF49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2875035" y="7004695"/>
                  <a:ext cx="228114" cy="22811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237" name="Google Shape;237;p5">
                <a:extLst>
                  <a:ext uri="{FF2B5EF4-FFF2-40B4-BE49-F238E27FC236}">
                    <a16:creationId xmlns:a16="http://schemas.microsoft.com/office/drawing/2014/main" id="{3A2FE487-101F-5BEB-BC1D-895B753A0CED}"/>
                  </a:ext>
                </a:extLst>
              </p:cNvPr>
              <p:cNvGrpSpPr/>
              <p:nvPr/>
            </p:nvGrpSpPr>
            <p:grpSpPr>
              <a:xfrm>
                <a:off x="2876332" y="7308880"/>
                <a:ext cx="758866" cy="383303"/>
                <a:chOff x="2876332" y="7308880"/>
                <a:chExt cx="758866" cy="383303"/>
              </a:xfrm>
            </p:grpSpPr>
            <p:pic>
              <p:nvPicPr>
                <p:cNvPr id="238" name="Google Shape;238;p5">
                  <a:extLst>
                    <a:ext uri="{FF2B5EF4-FFF2-40B4-BE49-F238E27FC236}">
                      <a16:creationId xmlns:a16="http://schemas.microsoft.com/office/drawing/2014/main" id="{A3F059B1-6130-94F6-2E98-E07E20A08C8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876332" y="7311129"/>
                  <a:ext cx="228115" cy="22811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39" name="Google Shape;239;p5">
                  <a:extLst>
                    <a:ext uri="{FF2B5EF4-FFF2-40B4-BE49-F238E27FC236}">
                      <a16:creationId xmlns:a16="http://schemas.microsoft.com/office/drawing/2014/main" id="{FDCDE8E6-E576-7891-61DE-AA6AA8C842D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3141504" y="7462359"/>
                  <a:ext cx="229824" cy="22982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40" name="Google Shape;240;p5">
                  <a:extLst>
                    <a:ext uri="{FF2B5EF4-FFF2-40B4-BE49-F238E27FC236}">
                      <a16:creationId xmlns:a16="http://schemas.microsoft.com/office/drawing/2014/main" id="{317F0DB3-8B0A-4873-6260-A94F51C5990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407082" y="7308880"/>
                  <a:ext cx="228116" cy="22811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241" name="Google Shape;241;p5">
                <a:extLst>
                  <a:ext uri="{FF2B5EF4-FFF2-40B4-BE49-F238E27FC236}">
                    <a16:creationId xmlns:a16="http://schemas.microsoft.com/office/drawing/2014/main" id="{55195775-98D9-612A-BA22-55CC65151632}"/>
                  </a:ext>
                </a:extLst>
              </p:cNvPr>
              <p:cNvPicPr preferRelativeResize="0"/>
              <p:nvPr/>
            </p:nvPicPr>
            <p:blipFill rotWithShape="1">
              <a:blip r:embed="rId8">
                <a:alphaModFix/>
              </a:blip>
              <a:srcRect/>
              <a:stretch/>
            </p:blipFill>
            <p:spPr>
              <a:xfrm>
                <a:off x="3405787" y="7002450"/>
                <a:ext cx="228115" cy="22811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9" name="Grupo 18">
              <a:extLst>
                <a:ext uri="{FF2B5EF4-FFF2-40B4-BE49-F238E27FC236}">
                  <a16:creationId xmlns:a16="http://schemas.microsoft.com/office/drawing/2014/main" id="{30AA8193-D86E-5F06-2319-13ACF33DEC24}"/>
                </a:ext>
              </a:extLst>
            </p:cNvPr>
            <p:cNvGrpSpPr/>
            <p:nvPr/>
          </p:nvGrpSpPr>
          <p:grpSpPr>
            <a:xfrm>
              <a:off x="18521706" y="2365579"/>
              <a:ext cx="3178448" cy="3128006"/>
              <a:chOff x="902709" y="5660291"/>
              <a:chExt cx="4702006" cy="5124401"/>
            </a:xfrm>
          </p:grpSpPr>
          <p:sp>
            <p:nvSpPr>
              <p:cNvPr id="20" name="Google Shape;228;p5">
                <a:extLst>
                  <a:ext uri="{FF2B5EF4-FFF2-40B4-BE49-F238E27FC236}">
                    <a16:creationId xmlns:a16="http://schemas.microsoft.com/office/drawing/2014/main" id="{B8428F50-EC28-3C2F-01F6-D67DE2CBB3F6}"/>
                  </a:ext>
                </a:extLst>
              </p:cNvPr>
              <p:cNvSpPr/>
              <p:nvPr/>
            </p:nvSpPr>
            <p:spPr>
              <a:xfrm>
                <a:off x="3329510" y="6906648"/>
                <a:ext cx="2275205" cy="2435225"/>
              </a:xfrm>
              <a:custGeom>
                <a:avLst/>
                <a:gdLst/>
                <a:ahLst/>
                <a:cxnLst/>
                <a:rect l="l" t="t" r="r" b="b"/>
                <a:pathLst>
                  <a:path w="2275204" h="2435225" extrusionOk="0">
                    <a:moveTo>
                      <a:pt x="1845313" y="28"/>
                    </a:moveTo>
                    <a:lnTo>
                      <a:pt x="1797282" y="0"/>
                    </a:lnTo>
                    <a:lnTo>
                      <a:pt x="1749279" y="1230"/>
                    </a:lnTo>
                    <a:lnTo>
                      <a:pt x="1701331" y="3719"/>
                    </a:lnTo>
                    <a:lnTo>
                      <a:pt x="1653464" y="7464"/>
                    </a:lnTo>
                    <a:lnTo>
                      <a:pt x="1605705" y="12464"/>
                    </a:lnTo>
                    <a:lnTo>
                      <a:pt x="1558080" y="18716"/>
                    </a:lnTo>
                    <a:lnTo>
                      <a:pt x="1510618" y="26220"/>
                    </a:lnTo>
                    <a:lnTo>
                      <a:pt x="1463344" y="34973"/>
                    </a:lnTo>
                    <a:lnTo>
                      <a:pt x="1416286" y="44974"/>
                    </a:lnTo>
                    <a:lnTo>
                      <a:pt x="1369470" y="56222"/>
                    </a:lnTo>
                    <a:lnTo>
                      <a:pt x="1322922" y="68714"/>
                    </a:lnTo>
                    <a:lnTo>
                      <a:pt x="1276671" y="82450"/>
                    </a:lnTo>
                    <a:lnTo>
                      <a:pt x="1230742" y="97426"/>
                    </a:lnTo>
                    <a:lnTo>
                      <a:pt x="1185163" y="113643"/>
                    </a:lnTo>
                    <a:lnTo>
                      <a:pt x="1139961" y="131097"/>
                    </a:lnTo>
                    <a:lnTo>
                      <a:pt x="1095161" y="149788"/>
                    </a:lnTo>
                    <a:lnTo>
                      <a:pt x="1050791" y="169713"/>
                    </a:lnTo>
                    <a:lnTo>
                      <a:pt x="1006878" y="190872"/>
                    </a:lnTo>
                    <a:lnTo>
                      <a:pt x="963449" y="213262"/>
                    </a:lnTo>
                    <a:lnTo>
                      <a:pt x="920530" y="236882"/>
                    </a:lnTo>
                    <a:lnTo>
                      <a:pt x="878149" y="261730"/>
                    </a:lnTo>
                    <a:lnTo>
                      <a:pt x="836332" y="287805"/>
                    </a:lnTo>
                    <a:lnTo>
                      <a:pt x="795105" y="315104"/>
                    </a:lnTo>
                    <a:lnTo>
                      <a:pt x="754496" y="343627"/>
                    </a:lnTo>
                    <a:lnTo>
                      <a:pt x="714532" y="373371"/>
                    </a:lnTo>
                    <a:lnTo>
                      <a:pt x="675239" y="404335"/>
                    </a:lnTo>
                    <a:lnTo>
                      <a:pt x="636645" y="436517"/>
                    </a:lnTo>
                    <a:lnTo>
                      <a:pt x="598775" y="469916"/>
                    </a:lnTo>
                    <a:lnTo>
                      <a:pt x="561658" y="504529"/>
                    </a:lnTo>
                    <a:lnTo>
                      <a:pt x="525319" y="540356"/>
                    </a:lnTo>
                    <a:lnTo>
                      <a:pt x="489786" y="577395"/>
                    </a:lnTo>
                    <a:lnTo>
                      <a:pt x="455084" y="615643"/>
                    </a:lnTo>
                    <a:lnTo>
                      <a:pt x="421455" y="654852"/>
                    </a:lnTo>
                    <a:lnTo>
                      <a:pt x="389129" y="694736"/>
                    </a:lnTo>
                    <a:lnTo>
                      <a:pt x="358107" y="735267"/>
                    </a:lnTo>
                    <a:lnTo>
                      <a:pt x="328386" y="776419"/>
                    </a:lnTo>
                    <a:lnTo>
                      <a:pt x="299965" y="818166"/>
                    </a:lnTo>
                    <a:lnTo>
                      <a:pt x="272841" y="860479"/>
                    </a:lnTo>
                    <a:lnTo>
                      <a:pt x="247014" y="903333"/>
                    </a:lnTo>
                    <a:lnTo>
                      <a:pt x="222480" y="946701"/>
                    </a:lnTo>
                    <a:lnTo>
                      <a:pt x="199240" y="990556"/>
                    </a:lnTo>
                    <a:lnTo>
                      <a:pt x="177290" y="1034870"/>
                    </a:lnTo>
                    <a:lnTo>
                      <a:pt x="156630" y="1079618"/>
                    </a:lnTo>
                    <a:lnTo>
                      <a:pt x="137257" y="1124773"/>
                    </a:lnTo>
                    <a:lnTo>
                      <a:pt x="119170" y="1170307"/>
                    </a:lnTo>
                    <a:lnTo>
                      <a:pt x="102367" y="1216193"/>
                    </a:lnTo>
                    <a:lnTo>
                      <a:pt x="86846" y="1262406"/>
                    </a:lnTo>
                    <a:lnTo>
                      <a:pt x="72606" y="1308918"/>
                    </a:lnTo>
                    <a:lnTo>
                      <a:pt x="59645" y="1355702"/>
                    </a:lnTo>
                    <a:lnTo>
                      <a:pt x="47961" y="1402732"/>
                    </a:lnTo>
                    <a:lnTo>
                      <a:pt x="37553" y="1449980"/>
                    </a:lnTo>
                    <a:lnTo>
                      <a:pt x="28419" y="1497421"/>
                    </a:lnTo>
                    <a:lnTo>
                      <a:pt x="20556" y="1545026"/>
                    </a:lnTo>
                    <a:lnTo>
                      <a:pt x="13964" y="1592770"/>
                    </a:lnTo>
                    <a:lnTo>
                      <a:pt x="8641" y="1640625"/>
                    </a:lnTo>
                    <a:lnTo>
                      <a:pt x="4584" y="1688565"/>
                    </a:lnTo>
                    <a:lnTo>
                      <a:pt x="1793" y="1736562"/>
                    </a:lnTo>
                    <a:lnTo>
                      <a:pt x="265" y="1784591"/>
                    </a:lnTo>
                    <a:lnTo>
                      <a:pt x="0" y="1832624"/>
                    </a:lnTo>
                    <a:lnTo>
                      <a:pt x="994" y="1880634"/>
                    </a:lnTo>
                    <a:lnTo>
                      <a:pt x="3246" y="1928595"/>
                    </a:lnTo>
                    <a:lnTo>
                      <a:pt x="6755" y="1976479"/>
                    </a:lnTo>
                    <a:lnTo>
                      <a:pt x="11519" y="2024261"/>
                    </a:lnTo>
                    <a:lnTo>
                      <a:pt x="17537" y="2071912"/>
                    </a:lnTo>
                    <a:lnTo>
                      <a:pt x="24806" y="2119407"/>
                    </a:lnTo>
                    <a:lnTo>
                      <a:pt x="33324" y="2166719"/>
                    </a:lnTo>
                    <a:lnTo>
                      <a:pt x="43091" y="2213820"/>
                    </a:lnTo>
                    <a:lnTo>
                      <a:pt x="54104" y="2260684"/>
                    </a:lnTo>
                    <a:lnTo>
                      <a:pt x="66362" y="2307284"/>
                    </a:lnTo>
                    <a:lnTo>
                      <a:pt x="79862" y="2353593"/>
                    </a:lnTo>
                    <a:lnTo>
                      <a:pt x="94604" y="2399585"/>
                    </a:lnTo>
                    <a:lnTo>
                      <a:pt x="142076" y="2408476"/>
                    </a:lnTo>
                    <a:lnTo>
                      <a:pt x="189707" y="2416095"/>
                    </a:lnTo>
                    <a:lnTo>
                      <a:pt x="237472" y="2422443"/>
                    </a:lnTo>
                    <a:lnTo>
                      <a:pt x="285343" y="2427523"/>
                    </a:lnTo>
                    <a:lnTo>
                      <a:pt x="333294" y="2431336"/>
                    </a:lnTo>
                    <a:lnTo>
                      <a:pt x="381298" y="2433883"/>
                    </a:lnTo>
                    <a:lnTo>
                      <a:pt x="429328" y="2435167"/>
                    </a:lnTo>
                    <a:lnTo>
                      <a:pt x="477358" y="2435189"/>
                    </a:lnTo>
                    <a:lnTo>
                      <a:pt x="525359" y="2433951"/>
                    </a:lnTo>
                    <a:lnTo>
                      <a:pt x="573307" y="2431454"/>
                    </a:lnTo>
                    <a:lnTo>
                      <a:pt x="621173" y="2427700"/>
                    </a:lnTo>
                    <a:lnTo>
                      <a:pt x="668931" y="2422692"/>
                    </a:lnTo>
                    <a:lnTo>
                      <a:pt x="716554" y="2416430"/>
                    </a:lnTo>
                    <a:lnTo>
                      <a:pt x="764015" y="2408916"/>
                    </a:lnTo>
                    <a:lnTo>
                      <a:pt x="811288" y="2400153"/>
                    </a:lnTo>
                    <a:lnTo>
                      <a:pt x="858345" y="2390141"/>
                    </a:lnTo>
                    <a:lnTo>
                      <a:pt x="905160" y="2378883"/>
                    </a:lnTo>
                    <a:lnTo>
                      <a:pt x="951707" y="2366380"/>
                    </a:lnTo>
                    <a:lnTo>
                      <a:pt x="997957" y="2352634"/>
                    </a:lnTo>
                    <a:lnTo>
                      <a:pt x="1043885" y="2337646"/>
                    </a:lnTo>
                    <a:lnTo>
                      <a:pt x="1089463" y="2321419"/>
                    </a:lnTo>
                    <a:lnTo>
                      <a:pt x="1134665" y="2303954"/>
                    </a:lnTo>
                    <a:lnTo>
                      <a:pt x="1179463" y="2285253"/>
                    </a:lnTo>
                    <a:lnTo>
                      <a:pt x="1223832" y="2265317"/>
                    </a:lnTo>
                    <a:lnTo>
                      <a:pt x="1267744" y="2244149"/>
                    </a:lnTo>
                    <a:lnTo>
                      <a:pt x="1311173" y="2221749"/>
                    </a:lnTo>
                    <a:lnTo>
                      <a:pt x="1354090" y="2198120"/>
                    </a:lnTo>
                    <a:lnTo>
                      <a:pt x="1396471" y="2173263"/>
                    </a:lnTo>
                    <a:lnTo>
                      <a:pt x="1438288" y="2147180"/>
                    </a:lnTo>
                    <a:lnTo>
                      <a:pt x="1479513" y="2119873"/>
                    </a:lnTo>
                    <a:lnTo>
                      <a:pt x="1520121" y="2091344"/>
                    </a:lnTo>
                    <a:lnTo>
                      <a:pt x="1560085" y="2061593"/>
                    </a:lnTo>
                    <a:lnTo>
                      <a:pt x="1599376" y="2030624"/>
                    </a:lnTo>
                    <a:lnTo>
                      <a:pt x="1637970" y="1998437"/>
                    </a:lnTo>
                    <a:lnTo>
                      <a:pt x="1675839" y="1965034"/>
                    </a:lnTo>
                    <a:lnTo>
                      <a:pt x="1712956" y="1930418"/>
                    </a:lnTo>
                    <a:lnTo>
                      <a:pt x="1749294" y="1894589"/>
                    </a:lnTo>
                    <a:lnTo>
                      <a:pt x="1784826" y="1857549"/>
                    </a:lnTo>
                    <a:lnTo>
                      <a:pt x="1819527" y="1819301"/>
                    </a:lnTo>
                    <a:lnTo>
                      <a:pt x="1853148" y="1780104"/>
                    </a:lnTo>
                    <a:lnTo>
                      <a:pt x="1885466" y="1740232"/>
                    </a:lnTo>
                    <a:lnTo>
                      <a:pt x="1916481" y="1699713"/>
                    </a:lnTo>
                    <a:lnTo>
                      <a:pt x="1946196" y="1658572"/>
                    </a:lnTo>
                    <a:lnTo>
                      <a:pt x="1974613" y="1616838"/>
                    </a:lnTo>
                    <a:lnTo>
                      <a:pt x="2001732" y="1574535"/>
                    </a:lnTo>
                    <a:lnTo>
                      <a:pt x="2027556" y="1531693"/>
                    </a:lnTo>
                    <a:lnTo>
                      <a:pt x="2052087" y="1488336"/>
                    </a:lnTo>
                    <a:lnTo>
                      <a:pt x="2075325" y="1444492"/>
                    </a:lnTo>
                    <a:lnTo>
                      <a:pt x="2097273" y="1400188"/>
                    </a:lnTo>
                    <a:lnTo>
                      <a:pt x="2117933" y="1355451"/>
                    </a:lnTo>
                    <a:lnTo>
                      <a:pt x="2137305" y="1310307"/>
                    </a:lnTo>
                    <a:lnTo>
                      <a:pt x="2155393" y="1264783"/>
                    </a:lnTo>
                    <a:lnTo>
                      <a:pt x="2172197" y="1218906"/>
                    </a:lnTo>
                    <a:lnTo>
                      <a:pt x="2187719" y="1172703"/>
                    </a:lnTo>
                    <a:lnTo>
                      <a:pt x="2201960" y="1126200"/>
                    </a:lnTo>
                    <a:lnTo>
                      <a:pt x="2214923" y="1079425"/>
                    </a:lnTo>
                    <a:lnTo>
                      <a:pt x="2226610" y="1032404"/>
                    </a:lnTo>
                    <a:lnTo>
                      <a:pt x="2237021" y="985164"/>
                    </a:lnTo>
                    <a:lnTo>
                      <a:pt x="2246159" y="937731"/>
                    </a:lnTo>
                    <a:lnTo>
                      <a:pt x="2254025" y="890134"/>
                    </a:lnTo>
                    <a:lnTo>
                      <a:pt x="2260620" y="842397"/>
                    </a:lnTo>
                    <a:lnTo>
                      <a:pt x="2265948" y="794549"/>
                    </a:lnTo>
                    <a:lnTo>
                      <a:pt x="2270008" y="746616"/>
                    </a:lnTo>
                    <a:lnTo>
                      <a:pt x="2272804" y="698624"/>
                    </a:lnTo>
                    <a:lnTo>
                      <a:pt x="2274336" y="650601"/>
                    </a:lnTo>
                    <a:lnTo>
                      <a:pt x="2274606" y="602573"/>
                    </a:lnTo>
                    <a:lnTo>
                      <a:pt x="2273616" y="554568"/>
                    </a:lnTo>
                    <a:lnTo>
                      <a:pt x="2271368" y="506611"/>
                    </a:lnTo>
                    <a:lnTo>
                      <a:pt x="2267863" y="458730"/>
                    </a:lnTo>
                    <a:lnTo>
                      <a:pt x="2263104" y="410952"/>
                    </a:lnTo>
                    <a:lnTo>
                      <a:pt x="2257090" y="363303"/>
                    </a:lnTo>
                    <a:lnTo>
                      <a:pt x="2249826" y="315811"/>
                    </a:lnTo>
                    <a:lnTo>
                      <a:pt x="2241311" y="268501"/>
                    </a:lnTo>
                    <a:lnTo>
                      <a:pt x="2231548" y="221401"/>
                    </a:lnTo>
                    <a:lnTo>
                      <a:pt x="2220538" y="174538"/>
                    </a:lnTo>
                    <a:lnTo>
                      <a:pt x="2208284" y="127938"/>
                    </a:lnTo>
                    <a:lnTo>
                      <a:pt x="2194786" y="81628"/>
                    </a:lnTo>
                    <a:lnTo>
                      <a:pt x="2180047" y="35635"/>
                    </a:lnTo>
                    <a:lnTo>
                      <a:pt x="2132574" y="26743"/>
                    </a:lnTo>
                    <a:lnTo>
                      <a:pt x="2084941" y="19122"/>
                    </a:lnTo>
                    <a:lnTo>
                      <a:pt x="2037175" y="12771"/>
                    </a:lnTo>
                    <a:lnTo>
                      <a:pt x="1989302" y="7688"/>
                    </a:lnTo>
                    <a:lnTo>
                      <a:pt x="1941349" y="3871"/>
                    </a:lnTo>
                    <a:lnTo>
                      <a:pt x="1893344" y="1318"/>
                    </a:lnTo>
                    <a:lnTo>
                      <a:pt x="1845313" y="28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" name="Google Shape;229;p5">
                <a:extLst>
                  <a:ext uri="{FF2B5EF4-FFF2-40B4-BE49-F238E27FC236}">
                    <a16:creationId xmlns:a16="http://schemas.microsoft.com/office/drawing/2014/main" id="{8A373683-91AB-74E2-9EB8-7BF6FDAE0C55}"/>
                  </a:ext>
                </a:extLst>
              </p:cNvPr>
              <p:cNvSpPr/>
              <p:nvPr/>
            </p:nvSpPr>
            <p:spPr>
              <a:xfrm>
                <a:off x="3296663" y="9556602"/>
                <a:ext cx="1228090" cy="1228090"/>
              </a:xfrm>
              <a:custGeom>
                <a:avLst/>
                <a:gdLst/>
                <a:ahLst/>
                <a:cxnLst/>
                <a:rect l="l" t="t" r="r" b="b"/>
                <a:pathLst>
                  <a:path w="1228089" h="1228090" extrusionOk="0">
                    <a:moveTo>
                      <a:pt x="634985" y="0"/>
                    </a:moveTo>
                    <a:lnTo>
                      <a:pt x="589882" y="145"/>
                    </a:lnTo>
                    <a:lnTo>
                      <a:pt x="545027" y="3579"/>
                    </a:lnTo>
                    <a:lnTo>
                      <a:pt x="500609" y="10260"/>
                    </a:lnTo>
                    <a:lnTo>
                      <a:pt x="456815" y="20146"/>
                    </a:lnTo>
                    <a:lnTo>
                      <a:pt x="413834" y="33193"/>
                    </a:lnTo>
                    <a:lnTo>
                      <a:pt x="371854" y="49360"/>
                    </a:lnTo>
                    <a:lnTo>
                      <a:pt x="331063" y="68604"/>
                    </a:lnTo>
                    <a:lnTo>
                      <a:pt x="291651" y="90881"/>
                    </a:lnTo>
                    <a:lnTo>
                      <a:pt x="253804" y="116151"/>
                    </a:lnTo>
                    <a:lnTo>
                      <a:pt x="217712" y="144369"/>
                    </a:lnTo>
                    <a:lnTo>
                      <a:pt x="183563" y="175495"/>
                    </a:lnTo>
                    <a:lnTo>
                      <a:pt x="151545" y="209484"/>
                    </a:lnTo>
                    <a:lnTo>
                      <a:pt x="121846" y="246295"/>
                    </a:lnTo>
                    <a:lnTo>
                      <a:pt x="94655" y="285886"/>
                    </a:lnTo>
                    <a:lnTo>
                      <a:pt x="70584" y="327449"/>
                    </a:lnTo>
                    <a:lnTo>
                      <a:pt x="50101" y="370084"/>
                    </a:lnTo>
                    <a:lnTo>
                      <a:pt x="33161" y="413601"/>
                    </a:lnTo>
                    <a:lnTo>
                      <a:pt x="19724" y="457811"/>
                    </a:lnTo>
                    <a:lnTo>
                      <a:pt x="9747" y="502528"/>
                    </a:lnTo>
                    <a:lnTo>
                      <a:pt x="3186" y="547562"/>
                    </a:lnTo>
                    <a:lnTo>
                      <a:pt x="0" y="592725"/>
                    </a:lnTo>
                    <a:lnTo>
                      <a:pt x="145" y="637828"/>
                    </a:lnTo>
                    <a:lnTo>
                      <a:pt x="3580" y="682684"/>
                    </a:lnTo>
                    <a:lnTo>
                      <a:pt x="10261" y="727104"/>
                    </a:lnTo>
                    <a:lnTo>
                      <a:pt x="20147" y="770899"/>
                    </a:lnTo>
                    <a:lnTo>
                      <a:pt x="33194" y="813882"/>
                    </a:lnTo>
                    <a:lnTo>
                      <a:pt x="49361" y="855864"/>
                    </a:lnTo>
                    <a:lnTo>
                      <a:pt x="68603" y="896656"/>
                    </a:lnTo>
                    <a:lnTo>
                      <a:pt x="90880" y="936070"/>
                    </a:lnTo>
                    <a:lnTo>
                      <a:pt x="116149" y="973918"/>
                    </a:lnTo>
                    <a:lnTo>
                      <a:pt x="144366" y="1010012"/>
                    </a:lnTo>
                    <a:lnTo>
                      <a:pt x="175490" y="1044163"/>
                    </a:lnTo>
                    <a:lnTo>
                      <a:pt x="209478" y="1076183"/>
                    </a:lnTo>
                    <a:lnTo>
                      <a:pt x="246287" y="1105883"/>
                    </a:lnTo>
                    <a:lnTo>
                      <a:pt x="285874" y="1133075"/>
                    </a:lnTo>
                    <a:lnTo>
                      <a:pt x="327438" y="1157142"/>
                    </a:lnTo>
                    <a:lnTo>
                      <a:pt x="370072" y="1177623"/>
                    </a:lnTo>
                    <a:lnTo>
                      <a:pt x="413589" y="1194559"/>
                    </a:lnTo>
                    <a:lnTo>
                      <a:pt x="457800" y="1207994"/>
                    </a:lnTo>
                    <a:lnTo>
                      <a:pt x="502517" y="1217970"/>
                    </a:lnTo>
                    <a:lnTo>
                      <a:pt x="547551" y="1224529"/>
                    </a:lnTo>
                    <a:lnTo>
                      <a:pt x="592713" y="1227715"/>
                    </a:lnTo>
                    <a:lnTo>
                      <a:pt x="637817" y="1227568"/>
                    </a:lnTo>
                    <a:lnTo>
                      <a:pt x="682673" y="1224133"/>
                    </a:lnTo>
                    <a:lnTo>
                      <a:pt x="727093" y="1217451"/>
                    </a:lnTo>
                    <a:lnTo>
                      <a:pt x="770888" y="1207565"/>
                    </a:lnTo>
                    <a:lnTo>
                      <a:pt x="813871" y="1194518"/>
                    </a:lnTo>
                    <a:lnTo>
                      <a:pt x="855852" y="1178351"/>
                    </a:lnTo>
                    <a:lnTo>
                      <a:pt x="896645" y="1159108"/>
                    </a:lnTo>
                    <a:lnTo>
                      <a:pt x="936059" y="1136830"/>
                    </a:lnTo>
                    <a:lnTo>
                      <a:pt x="973907" y="1111561"/>
                    </a:lnTo>
                    <a:lnTo>
                      <a:pt x="1010001" y="1083342"/>
                    </a:lnTo>
                    <a:lnTo>
                      <a:pt x="1044152" y="1052217"/>
                    </a:lnTo>
                    <a:lnTo>
                      <a:pt x="1076172" y="1018228"/>
                    </a:lnTo>
                    <a:lnTo>
                      <a:pt x="1105872" y="981417"/>
                    </a:lnTo>
                    <a:lnTo>
                      <a:pt x="1133064" y="941827"/>
                    </a:lnTo>
                    <a:lnTo>
                      <a:pt x="1157131" y="900266"/>
                    </a:lnTo>
                    <a:lnTo>
                      <a:pt x="1177612" y="857634"/>
                    </a:lnTo>
                    <a:lnTo>
                      <a:pt x="1194548" y="814119"/>
                    </a:lnTo>
                    <a:lnTo>
                      <a:pt x="1207983" y="769910"/>
                    </a:lnTo>
                    <a:lnTo>
                      <a:pt x="1217959" y="725195"/>
                    </a:lnTo>
                    <a:lnTo>
                      <a:pt x="1224518" y="680163"/>
                    </a:lnTo>
                    <a:lnTo>
                      <a:pt x="1227704" y="635001"/>
                    </a:lnTo>
                    <a:lnTo>
                      <a:pt x="1227558" y="589899"/>
                    </a:lnTo>
                    <a:lnTo>
                      <a:pt x="1224123" y="545044"/>
                    </a:lnTo>
                    <a:lnTo>
                      <a:pt x="1217441" y="500625"/>
                    </a:lnTo>
                    <a:lnTo>
                      <a:pt x="1207555" y="456831"/>
                    </a:lnTo>
                    <a:lnTo>
                      <a:pt x="1194508" y="413848"/>
                    </a:lnTo>
                    <a:lnTo>
                      <a:pt x="1178342" y="371867"/>
                    </a:lnTo>
                    <a:lnTo>
                      <a:pt x="1159099" y="331076"/>
                    </a:lnTo>
                    <a:lnTo>
                      <a:pt x="1136822" y="291662"/>
                    </a:lnTo>
                    <a:lnTo>
                      <a:pt x="1111554" y="253814"/>
                    </a:lnTo>
                    <a:lnTo>
                      <a:pt x="1083336" y="217720"/>
                    </a:lnTo>
                    <a:lnTo>
                      <a:pt x="1052212" y="183569"/>
                    </a:lnTo>
                    <a:lnTo>
                      <a:pt x="1018224" y="151550"/>
                    </a:lnTo>
                    <a:lnTo>
                      <a:pt x="981414" y="121849"/>
                    </a:lnTo>
                    <a:lnTo>
                      <a:pt x="941825" y="94657"/>
                    </a:lnTo>
                    <a:lnTo>
                      <a:pt x="900260" y="70586"/>
                    </a:lnTo>
                    <a:lnTo>
                      <a:pt x="857625" y="50102"/>
                    </a:lnTo>
                    <a:lnTo>
                      <a:pt x="814108" y="33163"/>
                    </a:lnTo>
                    <a:lnTo>
                      <a:pt x="769897" y="19725"/>
                    </a:lnTo>
                    <a:lnTo>
                      <a:pt x="725180" y="9747"/>
                    </a:lnTo>
                    <a:lnTo>
                      <a:pt x="680147" y="3186"/>
                    </a:lnTo>
                    <a:lnTo>
                      <a:pt x="634985" y="0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30;p5">
                <a:extLst>
                  <a:ext uri="{FF2B5EF4-FFF2-40B4-BE49-F238E27FC236}">
                    <a16:creationId xmlns:a16="http://schemas.microsoft.com/office/drawing/2014/main" id="{4572C37B-E75D-E3F5-6501-67C3E9398C4F}"/>
                  </a:ext>
                </a:extLst>
              </p:cNvPr>
              <p:cNvSpPr/>
              <p:nvPr/>
            </p:nvSpPr>
            <p:spPr>
              <a:xfrm>
                <a:off x="3296808" y="5660291"/>
                <a:ext cx="1227455" cy="1227455"/>
              </a:xfrm>
              <a:custGeom>
                <a:avLst/>
                <a:gdLst/>
                <a:ahLst/>
                <a:cxnLst/>
                <a:rect l="l" t="t" r="r" b="b"/>
                <a:pathLst>
                  <a:path w="1227454" h="1227454" extrusionOk="0">
                    <a:moveTo>
                      <a:pt x="638126" y="62"/>
                    </a:moveTo>
                    <a:lnTo>
                      <a:pt x="590096" y="0"/>
                    </a:lnTo>
                    <a:lnTo>
                      <a:pt x="542933" y="3578"/>
                    </a:lnTo>
                    <a:lnTo>
                      <a:pt x="496778" y="10667"/>
                    </a:lnTo>
                    <a:lnTo>
                      <a:pt x="451773" y="21136"/>
                    </a:lnTo>
                    <a:lnTo>
                      <a:pt x="408059" y="34854"/>
                    </a:lnTo>
                    <a:lnTo>
                      <a:pt x="365779" y="51689"/>
                    </a:lnTo>
                    <a:lnTo>
                      <a:pt x="325075" y="71511"/>
                    </a:lnTo>
                    <a:lnTo>
                      <a:pt x="286087" y="94188"/>
                    </a:lnTo>
                    <a:lnTo>
                      <a:pt x="248959" y="119590"/>
                    </a:lnTo>
                    <a:lnTo>
                      <a:pt x="213832" y="147586"/>
                    </a:lnTo>
                    <a:lnTo>
                      <a:pt x="180847" y="178044"/>
                    </a:lnTo>
                    <a:lnTo>
                      <a:pt x="150147" y="210835"/>
                    </a:lnTo>
                    <a:lnTo>
                      <a:pt x="121874" y="245826"/>
                    </a:lnTo>
                    <a:lnTo>
                      <a:pt x="96169" y="282887"/>
                    </a:lnTo>
                    <a:lnTo>
                      <a:pt x="73174" y="321886"/>
                    </a:lnTo>
                    <a:lnTo>
                      <a:pt x="53031" y="362694"/>
                    </a:lnTo>
                    <a:lnTo>
                      <a:pt x="35882" y="405178"/>
                    </a:lnTo>
                    <a:lnTo>
                      <a:pt x="21869" y="449209"/>
                    </a:lnTo>
                    <a:lnTo>
                      <a:pt x="11133" y="494654"/>
                    </a:lnTo>
                    <a:lnTo>
                      <a:pt x="3816" y="541383"/>
                    </a:lnTo>
                    <a:lnTo>
                      <a:pt x="61" y="589265"/>
                    </a:lnTo>
                    <a:lnTo>
                      <a:pt x="0" y="637295"/>
                    </a:lnTo>
                    <a:lnTo>
                      <a:pt x="3579" y="684458"/>
                    </a:lnTo>
                    <a:lnTo>
                      <a:pt x="10669" y="730613"/>
                    </a:lnTo>
                    <a:lnTo>
                      <a:pt x="21138" y="775618"/>
                    </a:lnTo>
                    <a:lnTo>
                      <a:pt x="34856" y="819332"/>
                    </a:lnTo>
                    <a:lnTo>
                      <a:pt x="51691" y="861612"/>
                    </a:lnTo>
                    <a:lnTo>
                      <a:pt x="71513" y="902316"/>
                    </a:lnTo>
                    <a:lnTo>
                      <a:pt x="94190" y="941304"/>
                    </a:lnTo>
                    <a:lnTo>
                      <a:pt x="119592" y="978432"/>
                    </a:lnTo>
                    <a:lnTo>
                      <a:pt x="147588" y="1013559"/>
                    </a:lnTo>
                    <a:lnTo>
                      <a:pt x="178046" y="1046544"/>
                    </a:lnTo>
                    <a:lnTo>
                      <a:pt x="210836" y="1077244"/>
                    </a:lnTo>
                    <a:lnTo>
                      <a:pt x="245826" y="1105517"/>
                    </a:lnTo>
                    <a:lnTo>
                      <a:pt x="282887" y="1131222"/>
                    </a:lnTo>
                    <a:lnTo>
                      <a:pt x="321886" y="1154217"/>
                    </a:lnTo>
                    <a:lnTo>
                      <a:pt x="362693" y="1174360"/>
                    </a:lnTo>
                    <a:lnTo>
                      <a:pt x="405177" y="1191510"/>
                    </a:lnTo>
                    <a:lnTo>
                      <a:pt x="449207" y="1205523"/>
                    </a:lnTo>
                    <a:lnTo>
                      <a:pt x="494652" y="1216259"/>
                    </a:lnTo>
                    <a:lnTo>
                      <a:pt x="541381" y="1223575"/>
                    </a:lnTo>
                    <a:lnTo>
                      <a:pt x="589263" y="1227331"/>
                    </a:lnTo>
                    <a:lnTo>
                      <a:pt x="637294" y="1227394"/>
                    </a:lnTo>
                    <a:lnTo>
                      <a:pt x="684458" y="1223815"/>
                    </a:lnTo>
                    <a:lnTo>
                      <a:pt x="730615" y="1216726"/>
                    </a:lnTo>
                    <a:lnTo>
                      <a:pt x="775621" y="1206257"/>
                    </a:lnTo>
                    <a:lnTo>
                      <a:pt x="819336" y="1192539"/>
                    </a:lnTo>
                    <a:lnTo>
                      <a:pt x="861618" y="1175704"/>
                    </a:lnTo>
                    <a:lnTo>
                      <a:pt x="902324" y="1155882"/>
                    </a:lnTo>
                    <a:lnTo>
                      <a:pt x="941312" y="1133205"/>
                    </a:lnTo>
                    <a:lnTo>
                      <a:pt x="978442" y="1107803"/>
                    </a:lnTo>
                    <a:lnTo>
                      <a:pt x="1013570" y="1079807"/>
                    </a:lnTo>
                    <a:lnTo>
                      <a:pt x="1046556" y="1049349"/>
                    </a:lnTo>
                    <a:lnTo>
                      <a:pt x="1077257" y="1016558"/>
                    </a:lnTo>
                    <a:lnTo>
                      <a:pt x="1105531" y="981567"/>
                    </a:lnTo>
                    <a:lnTo>
                      <a:pt x="1131237" y="944506"/>
                    </a:lnTo>
                    <a:lnTo>
                      <a:pt x="1154233" y="905507"/>
                    </a:lnTo>
                    <a:lnTo>
                      <a:pt x="1174377" y="864699"/>
                    </a:lnTo>
                    <a:lnTo>
                      <a:pt x="1191526" y="822215"/>
                    </a:lnTo>
                    <a:lnTo>
                      <a:pt x="1205540" y="778184"/>
                    </a:lnTo>
                    <a:lnTo>
                      <a:pt x="1216276" y="732739"/>
                    </a:lnTo>
                    <a:lnTo>
                      <a:pt x="1223593" y="686010"/>
                    </a:lnTo>
                    <a:lnTo>
                      <a:pt x="1227348" y="638128"/>
                    </a:lnTo>
                    <a:lnTo>
                      <a:pt x="1227413" y="590098"/>
                    </a:lnTo>
                    <a:lnTo>
                      <a:pt x="1223835" y="542935"/>
                    </a:lnTo>
                    <a:lnTo>
                      <a:pt x="1216746" y="496780"/>
                    </a:lnTo>
                    <a:lnTo>
                      <a:pt x="1206277" y="451775"/>
                    </a:lnTo>
                    <a:lnTo>
                      <a:pt x="1192559" y="408061"/>
                    </a:lnTo>
                    <a:lnTo>
                      <a:pt x="1175723" y="365781"/>
                    </a:lnTo>
                    <a:lnTo>
                      <a:pt x="1155900" y="325077"/>
                    </a:lnTo>
                    <a:lnTo>
                      <a:pt x="1133221" y="286089"/>
                    </a:lnTo>
                    <a:lnTo>
                      <a:pt x="1107818" y="248961"/>
                    </a:lnTo>
                    <a:lnTo>
                      <a:pt x="1079820" y="213834"/>
                    </a:lnTo>
                    <a:lnTo>
                      <a:pt x="1049360" y="180849"/>
                    </a:lnTo>
                    <a:lnTo>
                      <a:pt x="1016568" y="150149"/>
                    </a:lnTo>
                    <a:lnTo>
                      <a:pt x="981575" y="121876"/>
                    </a:lnTo>
                    <a:lnTo>
                      <a:pt x="944512" y="96171"/>
                    </a:lnTo>
                    <a:lnTo>
                      <a:pt x="905511" y="73176"/>
                    </a:lnTo>
                    <a:lnTo>
                      <a:pt x="864702" y="53033"/>
                    </a:lnTo>
                    <a:lnTo>
                      <a:pt x="822216" y="35883"/>
                    </a:lnTo>
                    <a:lnTo>
                      <a:pt x="778184" y="21870"/>
                    </a:lnTo>
                    <a:lnTo>
                      <a:pt x="732738" y="11134"/>
                    </a:lnTo>
                    <a:lnTo>
                      <a:pt x="686008" y="3818"/>
                    </a:lnTo>
                    <a:lnTo>
                      <a:pt x="638126" y="62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231;p5">
                <a:extLst>
                  <a:ext uri="{FF2B5EF4-FFF2-40B4-BE49-F238E27FC236}">
                    <a16:creationId xmlns:a16="http://schemas.microsoft.com/office/drawing/2014/main" id="{996F6C1D-76E9-6111-3611-00833EBC6334}"/>
                  </a:ext>
                </a:extLst>
              </p:cNvPr>
              <p:cNvSpPr/>
              <p:nvPr/>
            </p:nvSpPr>
            <p:spPr>
              <a:xfrm>
                <a:off x="902709" y="6906648"/>
                <a:ext cx="2275205" cy="2435225"/>
              </a:xfrm>
              <a:custGeom>
                <a:avLst/>
                <a:gdLst/>
                <a:ahLst/>
                <a:cxnLst/>
                <a:rect l="l" t="t" r="r" b="b"/>
                <a:pathLst>
                  <a:path w="2275205" h="2435225" extrusionOk="0">
                    <a:moveTo>
                      <a:pt x="477324" y="0"/>
                    </a:moveTo>
                    <a:lnTo>
                      <a:pt x="429293" y="28"/>
                    </a:lnTo>
                    <a:lnTo>
                      <a:pt x="381262" y="1318"/>
                    </a:lnTo>
                    <a:lnTo>
                      <a:pt x="333257" y="3871"/>
                    </a:lnTo>
                    <a:lnTo>
                      <a:pt x="285304" y="7688"/>
                    </a:lnTo>
                    <a:lnTo>
                      <a:pt x="237431" y="12771"/>
                    </a:lnTo>
                    <a:lnTo>
                      <a:pt x="189665" y="19122"/>
                    </a:lnTo>
                    <a:lnTo>
                      <a:pt x="142032" y="26743"/>
                    </a:lnTo>
                    <a:lnTo>
                      <a:pt x="94559" y="35635"/>
                    </a:lnTo>
                    <a:lnTo>
                      <a:pt x="79820" y="81628"/>
                    </a:lnTo>
                    <a:lnTo>
                      <a:pt x="66322" y="127938"/>
                    </a:lnTo>
                    <a:lnTo>
                      <a:pt x="54067" y="174538"/>
                    </a:lnTo>
                    <a:lnTo>
                      <a:pt x="43058" y="221401"/>
                    </a:lnTo>
                    <a:lnTo>
                      <a:pt x="33295" y="268501"/>
                    </a:lnTo>
                    <a:lnTo>
                      <a:pt x="24780" y="315811"/>
                    </a:lnTo>
                    <a:lnTo>
                      <a:pt x="17515" y="363303"/>
                    </a:lnTo>
                    <a:lnTo>
                      <a:pt x="11502" y="410952"/>
                    </a:lnTo>
                    <a:lnTo>
                      <a:pt x="6742" y="458730"/>
                    </a:lnTo>
                    <a:lnTo>
                      <a:pt x="3237" y="506611"/>
                    </a:lnTo>
                    <a:lnTo>
                      <a:pt x="989" y="554568"/>
                    </a:lnTo>
                    <a:lnTo>
                      <a:pt x="0" y="602573"/>
                    </a:lnTo>
                    <a:lnTo>
                      <a:pt x="270" y="650601"/>
                    </a:lnTo>
                    <a:lnTo>
                      <a:pt x="1802" y="698624"/>
                    </a:lnTo>
                    <a:lnTo>
                      <a:pt x="4597" y="746616"/>
                    </a:lnTo>
                    <a:lnTo>
                      <a:pt x="8658" y="794549"/>
                    </a:lnTo>
                    <a:lnTo>
                      <a:pt x="13985" y="842397"/>
                    </a:lnTo>
                    <a:lnTo>
                      <a:pt x="20581" y="890134"/>
                    </a:lnTo>
                    <a:lnTo>
                      <a:pt x="28447" y="937731"/>
                    </a:lnTo>
                    <a:lnTo>
                      <a:pt x="37584" y="985164"/>
                    </a:lnTo>
                    <a:lnTo>
                      <a:pt x="47996" y="1032404"/>
                    </a:lnTo>
                    <a:lnTo>
                      <a:pt x="59682" y="1079425"/>
                    </a:lnTo>
                    <a:lnTo>
                      <a:pt x="72645" y="1126200"/>
                    </a:lnTo>
                    <a:lnTo>
                      <a:pt x="86887" y="1172703"/>
                    </a:lnTo>
                    <a:lnTo>
                      <a:pt x="102409" y="1218906"/>
                    </a:lnTo>
                    <a:lnTo>
                      <a:pt x="119213" y="1264783"/>
                    </a:lnTo>
                    <a:lnTo>
                      <a:pt x="137300" y="1310307"/>
                    </a:lnTo>
                    <a:lnTo>
                      <a:pt x="156673" y="1355451"/>
                    </a:lnTo>
                    <a:lnTo>
                      <a:pt x="177332" y="1400188"/>
                    </a:lnTo>
                    <a:lnTo>
                      <a:pt x="199281" y="1444492"/>
                    </a:lnTo>
                    <a:lnTo>
                      <a:pt x="222519" y="1488336"/>
                    </a:lnTo>
                    <a:lnTo>
                      <a:pt x="247050" y="1531693"/>
                    </a:lnTo>
                    <a:lnTo>
                      <a:pt x="272874" y="1574535"/>
                    </a:lnTo>
                    <a:lnTo>
                      <a:pt x="299993" y="1616838"/>
                    </a:lnTo>
                    <a:lnTo>
                      <a:pt x="328409" y="1658572"/>
                    </a:lnTo>
                    <a:lnTo>
                      <a:pt x="358125" y="1699713"/>
                    </a:lnTo>
                    <a:lnTo>
                      <a:pt x="389140" y="1740232"/>
                    </a:lnTo>
                    <a:lnTo>
                      <a:pt x="421458" y="1780104"/>
                    </a:lnTo>
                    <a:lnTo>
                      <a:pt x="455079" y="1819301"/>
                    </a:lnTo>
                    <a:lnTo>
                      <a:pt x="489779" y="1857549"/>
                    </a:lnTo>
                    <a:lnTo>
                      <a:pt x="525312" y="1894589"/>
                    </a:lnTo>
                    <a:lnTo>
                      <a:pt x="561650" y="1930418"/>
                    </a:lnTo>
                    <a:lnTo>
                      <a:pt x="598767" y="1965034"/>
                    </a:lnTo>
                    <a:lnTo>
                      <a:pt x="636635" y="1998437"/>
                    </a:lnTo>
                    <a:lnTo>
                      <a:pt x="675229" y="2030624"/>
                    </a:lnTo>
                    <a:lnTo>
                      <a:pt x="714521" y="2061593"/>
                    </a:lnTo>
                    <a:lnTo>
                      <a:pt x="754484" y="2091344"/>
                    </a:lnTo>
                    <a:lnTo>
                      <a:pt x="795092" y="2119873"/>
                    </a:lnTo>
                    <a:lnTo>
                      <a:pt x="836318" y="2147180"/>
                    </a:lnTo>
                    <a:lnTo>
                      <a:pt x="878135" y="2173263"/>
                    </a:lnTo>
                    <a:lnTo>
                      <a:pt x="920515" y="2198120"/>
                    </a:lnTo>
                    <a:lnTo>
                      <a:pt x="963433" y="2221749"/>
                    </a:lnTo>
                    <a:lnTo>
                      <a:pt x="1006861" y="2244149"/>
                    </a:lnTo>
                    <a:lnTo>
                      <a:pt x="1050773" y="2265317"/>
                    </a:lnTo>
                    <a:lnTo>
                      <a:pt x="1095142" y="2285253"/>
                    </a:lnTo>
                    <a:lnTo>
                      <a:pt x="1139941" y="2303954"/>
                    </a:lnTo>
                    <a:lnTo>
                      <a:pt x="1185143" y="2321419"/>
                    </a:lnTo>
                    <a:lnTo>
                      <a:pt x="1230721" y="2337646"/>
                    </a:lnTo>
                    <a:lnTo>
                      <a:pt x="1276649" y="2352634"/>
                    </a:lnTo>
                    <a:lnTo>
                      <a:pt x="1322899" y="2366380"/>
                    </a:lnTo>
                    <a:lnTo>
                      <a:pt x="1369445" y="2378883"/>
                    </a:lnTo>
                    <a:lnTo>
                      <a:pt x="1416260" y="2390141"/>
                    </a:lnTo>
                    <a:lnTo>
                      <a:pt x="1463318" y="2400153"/>
                    </a:lnTo>
                    <a:lnTo>
                      <a:pt x="1510591" y="2408916"/>
                    </a:lnTo>
                    <a:lnTo>
                      <a:pt x="1558052" y="2416430"/>
                    </a:lnTo>
                    <a:lnTo>
                      <a:pt x="1605675" y="2422692"/>
                    </a:lnTo>
                    <a:lnTo>
                      <a:pt x="1653433" y="2427700"/>
                    </a:lnTo>
                    <a:lnTo>
                      <a:pt x="1701299" y="2431454"/>
                    </a:lnTo>
                    <a:lnTo>
                      <a:pt x="1749246" y="2433951"/>
                    </a:lnTo>
                    <a:lnTo>
                      <a:pt x="1797248" y="2435189"/>
                    </a:lnTo>
                    <a:lnTo>
                      <a:pt x="1845277" y="2435167"/>
                    </a:lnTo>
                    <a:lnTo>
                      <a:pt x="1893307" y="2433883"/>
                    </a:lnTo>
                    <a:lnTo>
                      <a:pt x="1941311" y="2431336"/>
                    </a:lnTo>
                    <a:lnTo>
                      <a:pt x="1989262" y="2427523"/>
                    </a:lnTo>
                    <a:lnTo>
                      <a:pt x="2037134" y="2422443"/>
                    </a:lnTo>
                    <a:lnTo>
                      <a:pt x="2084898" y="2416095"/>
                    </a:lnTo>
                    <a:lnTo>
                      <a:pt x="2132530" y="2408476"/>
                    </a:lnTo>
                    <a:lnTo>
                      <a:pt x="2180001" y="2399585"/>
                    </a:lnTo>
                    <a:lnTo>
                      <a:pt x="2194743" y="2353593"/>
                    </a:lnTo>
                    <a:lnTo>
                      <a:pt x="2208244" y="2307284"/>
                    </a:lnTo>
                    <a:lnTo>
                      <a:pt x="2220502" y="2260684"/>
                    </a:lnTo>
                    <a:lnTo>
                      <a:pt x="2231515" y="2213820"/>
                    </a:lnTo>
                    <a:lnTo>
                      <a:pt x="2241281" y="2166719"/>
                    </a:lnTo>
                    <a:lnTo>
                      <a:pt x="2249800" y="2119407"/>
                    </a:lnTo>
                    <a:lnTo>
                      <a:pt x="2257069" y="2071912"/>
                    </a:lnTo>
                    <a:lnTo>
                      <a:pt x="2263086" y="2024261"/>
                    </a:lnTo>
                    <a:lnTo>
                      <a:pt x="2267850" y="1976479"/>
                    </a:lnTo>
                    <a:lnTo>
                      <a:pt x="2271359" y="1928595"/>
                    </a:lnTo>
                    <a:lnTo>
                      <a:pt x="2273612" y="1880634"/>
                    </a:lnTo>
                    <a:lnTo>
                      <a:pt x="2274606" y="1832624"/>
                    </a:lnTo>
                    <a:lnTo>
                      <a:pt x="2274340" y="1784591"/>
                    </a:lnTo>
                    <a:lnTo>
                      <a:pt x="2272812" y="1736562"/>
                    </a:lnTo>
                    <a:lnTo>
                      <a:pt x="2270021" y="1688565"/>
                    </a:lnTo>
                    <a:lnTo>
                      <a:pt x="2265965" y="1640625"/>
                    </a:lnTo>
                    <a:lnTo>
                      <a:pt x="2260641" y="1592770"/>
                    </a:lnTo>
                    <a:lnTo>
                      <a:pt x="2254049" y="1545026"/>
                    </a:lnTo>
                    <a:lnTo>
                      <a:pt x="2246187" y="1497421"/>
                    </a:lnTo>
                    <a:lnTo>
                      <a:pt x="2237052" y="1449980"/>
                    </a:lnTo>
                    <a:lnTo>
                      <a:pt x="2226644" y="1402732"/>
                    </a:lnTo>
                    <a:lnTo>
                      <a:pt x="2214960" y="1355702"/>
                    </a:lnTo>
                    <a:lnTo>
                      <a:pt x="2201999" y="1308918"/>
                    </a:lnTo>
                    <a:lnTo>
                      <a:pt x="2187759" y="1262406"/>
                    </a:lnTo>
                    <a:lnTo>
                      <a:pt x="2172239" y="1216193"/>
                    </a:lnTo>
                    <a:lnTo>
                      <a:pt x="2155436" y="1170307"/>
                    </a:lnTo>
                    <a:lnTo>
                      <a:pt x="2137349" y="1124773"/>
                    </a:lnTo>
                    <a:lnTo>
                      <a:pt x="2117976" y="1079618"/>
                    </a:lnTo>
                    <a:lnTo>
                      <a:pt x="2097315" y="1034870"/>
                    </a:lnTo>
                    <a:lnTo>
                      <a:pt x="2075366" y="990556"/>
                    </a:lnTo>
                    <a:lnTo>
                      <a:pt x="2052125" y="946701"/>
                    </a:lnTo>
                    <a:lnTo>
                      <a:pt x="2027592" y="903333"/>
                    </a:lnTo>
                    <a:lnTo>
                      <a:pt x="2001765" y="860479"/>
                    </a:lnTo>
                    <a:lnTo>
                      <a:pt x="1974641" y="818166"/>
                    </a:lnTo>
                    <a:lnTo>
                      <a:pt x="1946219" y="776419"/>
                    </a:lnTo>
                    <a:lnTo>
                      <a:pt x="1916498" y="735267"/>
                    </a:lnTo>
                    <a:lnTo>
                      <a:pt x="1885476" y="694736"/>
                    </a:lnTo>
                    <a:lnTo>
                      <a:pt x="1853151" y="654852"/>
                    </a:lnTo>
                    <a:lnTo>
                      <a:pt x="1819521" y="615643"/>
                    </a:lnTo>
                    <a:lnTo>
                      <a:pt x="1784820" y="577395"/>
                    </a:lnTo>
                    <a:lnTo>
                      <a:pt x="1749287" y="540356"/>
                    </a:lnTo>
                    <a:lnTo>
                      <a:pt x="1712948" y="504529"/>
                    </a:lnTo>
                    <a:lnTo>
                      <a:pt x="1675830" y="469916"/>
                    </a:lnTo>
                    <a:lnTo>
                      <a:pt x="1637961" y="436517"/>
                    </a:lnTo>
                    <a:lnTo>
                      <a:pt x="1599366" y="404335"/>
                    </a:lnTo>
                    <a:lnTo>
                      <a:pt x="1560073" y="373371"/>
                    </a:lnTo>
                    <a:lnTo>
                      <a:pt x="1520109" y="343627"/>
                    </a:lnTo>
                    <a:lnTo>
                      <a:pt x="1479501" y="315104"/>
                    </a:lnTo>
                    <a:lnTo>
                      <a:pt x="1438274" y="287805"/>
                    </a:lnTo>
                    <a:lnTo>
                      <a:pt x="1396457" y="261730"/>
                    </a:lnTo>
                    <a:lnTo>
                      <a:pt x="1354075" y="236882"/>
                    </a:lnTo>
                    <a:lnTo>
                      <a:pt x="1311156" y="213262"/>
                    </a:lnTo>
                    <a:lnTo>
                      <a:pt x="1267727" y="190872"/>
                    </a:lnTo>
                    <a:lnTo>
                      <a:pt x="1223814" y="169713"/>
                    </a:lnTo>
                    <a:lnTo>
                      <a:pt x="1179445" y="149788"/>
                    </a:lnTo>
                    <a:lnTo>
                      <a:pt x="1134645" y="131097"/>
                    </a:lnTo>
                    <a:lnTo>
                      <a:pt x="1089442" y="113643"/>
                    </a:lnTo>
                    <a:lnTo>
                      <a:pt x="1043863" y="97426"/>
                    </a:lnTo>
                    <a:lnTo>
                      <a:pt x="997935" y="82450"/>
                    </a:lnTo>
                    <a:lnTo>
                      <a:pt x="951683" y="68714"/>
                    </a:lnTo>
                    <a:lnTo>
                      <a:pt x="905136" y="56222"/>
                    </a:lnTo>
                    <a:lnTo>
                      <a:pt x="858320" y="44974"/>
                    </a:lnTo>
                    <a:lnTo>
                      <a:pt x="811261" y="34973"/>
                    </a:lnTo>
                    <a:lnTo>
                      <a:pt x="763988" y="26220"/>
                    </a:lnTo>
                    <a:lnTo>
                      <a:pt x="716525" y="18716"/>
                    </a:lnTo>
                    <a:lnTo>
                      <a:pt x="668901" y="12464"/>
                    </a:lnTo>
                    <a:lnTo>
                      <a:pt x="621142" y="7464"/>
                    </a:lnTo>
                    <a:lnTo>
                      <a:pt x="573275" y="3719"/>
                    </a:lnTo>
                    <a:lnTo>
                      <a:pt x="525326" y="1230"/>
                    </a:lnTo>
                    <a:lnTo>
                      <a:pt x="477324" y="0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4" name="Google Shape;232;p5">
                <a:extLst>
                  <a:ext uri="{FF2B5EF4-FFF2-40B4-BE49-F238E27FC236}">
                    <a16:creationId xmlns:a16="http://schemas.microsoft.com/office/drawing/2014/main" id="{AAE26A48-EE06-CAE9-F67C-96E2CE9B81D7}"/>
                  </a:ext>
                </a:extLst>
              </p:cNvPr>
              <p:cNvSpPr/>
              <p:nvPr/>
            </p:nvSpPr>
            <p:spPr>
              <a:xfrm>
                <a:off x="1982460" y="9556602"/>
                <a:ext cx="1228090" cy="1228090"/>
              </a:xfrm>
              <a:custGeom>
                <a:avLst/>
                <a:gdLst/>
                <a:ahLst/>
                <a:cxnLst/>
                <a:rect l="l" t="t" r="r" b="b"/>
                <a:pathLst>
                  <a:path w="1228089" h="1228090" extrusionOk="0">
                    <a:moveTo>
                      <a:pt x="592718" y="0"/>
                    </a:moveTo>
                    <a:lnTo>
                      <a:pt x="547556" y="3186"/>
                    </a:lnTo>
                    <a:lnTo>
                      <a:pt x="502523" y="9747"/>
                    </a:lnTo>
                    <a:lnTo>
                      <a:pt x="457806" y="19725"/>
                    </a:lnTo>
                    <a:lnTo>
                      <a:pt x="413595" y="33163"/>
                    </a:lnTo>
                    <a:lnTo>
                      <a:pt x="370078" y="50102"/>
                    </a:lnTo>
                    <a:lnTo>
                      <a:pt x="327442" y="70586"/>
                    </a:lnTo>
                    <a:lnTo>
                      <a:pt x="285877" y="94657"/>
                    </a:lnTo>
                    <a:lnTo>
                      <a:pt x="246289" y="121849"/>
                    </a:lnTo>
                    <a:lnTo>
                      <a:pt x="209479" y="151550"/>
                    </a:lnTo>
                    <a:lnTo>
                      <a:pt x="175491" y="183569"/>
                    </a:lnTo>
                    <a:lnTo>
                      <a:pt x="144367" y="217720"/>
                    </a:lnTo>
                    <a:lnTo>
                      <a:pt x="116149" y="253814"/>
                    </a:lnTo>
                    <a:lnTo>
                      <a:pt x="90881" y="291662"/>
                    </a:lnTo>
                    <a:lnTo>
                      <a:pt x="68604" y="331076"/>
                    </a:lnTo>
                    <a:lnTo>
                      <a:pt x="49361" y="371867"/>
                    </a:lnTo>
                    <a:lnTo>
                      <a:pt x="33195" y="413848"/>
                    </a:lnTo>
                    <a:lnTo>
                      <a:pt x="20148" y="456831"/>
                    </a:lnTo>
                    <a:lnTo>
                      <a:pt x="10262" y="500625"/>
                    </a:lnTo>
                    <a:lnTo>
                      <a:pt x="3581" y="545044"/>
                    </a:lnTo>
                    <a:lnTo>
                      <a:pt x="146" y="589899"/>
                    </a:lnTo>
                    <a:lnTo>
                      <a:pt x="0" y="635001"/>
                    </a:lnTo>
                    <a:lnTo>
                      <a:pt x="3185" y="680163"/>
                    </a:lnTo>
                    <a:lnTo>
                      <a:pt x="9744" y="725195"/>
                    </a:lnTo>
                    <a:lnTo>
                      <a:pt x="19720" y="769910"/>
                    </a:lnTo>
                    <a:lnTo>
                      <a:pt x="33155" y="814119"/>
                    </a:lnTo>
                    <a:lnTo>
                      <a:pt x="50092" y="857634"/>
                    </a:lnTo>
                    <a:lnTo>
                      <a:pt x="70572" y="900266"/>
                    </a:lnTo>
                    <a:lnTo>
                      <a:pt x="94639" y="941827"/>
                    </a:lnTo>
                    <a:lnTo>
                      <a:pt x="121832" y="981417"/>
                    </a:lnTo>
                    <a:lnTo>
                      <a:pt x="151532" y="1018228"/>
                    </a:lnTo>
                    <a:lnTo>
                      <a:pt x="183552" y="1052217"/>
                    </a:lnTo>
                    <a:lnTo>
                      <a:pt x="217702" y="1083342"/>
                    </a:lnTo>
                    <a:lnTo>
                      <a:pt x="253796" y="1111561"/>
                    </a:lnTo>
                    <a:lnTo>
                      <a:pt x="291644" y="1136830"/>
                    </a:lnTo>
                    <a:lnTo>
                      <a:pt x="331059" y="1159108"/>
                    </a:lnTo>
                    <a:lnTo>
                      <a:pt x="371851" y="1178351"/>
                    </a:lnTo>
                    <a:lnTo>
                      <a:pt x="413833" y="1194518"/>
                    </a:lnTo>
                    <a:lnTo>
                      <a:pt x="456815" y="1207565"/>
                    </a:lnTo>
                    <a:lnTo>
                      <a:pt x="500611" y="1217451"/>
                    </a:lnTo>
                    <a:lnTo>
                      <a:pt x="545030" y="1224133"/>
                    </a:lnTo>
                    <a:lnTo>
                      <a:pt x="589886" y="1227568"/>
                    </a:lnTo>
                    <a:lnTo>
                      <a:pt x="634990" y="1227715"/>
                    </a:lnTo>
                    <a:lnTo>
                      <a:pt x="680153" y="1224529"/>
                    </a:lnTo>
                    <a:lnTo>
                      <a:pt x="725187" y="1217970"/>
                    </a:lnTo>
                    <a:lnTo>
                      <a:pt x="769903" y="1207994"/>
                    </a:lnTo>
                    <a:lnTo>
                      <a:pt x="814114" y="1194559"/>
                    </a:lnTo>
                    <a:lnTo>
                      <a:pt x="857631" y="1177623"/>
                    </a:lnTo>
                    <a:lnTo>
                      <a:pt x="900265" y="1157142"/>
                    </a:lnTo>
                    <a:lnTo>
                      <a:pt x="941829" y="1133075"/>
                    </a:lnTo>
                    <a:lnTo>
                      <a:pt x="981417" y="1105883"/>
                    </a:lnTo>
                    <a:lnTo>
                      <a:pt x="1018226" y="1076183"/>
                    </a:lnTo>
                    <a:lnTo>
                      <a:pt x="1052213" y="1044163"/>
                    </a:lnTo>
                    <a:lnTo>
                      <a:pt x="1083337" y="1010012"/>
                    </a:lnTo>
                    <a:lnTo>
                      <a:pt x="1111554" y="973918"/>
                    </a:lnTo>
                    <a:lnTo>
                      <a:pt x="1136823" y="936070"/>
                    </a:lnTo>
                    <a:lnTo>
                      <a:pt x="1159100" y="896656"/>
                    </a:lnTo>
                    <a:lnTo>
                      <a:pt x="1178343" y="855864"/>
                    </a:lnTo>
                    <a:lnTo>
                      <a:pt x="1194509" y="813882"/>
                    </a:lnTo>
                    <a:lnTo>
                      <a:pt x="1207557" y="770899"/>
                    </a:lnTo>
                    <a:lnTo>
                      <a:pt x="1217442" y="727104"/>
                    </a:lnTo>
                    <a:lnTo>
                      <a:pt x="1224124" y="682684"/>
                    </a:lnTo>
                    <a:lnTo>
                      <a:pt x="1227558" y="637828"/>
                    </a:lnTo>
                    <a:lnTo>
                      <a:pt x="1227704" y="592725"/>
                    </a:lnTo>
                    <a:lnTo>
                      <a:pt x="1224517" y="547562"/>
                    </a:lnTo>
                    <a:lnTo>
                      <a:pt x="1217957" y="502528"/>
                    </a:lnTo>
                    <a:lnTo>
                      <a:pt x="1207979" y="457811"/>
                    </a:lnTo>
                    <a:lnTo>
                      <a:pt x="1194542" y="413601"/>
                    </a:lnTo>
                    <a:lnTo>
                      <a:pt x="1177603" y="370084"/>
                    </a:lnTo>
                    <a:lnTo>
                      <a:pt x="1157119" y="327449"/>
                    </a:lnTo>
                    <a:lnTo>
                      <a:pt x="1133048" y="285886"/>
                    </a:lnTo>
                    <a:lnTo>
                      <a:pt x="1105857" y="246295"/>
                    </a:lnTo>
                    <a:lnTo>
                      <a:pt x="1076159" y="209484"/>
                    </a:lnTo>
                    <a:lnTo>
                      <a:pt x="1044141" y="175495"/>
                    </a:lnTo>
                    <a:lnTo>
                      <a:pt x="1009991" y="144369"/>
                    </a:lnTo>
                    <a:lnTo>
                      <a:pt x="973899" y="116151"/>
                    </a:lnTo>
                    <a:lnTo>
                      <a:pt x="936053" y="90881"/>
                    </a:lnTo>
                    <a:lnTo>
                      <a:pt x="896640" y="68604"/>
                    </a:lnTo>
                    <a:lnTo>
                      <a:pt x="855850" y="49360"/>
                    </a:lnTo>
                    <a:lnTo>
                      <a:pt x="813870" y="33193"/>
                    </a:lnTo>
                    <a:lnTo>
                      <a:pt x="770888" y="20146"/>
                    </a:lnTo>
                    <a:lnTo>
                      <a:pt x="727094" y="10260"/>
                    </a:lnTo>
                    <a:lnTo>
                      <a:pt x="682676" y="3579"/>
                    </a:lnTo>
                    <a:lnTo>
                      <a:pt x="637821" y="145"/>
                    </a:lnTo>
                    <a:lnTo>
                      <a:pt x="592718" y="0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5" name="Google Shape;233;p5">
                <a:extLst>
                  <a:ext uri="{FF2B5EF4-FFF2-40B4-BE49-F238E27FC236}">
                    <a16:creationId xmlns:a16="http://schemas.microsoft.com/office/drawing/2014/main" id="{6582600D-FA39-7265-7EA4-936E680BCFED}"/>
                  </a:ext>
                </a:extLst>
              </p:cNvPr>
              <p:cNvGrpSpPr/>
              <p:nvPr/>
            </p:nvGrpSpPr>
            <p:grpSpPr>
              <a:xfrm>
                <a:off x="1982605" y="5660291"/>
                <a:ext cx="1386126" cy="1572522"/>
                <a:chOff x="1982605" y="5660291"/>
                <a:chExt cx="1386126" cy="1572522"/>
              </a:xfrm>
            </p:grpSpPr>
            <p:sp>
              <p:nvSpPr>
                <p:cNvPr id="31" name="Google Shape;234;p5">
                  <a:extLst>
                    <a:ext uri="{FF2B5EF4-FFF2-40B4-BE49-F238E27FC236}">
                      <a16:creationId xmlns:a16="http://schemas.microsoft.com/office/drawing/2014/main" id="{90845AFC-443B-B1C9-20FA-03B1918B7BA6}"/>
                    </a:ext>
                  </a:extLst>
                </p:cNvPr>
                <p:cNvSpPr/>
                <p:nvPr/>
              </p:nvSpPr>
              <p:spPr>
                <a:xfrm>
                  <a:off x="1982605" y="5660291"/>
                  <a:ext cx="1227455" cy="12274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7455" h="1227454" extrusionOk="0">
                      <a:moveTo>
                        <a:pt x="637316" y="0"/>
                      </a:moveTo>
                      <a:lnTo>
                        <a:pt x="589286" y="62"/>
                      </a:lnTo>
                      <a:lnTo>
                        <a:pt x="541404" y="3818"/>
                      </a:lnTo>
                      <a:lnTo>
                        <a:pt x="494674" y="11134"/>
                      </a:lnTo>
                      <a:lnTo>
                        <a:pt x="449228" y="21870"/>
                      </a:lnTo>
                      <a:lnTo>
                        <a:pt x="405196" y="35883"/>
                      </a:lnTo>
                      <a:lnTo>
                        <a:pt x="362710" y="53033"/>
                      </a:lnTo>
                      <a:lnTo>
                        <a:pt x="321901" y="73176"/>
                      </a:lnTo>
                      <a:lnTo>
                        <a:pt x="282900" y="96171"/>
                      </a:lnTo>
                      <a:lnTo>
                        <a:pt x="245837" y="121876"/>
                      </a:lnTo>
                      <a:lnTo>
                        <a:pt x="210844" y="150149"/>
                      </a:lnTo>
                      <a:lnTo>
                        <a:pt x="178052" y="180849"/>
                      </a:lnTo>
                      <a:lnTo>
                        <a:pt x="147592" y="213834"/>
                      </a:lnTo>
                      <a:lnTo>
                        <a:pt x="119594" y="248961"/>
                      </a:lnTo>
                      <a:lnTo>
                        <a:pt x="94191" y="286089"/>
                      </a:lnTo>
                      <a:lnTo>
                        <a:pt x="71512" y="325077"/>
                      </a:lnTo>
                      <a:lnTo>
                        <a:pt x="51689" y="365781"/>
                      </a:lnTo>
                      <a:lnTo>
                        <a:pt x="34853" y="408061"/>
                      </a:lnTo>
                      <a:lnTo>
                        <a:pt x="21135" y="451775"/>
                      </a:lnTo>
                      <a:lnTo>
                        <a:pt x="10666" y="496780"/>
                      </a:lnTo>
                      <a:lnTo>
                        <a:pt x="3577" y="542935"/>
                      </a:lnTo>
                      <a:lnTo>
                        <a:pt x="0" y="590098"/>
                      </a:lnTo>
                      <a:lnTo>
                        <a:pt x="64" y="638128"/>
                      </a:lnTo>
                      <a:lnTo>
                        <a:pt x="3819" y="686010"/>
                      </a:lnTo>
                      <a:lnTo>
                        <a:pt x="11136" y="732739"/>
                      </a:lnTo>
                      <a:lnTo>
                        <a:pt x="21872" y="778184"/>
                      </a:lnTo>
                      <a:lnTo>
                        <a:pt x="35886" y="822215"/>
                      </a:lnTo>
                      <a:lnTo>
                        <a:pt x="53035" y="864699"/>
                      </a:lnTo>
                      <a:lnTo>
                        <a:pt x="73179" y="905507"/>
                      </a:lnTo>
                      <a:lnTo>
                        <a:pt x="96175" y="944506"/>
                      </a:lnTo>
                      <a:lnTo>
                        <a:pt x="121881" y="981567"/>
                      </a:lnTo>
                      <a:lnTo>
                        <a:pt x="150155" y="1016558"/>
                      </a:lnTo>
                      <a:lnTo>
                        <a:pt x="180856" y="1049349"/>
                      </a:lnTo>
                      <a:lnTo>
                        <a:pt x="213841" y="1079807"/>
                      </a:lnTo>
                      <a:lnTo>
                        <a:pt x="248970" y="1107803"/>
                      </a:lnTo>
                      <a:lnTo>
                        <a:pt x="286099" y="1133205"/>
                      </a:lnTo>
                      <a:lnTo>
                        <a:pt x="325088" y="1155882"/>
                      </a:lnTo>
                      <a:lnTo>
                        <a:pt x="365793" y="1175704"/>
                      </a:lnTo>
                      <a:lnTo>
                        <a:pt x="408075" y="1192539"/>
                      </a:lnTo>
                      <a:lnTo>
                        <a:pt x="451790" y="1206257"/>
                      </a:lnTo>
                      <a:lnTo>
                        <a:pt x="496796" y="1216726"/>
                      </a:lnTo>
                      <a:lnTo>
                        <a:pt x="542953" y="1223815"/>
                      </a:lnTo>
                      <a:lnTo>
                        <a:pt x="590117" y="1227394"/>
                      </a:lnTo>
                      <a:lnTo>
                        <a:pt x="638148" y="1227331"/>
                      </a:lnTo>
                      <a:lnTo>
                        <a:pt x="686030" y="1223575"/>
                      </a:lnTo>
                      <a:lnTo>
                        <a:pt x="732759" y="1216259"/>
                      </a:lnTo>
                      <a:lnTo>
                        <a:pt x="778204" y="1205523"/>
                      </a:lnTo>
                      <a:lnTo>
                        <a:pt x="822234" y="1191510"/>
                      </a:lnTo>
                      <a:lnTo>
                        <a:pt x="864719" y="1174360"/>
                      </a:lnTo>
                      <a:lnTo>
                        <a:pt x="905526" y="1154217"/>
                      </a:lnTo>
                      <a:lnTo>
                        <a:pt x="944525" y="1131222"/>
                      </a:lnTo>
                      <a:lnTo>
                        <a:pt x="981586" y="1105517"/>
                      </a:lnTo>
                      <a:lnTo>
                        <a:pt x="1016576" y="1077244"/>
                      </a:lnTo>
                      <a:lnTo>
                        <a:pt x="1049366" y="1046544"/>
                      </a:lnTo>
                      <a:lnTo>
                        <a:pt x="1079824" y="1013559"/>
                      </a:lnTo>
                      <a:lnTo>
                        <a:pt x="1107820" y="978432"/>
                      </a:lnTo>
                      <a:lnTo>
                        <a:pt x="1133222" y="941304"/>
                      </a:lnTo>
                      <a:lnTo>
                        <a:pt x="1155899" y="902316"/>
                      </a:lnTo>
                      <a:lnTo>
                        <a:pt x="1175721" y="861612"/>
                      </a:lnTo>
                      <a:lnTo>
                        <a:pt x="1192556" y="819332"/>
                      </a:lnTo>
                      <a:lnTo>
                        <a:pt x="1206274" y="775618"/>
                      </a:lnTo>
                      <a:lnTo>
                        <a:pt x="1216743" y="730613"/>
                      </a:lnTo>
                      <a:lnTo>
                        <a:pt x="1223833" y="684458"/>
                      </a:lnTo>
                      <a:lnTo>
                        <a:pt x="1227413" y="637295"/>
                      </a:lnTo>
                      <a:lnTo>
                        <a:pt x="1227351" y="589265"/>
                      </a:lnTo>
                      <a:lnTo>
                        <a:pt x="1223596" y="541383"/>
                      </a:lnTo>
                      <a:lnTo>
                        <a:pt x="1216279" y="494654"/>
                      </a:lnTo>
                      <a:lnTo>
                        <a:pt x="1205543" y="449209"/>
                      </a:lnTo>
                      <a:lnTo>
                        <a:pt x="1191530" y="405178"/>
                      </a:lnTo>
                      <a:lnTo>
                        <a:pt x="1174381" y="362694"/>
                      </a:lnTo>
                      <a:lnTo>
                        <a:pt x="1154238" y="321886"/>
                      </a:lnTo>
                      <a:lnTo>
                        <a:pt x="1131243" y="282887"/>
                      </a:lnTo>
                      <a:lnTo>
                        <a:pt x="1105538" y="245826"/>
                      </a:lnTo>
                      <a:lnTo>
                        <a:pt x="1077265" y="210835"/>
                      </a:lnTo>
                      <a:lnTo>
                        <a:pt x="1046565" y="178044"/>
                      </a:lnTo>
                      <a:lnTo>
                        <a:pt x="1013580" y="147586"/>
                      </a:lnTo>
                      <a:lnTo>
                        <a:pt x="978453" y="119590"/>
                      </a:lnTo>
                      <a:lnTo>
                        <a:pt x="941325" y="94188"/>
                      </a:lnTo>
                      <a:lnTo>
                        <a:pt x="902337" y="71511"/>
                      </a:lnTo>
                      <a:lnTo>
                        <a:pt x="861633" y="51689"/>
                      </a:lnTo>
                      <a:lnTo>
                        <a:pt x="819353" y="34854"/>
                      </a:lnTo>
                      <a:lnTo>
                        <a:pt x="775639" y="21136"/>
                      </a:lnTo>
                      <a:lnTo>
                        <a:pt x="730634" y="10667"/>
                      </a:lnTo>
                      <a:lnTo>
                        <a:pt x="684479" y="3578"/>
                      </a:lnTo>
                      <a:lnTo>
                        <a:pt x="637316" y="0"/>
                      </a:lnTo>
                      <a:close/>
                    </a:path>
                  </a:pathLst>
                </a:custGeom>
                <a:solidFill>
                  <a:srgbClr val="C7332E"/>
                </a:solidFill>
                <a:ln>
                  <a:noFill/>
                </a:ln>
              </p:spPr>
              <p:txBody>
                <a:bodyPr spcFirstLastPara="1" wrap="square" lIns="0" tIns="0" rIns="0" bIns="0" anchor="t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pic>
              <p:nvPicPr>
                <p:cNvPr id="32" name="Google Shape;235;p5">
                  <a:extLst>
                    <a:ext uri="{FF2B5EF4-FFF2-40B4-BE49-F238E27FC236}">
                      <a16:creationId xmlns:a16="http://schemas.microsoft.com/office/drawing/2014/main" id="{513D3143-B2C4-5271-B372-81CEFD4B035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3138907" y="6849507"/>
                  <a:ext cx="229824" cy="22982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3" name="Google Shape;236;p5">
                  <a:extLst>
                    <a:ext uri="{FF2B5EF4-FFF2-40B4-BE49-F238E27FC236}">
                      <a16:creationId xmlns:a16="http://schemas.microsoft.com/office/drawing/2014/main" id="{D90F024B-224A-64AA-DC50-3E4231A2C02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2875035" y="7004695"/>
                  <a:ext cx="228114" cy="22811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26" name="Google Shape;237;p5">
                <a:extLst>
                  <a:ext uri="{FF2B5EF4-FFF2-40B4-BE49-F238E27FC236}">
                    <a16:creationId xmlns:a16="http://schemas.microsoft.com/office/drawing/2014/main" id="{42C65B05-C274-83EC-9414-8C320DC0C037}"/>
                  </a:ext>
                </a:extLst>
              </p:cNvPr>
              <p:cNvGrpSpPr/>
              <p:nvPr/>
            </p:nvGrpSpPr>
            <p:grpSpPr>
              <a:xfrm>
                <a:off x="2876332" y="7308880"/>
                <a:ext cx="758866" cy="383303"/>
                <a:chOff x="2876332" y="7308880"/>
                <a:chExt cx="758866" cy="383303"/>
              </a:xfrm>
            </p:grpSpPr>
            <p:pic>
              <p:nvPicPr>
                <p:cNvPr id="28" name="Google Shape;238;p5">
                  <a:extLst>
                    <a:ext uri="{FF2B5EF4-FFF2-40B4-BE49-F238E27FC236}">
                      <a16:creationId xmlns:a16="http://schemas.microsoft.com/office/drawing/2014/main" id="{50346204-3775-0ECD-472F-DB4C69C425E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876332" y="7311129"/>
                  <a:ext cx="228115" cy="22811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9" name="Google Shape;239;p5">
                  <a:extLst>
                    <a:ext uri="{FF2B5EF4-FFF2-40B4-BE49-F238E27FC236}">
                      <a16:creationId xmlns:a16="http://schemas.microsoft.com/office/drawing/2014/main" id="{03175C65-8F20-A188-16C1-E214A88D11C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3141504" y="7462359"/>
                  <a:ext cx="229824" cy="22982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0" name="Google Shape;240;p5">
                  <a:extLst>
                    <a:ext uri="{FF2B5EF4-FFF2-40B4-BE49-F238E27FC236}">
                      <a16:creationId xmlns:a16="http://schemas.microsoft.com/office/drawing/2014/main" id="{EB35EAC8-43FC-3E2A-A65B-86F74790B306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407082" y="7308880"/>
                  <a:ext cx="228116" cy="22811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27" name="Google Shape;241;p5">
                <a:extLst>
                  <a:ext uri="{FF2B5EF4-FFF2-40B4-BE49-F238E27FC236}">
                    <a16:creationId xmlns:a16="http://schemas.microsoft.com/office/drawing/2014/main" id="{57384BEA-23AD-3972-BB9F-E02D4D5AC428}"/>
                  </a:ext>
                </a:extLst>
              </p:cNvPr>
              <p:cNvPicPr preferRelativeResize="0"/>
              <p:nvPr/>
            </p:nvPicPr>
            <p:blipFill rotWithShape="1">
              <a:blip r:embed="rId8">
                <a:alphaModFix/>
              </a:blip>
              <a:srcRect/>
              <a:stretch/>
            </p:blipFill>
            <p:spPr>
              <a:xfrm>
                <a:off x="3405787" y="7002450"/>
                <a:ext cx="228115" cy="22811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4" name="Grupo 33">
              <a:extLst>
                <a:ext uri="{FF2B5EF4-FFF2-40B4-BE49-F238E27FC236}">
                  <a16:creationId xmlns:a16="http://schemas.microsoft.com/office/drawing/2014/main" id="{DC3347DF-4930-C896-C919-0946E00387E8}"/>
                </a:ext>
              </a:extLst>
            </p:cNvPr>
            <p:cNvGrpSpPr/>
            <p:nvPr/>
          </p:nvGrpSpPr>
          <p:grpSpPr>
            <a:xfrm>
              <a:off x="18514876" y="4743942"/>
              <a:ext cx="3178448" cy="3128006"/>
              <a:chOff x="902709" y="5660291"/>
              <a:chExt cx="4702006" cy="5124401"/>
            </a:xfrm>
          </p:grpSpPr>
          <p:sp>
            <p:nvSpPr>
              <p:cNvPr id="35" name="Google Shape;228;p5">
                <a:extLst>
                  <a:ext uri="{FF2B5EF4-FFF2-40B4-BE49-F238E27FC236}">
                    <a16:creationId xmlns:a16="http://schemas.microsoft.com/office/drawing/2014/main" id="{5F26A47B-446A-8AE6-0BE7-72493D875AA4}"/>
                  </a:ext>
                </a:extLst>
              </p:cNvPr>
              <p:cNvSpPr/>
              <p:nvPr/>
            </p:nvSpPr>
            <p:spPr>
              <a:xfrm>
                <a:off x="3329510" y="6906648"/>
                <a:ext cx="2275205" cy="2435225"/>
              </a:xfrm>
              <a:custGeom>
                <a:avLst/>
                <a:gdLst/>
                <a:ahLst/>
                <a:cxnLst/>
                <a:rect l="l" t="t" r="r" b="b"/>
                <a:pathLst>
                  <a:path w="2275204" h="2435225" extrusionOk="0">
                    <a:moveTo>
                      <a:pt x="1845313" y="28"/>
                    </a:moveTo>
                    <a:lnTo>
                      <a:pt x="1797282" y="0"/>
                    </a:lnTo>
                    <a:lnTo>
                      <a:pt x="1749279" y="1230"/>
                    </a:lnTo>
                    <a:lnTo>
                      <a:pt x="1701331" y="3719"/>
                    </a:lnTo>
                    <a:lnTo>
                      <a:pt x="1653464" y="7464"/>
                    </a:lnTo>
                    <a:lnTo>
                      <a:pt x="1605705" y="12464"/>
                    </a:lnTo>
                    <a:lnTo>
                      <a:pt x="1558080" y="18716"/>
                    </a:lnTo>
                    <a:lnTo>
                      <a:pt x="1510618" y="26220"/>
                    </a:lnTo>
                    <a:lnTo>
                      <a:pt x="1463344" y="34973"/>
                    </a:lnTo>
                    <a:lnTo>
                      <a:pt x="1416286" y="44974"/>
                    </a:lnTo>
                    <a:lnTo>
                      <a:pt x="1369470" y="56222"/>
                    </a:lnTo>
                    <a:lnTo>
                      <a:pt x="1322922" y="68714"/>
                    </a:lnTo>
                    <a:lnTo>
                      <a:pt x="1276671" y="82450"/>
                    </a:lnTo>
                    <a:lnTo>
                      <a:pt x="1230742" y="97426"/>
                    </a:lnTo>
                    <a:lnTo>
                      <a:pt x="1185163" y="113643"/>
                    </a:lnTo>
                    <a:lnTo>
                      <a:pt x="1139961" y="131097"/>
                    </a:lnTo>
                    <a:lnTo>
                      <a:pt x="1095161" y="149788"/>
                    </a:lnTo>
                    <a:lnTo>
                      <a:pt x="1050791" y="169713"/>
                    </a:lnTo>
                    <a:lnTo>
                      <a:pt x="1006878" y="190872"/>
                    </a:lnTo>
                    <a:lnTo>
                      <a:pt x="963449" y="213262"/>
                    </a:lnTo>
                    <a:lnTo>
                      <a:pt x="920530" y="236882"/>
                    </a:lnTo>
                    <a:lnTo>
                      <a:pt x="878149" y="261730"/>
                    </a:lnTo>
                    <a:lnTo>
                      <a:pt x="836332" y="287805"/>
                    </a:lnTo>
                    <a:lnTo>
                      <a:pt x="795105" y="315104"/>
                    </a:lnTo>
                    <a:lnTo>
                      <a:pt x="754496" y="343627"/>
                    </a:lnTo>
                    <a:lnTo>
                      <a:pt x="714532" y="373371"/>
                    </a:lnTo>
                    <a:lnTo>
                      <a:pt x="675239" y="404335"/>
                    </a:lnTo>
                    <a:lnTo>
                      <a:pt x="636645" y="436517"/>
                    </a:lnTo>
                    <a:lnTo>
                      <a:pt x="598775" y="469916"/>
                    </a:lnTo>
                    <a:lnTo>
                      <a:pt x="561658" y="504529"/>
                    </a:lnTo>
                    <a:lnTo>
                      <a:pt x="525319" y="540356"/>
                    </a:lnTo>
                    <a:lnTo>
                      <a:pt x="489786" y="577395"/>
                    </a:lnTo>
                    <a:lnTo>
                      <a:pt x="455084" y="615643"/>
                    </a:lnTo>
                    <a:lnTo>
                      <a:pt x="421455" y="654852"/>
                    </a:lnTo>
                    <a:lnTo>
                      <a:pt x="389129" y="694736"/>
                    </a:lnTo>
                    <a:lnTo>
                      <a:pt x="358107" y="735267"/>
                    </a:lnTo>
                    <a:lnTo>
                      <a:pt x="328386" y="776419"/>
                    </a:lnTo>
                    <a:lnTo>
                      <a:pt x="299965" y="818166"/>
                    </a:lnTo>
                    <a:lnTo>
                      <a:pt x="272841" y="860479"/>
                    </a:lnTo>
                    <a:lnTo>
                      <a:pt x="247014" y="903333"/>
                    </a:lnTo>
                    <a:lnTo>
                      <a:pt x="222480" y="946701"/>
                    </a:lnTo>
                    <a:lnTo>
                      <a:pt x="199240" y="990556"/>
                    </a:lnTo>
                    <a:lnTo>
                      <a:pt x="177290" y="1034870"/>
                    </a:lnTo>
                    <a:lnTo>
                      <a:pt x="156630" y="1079618"/>
                    </a:lnTo>
                    <a:lnTo>
                      <a:pt x="137257" y="1124773"/>
                    </a:lnTo>
                    <a:lnTo>
                      <a:pt x="119170" y="1170307"/>
                    </a:lnTo>
                    <a:lnTo>
                      <a:pt x="102367" y="1216193"/>
                    </a:lnTo>
                    <a:lnTo>
                      <a:pt x="86846" y="1262406"/>
                    </a:lnTo>
                    <a:lnTo>
                      <a:pt x="72606" y="1308918"/>
                    </a:lnTo>
                    <a:lnTo>
                      <a:pt x="59645" y="1355702"/>
                    </a:lnTo>
                    <a:lnTo>
                      <a:pt x="47961" y="1402732"/>
                    </a:lnTo>
                    <a:lnTo>
                      <a:pt x="37553" y="1449980"/>
                    </a:lnTo>
                    <a:lnTo>
                      <a:pt x="28419" y="1497421"/>
                    </a:lnTo>
                    <a:lnTo>
                      <a:pt x="20556" y="1545026"/>
                    </a:lnTo>
                    <a:lnTo>
                      <a:pt x="13964" y="1592770"/>
                    </a:lnTo>
                    <a:lnTo>
                      <a:pt x="8641" y="1640625"/>
                    </a:lnTo>
                    <a:lnTo>
                      <a:pt x="4584" y="1688565"/>
                    </a:lnTo>
                    <a:lnTo>
                      <a:pt x="1793" y="1736562"/>
                    </a:lnTo>
                    <a:lnTo>
                      <a:pt x="265" y="1784591"/>
                    </a:lnTo>
                    <a:lnTo>
                      <a:pt x="0" y="1832624"/>
                    </a:lnTo>
                    <a:lnTo>
                      <a:pt x="994" y="1880634"/>
                    </a:lnTo>
                    <a:lnTo>
                      <a:pt x="3246" y="1928595"/>
                    </a:lnTo>
                    <a:lnTo>
                      <a:pt x="6755" y="1976479"/>
                    </a:lnTo>
                    <a:lnTo>
                      <a:pt x="11519" y="2024261"/>
                    </a:lnTo>
                    <a:lnTo>
                      <a:pt x="17537" y="2071912"/>
                    </a:lnTo>
                    <a:lnTo>
                      <a:pt x="24806" y="2119407"/>
                    </a:lnTo>
                    <a:lnTo>
                      <a:pt x="33324" y="2166719"/>
                    </a:lnTo>
                    <a:lnTo>
                      <a:pt x="43091" y="2213820"/>
                    </a:lnTo>
                    <a:lnTo>
                      <a:pt x="54104" y="2260684"/>
                    </a:lnTo>
                    <a:lnTo>
                      <a:pt x="66362" y="2307284"/>
                    </a:lnTo>
                    <a:lnTo>
                      <a:pt x="79862" y="2353593"/>
                    </a:lnTo>
                    <a:lnTo>
                      <a:pt x="94604" y="2399585"/>
                    </a:lnTo>
                    <a:lnTo>
                      <a:pt x="142076" y="2408476"/>
                    </a:lnTo>
                    <a:lnTo>
                      <a:pt x="189707" y="2416095"/>
                    </a:lnTo>
                    <a:lnTo>
                      <a:pt x="237472" y="2422443"/>
                    </a:lnTo>
                    <a:lnTo>
                      <a:pt x="285343" y="2427523"/>
                    </a:lnTo>
                    <a:lnTo>
                      <a:pt x="333294" y="2431336"/>
                    </a:lnTo>
                    <a:lnTo>
                      <a:pt x="381298" y="2433883"/>
                    </a:lnTo>
                    <a:lnTo>
                      <a:pt x="429328" y="2435167"/>
                    </a:lnTo>
                    <a:lnTo>
                      <a:pt x="477358" y="2435189"/>
                    </a:lnTo>
                    <a:lnTo>
                      <a:pt x="525359" y="2433951"/>
                    </a:lnTo>
                    <a:lnTo>
                      <a:pt x="573307" y="2431454"/>
                    </a:lnTo>
                    <a:lnTo>
                      <a:pt x="621173" y="2427700"/>
                    </a:lnTo>
                    <a:lnTo>
                      <a:pt x="668931" y="2422692"/>
                    </a:lnTo>
                    <a:lnTo>
                      <a:pt x="716554" y="2416430"/>
                    </a:lnTo>
                    <a:lnTo>
                      <a:pt x="764015" y="2408916"/>
                    </a:lnTo>
                    <a:lnTo>
                      <a:pt x="811288" y="2400153"/>
                    </a:lnTo>
                    <a:lnTo>
                      <a:pt x="858345" y="2390141"/>
                    </a:lnTo>
                    <a:lnTo>
                      <a:pt x="905160" y="2378883"/>
                    </a:lnTo>
                    <a:lnTo>
                      <a:pt x="951707" y="2366380"/>
                    </a:lnTo>
                    <a:lnTo>
                      <a:pt x="997957" y="2352634"/>
                    </a:lnTo>
                    <a:lnTo>
                      <a:pt x="1043885" y="2337646"/>
                    </a:lnTo>
                    <a:lnTo>
                      <a:pt x="1089463" y="2321419"/>
                    </a:lnTo>
                    <a:lnTo>
                      <a:pt x="1134665" y="2303954"/>
                    </a:lnTo>
                    <a:lnTo>
                      <a:pt x="1179463" y="2285253"/>
                    </a:lnTo>
                    <a:lnTo>
                      <a:pt x="1223832" y="2265317"/>
                    </a:lnTo>
                    <a:lnTo>
                      <a:pt x="1267744" y="2244149"/>
                    </a:lnTo>
                    <a:lnTo>
                      <a:pt x="1311173" y="2221749"/>
                    </a:lnTo>
                    <a:lnTo>
                      <a:pt x="1354090" y="2198120"/>
                    </a:lnTo>
                    <a:lnTo>
                      <a:pt x="1396471" y="2173263"/>
                    </a:lnTo>
                    <a:lnTo>
                      <a:pt x="1438288" y="2147180"/>
                    </a:lnTo>
                    <a:lnTo>
                      <a:pt x="1479513" y="2119873"/>
                    </a:lnTo>
                    <a:lnTo>
                      <a:pt x="1520121" y="2091344"/>
                    </a:lnTo>
                    <a:lnTo>
                      <a:pt x="1560085" y="2061593"/>
                    </a:lnTo>
                    <a:lnTo>
                      <a:pt x="1599376" y="2030624"/>
                    </a:lnTo>
                    <a:lnTo>
                      <a:pt x="1637970" y="1998437"/>
                    </a:lnTo>
                    <a:lnTo>
                      <a:pt x="1675839" y="1965034"/>
                    </a:lnTo>
                    <a:lnTo>
                      <a:pt x="1712956" y="1930418"/>
                    </a:lnTo>
                    <a:lnTo>
                      <a:pt x="1749294" y="1894589"/>
                    </a:lnTo>
                    <a:lnTo>
                      <a:pt x="1784826" y="1857549"/>
                    </a:lnTo>
                    <a:lnTo>
                      <a:pt x="1819527" y="1819301"/>
                    </a:lnTo>
                    <a:lnTo>
                      <a:pt x="1853148" y="1780104"/>
                    </a:lnTo>
                    <a:lnTo>
                      <a:pt x="1885466" y="1740232"/>
                    </a:lnTo>
                    <a:lnTo>
                      <a:pt x="1916481" y="1699713"/>
                    </a:lnTo>
                    <a:lnTo>
                      <a:pt x="1946196" y="1658572"/>
                    </a:lnTo>
                    <a:lnTo>
                      <a:pt x="1974613" y="1616838"/>
                    </a:lnTo>
                    <a:lnTo>
                      <a:pt x="2001732" y="1574535"/>
                    </a:lnTo>
                    <a:lnTo>
                      <a:pt x="2027556" y="1531693"/>
                    </a:lnTo>
                    <a:lnTo>
                      <a:pt x="2052087" y="1488336"/>
                    </a:lnTo>
                    <a:lnTo>
                      <a:pt x="2075325" y="1444492"/>
                    </a:lnTo>
                    <a:lnTo>
                      <a:pt x="2097273" y="1400188"/>
                    </a:lnTo>
                    <a:lnTo>
                      <a:pt x="2117933" y="1355451"/>
                    </a:lnTo>
                    <a:lnTo>
                      <a:pt x="2137305" y="1310307"/>
                    </a:lnTo>
                    <a:lnTo>
                      <a:pt x="2155393" y="1264783"/>
                    </a:lnTo>
                    <a:lnTo>
                      <a:pt x="2172197" y="1218906"/>
                    </a:lnTo>
                    <a:lnTo>
                      <a:pt x="2187719" y="1172703"/>
                    </a:lnTo>
                    <a:lnTo>
                      <a:pt x="2201960" y="1126200"/>
                    </a:lnTo>
                    <a:lnTo>
                      <a:pt x="2214923" y="1079425"/>
                    </a:lnTo>
                    <a:lnTo>
                      <a:pt x="2226610" y="1032404"/>
                    </a:lnTo>
                    <a:lnTo>
                      <a:pt x="2237021" y="985164"/>
                    </a:lnTo>
                    <a:lnTo>
                      <a:pt x="2246159" y="937731"/>
                    </a:lnTo>
                    <a:lnTo>
                      <a:pt x="2254025" y="890134"/>
                    </a:lnTo>
                    <a:lnTo>
                      <a:pt x="2260620" y="842397"/>
                    </a:lnTo>
                    <a:lnTo>
                      <a:pt x="2265948" y="794549"/>
                    </a:lnTo>
                    <a:lnTo>
                      <a:pt x="2270008" y="746616"/>
                    </a:lnTo>
                    <a:lnTo>
                      <a:pt x="2272804" y="698624"/>
                    </a:lnTo>
                    <a:lnTo>
                      <a:pt x="2274336" y="650601"/>
                    </a:lnTo>
                    <a:lnTo>
                      <a:pt x="2274606" y="602573"/>
                    </a:lnTo>
                    <a:lnTo>
                      <a:pt x="2273616" y="554568"/>
                    </a:lnTo>
                    <a:lnTo>
                      <a:pt x="2271368" y="506611"/>
                    </a:lnTo>
                    <a:lnTo>
                      <a:pt x="2267863" y="458730"/>
                    </a:lnTo>
                    <a:lnTo>
                      <a:pt x="2263104" y="410952"/>
                    </a:lnTo>
                    <a:lnTo>
                      <a:pt x="2257090" y="363303"/>
                    </a:lnTo>
                    <a:lnTo>
                      <a:pt x="2249826" y="315811"/>
                    </a:lnTo>
                    <a:lnTo>
                      <a:pt x="2241311" y="268501"/>
                    </a:lnTo>
                    <a:lnTo>
                      <a:pt x="2231548" y="221401"/>
                    </a:lnTo>
                    <a:lnTo>
                      <a:pt x="2220538" y="174538"/>
                    </a:lnTo>
                    <a:lnTo>
                      <a:pt x="2208284" y="127938"/>
                    </a:lnTo>
                    <a:lnTo>
                      <a:pt x="2194786" y="81628"/>
                    </a:lnTo>
                    <a:lnTo>
                      <a:pt x="2180047" y="35635"/>
                    </a:lnTo>
                    <a:lnTo>
                      <a:pt x="2132574" y="26743"/>
                    </a:lnTo>
                    <a:lnTo>
                      <a:pt x="2084941" y="19122"/>
                    </a:lnTo>
                    <a:lnTo>
                      <a:pt x="2037175" y="12771"/>
                    </a:lnTo>
                    <a:lnTo>
                      <a:pt x="1989302" y="7688"/>
                    </a:lnTo>
                    <a:lnTo>
                      <a:pt x="1941349" y="3871"/>
                    </a:lnTo>
                    <a:lnTo>
                      <a:pt x="1893344" y="1318"/>
                    </a:lnTo>
                    <a:lnTo>
                      <a:pt x="1845313" y="28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6" name="Google Shape;229;p5">
                <a:extLst>
                  <a:ext uri="{FF2B5EF4-FFF2-40B4-BE49-F238E27FC236}">
                    <a16:creationId xmlns:a16="http://schemas.microsoft.com/office/drawing/2014/main" id="{DC371FBF-6DFF-9212-B2A9-6A3A72ACD124}"/>
                  </a:ext>
                </a:extLst>
              </p:cNvPr>
              <p:cNvSpPr/>
              <p:nvPr/>
            </p:nvSpPr>
            <p:spPr>
              <a:xfrm>
                <a:off x="3296663" y="9556602"/>
                <a:ext cx="1228090" cy="1228090"/>
              </a:xfrm>
              <a:custGeom>
                <a:avLst/>
                <a:gdLst/>
                <a:ahLst/>
                <a:cxnLst/>
                <a:rect l="l" t="t" r="r" b="b"/>
                <a:pathLst>
                  <a:path w="1228089" h="1228090" extrusionOk="0">
                    <a:moveTo>
                      <a:pt x="634985" y="0"/>
                    </a:moveTo>
                    <a:lnTo>
                      <a:pt x="589882" y="145"/>
                    </a:lnTo>
                    <a:lnTo>
                      <a:pt x="545027" y="3579"/>
                    </a:lnTo>
                    <a:lnTo>
                      <a:pt x="500609" y="10260"/>
                    </a:lnTo>
                    <a:lnTo>
                      <a:pt x="456815" y="20146"/>
                    </a:lnTo>
                    <a:lnTo>
                      <a:pt x="413834" y="33193"/>
                    </a:lnTo>
                    <a:lnTo>
                      <a:pt x="371854" y="49360"/>
                    </a:lnTo>
                    <a:lnTo>
                      <a:pt x="331063" y="68604"/>
                    </a:lnTo>
                    <a:lnTo>
                      <a:pt x="291651" y="90881"/>
                    </a:lnTo>
                    <a:lnTo>
                      <a:pt x="253804" y="116151"/>
                    </a:lnTo>
                    <a:lnTo>
                      <a:pt x="217712" y="144369"/>
                    </a:lnTo>
                    <a:lnTo>
                      <a:pt x="183563" y="175495"/>
                    </a:lnTo>
                    <a:lnTo>
                      <a:pt x="151545" y="209484"/>
                    </a:lnTo>
                    <a:lnTo>
                      <a:pt x="121846" y="246295"/>
                    </a:lnTo>
                    <a:lnTo>
                      <a:pt x="94655" y="285886"/>
                    </a:lnTo>
                    <a:lnTo>
                      <a:pt x="70584" y="327449"/>
                    </a:lnTo>
                    <a:lnTo>
                      <a:pt x="50101" y="370084"/>
                    </a:lnTo>
                    <a:lnTo>
                      <a:pt x="33161" y="413601"/>
                    </a:lnTo>
                    <a:lnTo>
                      <a:pt x="19724" y="457811"/>
                    </a:lnTo>
                    <a:lnTo>
                      <a:pt x="9747" y="502528"/>
                    </a:lnTo>
                    <a:lnTo>
                      <a:pt x="3186" y="547562"/>
                    </a:lnTo>
                    <a:lnTo>
                      <a:pt x="0" y="592725"/>
                    </a:lnTo>
                    <a:lnTo>
                      <a:pt x="145" y="637828"/>
                    </a:lnTo>
                    <a:lnTo>
                      <a:pt x="3580" y="682684"/>
                    </a:lnTo>
                    <a:lnTo>
                      <a:pt x="10261" y="727104"/>
                    </a:lnTo>
                    <a:lnTo>
                      <a:pt x="20147" y="770899"/>
                    </a:lnTo>
                    <a:lnTo>
                      <a:pt x="33194" y="813882"/>
                    </a:lnTo>
                    <a:lnTo>
                      <a:pt x="49361" y="855864"/>
                    </a:lnTo>
                    <a:lnTo>
                      <a:pt x="68603" y="896656"/>
                    </a:lnTo>
                    <a:lnTo>
                      <a:pt x="90880" y="936070"/>
                    </a:lnTo>
                    <a:lnTo>
                      <a:pt x="116149" y="973918"/>
                    </a:lnTo>
                    <a:lnTo>
                      <a:pt x="144366" y="1010012"/>
                    </a:lnTo>
                    <a:lnTo>
                      <a:pt x="175490" y="1044163"/>
                    </a:lnTo>
                    <a:lnTo>
                      <a:pt x="209478" y="1076183"/>
                    </a:lnTo>
                    <a:lnTo>
                      <a:pt x="246287" y="1105883"/>
                    </a:lnTo>
                    <a:lnTo>
                      <a:pt x="285874" y="1133075"/>
                    </a:lnTo>
                    <a:lnTo>
                      <a:pt x="327438" y="1157142"/>
                    </a:lnTo>
                    <a:lnTo>
                      <a:pt x="370072" y="1177623"/>
                    </a:lnTo>
                    <a:lnTo>
                      <a:pt x="413589" y="1194559"/>
                    </a:lnTo>
                    <a:lnTo>
                      <a:pt x="457800" y="1207994"/>
                    </a:lnTo>
                    <a:lnTo>
                      <a:pt x="502517" y="1217970"/>
                    </a:lnTo>
                    <a:lnTo>
                      <a:pt x="547551" y="1224529"/>
                    </a:lnTo>
                    <a:lnTo>
                      <a:pt x="592713" y="1227715"/>
                    </a:lnTo>
                    <a:lnTo>
                      <a:pt x="637817" y="1227568"/>
                    </a:lnTo>
                    <a:lnTo>
                      <a:pt x="682673" y="1224133"/>
                    </a:lnTo>
                    <a:lnTo>
                      <a:pt x="727093" y="1217451"/>
                    </a:lnTo>
                    <a:lnTo>
                      <a:pt x="770888" y="1207565"/>
                    </a:lnTo>
                    <a:lnTo>
                      <a:pt x="813871" y="1194518"/>
                    </a:lnTo>
                    <a:lnTo>
                      <a:pt x="855852" y="1178351"/>
                    </a:lnTo>
                    <a:lnTo>
                      <a:pt x="896645" y="1159108"/>
                    </a:lnTo>
                    <a:lnTo>
                      <a:pt x="936059" y="1136830"/>
                    </a:lnTo>
                    <a:lnTo>
                      <a:pt x="973907" y="1111561"/>
                    </a:lnTo>
                    <a:lnTo>
                      <a:pt x="1010001" y="1083342"/>
                    </a:lnTo>
                    <a:lnTo>
                      <a:pt x="1044152" y="1052217"/>
                    </a:lnTo>
                    <a:lnTo>
                      <a:pt x="1076172" y="1018228"/>
                    </a:lnTo>
                    <a:lnTo>
                      <a:pt x="1105872" y="981417"/>
                    </a:lnTo>
                    <a:lnTo>
                      <a:pt x="1133064" y="941827"/>
                    </a:lnTo>
                    <a:lnTo>
                      <a:pt x="1157131" y="900266"/>
                    </a:lnTo>
                    <a:lnTo>
                      <a:pt x="1177612" y="857634"/>
                    </a:lnTo>
                    <a:lnTo>
                      <a:pt x="1194548" y="814119"/>
                    </a:lnTo>
                    <a:lnTo>
                      <a:pt x="1207983" y="769910"/>
                    </a:lnTo>
                    <a:lnTo>
                      <a:pt x="1217959" y="725195"/>
                    </a:lnTo>
                    <a:lnTo>
                      <a:pt x="1224518" y="680163"/>
                    </a:lnTo>
                    <a:lnTo>
                      <a:pt x="1227704" y="635001"/>
                    </a:lnTo>
                    <a:lnTo>
                      <a:pt x="1227558" y="589899"/>
                    </a:lnTo>
                    <a:lnTo>
                      <a:pt x="1224123" y="545044"/>
                    </a:lnTo>
                    <a:lnTo>
                      <a:pt x="1217441" y="500625"/>
                    </a:lnTo>
                    <a:lnTo>
                      <a:pt x="1207555" y="456831"/>
                    </a:lnTo>
                    <a:lnTo>
                      <a:pt x="1194508" y="413848"/>
                    </a:lnTo>
                    <a:lnTo>
                      <a:pt x="1178342" y="371867"/>
                    </a:lnTo>
                    <a:lnTo>
                      <a:pt x="1159099" y="331076"/>
                    </a:lnTo>
                    <a:lnTo>
                      <a:pt x="1136822" y="291662"/>
                    </a:lnTo>
                    <a:lnTo>
                      <a:pt x="1111554" y="253814"/>
                    </a:lnTo>
                    <a:lnTo>
                      <a:pt x="1083336" y="217720"/>
                    </a:lnTo>
                    <a:lnTo>
                      <a:pt x="1052212" y="183569"/>
                    </a:lnTo>
                    <a:lnTo>
                      <a:pt x="1018224" y="151550"/>
                    </a:lnTo>
                    <a:lnTo>
                      <a:pt x="981414" y="121849"/>
                    </a:lnTo>
                    <a:lnTo>
                      <a:pt x="941825" y="94657"/>
                    </a:lnTo>
                    <a:lnTo>
                      <a:pt x="900260" y="70586"/>
                    </a:lnTo>
                    <a:lnTo>
                      <a:pt x="857625" y="50102"/>
                    </a:lnTo>
                    <a:lnTo>
                      <a:pt x="814108" y="33163"/>
                    </a:lnTo>
                    <a:lnTo>
                      <a:pt x="769897" y="19725"/>
                    </a:lnTo>
                    <a:lnTo>
                      <a:pt x="725180" y="9747"/>
                    </a:lnTo>
                    <a:lnTo>
                      <a:pt x="680147" y="3186"/>
                    </a:lnTo>
                    <a:lnTo>
                      <a:pt x="634985" y="0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230;p5">
                <a:extLst>
                  <a:ext uri="{FF2B5EF4-FFF2-40B4-BE49-F238E27FC236}">
                    <a16:creationId xmlns:a16="http://schemas.microsoft.com/office/drawing/2014/main" id="{2B1505F9-7F12-5A86-03EB-63E3CC9509CC}"/>
                  </a:ext>
                </a:extLst>
              </p:cNvPr>
              <p:cNvSpPr/>
              <p:nvPr/>
            </p:nvSpPr>
            <p:spPr>
              <a:xfrm>
                <a:off x="3296808" y="5660291"/>
                <a:ext cx="1227455" cy="1227455"/>
              </a:xfrm>
              <a:custGeom>
                <a:avLst/>
                <a:gdLst/>
                <a:ahLst/>
                <a:cxnLst/>
                <a:rect l="l" t="t" r="r" b="b"/>
                <a:pathLst>
                  <a:path w="1227454" h="1227454" extrusionOk="0">
                    <a:moveTo>
                      <a:pt x="638126" y="62"/>
                    </a:moveTo>
                    <a:lnTo>
                      <a:pt x="590096" y="0"/>
                    </a:lnTo>
                    <a:lnTo>
                      <a:pt x="542933" y="3578"/>
                    </a:lnTo>
                    <a:lnTo>
                      <a:pt x="496778" y="10667"/>
                    </a:lnTo>
                    <a:lnTo>
                      <a:pt x="451773" y="21136"/>
                    </a:lnTo>
                    <a:lnTo>
                      <a:pt x="408059" y="34854"/>
                    </a:lnTo>
                    <a:lnTo>
                      <a:pt x="365779" y="51689"/>
                    </a:lnTo>
                    <a:lnTo>
                      <a:pt x="325075" y="71511"/>
                    </a:lnTo>
                    <a:lnTo>
                      <a:pt x="286087" y="94188"/>
                    </a:lnTo>
                    <a:lnTo>
                      <a:pt x="248959" y="119590"/>
                    </a:lnTo>
                    <a:lnTo>
                      <a:pt x="213832" y="147586"/>
                    </a:lnTo>
                    <a:lnTo>
                      <a:pt x="180847" y="178044"/>
                    </a:lnTo>
                    <a:lnTo>
                      <a:pt x="150147" y="210835"/>
                    </a:lnTo>
                    <a:lnTo>
                      <a:pt x="121874" y="245826"/>
                    </a:lnTo>
                    <a:lnTo>
                      <a:pt x="96169" y="282887"/>
                    </a:lnTo>
                    <a:lnTo>
                      <a:pt x="73174" y="321886"/>
                    </a:lnTo>
                    <a:lnTo>
                      <a:pt x="53031" y="362694"/>
                    </a:lnTo>
                    <a:lnTo>
                      <a:pt x="35882" y="405178"/>
                    </a:lnTo>
                    <a:lnTo>
                      <a:pt x="21869" y="449209"/>
                    </a:lnTo>
                    <a:lnTo>
                      <a:pt x="11133" y="494654"/>
                    </a:lnTo>
                    <a:lnTo>
                      <a:pt x="3816" y="541383"/>
                    </a:lnTo>
                    <a:lnTo>
                      <a:pt x="61" y="589265"/>
                    </a:lnTo>
                    <a:lnTo>
                      <a:pt x="0" y="637295"/>
                    </a:lnTo>
                    <a:lnTo>
                      <a:pt x="3579" y="684458"/>
                    </a:lnTo>
                    <a:lnTo>
                      <a:pt x="10669" y="730613"/>
                    </a:lnTo>
                    <a:lnTo>
                      <a:pt x="21138" y="775618"/>
                    </a:lnTo>
                    <a:lnTo>
                      <a:pt x="34856" y="819332"/>
                    </a:lnTo>
                    <a:lnTo>
                      <a:pt x="51691" y="861612"/>
                    </a:lnTo>
                    <a:lnTo>
                      <a:pt x="71513" y="902316"/>
                    </a:lnTo>
                    <a:lnTo>
                      <a:pt x="94190" y="941304"/>
                    </a:lnTo>
                    <a:lnTo>
                      <a:pt x="119592" y="978432"/>
                    </a:lnTo>
                    <a:lnTo>
                      <a:pt x="147588" y="1013559"/>
                    </a:lnTo>
                    <a:lnTo>
                      <a:pt x="178046" y="1046544"/>
                    </a:lnTo>
                    <a:lnTo>
                      <a:pt x="210836" y="1077244"/>
                    </a:lnTo>
                    <a:lnTo>
                      <a:pt x="245826" y="1105517"/>
                    </a:lnTo>
                    <a:lnTo>
                      <a:pt x="282887" y="1131222"/>
                    </a:lnTo>
                    <a:lnTo>
                      <a:pt x="321886" y="1154217"/>
                    </a:lnTo>
                    <a:lnTo>
                      <a:pt x="362693" y="1174360"/>
                    </a:lnTo>
                    <a:lnTo>
                      <a:pt x="405177" y="1191510"/>
                    </a:lnTo>
                    <a:lnTo>
                      <a:pt x="449207" y="1205523"/>
                    </a:lnTo>
                    <a:lnTo>
                      <a:pt x="494652" y="1216259"/>
                    </a:lnTo>
                    <a:lnTo>
                      <a:pt x="541381" y="1223575"/>
                    </a:lnTo>
                    <a:lnTo>
                      <a:pt x="589263" y="1227331"/>
                    </a:lnTo>
                    <a:lnTo>
                      <a:pt x="637294" y="1227394"/>
                    </a:lnTo>
                    <a:lnTo>
                      <a:pt x="684458" y="1223815"/>
                    </a:lnTo>
                    <a:lnTo>
                      <a:pt x="730615" y="1216726"/>
                    </a:lnTo>
                    <a:lnTo>
                      <a:pt x="775621" y="1206257"/>
                    </a:lnTo>
                    <a:lnTo>
                      <a:pt x="819336" y="1192539"/>
                    </a:lnTo>
                    <a:lnTo>
                      <a:pt x="861618" y="1175704"/>
                    </a:lnTo>
                    <a:lnTo>
                      <a:pt x="902324" y="1155882"/>
                    </a:lnTo>
                    <a:lnTo>
                      <a:pt x="941312" y="1133205"/>
                    </a:lnTo>
                    <a:lnTo>
                      <a:pt x="978442" y="1107803"/>
                    </a:lnTo>
                    <a:lnTo>
                      <a:pt x="1013570" y="1079807"/>
                    </a:lnTo>
                    <a:lnTo>
                      <a:pt x="1046556" y="1049349"/>
                    </a:lnTo>
                    <a:lnTo>
                      <a:pt x="1077257" y="1016558"/>
                    </a:lnTo>
                    <a:lnTo>
                      <a:pt x="1105531" y="981567"/>
                    </a:lnTo>
                    <a:lnTo>
                      <a:pt x="1131237" y="944506"/>
                    </a:lnTo>
                    <a:lnTo>
                      <a:pt x="1154233" y="905507"/>
                    </a:lnTo>
                    <a:lnTo>
                      <a:pt x="1174377" y="864699"/>
                    </a:lnTo>
                    <a:lnTo>
                      <a:pt x="1191526" y="822215"/>
                    </a:lnTo>
                    <a:lnTo>
                      <a:pt x="1205540" y="778184"/>
                    </a:lnTo>
                    <a:lnTo>
                      <a:pt x="1216276" y="732739"/>
                    </a:lnTo>
                    <a:lnTo>
                      <a:pt x="1223593" y="686010"/>
                    </a:lnTo>
                    <a:lnTo>
                      <a:pt x="1227348" y="638128"/>
                    </a:lnTo>
                    <a:lnTo>
                      <a:pt x="1227413" y="590098"/>
                    </a:lnTo>
                    <a:lnTo>
                      <a:pt x="1223835" y="542935"/>
                    </a:lnTo>
                    <a:lnTo>
                      <a:pt x="1216746" y="496780"/>
                    </a:lnTo>
                    <a:lnTo>
                      <a:pt x="1206277" y="451775"/>
                    </a:lnTo>
                    <a:lnTo>
                      <a:pt x="1192559" y="408061"/>
                    </a:lnTo>
                    <a:lnTo>
                      <a:pt x="1175723" y="365781"/>
                    </a:lnTo>
                    <a:lnTo>
                      <a:pt x="1155900" y="325077"/>
                    </a:lnTo>
                    <a:lnTo>
                      <a:pt x="1133221" y="286089"/>
                    </a:lnTo>
                    <a:lnTo>
                      <a:pt x="1107818" y="248961"/>
                    </a:lnTo>
                    <a:lnTo>
                      <a:pt x="1079820" y="213834"/>
                    </a:lnTo>
                    <a:lnTo>
                      <a:pt x="1049360" y="180849"/>
                    </a:lnTo>
                    <a:lnTo>
                      <a:pt x="1016568" y="150149"/>
                    </a:lnTo>
                    <a:lnTo>
                      <a:pt x="981575" y="121876"/>
                    </a:lnTo>
                    <a:lnTo>
                      <a:pt x="944512" y="96171"/>
                    </a:lnTo>
                    <a:lnTo>
                      <a:pt x="905511" y="73176"/>
                    </a:lnTo>
                    <a:lnTo>
                      <a:pt x="864702" y="53033"/>
                    </a:lnTo>
                    <a:lnTo>
                      <a:pt x="822216" y="35883"/>
                    </a:lnTo>
                    <a:lnTo>
                      <a:pt x="778184" y="21870"/>
                    </a:lnTo>
                    <a:lnTo>
                      <a:pt x="732738" y="11134"/>
                    </a:lnTo>
                    <a:lnTo>
                      <a:pt x="686008" y="3818"/>
                    </a:lnTo>
                    <a:lnTo>
                      <a:pt x="638126" y="62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231;p5">
                <a:extLst>
                  <a:ext uri="{FF2B5EF4-FFF2-40B4-BE49-F238E27FC236}">
                    <a16:creationId xmlns:a16="http://schemas.microsoft.com/office/drawing/2014/main" id="{63CF5FDA-809B-E6C2-F981-06F38CE61D4B}"/>
                  </a:ext>
                </a:extLst>
              </p:cNvPr>
              <p:cNvSpPr/>
              <p:nvPr/>
            </p:nvSpPr>
            <p:spPr>
              <a:xfrm>
                <a:off x="902709" y="6906648"/>
                <a:ext cx="2275205" cy="2435225"/>
              </a:xfrm>
              <a:custGeom>
                <a:avLst/>
                <a:gdLst/>
                <a:ahLst/>
                <a:cxnLst/>
                <a:rect l="l" t="t" r="r" b="b"/>
                <a:pathLst>
                  <a:path w="2275205" h="2435225" extrusionOk="0">
                    <a:moveTo>
                      <a:pt x="477324" y="0"/>
                    </a:moveTo>
                    <a:lnTo>
                      <a:pt x="429293" y="28"/>
                    </a:lnTo>
                    <a:lnTo>
                      <a:pt x="381262" y="1318"/>
                    </a:lnTo>
                    <a:lnTo>
                      <a:pt x="333257" y="3871"/>
                    </a:lnTo>
                    <a:lnTo>
                      <a:pt x="285304" y="7688"/>
                    </a:lnTo>
                    <a:lnTo>
                      <a:pt x="237431" y="12771"/>
                    </a:lnTo>
                    <a:lnTo>
                      <a:pt x="189665" y="19122"/>
                    </a:lnTo>
                    <a:lnTo>
                      <a:pt x="142032" y="26743"/>
                    </a:lnTo>
                    <a:lnTo>
                      <a:pt x="94559" y="35635"/>
                    </a:lnTo>
                    <a:lnTo>
                      <a:pt x="79820" y="81628"/>
                    </a:lnTo>
                    <a:lnTo>
                      <a:pt x="66322" y="127938"/>
                    </a:lnTo>
                    <a:lnTo>
                      <a:pt x="54067" y="174538"/>
                    </a:lnTo>
                    <a:lnTo>
                      <a:pt x="43058" y="221401"/>
                    </a:lnTo>
                    <a:lnTo>
                      <a:pt x="33295" y="268501"/>
                    </a:lnTo>
                    <a:lnTo>
                      <a:pt x="24780" y="315811"/>
                    </a:lnTo>
                    <a:lnTo>
                      <a:pt x="17515" y="363303"/>
                    </a:lnTo>
                    <a:lnTo>
                      <a:pt x="11502" y="410952"/>
                    </a:lnTo>
                    <a:lnTo>
                      <a:pt x="6742" y="458730"/>
                    </a:lnTo>
                    <a:lnTo>
                      <a:pt x="3237" y="506611"/>
                    </a:lnTo>
                    <a:lnTo>
                      <a:pt x="989" y="554568"/>
                    </a:lnTo>
                    <a:lnTo>
                      <a:pt x="0" y="602573"/>
                    </a:lnTo>
                    <a:lnTo>
                      <a:pt x="270" y="650601"/>
                    </a:lnTo>
                    <a:lnTo>
                      <a:pt x="1802" y="698624"/>
                    </a:lnTo>
                    <a:lnTo>
                      <a:pt x="4597" y="746616"/>
                    </a:lnTo>
                    <a:lnTo>
                      <a:pt x="8658" y="794549"/>
                    </a:lnTo>
                    <a:lnTo>
                      <a:pt x="13985" y="842397"/>
                    </a:lnTo>
                    <a:lnTo>
                      <a:pt x="20581" y="890134"/>
                    </a:lnTo>
                    <a:lnTo>
                      <a:pt x="28447" y="937731"/>
                    </a:lnTo>
                    <a:lnTo>
                      <a:pt x="37584" y="985164"/>
                    </a:lnTo>
                    <a:lnTo>
                      <a:pt x="47996" y="1032404"/>
                    </a:lnTo>
                    <a:lnTo>
                      <a:pt x="59682" y="1079425"/>
                    </a:lnTo>
                    <a:lnTo>
                      <a:pt x="72645" y="1126200"/>
                    </a:lnTo>
                    <a:lnTo>
                      <a:pt x="86887" y="1172703"/>
                    </a:lnTo>
                    <a:lnTo>
                      <a:pt x="102409" y="1218906"/>
                    </a:lnTo>
                    <a:lnTo>
                      <a:pt x="119213" y="1264783"/>
                    </a:lnTo>
                    <a:lnTo>
                      <a:pt x="137300" y="1310307"/>
                    </a:lnTo>
                    <a:lnTo>
                      <a:pt x="156673" y="1355451"/>
                    </a:lnTo>
                    <a:lnTo>
                      <a:pt x="177332" y="1400188"/>
                    </a:lnTo>
                    <a:lnTo>
                      <a:pt x="199281" y="1444492"/>
                    </a:lnTo>
                    <a:lnTo>
                      <a:pt x="222519" y="1488336"/>
                    </a:lnTo>
                    <a:lnTo>
                      <a:pt x="247050" y="1531693"/>
                    </a:lnTo>
                    <a:lnTo>
                      <a:pt x="272874" y="1574535"/>
                    </a:lnTo>
                    <a:lnTo>
                      <a:pt x="299993" y="1616838"/>
                    </a:lnTo>
                    <a:lnTo>
                      <a:pt x="328409" y="1658572"/>
                    </a:lnTo>
                    <a:lnTo>
                      <a:pt x="358125" y="1699713"/>
                    </a:lnTo>
                    <a:lnTo>
                      <a:pt x="389140" y="1740232"/>
                    </a:lnTo>
                    <a:lnTo>
                      <a:pt x="421458" y="1780104"/>
                    </a:lnTo>
                    <a:lnTo>
                      <a:pt x="455079" y="1819301"/>
                    </a:lnTo>
                    <a:lnTo>
                      <a:pt x="489779" y="1857549"/>
                    </a:lnTo>
                    <a:lnTo>
                      <a:pt x="525312" y="1894589"/>
                    </a:lnTo>
                    <a:lnTo>
                      <a:pt x="561650" y="1930418"/>
                    </a:lnTo>
                    <a:lnTo>
                      <a:pt x="598767" y="1965034"/>
                    </a:lnTo>
                    <a:lnTo>
                      <a:pt x="636635" y="1998437"/>
                    </a:lnTo>
                    <a:lnTo>
                      <a:pt x="675229" y="2030624"/>
                    </a:lnTo>
                    <a:lnTo>
                      <a:pt x="714521" y="2061593"/>
                    </a:lnTo>
                    <a:lnTo>
                      <a:pt x="754484" y="2091344"/>
                    </a:lnTo>
                    <a:lnTo>
                      <a:pt x="795092" y="2119873"/>
                    </a:lnTo>
                    <a:lnTo>
                      <a:pt x="836318" y="2147180"/>
                    </a:lnTo>
                    <a:lnTo>
                      <a:pt x="878135" y="2173263"/>
                    </a:lnTo>
                    <a:lnTo>
                      <a:pt x="920515" y="2198120"/>
                    </a:lnTo>
                    <a:lnTo>
                      <a:pt x="963433" y="2221749"/>
                    </a:lnTo>
                    <a:lnTo>
                      <a:pt x="1006861" y="2244149"/>
                    </a:lnTo>
                    <a:lnTo>
                      <a:pt x="1050773" y="2265317"/>
                    </a:lnTo>
                    <a:lnTo>
                      <a:pt x="1095142" y="2285253"/>
                    </a:lnTo>
                    <a:lnTo>
                      <a:pt x="1139941" y="2303954"/>
                    </a:lnTo>
                    <a:lnTo>
                      <a:pt x="1185143" y="2321419"/>
                    </a:lnTo>
                    <a:lnTo>
                      <a:pt x="1230721" y="2337646"/>
                    </a:lnTo>
                    <a:lnTo>
                      <a:pt x="1276649" y="2352634"/>
                    </a:lnTo>
                    <a:lnTo>
                      <a:pt x="1322899" y="2366380"/>
                    </a:lnTo>
                    <a:lnTo>
                      <a:pt x="1369445" y="2378883"/>
                    </a:lnTo>
                    <a:lnTo>
                      <a:pt x="1416260" y="2390141"/>
                    </a:lnTo>
                    <a:lnTo>
                      <a:pt x="1463318" y="2400153"/>
                    </a:lnTo>
                    <a:lnTo>
                      <a:pt x="1510591" y="2408916"/>
                    </a:lnTo>
                    <a:lnTo>
                      <a:pt x="1558052" y="2416430"/>
                    </a:lnTo>
                    <a:lnTo>
                      <a:pt x="1605675" y="2422692"/>
                    </a:lnTo>
                    <a:lnTo>
                      <a:pt x="1653433" y="2427700"/>
                    </a:lnTo>
                    <a:lnTo>
                      <a:pt x="1701299" y="2431454"/>
                    </a:lnTo>
                    <a:lnTo>
                      <a:pt x="1749246" y="2433951"/>
                    </a:lnTo>
                    <a:lnTo>
                      <a:pt x="1797248" y="2435189"/>
                    </a:lnTo>
                    <a:lnTo>
                      <a:pt x="1845277" y="2435167"/>
                    </a:lnTo>
                    <a:lnTo>
                      <a:pt x="1893307" y="2433883"/>
                    </a:lnTo>
                    <a:lnTo>
                      <a:pt x="1941311" y="2431336"/>
                    </a:lnTo>
                    <a:lnTo>
                      <a:pt x="1989262" y="2427523"/>
                    </a:lnTo>
                    <a:lnTo>
                      <a:pt x="2037134" y="2422443"/>
                    </a:lnTo>
                    <a:lnTo>
                      <a:pt x="2084898" y="2416095"/>
                    </a:lnTo>
                    <a:lnTo>
                      <a:pt x="2132530" y="2408476"/>
                    </a:lnTo>
                    <a:lnTo>
                      <a:pt x="2180001" y="2399585"/>
                    </a:lnTo>
                    <a:lnTo>
                      <a:pt x="2194743" y="2353593"/>
                    </a:lnTo>
                    <a:lnTo>
                      <a:pt x="2208244" y="2307284"/>
                    </a:lnTo>
                    <a:lnTo>
                      <a:pt x="2220502" y="2260684"/>
                    </a:lnTo>
                    <a:lnTo>
                      <a:pt x="2231515" y="2213820"/>
                    </a:lnTo>
                    <a:lnTo>
                      <a:pt x="2241281" y="2166719"/>
                    </a:lnTo>
                    <a:lnTo>
                      <a:pt x="2249800" y="2119407"/>
                    </a:lnTo>
                    <a:lnTo>
                      <a:pt x="2257069" y="2071912"/>
                    </a:lnTo>
                    <a:lnTo>
                      <a:pt x="2263086" y="2024261"/>
                    </a:lnTo>
                    <a:lnTo>
                      <a:pt x="2267850" y="1976479"/>
                    </a:lnTo>
                    <a:lnTo>
                      <a:pt x="2271359" y="1928595"/>
                    </a:lnTo>
                    <a:lnTo>
                      <a:pt x="2273612" y="1880634"/>
                    </a:lnTo>
                    <a:lnTo>
                      <a:pt x="2274606" y="1832624"/>
                    </a:lnTo>
                    <a:lnTo>
                      <a:pt x="2274340" y="1784591"/>
                    </a:lnTo>
                    <a:lnTo>
                      <a:pt x="2272812" y="1736562"/>
                    </a:lnTo>
                    <a:lnTo>
                      <a:pt x="2270021" y="1688565"/>
                    </a:lnTo>
                    <a:lnTo>
                      <a:pt x="2265965" y="1640625"/>
                    </a:lnTo>
                    <a:lnTo>
                      <a:pt x="2260641" y="1592770"/>
                    </a:lnTo>
                    <a:lnTo>
                      <a:pt x="2254049" y="1545026"/>
                    </a:lnTo>
                    <a:lnTo>
                      <a:pt x="2246187" y="1497421"/>
                    </a:lnTo>
                    <a:lnTo>
                      <a:pt x="2237052" y="1449980"/>
                    </a:lnTo>
                    <a:lnTo>
                      <a:pt x="2226644" y="1402732"/>
                    </a:lnTo>
                    <a:lnTo>
                      <a:pt x="2214960" y="1355702"/>
                    </a:lnTo>
                    <a:lnTo>
                      <a:pt x="2201999" y="1308918"/>
                    </a:lnTo>
                    <a:lnTo>
                      <a:pt x="2187759" y="1262406"/>
                    </a:lnTo>
                    <a:lnTo>
                      <a:pt x="2172239" y="1216193"/>
                    </a:lnTo>
                    <a:lnTo>
                      <a:pt x="2155436" y="1170307"/>
                    </a:lnTo>
                    <a:lnTo>
                      <a:pt x="2137349" y="1124773"/>
                    </a:lnTo>
                    <a:lnTo>
                      <a:pt x="2117976" y="1079618"/>
                    </a:lnTo>
                    <a:lnTo>
                      <a:pt x="2097315" y="1034870"/>
                    </a:lnTo>
                    <a:lnTo>
                      <a:pt x="2075366" y="990556"/>
                    </a:lnTo>
                    <a:lnTo>
                      <a:pt x="2052125" y="946701"/>
                    </a:lnTo>
                    <a:lnTo>
                      <a:pt x="2027592" y="903333"/>
                    </a:lnTo>
                    <a:lnTo>
                      <a:pt x="2001765" y="860479"/>
                    </a:lnTo>
                    <a:lnTo>
                      <a:pt x="1974641" y="818166"/>
                    </a:lnTo>
                    <a:lnTo>
                      <a:pt x="1946219" y="776419"/>
                    </a:lnTo>
                    <a:lnTo>
                      <a:pt x="1916498" y="735267"/>
                    </a:lnTo>
                    <a:lnTo>
                      <a:pt x="1885476" y="694736"/>
                    </a:lnTo>
                    <a:lnTo>
                      <a:pt x="1853151" y="654852"/>
                    </a:lnTo>
                    <a:lnTo>
                      <a:pt x="1819521" y="615643"/>
                    </a:lnTo>
                    <a:lnTo>
                      <a:pt x="1784820" y="577395"/>
                    </a:lnTo>
                    <a:lnTo>
                      <a:pt x="1749287" y="540356"/>
                    </a:lnTo>
                    <a:lnTo>
                      <a:pt x="1712948" y="504529"/>
                    </a:lnTo>
                    <a:lnTo>
                      <a:pt x="1675830" y="469916"/>
                    </a:lnTo>
                    <a:lnTo>
                      <a:pt x="1637961" y="436517"/>
                    </a:lnTo>
                    <a:lnTo>
                      <a:pt x="1599366" y="404335"/>
                    </a:lnTo>
                    <a:lnTo>
                      <a:pt x="1560073" y="373371"/>
                    </a:lnTo>
                    <a:lnTo>
                      <a:pt x="1520109" y="343627"/>
                    </a:lnTo>
                    <a:lnTo>
                      <a:pt x="1479501" y="315104"/>
                    </a:lnTo>
                    <a:lnTo>
                      <a:pt x="1438274" y="287805"/>
                    </a:lnTo>
                    <a:lnTo>
                      <a:pt x="1396457" y="261730"/>
                    </a:lnTo>
                    <a:lnTo>
                      <a:pt x="1354075" y="236882"/>
                    </a:lnTo>
                    <a:lnTo>
                      <a:pt x="1311156" y="213262"/>
                    </a:lnTo>
                    <a:lnTo>
                      <a:pt x="1267727" y="190872"/>
                    </a:lnTo>
                    <a:lnTo>
                      <a:pt x="1223814" y="169713"/>
                    </a:lnTo>
                    <a:lnTo>
                      <a:pt x="1179445" y="149788"/>
                    </a:lnTo>
                    <a:lnTo>
                      <a:pt x="1134645" y="131097"/>
                    </a:lnTo>
                    <a:lnTo>
                      <a:pt x="1089442" y="113643"/>
                    </a:lnTo>
                    <a:lnTo>
                      <a:pt x="1043863" y="97426"/>
                    </a:lnTo>
                    <a:lnTo>
                      <a:pt x="997935" y="82450"/>
                    </a:lnTo>
                    <a:lnTo>
                      <a:pt x="951683" y="68714"/>
                    </a:lnTo>
                    <a:lnTo>
                      <a:pt x="905136" y="56222"/>
                    </a:lnTo>
                    <a:lnTo>
                      <a:pt x="858320" y="44974"/>
                    </a:lnTo>
                    <a:lnTo>
                      <a:pt x="811261" y="34973"/>
                    </a:lnTo>
                    <a:lnTo>
                      <a:pt x="763988" y="26220"/>
                    </a:lnTo>
                    <a:lnTo>
                      <a:pt x="716525" y="18716"/>
                    </a:lnTo>
                    <a:lnTo>
                      <a:pt x="668901" y="12464"/>
                    </a:lnTo>
                    <a:lnTo>
                      <a:pt x="621142" y="7464"/>
                    </a:lnTo>
                    <a:lnTo>
                      <a:pt x="573275" y="3719"/>
                    </a:lnTo>
                    <a:lnTo>
                      <a:pt x="525326" y="1230"/>
                    </a:lnTo>
                    <a:lnTo>
                      <a:pt x="477324" y="0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9" name="Google Shape;232;p5">
                <a:extLst>
                  <a:ext uri="{FF2B5EF4-FFF2-40B4-BE49-F238E27FC236}">
                    <a16:creationId xmlns:a16="http://schemas.microsoft.com/office/drawing/2014/main" id="{489B9BD2-DCD7-2D5C-8CA5-F32FAC790C09}"/>
                  </a:ext>
                </a:extLst>
              </p:cNvPr>
              <p:cNvSpPr/>
              <p:nvPr/>
            </p:nvSpPr>
            <p:spPr>
              <a:xfrm>
                <a:off x="1982460" y="9556602"/>
                <a:ext cx="1228090" cy="1228090"/>
              </a:xfrm>
              <a:custGeom>
                <a:avLst/>
                <a:gdLst/>
                <a:ahLst/>
                <a:cxnLst/>
                <a:rect l="l" t="t" r="r" b="b"/>
                <a:pathLst>
                  <a:path w="1228089" h="1228090" extrusionOk="0">
                    <a:moveTo>
                      <a:pt x="592718" y="0"/>
                    </a:moveTo>
                    <a:lnTo>
                      <a:pt x="547556" y="3186"/>
                    </a:lnTo>
                    <a:lnTo>
                      <a:pt x="502523" y="9747"/>
                    </a:lnTo>
                    <a:lnTo>
                      <a:pt x="457806" y="19725"/>
                    </a:lnTo>
                    <a:lnTo>
                      <a:pt x="413595" y="33163"/>
                    </a:lnTo>
                    <a:lnTo>
                      <a:pt x="370078" y="50102"/>
                    </a:lnTo>
                    <a:lnTo>
                      <a:pt x="327442" y="70586"/>
                    </a:lnTo>
                    <a:lnTo>
                      <a:pt x="285877" y="94657"/>
                    </a:lnTo>
                    <a:lnTo>
                      <a:pt x="246289" y="121849"/>
                    </a:lnTo>
                    <a:lnTo>
                      <a:pt x="209479" y="151550"/>
                    </a:lnTo>
                    <a:lnTo>
                      <a:pt x="175491" y="183569"/>
                    </a:lnTo>
                    <a:lnTo>
                      <a:pt x="144367" y="217720"/>
                    </a:lnTo>
                    <a:lnTo>
                      <a:pt x="116149" y="253814"/>
                    </a:lnTo>
                    <a:lnTo>
                      <a:pt x="90881" y="291662"/>
                    </a:lnTo>
                    <a:lnTo>
                      <a:pt x="68604" y="331076"/>
                    </a:lnTo>
                    <a:lnTo>
                      <a:pt x="49361" y="371867"/>
                    </a:lnTo>
                    <a:lnTo>
                      <a:pt x="33195" y="413848"/>
                    </a:lnTo>
                    <a:lnTo>
                      <a:pt x="20148" y="456831"/>
                    </a:lnTo>
                    <a:lnTo>
                      <a:pt x="10262" y="500625"/>
                    </a:lnTo>
                    <a:lnTo>
                      <a:pt x="3581" y="545044"/>
                    </a:lnTo>
                    <a:lnTo>
                      <a:pt x="146" y="589899"/>
                    </a:lnTo>
                    <a:lnTo>
                      <a:pt x="0" y="635001"/>
                    </a:lnTo>
                    <a:lnTo>
                      <a:pt x="3185" y="680163"/>
                    </a:lnTo>
                    <a:lnTo>
                      <a:pt x="9744" y="725195"/>
                    </a:lnTo>
                    <a:lnTo>
                      <a:pt x="19720" y="769910"/>
                    </a:lnTo>
                    <a:lnTo>
                      <a:pt x="33155" y="814119"/>
                    </a:lnTo>
                    <a:lnTo>
                      <a:pt x="50092" y="857634"/>
                    </a:lnTo>
                    <a:lnTo>
                      <a:pt x="70572" y="900266"/>
                    </a:lnTo>
                    <a:lnTo>
                      <a:pt x="94639" y="941827"/>
                    </a:lnTo>
                    <a:lnTo>
                      <a:pt x="121832" y="981417"/>
                    </a:lnTo>
                    <a:lnTo>
                      <a:pt x="151532" y="1018228"/>
                    </a:lnTo>
                    <a:lnTo>
                      <a:pt x="183552" y="1052217"/>
                    </a:lnTo>
                    <a:lnTo>
                      <a:pt x="217702" y="1083342"/>
                    </a:lnTo>
                    <a:lnTo>
                      <a:pt x="253796" y="1111561"/>
                    </a:lnTo>
                    <a:lnTo>
                      <a:pt x="291644" y="1136830"/>
                    </a:lnTo>
                    <a:lnTo>
                      <a:pt x="331059" y="1159108"/>
                    </a:lnTo>
                    <a:lnTo>
                      <a:pt x="371851" y="1178351"/>
                    </a:lnTo>
                    <a:lnTo>
                      <a:pt x="413833" y="1194518"/>
                    </a:lnTo>
                    <a:lnTo>
                      <a:pt x="456815" y="1207565"/>
                    </a:lnTo>
                    <a:lnTo>
                      <a:pt x="500611" y="1217451"/>
                    </a:lnTo>
                    <a:lnTo>
                      <a:pt x="545030" y="1224133"/>
                    </a:lnTo>
                    <a:lnTo>
                      <a:pt x="589886" y="1227568"/>
                    </a:lnTo>
                    <a:lnTo>
                      <a:pt x="634990" y="1227715"/>
                    </a:lnTo>
                    <a:lnTo>
                      <a:pt x="680153" y="1224529"/>
                    </a:lnTo>
                    <a:lnTo>
                      <a:pt x="725187" y="1217970"/>
                    </a:lnTo>
                    <a:lnTo>
                      <a:pt x="769903" y="1207994"/>
                    </a:lnTo>
                    <a:lnTo>
                      <a:pt x="814114" y="1194559"/>
                    </a:lnTo>
                    <a:lnTo>
                      <a:pt x="857631" y="1177623"/>
                    </a:lnTo>
                    <a:lnTo>
                      <a:pt x="900265" y="1157142"/>
                    </a:lnTo>
                    <a:lnTo>
                      <a:pt x="941829" y="1133075"/>
                    </a:lnTo>
                    <a:lnTo>
                      <a:pt x="981417" y="1105883"/>
                    </a:lnTo>
                    <a:lnTo>
                      <a:pt x="1018226" y="1076183"/>
                    </a:lnTo>
                    <a:lnTo>
                      <a:pt x="1052213" y="1044163"/>
                    </a:lnTo>
                    <a:lnTo>
                      <a:pt x="1083337" y="1010012"/>
                    </a:lnTo>
                    <a:lnTo>
                      <a:pt x="1111554" y="973918"/>
                    </a:lnTo>
                    <a:lnTo>
                      <a:pt x="1136823" y="936070"/>
                    </a:lnTo>
                    <a:lnTo>
                      <a:pt x="1159100" y="896656"/>
                    </a:lnTo>
                    <a:lnTo>
                      <a:pt x="1178343" y="855864"/>
                    </a:lnTo>
                    <a:lnTo>
                      <a:pt x="1194509" y="813882"/>
                    </a:lnTo>
                    <a:lnTo>
                      <a:pt x="1207557" y="770899"/>
                    </a:lnTo>
                    <a:lnTo>
                      <a:pt x="1217442" y="727104"/>
                    </a:lnTo>
                    <a:lnTo>
                      <a:pt x="1224124" y="682684"/>
                    </a:lnTo>
                    <a:lnTo>
                      <a:pt x="1227558" y="637828"/>
                    </a:lnTo>
                    <a:lnTo>
                      <a:pt x="1227704" y="592725"/>
                    </a:lnTo>
                    <a:lnTo>
                      <a:pt x="1224517" y="547562"/>
                    </a:lnTo>
                    <a:lnTo>
                      <a:pt x="1217957" y="502528"/>
                    </a:lnTo>
                    <a:lnTo>
                      <a:pt x="1207979" y="457811"/>
                    </a:lnTo>
                    <a:lnTo>
                      <a:pt x="1194542" y="413601"/>
                    </a:lnTo>
                    <a:lnTo>
                      <a:pt x="1177603" y="370084"/>
                    </a:lnTo>
                    <a:lnTo>
                      <a:pt x="1157119" y="327449"/>
                    </a:lnTo>
                    <a:lnTo>
                      <a:pt x="1133048" y="285886"/>
                    </a:lnTo>
                    <a:lnTo>
                      <a:pt x="1105857" y="246295"/>
                    </a:lnTo>
                    <a:lnTo>
                      <a:pt x="1076159" y="209484"/>
                    </a:lnTo>
                    <a:lnTo>
                      <a:pt x="1044141" y="175495"/>
                    </a:lnTo>
                    <a:lnTo>
                      <a:pt x="1009991" y="144369"/>
                    </a:lnTo>
                    <a:lnTo>
                      <a:pt x="973899" y="116151"/>
                    </a:lnTo>
                    <a:lnTo>
                      <a:pt x="936053" y="90881"/>
                    </a:lnTo>
                    <a:lnTo>
                      <a:pt x="896640" y="68604"/>
                    </a:lnTo>
                    <a:lnTo>
                      <a:pt x="855850" y="49360"/>
                    </a:lnTo>
                    <a:lnTo>
                      <a:pt x="813870" y="33193"/>
                    </a:lnTo>
                    <a:lnTo>
                      <a:pt x="770888" y="20146"/>
                    </a:lnTo>
                    <a:lnTo>
                      <a:pt x="727094" y="10260"/>
                    </a:lnTo>
                    <a:lnTo>
                      <a:pt x="682676" y="3579"/>
                    </a:lnTo>
                    <a:lnTo>
                      <a:pt x="637821" y="145"/>
                    </a:lnTo>
                    <a:lnTo>
                      <a:pt x="592718" y="0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40" name="Google Shape;233;p5">
                <a:extLst>
                  <a:ext uri="{FF2B5EF4-FFF2-40B4-BE49-F238E27FC236}">
                    <a16:creationId xmlns:a16="http://schemas.microsoft.com/office/drawing/2014/main" id="{E13BDE16-AAA2-FF8C-4C6A-484F0D5E402B}"/>
                  </a:ext>
                </a:extLst>
              </p:cNvPr>
              <p:cNvGrpSpPr/>
              <p:nvPr/>
            </p:nvGrpSpPr>
            <p:grpSpPr>
              <a:xfrm>
                <a:off x="1982605" y="5660291"/>
                <a:ext cx="1386126" cy="1572522"/>
                <a:chOff x="1982605" y="5660291"/>
                <a:chExt cx="1386126" cy="1572522"/>
              </a:xfrm>
            </p:grpSpPr>
            <p:sp>
              <p:nvSpPr>
                <p:cNvPr id="46" name="Google Shape;234;p5">
                  <a:extLst>
                    <a:ext uri="{FF2B5EF4-FFF2-40B4-BE49-F238E27FC236}">
                      <a16:creationId xmlns:a16="http://schemas.microsoft.com/office/drawing/2014/main" id="{C5D0247C-4CF0-EEE6-6540-AA61AB6B1988}"/>
                    </a:ext>
                  </a:extLst>
                </p:cNvPr>
                <p:cNvSpPr/>
                <p:nvPr/>
              </p:nvSpPr>
              <p:spPr>
                <a:xfrm>
                  <a:off x="1982605" y="5660291"/>
                  <a:ext cx="1227455" cy="12274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7455" h="1227454" extrusionOk="0">
                      <a:moveTo>
                        <a:pt x="637316" y="0"/>
                      </a:moveTo>
                      <a:lnTo>
                        <a:pt x="589286" y="62"/>
                      </a:lnTo>
                      <a:lnTo>
                        <a:pt x="541404" y="3818"/>
                      </a:lnTo>
                      <a:lnTo>
                        <a:pt x="494674" y="11134"/>
                      </a:lnTo>
                      <a:lnTo>
                        <a:pt x="449228" y="21870"/>
                      </a:lnTo>
                      <a:lnTo>
                        <a:pt x="405196" y="35883"/>
                      </a:lnTo>
                      <a:lnTo>
                        <a:pt x="362710" y="53033"/>
                      </a:lnTo>
                      <a:lnTo>
                        <a:pt x="321901" y="73176"/>
                      </a:lnTo>
                      <a:lnTo>
                        <a:pt x="282900" y="96171"/>
                      </a:lnTo>
                      <a:lnTo>
                        <a:pt x="245837" y="121876"/>
                      </a:lnTo>
                      <a:lnTo>
                        <a:pt x="210844" y="150149"/>
                      </a:lnTo>
                      <a:lnTo>
                        <a:pt x="178052" y="180849"/>
                      </a:lnTo>
                      <a:lnTo>
                        <a:pt x="147592" y="213834"/>
                      </a:lnTo>
                      <a:lnTo>
                        <a:pt x="119594" y="248961"/>
                      </a:lnTo>
                      <a:lnTo>
                        <a:pt x="94191" y="286089"/>
                      </a:lnTo>
                      <a:lnTo>
                        <a:pt x="71512" y="325077"/>
                      </a:lnTo>
                      <a:lnTo>
                        <a:pt x="51689" y="365781"/>
                      </a:lnTo>
                      <a:lnTo>
                        <a:pt x="34853" y="408061"/>
                      </a:lnTo>
                      <a:lnTo>
                        <a:pt x="21135" y="451775"/>
                      </a:lnTo>
                      <a:lnTo>
                        <a:pt x="10666" y="496780"/>
                      </a:lnTo>
                      <a:lnTo>
                        <a:pt x="3577" y="542935"/>
                      </a:lnTo>
                      <a:lnTo>
                        <a:pt x="0" y="590098"/>
                      </a:lnTo>
                      <a:lnTo>
                        <a:pt x="64" y="638128"/>
                      </a:lnTo>
                      <a:lnTo>
                        <a:pt x="3819" y="686010"/>
                      </a:lnTo>
                      <a:lnTo>
                        <a:pt x="11136" y="732739"/>
                      </a:lnTo>
                      <a:lnTo>
                        <a:pt x="21872" y="778184"/>
                      </a:lnTo>
                      <a:lnTo>
                        <a:pt x="35886" y="822215"/>
                      </a:lnTo>
                      <a:lnTo>
                        <a:pt x="53035" y="864699"/>
                      </a:lnTo>
                      <a:lnTo>
                        <a:pt x="73179" y="905507"/>
                      </a:lnTo>
                      <a:lnTo>
                        <a:pt x="96175" y="944506"/>
                      </a:lnTo>
                      <a:lnTo>
                        <a:pt x="121881" y="981567"/>
                      </a:lnTo>
                      <a:lnTo>
                        <a:pt x="150155" y="1016558"/>
                      </a:lnTo>
                      <a:lnTo>
                        <a:pt x="180856" y="1049349"/>
                      </a:lnTo>
                      <a:lnTo>
                        <a:pt x="213841" y="1079807"/>
                      </a:lnTo>
                      <a:lnTo>
                        <a:pt x="248970" y="1107803"/>
                      </a:lnTo>
                      <a:lnTo>
                        <a:pt x="286099" y="1133205"/>
                      </a:lnTo>
                      <a:lnTo>
                        <a:pt x="325088" y="1155882"/>
                      </a:lnTo>
                      <a:lnTo>
                        <a:pt x="365793" y="1175704"/>
                      </a:lnTo>
                      <a:lnTo>
                        <a:pt x="408075" y="1192539"/>
                      </a:lnTo>
                      <a:lnTo>
                        <a:pt x="451790" y="1206257"/>
                      </a:lnTo>
                      <a:lnTo>
                        <a:pt x="496796" y="1216726"/>
                      </a:lnTo>
                      <a:lnTo>
                        <a:pt x="542953" y="1223815"/>
                      </a:lnTo>
                      <a:lnTo>
                        <a:pt x="590117" y="1227394"/>
                      </a:lnTo>
                      <a:lnTo>
                        <a:pt x="638148" y="1227331"/>
                      </a:lnTo>
                      <a:lnTo>
                        <a:pt x="686030" y="1223575"/>
                      </a:lnTo>
                      <a:lnTo>
                        <a:pt x="732759" y="1216259"/>
                      </a:lnTo>
                      <a:lnTo>
                        <a:pt x="778204" y="1205523"/>
                      </a:lnTo>
                      <a:lnTo>
                        <a:pt x="822234" y="1191510"/>
                      </a:lnTo>
                      <a:lnTo>
                        <a:pt x="864719" y="1174360"/>
                      </a:lnTo>
                      <a:lnTo>
                        <a:pt x="905526" y="1154217"/>
                      </a:lnTo>
                      <a:lnTo>
                        <a:pt x="944525" y="1131222"/>
                      </a:lnTo>
                      <a:lnTo>
                        <a:pt x="981586" y="1105517"/>
                      </a:lnTo>
                      <a:lnTo>
                        <a:pt x="1016576" y="1077244"/>
                      </a:lnTo>
                      <a:lnTo>
                        <a:pt x="1049366" y="1046544"/>
                      </a:lnTo>
                      <a:lnTo>
                        <a:pt x="1079824" y="1013559"/>
                      </a:lnTo>
                      <a:lnTo>
                        <a:pt x="1107820" y="978432"/>
                      </a:lnTo>
                      <a:lnTo>
                        <a:pt x="1133222" y="941304"/>
                      </a:lnTo>
                      <a:lnTo>
                        <a:pt x="1155899" y="902316"/>
                      </a:lnTo>
                      <a:lnTo>
                        <a:pt x="1175721" y="861612"/>
                      </a:lnTo>
                      <a:lnTo>
                        <a:pt x="1192556" y="819332"/>
                      </a:lnTo>
                      <a:lnTo>
                        <a:pt x="1206274" y="775618"/>
                      </a:lnTo>
                      <a:lnTo>
                        <a:pt x="1216743" y="730613"/>
                      </a:lnTo>
                      <a:lnTo>
                        <a:pt x="1223833" y="684458"/>
                      </a:lnTo>
                      <a:lnTo>
                        <a:pt x="1227413" y="637295"/>
                      </a:lnTo>
                      <a:lnTo>
                        <a:pt x="1227351" y="589265"/>
                      </a:lnTo>
                      <a:lnTo>
                        <a:pt x="1223596" y="541383"/>
                      </a:lnTo>
                      <a:lnTo>
                        <a:pt x="1216279" y="494654"/>
                      </a:lnTo>
                      <a:lnTo>
                        <a:pt x="1205543" y="449209"/>
                      </a:lnTo>
                      <a:lnTo>
                        <a:pt x="1191530" y="405178"/>
                      </a:lnTo>
                      <a:lnTo>
                        <a:pt x="1174381" y="362694"/>
                      </a:lnTo>
                      <a:lnTo>
                        <a:pt x="1154238" y="321886"/>
                      </a:lnTo>
                      <a:lnTo>
                        <a:pt x="1131243" y="282887"/>
                      </a:lnTo>
                      <a:lnTo>
                        <a:pt x="1105538" y="245826"/>
                      </a:lnTo>
                      <a:lnTo>
                        <a:pt x="1077265" y="210835"/>
                      </a:lnTo>
                      <a:lnTo>
                        <a:pt x="1046565" y="178044"/>
                      </a:lnTo>
                      <a:lnTo>
                        <a:pt x="1013580" y="147586"/>
                      </a:lnTo>
                      <a:lnTo>
                        <a:pt x="978453" y="119590"/>
                      </a:lnTo>
                      <a:lnTo>
                        <a:pt x="941325" y="94188"/>
                      </a:lnTo>
                      <a:lnTo>
                        <a:pt x="902337" y="71511"/>
                      </a:lnTo>
                      <a:lnTo>
                        <a:pt x="861633" y="51689"/>
                      </a:lnTo>
                      <a:lnTo>
                        <a:pt x="819353" y="34854"/>
                      </a:lnTo>
                      <a:lnTo>
                        <a:pt x="775639" y="21136"/>
                      </a:lnTo>
                      <a:lnTo>
                        <a:pt x="730634" y="10667"/>
                      </a:lnTo>
                      <a:lnTo>
                        <a:pt x="684479" y="3578"/>
                      </a:lnTo>
                      <a:lnTo>
                        <a:pt x="637316" y="0"/>
                      </a:lnTo>
                      <a:close/>
                    </a:path>
                  </a:pathLst>
                </a:custGeom>
                <a:solidFill>
                  <a:srgbClr val="C7332E"/>
                </a:solidFill>
                <a:ln>
                  <a:noFill/>
                </a:ln>
              </p:spPr>
              <p:txBody>
                <a:bodyPr spcFirstLastPara="1" wrap="square" lIns="0" tIns="0" rIns="0" bIns="0" anchor="t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pic>
              <p:nvPicPr>
                <p:cNvPr id="47" name="Google Shape;235;p5">
                  <a:extLst>
                    <a:ext uri="{FF2B5EF4-FFF2-40B4-BE49-F238E27FC236}">
                      <a16:creationId xmlns:a16="http://schemas.microsoft.com/office/drawing/2014/main" id="{F479F8ED-9645-E17F-3838-249DAC8A999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3138907" y="6849507"/>
                  <a:ext cx="229824" cy="22982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48" name="Google Shape;236;p5">
                  <a:extLst>
                    <a:ext uri="{FF2B5EF4-FFF2-40B4-BE49-F238E27FC236}">
                      <a16:creationId xmlns:a16="http://schemas.microsoft.com/office/drawing/2014/main" id="{E607D628-CE4F-0BB1-07E2-0A46335FC2A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2875035" y="7004695"/>
                  <a:ext cx="228114" cy="22811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41" name="Google Shape;237;p5">
                <a:extLst>
                  <a:ext uri="{FF2B5EF4-FFF2-40B4-BE49-F238E27FC236}">
                    <a16:creationId xmlns:a16="http://schemas.microsoft.com/office/drawing/2014/main" id="{8F2AEED5-ED02-86EF-62EC-5587CC751244}"/>
                  </a:ext>
                </a:extLst>
              </p:cNvPr>
              <p:cNvGrpSpPr/>
              <p:nvPr/>
            </p:nvGrpSpPr>
            <p:grpSpPr>
              <a:xfrm>
                <a:off x="2876332" y="7308880"/>
                <a:ext cx="758866" cy="383303"/>
                <a:chOff x="2876332" y="7308880"/>
                <a:chExt cx="758866" cy="383303"/>
              </a:xfrm>
            </p:grpSpPr>
            <p:pic>
              <p:nvPicPr>
                <p:cNvPr id="43" name="Google Shape;238;p5">
                  <a:extLst>
                    <a:ext uri="{FF2B5EF4-FFF2-40B4-BE49-F238E27FC236}">
                      <a16:creationId xmlns:a16="http://schemas.microsoft.com/office/drawing/2014/main" id="{6ECC6ED2-25A8-2BE5-FC26-837ACB2ADC3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876332" y="7311129"/>
                  <a:ext cx="228115" cy="22811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44" name="Google Shape;239;p5">
                  <a:extLst>
                    <a:ext uri="{FF2B5EF4-FFF2-40B4-BE49-F238E27FC236}">
                      <a16:creationId xmlns:a16="http://schemas.microsoft.com/office/drawing/2014/main" id="{6D2AB936-B3AF-F9A8-E0E2-FFF84809131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3141504" y="7462359"/>
                  <a:ext cx="229824" cy="22982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45" name="Google Shape;240;p5">
                  <a:extLst>
                    <a:ext uri="{FF2B5EF4-FFF2-40B4-BE49-F238E27FC236}">
                      <a16:creationId xmlns:a16="http://schemas.microsoft.com/office/drawing/2014/main" id="{7D3ED57E-8859-99BE-ED35-67AEF8F730F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407082" y="7308880"/>
                  <a:ext cx="228116" cy="22811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42" name="Google Shape;241;p5">
                <a:extLst>
                  <a:ext uri="{FF2B5EF4-FFF2-40B4-BE49-F238E27FC236}">
                    <a16:creationId xmlns:a16="http://schemas.microsoft.com/office/drawing/2014/main" id="{C4AC4B0F-14D4-73F6-F880-1CA6090F61C4}"/>
                  </a:ext>
                </a:extLst>
              </p:cNvPr>
              <p:cNvPicPr preferRelativeResize="0"/>
              <p:nvPr/>
            </p:nvPicPr>
            <p:blipFill rotWithShape="1">
              <a:blip r:embed="rId8">
                <a:alphaModFix/>
              </a:blip>
              <a:srcRect/>
              <a:stretch/>
            </p:blipFill>
            <p:spPr>
              <a:xfrm>
                <a:off x="3405787" y="7002450"/>
                <a:ext cx="228115" cy="22811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9" name="Grupo 48">
              <a:extLst>
                <a:ext uri="{FF2B5EF4-FFF2-40B4-BE49-F238E27FC236}">
                  <a16:creationId xmlns:a16="http://schemas.microsoft.com/office/drawing/2014/main" id="{34CDBA33-3CAD-E033-039D-9584976FA8E8}"/>
                </a:ext>
              </a:extLst>
            </p:cNvPr>
            <p:cNvGrpSpPr/>
            <p:nvPr/>
          </p:nvGrpSpPr>
          <p:grpSpPr>
            <a:xfrm>
              <a:off x="18492198" y="7122305"/>
              <a:ext cx="3178448" cy="3128006"/>
              <a:chOff x="902709" y="5660291"/>
              <a:chExt cx="4702006" cy="5124401"/>
            </a:xfrm>
          </p:grpSpPr>
          <p:sp>
            <p:nvSpPr>
              <p:cNvPr id="50" name="Google Shape;228;p5">
                <a:extLst>
                  <a:ext uri="{FF2B5EF4-FFF2-40B4-BE49-F238E27FC236}">
                    <a16:creationId xmlns:a16="http://schemas.microsoft.com/office/drawing/2014/main" id="{737855F5-A56D-E40A-193C-099405802195}"/>
                  </a:ext>
                </a:extLst>
              </p:cNvPr>
              <p:cNvSpPr/>
              <p:nvPr/>
            </p:nvSpPr>
            <p:spPr>
              <a:xfrm>
                <a:off x="3329510" y="6906648"/>
                <a:ext cx="2275205" cy="2435225"/>
              </a:xfrm>
              <a:custGeom>
                <a:avLst/>
                <a:gdLst/>
                <a:ahLst/>
                <a:cxnLst/>
                <a:rect l="l" t="t" r="r" b="b"/>
                <a:pathLst>
                  <a:path w="2275204" h="2435225" extrusionOk="0">
                    <a:moveTo>
                      <a:pt x="1845313" y="28"/>
                    </a:moveTo>
                    <a:lnTo>
                      <a:pt x="1797282" y="0"/>
                    </a:lnTo>
                    <a:lnTo>
                      <a:pt x="1749279" y="1230"/>
                    </a:lnTo>
                    <a:lnTo>
                      <a:pt x="1701331" y="3719"/>
                    </a:lnTo>
                    <a:lnTo>
                      <a:pt x="1653464" y="7464"/>
                    </a:lnTo>
                    <a:lnTo>
                      <a:pt x="1605705" y="12464"/>
                    </a:lnTo>
                    <a:lnTo>
                      <a:pt x="1558080" y="18716"/>
                    </a:lnTo>
                    <a:lnTo>
                      <a:pt x="1510618" y="26220"/>
                    </a:lnTo>
                    <a:lnTo>
                      <a:pt x="1463344" y="34973"/>
                    </a:lnTo>
                    <a:lnTo>
                      <a:pt x="1416286" y="44974"/>
                    </a:lnTo>
                    <a:lnTo>
                      <a:pt x="1369470" y="56222"/>
                    </a:lnTo>
                    <a:lnTo>
                      <a:pt x="1322922" y="68714"/>
                    </a:lnTo>
                    <a:lnTo>
                      <a:pt x="1276671" y="82450"/>
                    </a:lnTo>
                    <a:lnTo>
                      <a:pt x="1230742" y="97426"/>
                    </a:lnTo>
                    <a:lnTo>
                      <a:pt x="1185163" y="113643"/>
                    </a:lnTo>
                    <a:lnTo>
                      <a:pt x="1139961" y="131097"/>
                    </a:lnTo>
                    <a:lnTo>
                      <a:pt x="1095161" y="149788"/>
                    </a:lnTo>
                    <a:lnTo>
                      <a:pt x="1050791" y="169713"/>
                    </a:lnTo>
                    <a:lnTo>
                      <a:pt x="1006878" y="190872"/>
                    </a:lnTo>
                    <a:lnTo>
                      <a:pt x="963449" y="213262"/>
                    </a:lnTo>
                    <a:lnTo>
                      <a:pt x="920530" y="236882"/>
                    </a:lnTo>
                    <a:lnTo>
                      <a:pt x="878149" y="261730"/>
                    </a:lnTo>
                    <a:lnTo>
                      <a:pt x="836332" y="287805"/>
                    </a:lnTo>
                    <a:lnTo>
                      <a:pt x="795105" y="315104"/>
                    </a:lnTo>
                    <a:lnTo>
                      <a:pt x="754496" y="343627"/>
                    </a:lnTo>
                    <a:lnTo>
                      <a:pt x="714532" y="373371"/>
                    </a:lnTo>
                    <a:lnTo>
                      <a:pt x="675239" y="404335"/>
                    </a:lnTo>
                    <a:lnTo>
                      <a:pt x="636645" y="436517"/>
                    </a:lnTo>
                    <a:lnTo>
                      <a:pt x="598775" y="469916"/>
                    </a:lnTo>
                    <a:lnTo>
                      <a:pt x="561658" y="504529"/>
                    </a:lnTo>
                    <a:lnTo>
                      <a:pt x="525319" y="540356"/>
                    </a:lnTo>
                    <a:lnTo>
                      <a:pt x="489786" y="577395"/>
                    </a:lnTo>
                    <a:lnTo>
                      <a:pt x="455084" y="615643"/>
                    </a:lnTo>
                    <a:lnTo>
                      <a:pt x="421455" y="654852"/>
                    </a:lnTo>
                    <a:lnTo>
                      <a:pt x="389129" y="694736"/>
                    </a:lnTo>
                    <a:lnTo>
                      <a:pt x="358107" y="735267"/>
                    </a:lnTo>
                    <a:lnTo>
                      <a:pt x="328386" y="776419"/>
                    </a:lnTo>
                    <a:lnTo>
                      <a:pt x="299965" y="818166"/>
                    </a:lnTo>
                    <a:lnTo>
                      <a:pt x="272841" y="860479"/>
                    </a:lnTo>
                    <a:lnTo>
                      <a:pt x="247014" y="903333"/>
                    </a:lnTo>
                    <a:lnTo>
                      <a:pt x="222480" y="946701"/>
                    </a:lnTo>
                    <a:lnTo>
                      <a:pt x="199240" y="990556"/>
                    </a:lnTo>
                    <a:lnTo>
                      <a:pt x="177290" y="1034870"/>
                    </a:lnTo>
                    <a:lnTo>
                      <a:pt x="156630" y="1079618"/>
                    </a:lnTo>
                    <a:lnTo>
                      <a:pt x="137257" y="1124773"/>
                    </a:lnTo>
                    <a:lnTo>
                      <a:pt x="119170" y="1170307"/>
                    </a:lnTo>
                    <a:lnTo>
                      <a:pt x="102367" y="1216193"/>
                    </a:lnTo>
                    <a:lnTo>
                      <a:pt x="86846" y="1262406"/>
                    </a:lnTo>
                    <a:lnTo>
                      <a:pt x="72606" y="1308918"/>
                    </a:lnTo>
                    <a:lnTo>
                      <a:pt x="59645" y="1355702"/>
                    </a:lnTo>
                    <a:lnTo>
                      <a:pt x="47961" y="1402732"/>
                    </a:lnTo>
                    <a:lnTo>
                      <a:pt x="37553" y="1449980"/>
                    </a:lnTo>
                    <a:lnTo>
                      <a:pt x="28419" y="1497421"/>
                    </a:lnTo>
                    <a:lnTo>
                      <a:pt x="20556" y="1545026"/>
                    </a:lnTo>
                    <a:lnTo>
                      <a:pt x="13964" y="1592770"/>
                    </a:lnTo>
                    <a:lnTo>
                      <a:pt x="8641" y="1640625"/>
                    </a:lnTo>
                    <a:lnTo>
                      <a:pt x="4584" y="1688565"/>
                    </a:lnTo>
                    <a:lnTo>
                      <a:pt x="1793" y="1736562"/>
                    </a:lnTo>
                    <a:lnTo>
                      <a:pt x="265" y="1784591"/>
                    </a:lnTo>
                    <a:lnTo>
                      <a:pt x="0" y="1832624"/>
                    </a:lnTo>
                    <a:lnTo>
                      <a:pt x="994" y="1880634"/>
                    </a:lnTo>
                    <a:lnTo>
                      <a:pt x="3246" y="1928595"/>
                    </a:lnTo>
                    <a:lnTo>
                      <a:pt x="6755" y="1976479"/>
                    </a:lnTo>
                    <a:lnTo>
                      <a:pt x="11519" y="2024261"/>
                    </a:lnTo>
                    <a:lnTo>
                      <a:pt x="17537" y="2071912"/>
                    </a:lnTo>
                    <a:lnTo>
                      <a:pt x="24806" y="2119407"/>
                    </a:lnTo>
                    <a:lnTo>
                      <a:pt x="33324" y="2166719"/>
                    </a:lnTo>
                    <a:lnTo>
                      <a:pt x="43091" y="2213820"/>
                    </a:lnTo>
                    <a:lnTo>
                      <a:pt x="54104" y="2260684"/>
                    </a:lnTo>
                    <a:lnTo>
                      <a:pt x="66362" y="2307284"/>
                    </a:lnTo>
                    <a:lnTo>
                      <a:pt x="79862" y="2353593"/>
                    </a:lnTo>
                    <a:lnTo>
                      <a:pt x="94604" y="2399585"/>
                    </a:lnTo>
                    <a:lnTo>
                      <a:pt x="142076" y="2408476"/>
                    </a:lnTo>
                    <a:lnTo>
                      <a:pt x="189707" y="2416095"/>
                    </a:lnTo>
                    <a:lnTo>
                      <a:pt x="237472" y="2422443"/>
                    </a:lnTo>
                    <a:lnTo>
                      <a:pt x="285343" y="2427523"/>
                    </a:lnTo>
                    <a:lnTo>
                      <a:pt x="333294" y="2431336"/>
                    </a:lnTo>
                    <a:lnTo>
                      <a:pt x="381298" y="2433883"/>
                    </a:lnTo>
                    <a:lnTo>
                      <a:pt x="429328" y="2435167"/>
                    </a:lnTo>
                    <a:lnTo>
                      <a:pt x="477358" y="2435189"/>
                    </a:lnTo>
                    <a:lnTo>
                      <a:pt x="525359" y="2433951"/>
                    </a:lnTo>
                    <a:lnTo>
                      <a:pt x="573307" y="2431454"/>
                    </a:lnTo>
                    <a:lnTo>
                      <a:pt x="621173" y="2427700"/>
                    </a:lnTo>
                    <a:lnTo>
                      <a:pt x="668931" y="2422692"/>
                    </a:lnTo>
                    <a:lnTo>
                      <a:pt x="716554" y="2416430"/>
                    </a:lnTo>
                    <a:lnTo>
                      <a:pt x="764015" y="2408916"/>
                    </a:lnTo>
                    <a:lnTo>
                      <a:pt x="811288" y="2400153"/>
                    </a:lnTo>
                    <a:lnTo>
                      <a:pt x="858345" y="2390141"/>
                    </a:lnTo>
                    <a:lnTo>
                      <a:pt x="905160" y="2378883"/>
                    </a:lnTo>
                    <a:lnTo>
                      <a:pt x="951707" y="2366380"/>
                    </a:lnTo>
                    <a:lnTo>
                      <a:pt x="997957" y="2352634"/>
                    </a:lnTo>
                    <a:lnTo>
                      <a:pt x="1043885" y="2337646"/>
                    </a:lnTo>
                    <a:lnTo>
                      <a:pt x="1089463" y="2321419"/>
                    </a:lnTo>
                    <a:lnTo>
                      <a:pt x="1134665" y="2303954"/>
                    </a:lnTo>
                    <a:lnTo>
                      <a:pt x="1179463" y="2285253"/>
                    </a:lnTo>
                    <a:lnTo>
                      <a:pt x="1223832" y="2265317"/>
                    </a:lnTo>
                    <a:lnTo>
                      <a:pt x="1267744" y="2244149"/>
                    </a:lnTo>
                    <a:lnTo>
                      <a:pt x="1311173" y="2221749"/>
                    </a:lnTo>
                    <a:lnTo>
                      <a:pt x="1354090" y="2198120"/>
                    </a:lnTo>
                    <a:lnTo>
                      <a:pt x="1396471" y="2173263"/>
                    </a:lnTo>
                    <a:lnTo>
                      <a:pt x="1438288" y="2147180"/>
                    </a:lnTo>
                    <a:lnTo>
                      <a:pt x="1479513" y="2119873"/>
                    </a:lnTo>
                    <a:lnTo>
                      <a:pt x="1520121" y="2091344"/>
                    </a:lnTo>
                    <a:lnTo>
                      <a:pt x="1560085" y="2061593"/>
                    </a:lnTo>
                    <a:lnTo>
                      <a:pt x="1599376" y="2030624"/>
                    </a:lnTo>
                    <a:lnTo>
                      <a:pt x="1637970" y="1998437"/>
                    </a:lnTo>
                    <a:lnTo>
                      <a:pt x="1675839" y="1965034"/>
                    </a:lnTo>
                    <a:lnTo>
                      <a:pt x="1712956" y="1930418"/>
                    </a:lnTo>
                    <a:lnTo>
                      <a:pt x="1749294" y="1894589"/>
                    </a:lnTo>
                    <a:lnTo>
                      <a:pt x="1784826" y="1857549"/>
                    </a:lnTo>
                    <a:lnTo>
                      <a:pt x="1819527" y="1819301"/>
                    </a:lnTo>
                    <a:lnTo>
                      <a:pt x="1853148" y="1780104"/>
                    </a:lnTo>
                    <a:lnTo>
                      <a:pt x="1885466" y="1740232"/>
                    </a:lnTo>
                    <a:lnTo>
                      <a:pt x="1916481" y="1699713"/>
                    </a:lnTo>
                    <a:lnTo>
                      <a:pt x="1946196" y="1658572"/>
                    </a:lnTo>
                    <a:lnTo>
                      <a:pt x="1974613" y="1616838"/>
                    </a:lnTo>
                    <a:lnTo>
                      <a:pt x="2001732" y="1574535"/>
                    </a:lnTo>
                    <a:lnTo>
                      <a:pt x="2027556" y="1531693"/>
                    </a:lnTo>
                    <a:lnTo>
                      <a:pt x="2052087" y="1488336"/>
                    </a:lnTo>
                    <a:lnTo>
                      <a:pt x="2075325" y="1444492"/>
                    </a:lnTo>
                    <a:lnTo>
                      <a:pt x="2097273" y="1400188"/>
                    </a:lnTo>
                    <a:lnTo>
                      <a:pt x="2117933" y="1355451"/>
                    </a:lnTo>
                    <a:lnTo>
                      <a:pt x="2137305" y="1310307"/>
                    </a:lnTo>
                    <a:lnTo>
                      <a:pt x="2155393" y="1264783"/>
                    </a:lnTo>
                    <a:lnTo>
                      <a:pt x="2172197" y="1218906"/>
                    </a:lnTo>
                    <a:lnTo>
                      <a:pt x="2187719" y="1172703"/>
                    </a:lnTo>
                    <a:lnTo>
                      <a:pt x="2201960" y="1126200"/>
                    </a:lnTo>
                    <a:lnTo>
                      <a:pt x="2214923" y="1079425"/>
                    </a:lnTo>
                    <a:lnTo>
                      <a:pt x="2226610" y="1032404"/>
                    </a:lnTo>
                    <a:lnTo>
                      <a:pt x="2237021" y="985164"/>
                    </a:lnTo>
                    <a:lnTo>
                      <a:pt x="2246159" y="937731"/>
                    </a:lnTo>
                    <a:lnTo>
                      <a:pt x="2254025" y="890134"/>
                    </a:lnTo>
                    <a:lnTo>
                      <a:pt x="2260620" y="842397"/>
                    </a:lnTo>
                    <a:lnTo>
                      <a:pt x="2265948" y="794549"/>
                    </a:lnTo>
                    <a:lnTo>
                      <a:pt x="2270008" y="746616"/>
                    </a:lnTo>
                    <a:lnTo>
                      <a:pt x="2272804" y="698624"/>
                    </a:lnTo>
                    <a:lnTo>
                      <a:pt x="2274336" y="650601"/>
                    </a:lnTo>
                    <a:lnTo>
                      <a:pt x="2274606" y="602573"/>
                    </a:lnTo>
                    <a:lnTo>
                      <a:pt x="2273616" y="554568"/>
                    </a:lnTo>
                    <a:lnTo>
                      <a:pt x="2271368" y="506611"/>
                    </a:lnTo>
                    <a:lnTo>
                      <a:pt x="2267863" y="458730"/>
                    </a:lnTo>
                    <a:lnTo>
                      <a:pt x="2263104" y="410952"/>
                    </a:lnTo>
                    <a:lnTo>
                      <a:pt x="2257090" y="363303"/>
                    </a:lnTo>
                    <a:lnTo>
                      <a:pt x="2249826" y="315811"/>
                    </a:lnTo>
                    <a:lnTo>
                      <a:pt x="2241311" y="268501"/>
                    </a:lnTo>
                    <a:lnTo>
                      <a:pt x="2231548" y="221401"/>
                    </a:lnTo>
                    <a:lnTo>
                      <a:pt x="2220538" y="174538"/>
                    </a:lnTo>
                    <a:lnTo>
                      <a:pt x="2208284" y="127938"/>
                    </a:lnTo>
                    <a:lnTo>
                      <a:pt x="2194786" y="81628"/>
                    </a:lnTo>
                    <a:lnTo>
                      <a:pt x="2180047" y="35635"/>
                    </a:lnTo>
                    <a:lnTo>
                      <a:pt x="2132574" y="26743"/>
                    </a:lnTo>
                    <a:lnTo>
                      <a:pt x="2084941" y="19122"/>
                    </a:lnTo>
                    <a:lnTo>
                      <a:pt x="2037175" y="12771"/>
                    </a:lnTo>
                    <a:lnTo>
                      <a:pt x="1989302" y="7688"/>
                    </a:lnTo>
                    <a:lnTo>
                      <a:pt x="1941349" y="3871"/>
                    </a:lnTo>
                    <a:lnTo>
                      <a:pt x="1893344" y="1318"/>
                    </a:lnTo>
                    <a:lnTo>
                      <a:pt x="1845313" y="28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1" name="Google Shape;229;p5">
                <a:extLst>
                  <a:ext uri="{FF2B5EF4-FFF2-40B4-BE49-F238E27FC236}">
                    <a16:creationId xmlns:a16="http://schemas.microsoft.com/office/drawing/2014/main" id="{9E830640-78C7-A4CE-14C4-565A3CCC6F5F}"/>
                  </a:ext>
                </a:extLst>
              </p:cNvPr>
              <p:cNvSpPr/>
              <p:nvPr/>
            </p:nvSpPr>
            <p:spPr>
              <a:xfrm>
                <a:off x="3296663" y="9556602"/>
                <a:ext cx="1228090" cy="1228090"/>
              </a:xfrm>
              <a:custGeom>
                <a:avLst/>
                <a:gdLst/>
                <a:ahLst/>
                <a:cxnLst/>
                <a:rect l="l" t="t" r="r" b="b"/>
                <a:pathLst>
                  <a:path w="1228089" h="1228090" extrusionOk="0">
                    <a:moveTo>
                      <a:pt x="634985" y="0"/>
                    </a:moveTo>
                    <a:lnTo>
                      <a:pt x="589882" y="145"/>
                    </a:lnTo>
                    <a:lnTo>
                      <a:pt x="545027" y="3579"/>
                    </a:lnTo>
                    <a:lnTo>
                      <a:pt x="500609" y="10260"/>
                    </a:lnTo>
                    <a:lnTo>
                      <a:pt x="456815" y="20146"/>
                    </a:lnTo>
                    <a:lnTo>
                      <a:pt x="413834" y="33193"/>
                    </a:lnTo>
                    <a:lnTo>
                      <a:pt x="371854" y="49360"/>
                    </a:lnTo>
                    <a:lnTo>
                      <a:pt x="331063" y="68604"/>
                    </a:lnTo>
                    <a:lnTo>
                      <a:pt x="291651" y="90881"/>
                    </a:lnTo>
                    <a:lnTo>
                      <a:pt x="253804" y="116151"/>
                    </a:lnTo>
                    <a:lnTo>
                      <a:pt x="217712" y="144369"/>
                    </a:lnTo>
                    <a:lnTo>
                      <a:pt x="183563" y="175495"/>
                    </a:lnTo>
                    <a:lnTo>
                      <a:pt x="151545" y="209484"/>
                    </a:lnTo>
                    <a:lnTo>
                      <a:pt x="121846" y="246295"/>
                    </a:lnTo>
                    <a:lnTo>
                      <a:pt x="94655" y="285886"/>
                    </a:lnTo>
                    <a:lnTo>
                      <a:pt x="70584" y="327449"/>
                    </a:lnTo>
                    <a:lnTo>
                      <a:pt x="50101" y="370084"/>
                    </a:lnTo>
                    <a:lnTo>
                      <a:pt x="33161" y="413601"/>
                    </a:lnTo>
                    <a:lnTo>
                      <a:pt x="19724" y="457811"/>
                    </a:lnTo>
                    <a:lnTo>
                      <a:pt x="9747" y="502528"/>
                    </a:lnTo>
                    <a:lnTo>
                      <a:pt x="3186" y="547562"/>
                    </a:lnTo>
                    <a:lnTo>
                      <a:pt x="0" y="592725"/>
                    </a:lnTo>
                    <a:lnTo>
                      <a:pt x="145" y="637828"/>
                    </a:lnTo>
                    <a:lnTo>
                      <a:pt x="3580" y="682684"/>
                    </a:lnTo>
                    <a:lnTo>
                      <a:pt x="10261" y="727104"/>
                    </a:lnTo>
                    <a:lnTo>
                      <a:pt x="20147" y="770899"/>
                    </a:lnTo>
                    <a:lnTo>
                      <a:pt x="33194" y="813882"/>
                    </a:lnTo>
                    <a:lnTo>
                      <a:pt x="49361" y="855864"/>
                    </a:lnTo>
                    <a:lnTo>
                      <a:pt x="68603" y="896656"/>
                    </a:lnTo>
                    <a:lnTo>
                      <a:pt x="90880" y="936070"/>
                    </a:lnTo>
                    <a:lnTo>
                      <a:pt x="116149" y="973918"/>
                    </a:lnTo>
                    <a:lnTo>
                      <a:pt x="144366" y="1010012"/>
                    </a:lnTo>
                    <a:lnTo>
                      <a:pt x="175490" y="1044163"/>
                    </a:lnTo>
                    <a:lnTo>
                      <a:pt x="209478" y="1076183"/>
                    </a:lnTo>
                    <a:lnTo>
                      <a:pt x="246287" y="1105883"/>
                    </a:lnTo>
                    <a:lnTo>
                      <a:pt x="285874" y="1133075"/>
                    </a:lnTo>
                    <a:lnTo>
                      <a:pt x="327438" y="1157142"/>
                    </a:lnTo>
                    <a:lnTo>
                      <a:pt x="370072" y="1177623"/>
                    </a:lnTo>
                    <a:lnTo>
                      <a:pt x="413589" y="1194559"/>
                    </a:lnTo>
                    <a:lnTo>
                      <a:pt x="457800" y="1207994"/>
                    </a:lnTo>
                    <a:lnTo>
                      <a:pt x="502517" y="1217970"/>
                    </a:lnTo>
                    <a:lnTo>
                      <a:pt x="547551" y="1224529"/>
                    </a:lnTo>
                    <a:lnTo>
                      <a:pt x="592713" y="1227715"/>
                    </a:lnTo>
                    <a:lnTo>
                      <a:pt x="637817" y="1227568"/>
                    </a:lnTo>
                    <a:lnTo>
                      <a:pt x="682673" y="1224133"/>
                    </a:lnTo>
                    <a:lnTo>
                      <a:pt x="727093" y="1217451"/>
                    </a:lnTo>
                    <a:lnTo>
                      <a:pt x="770888" y="1207565"/>
                    </a:lnTo>
                    <a:lnTo>
                      <a:pt x="813871" y="1194518"/>
                    </a:lnTo>
                    <a:lnTo>
                      <a:pt x="855852" y="1178351"/>
                    </a:lnTo>
                    <a:lnTo>
                      <a:pt x="896645" y="1159108"/>
                    </a:lnTo>
                    <a:lnTo>
                      <a:pt x="936059" y="1136830"/>
                    </a:lnTo>
                    <a:lnTo>
                      <a:pt x="973907" y="1111561"/>
                    </a:lnTo>
                    <a:lnTo>
                      <a:pt x="1010001" y="1083342"/>
                    </a:lnTo>
                    <a:lnTo>
                      <a:pt x="1044152" y="1052217"/>
                    </a:lnTo>
                    <a:lnTo>
                      <a:pt x="1076172" y="1018228"/>
                    </a:lnTo>
                    <a:lnTo>
                      <a:pt x="1105872" y="981417"/>
                    </a:lnTo>
                    <a:lnTo>
                      <a:pt x="1133064" y="941827"/>
                    </a:lnTo>
                    <a:lnTo>
                      <a:pt x="1157131" y="900266"/>
                    </a:lnTo>
                    <a:lnTo>
                      <a:pt x="1177612" y="857634"/>
                    </a:lnTo>
                    <a:lnTo>
                      <a:pt x="1194548" y="814119"/>
                    </a:lnTo>
                    <a:lnTo>
                      <a:pt x="1207983" y="769910"/>
                    </a:lnTo>
                    <a:lnTo>
                      <a:pt x="1217959" y="725195"/>
                    </a:lnTo>
                    <a:lnTo>
                      <a:pt x="1224518" y="680163"/>
                    </a:lnTo>
                    <a:lnTo>
                      <a:pt x="1227704" y="635001"/>
                    </a:lnTo>
                    <a:lnTo>
                      <a:pt x="1227558" y="589899"/>
                    </a:lnTo>
                    <a:lnTo>
                      <a:pt x="1224123" y="545044"/>
                    </a:lnTo>
                    <a:lnTo>
                      <a:pt x="1217441" y="500625"/>
                    </a:lnTo>
                    <a:lnTo>
                      <a:pt x="1207555" y="456831"/>
                    </a:lnTo>
                    <a:lnTo>
                      <a:pt x="1194508" y="413848"/>
                    </a:lnTo>
                    <a:lnTo>
                      <a:pt x="1178342" y="371867"/>
                    </a:lnTo>
                    <a:lnTo>
                      <a:pt x="1159099" y="331076"/>
                    </a:lnTo>
                    <a:lnTo>
                      <a:pt x="1136822" y="291662"/>
                    </a:lnTo>
                    <a:lnTo>
                      <a:pt x="1111554" y="253814"/>
                    </a:lnTo>
                    <a:lnTo>
                      <a:pt x="1083336" y="217720"/>
                    </a:lnTo>
                    <a:lnTo>
                      <a:pt x="1052212" y="183569"/>
                    </a:lnTo>
                    <a:lnTo>
                      <a:pt x="1018224" y="151550"/>
                    </a:lnTo>
                    <a:lnTo>
                      <a:pt x="981414" y="121849"/>
                    </a:lnTo>
                    <a:lnTo>
                      <a:pt x="941825" y="94657"/>
                    </a:lnTo>
                    <a:lnTo>
                      <a:pt x="900260" y="70586"/>
                    </a:lnTo>
                    <a:lnTo>
                      <a:pt x="857625" y="50102"/>
                    </a:lnTo>
                    <a:lnTo>
                      <a:pt x="814108" y="33163"/>
                    </a:lnTo>
                    <a:lnTo>
                      <a:pt x="769897" y="19725"/>
                    </a:lnTo>
                    <a:lnTo>
                      <a:pt x="725180" y="9747"/>
                    </a:lnTo>
                    <a:lnTo>
                      <a:pt x="680147" y="3186"/>
                    </a:lnTo>
                    <a:lnTo>
                      <a:pt x="634985" y="0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230;p5">
                <a:extLst>
                  <a:ext uri="{FF2B5EF4-FFF2-40B4-BE49-F238E27FC236}">
                    <a16:creationId xmlns:a16="http://schemas.microsoft.com/office/drawing/2014/main" id="{0C58917E-32F4-768E-8445-CAB9286B691D}"/>
                  </a:ext>
                </a:extLst>
              </p:cNvPr>
              <p:cNvSpPr/>
              <p:nvPr/>
            </p:nvSpPr>
            <p:spPr>
              <a:xfrm>
                <a:off x="3296808" y="5660291"/>
                <a:ext cx="1227455" cy="1227455"/>
              </a:xfrm>
              <a:custGeom>
                <a:avLst/>
                <a:gdLst/>
                <a:ahLst/>
                <a:cxnLst/>
                <a:rect l="l" t="t" r="r" b="b"/>
                <a:pathLst>
                  <a:path w="1227454" h="1227454" extrusionOk="0">
                    <a:moveTo>
                      <a:pt x="638126" y="62"/>
                    </a:moveTo>
                    <a:lnTo>
                      <a:pt x="590096" y="0"/>
                    </a:lnTo>
                    <a:lnTo>
                      <a:pt x="542933" y="3578"/>
                    </a:lnTo>
                    <a:lnTo>
                      <a:pt x="496778" y="10667"/>
                    </a:lnTo>
                    <a:lnTo>
                      <a:pt x="451773" y="21136"/>
                    </a:lnTo>
                    <a:lnTo>
                      <a:pt x="408059" y="34854"/>
                    </a:lnTo>
                    <a:lnTo>
                      <a:pt x="365779" y="51689"/>
                    </a:lnTo>
                    <a:lnTo>
                      <a:pt x="325075" y="71511"/>
                    </a:lnTo>
                    <a:lnTo>
                      <a:pt x="286087" y="94188"/>
                    </a:lnTo>
                    <a:lnTo>
                      <a:pt x="248959" y="119590"/>
                    </a:lnTo>
                    <a:lnTo>
                      <a:pt x="213832" y="147586"/>
                    </a:lnTo>
                    <a:lnTo>
                      <a:pt x="180847" y="178044"/>
                    </a:lnTo>
                    <a:lnTo>
                      <a:pt x="150147" y="210835"/>
                    </a:lnTo>
                    <a:lnTo>
                      <a:pt x="121874" y="245826"/>
                    </a:lnTo>
                    <a:lnTo>
                      <a:pt x="96169" y="282887"/>
                    </a:lnTo>
                    <a:lnTo>
                      <a:pt x="73174" y="321886"/>
                    </a:lnTo>
                    <a:lnTo>
                      <a:pt x="53031" y="362694"/>
                    </a:lnTo>
                    <a:lnTo>
                      <a:pt x="35882" y="405178"/>
                    </a:lnTo>
                    <a:lnTo>
                      <a:pt x="21869" y="449209"/>
                    </a:lnTo>
                    <a:lnTo>
                      <a:pt x="11133" y="494654"/>
                    </a:lnTo>
                    <a:lnTo>
                      <a:pt x="3816" y="541383"/>
                    </a:lnTo>
                    <a:lnTo>
                      <a:pt x="61" y="589265"/>
                    </a:lnTo>
                    <a:lnTo>
                      <a:pt x="0" y="637295"/>
                    </a:lnTo>
                    <a:lnTo>
                      <a:pt x="3579" y="684458"/>
                    </a:lnTo>
                    <a:lnTo>
                      <a:pt x="10669" y="730613"/>
                    </a:lnTo>
                    <a:lnTo>
                      <a:pt x="21138" y="775618"/>
                    </a:lnTo>
                    <a:lnTo>
                      <a:pt x="34856" y="819332"/>
                    </a:lnTo>
                    <a:lnTo>
                      <a:pt x="51691" y="861612"/>
                    </a:lnTo>
                    <a:lnTo>
                      <a:pt x="71513" y="902316"/>
                    </a:lnTo>
                    <a:lnTo>
                      <a:pt x="94190" y="941304"/>
                    </a:lnTo>
                    <a:lnTo>
                      <a:pt x="119592" y="978432"/>
                    </a:lnTo>
                    <a:lnTo>
                      <a:pt x="147588" y="1013559"/>
                    </a:lnTo>
                    <a:lnTo>
                      <a:pt x="178046" y="1046544"/>
                    </a:lnTo>
                    <a:lnTo>
                      <a:pt x="210836" y="1077244"/>
                    </a:lnTo>
                    <a:lnTo>
                      <a:pt x="245826" y="1105517"/>
                    </a:lnTo>
                    <a:lnTo>
                      <a:pt x="282887" y="1131222"/>
                    </a:lnTo>
                    <a:lnTo>
                      <a:pt x="321886" y="1154217"/>
                    </a:lnTo>
                    <a:lnTo>
                      <a:pt x="362693" y="1174360"/>
                    </a:lnTo>
                    <a:lnTo>
                      <a:pt x="405177" y="1191510"/>
                    </a:lnTo>
                    <a:lnTo>
                      <a:pt x="449207" y="1205523"/>
                    </a:lnTo>
                    <a:lnTo>
                      <a:pt x="494652" y="1216259"/>
                    </a:lnTo>
                    <a:lnTo>
                      <a:pt x="541381" y="1223575"/>
                    </a:lnTo>
                    <a:lnTo>
                      <a:pt x="589263" y="1227331"/>
                    </a:lnTo>
                    <a:lnTo>
                      <a:pt x="637294" y="1227394"/>
                    </a:lnTo>
                    <a:lnTo>
                      <a:pt x="684458" y="1223815"/>
                    </a:lnTo>
                    <a:lnTo>
                      <a:pt x="730615" y="1216726"/>
                    </a:lnTo>
                    <a:lnTo>
                      <a:pt x="775621" y="1206257"/>
                    </a:lnTo>
                    <a:lnTo>
                      <a:pt x="819336" y="1192539"/>
                    </a:lnTo>
                    <a:lnTo>
                      <a:pt x="861618" y="1175704"/>
                    </a:lnTo>
                    <a:lnTo>
                      <a:pt x="902324" y="1155882"/>
                    </a:lnTo>
                    <a:lnTo>
                      <a:pt x="941312" y="1133205"/>
                    </a:lnTo>
                    <a:lnTo>
                      <a:pt x="978442" y="1107803"/>
                    </a:lnTo>
                    <a:lnTo>
                      <a:pt x="1013570" y="1079807"/>
                    </a:lnTo>
                    <a:lnTo>
                      <a:pt x="1046556" y="1049349"/>
                    </a:lnTo>
                    <a:lnTo>
                      <a:pt x="1077257" y="1016558"/>
                    </a:lnTo>
                    <a:lnTo>
                      <a:pt x="1105531" y="981567"/>
                    </a:lnTo>
                    <a:lnTo>
                      <a:pt x="1131237" y="944506"/>
                    </a:lnTo>
                    <a:lnTo>
                      <a:pt x="1154233" y="905507"/>
                    </a:lnTo>
                    <a:lnTo>
                      <a:pt x="1174377" y="864699"/>
                    </a:lnTo>
                    <a:lnTo>
                      <a:pt x="1191526" y="822215"/>
                    </a:lnTo>
                    <a:lnTo>
                      <a:pt x="1205540" y="778184"/>
                    </a:lnTo>
                    <a:lnTo>
                      <a:pt x="1216276" y="732739"/>
                    </a:lnTo>
                    <a:lnTo>
                      <a:pt x="1223593" y="686010"/>
                    </a:lnTo>
                    <a:lnTo>
                      <a:pt x="1227348" y="638128"/>
                    </a:lnTo>
                    <a:lnTo>
                      <a:pt x="1227413" y="590098"/>
                    </a:lnTo>
                    <a:lnTo>
                      <a:pt x="1223835" y="542935"/>
                    </a:lnTo>
                    <a:lnTo>
                      <a:pt x="1216746" y="496780"/>
                    </a:lnTo>
                    <a:lnTo>
                      <a:pt x="1206277" y="451775"/>
                    </a:lnTo>
                    <a:lnTo>
                      <a:pt x="1192559" y="408061"/>
                    </a:lnTo>
                    <a:lnTo>
                      <a:pt x="1175723" y="365781"/>
                    </a:lnTo>
                    <a:lnTo>
                      <a:pt x="1155900" y="325077"/>
                    </a:lnTo>
                    <a:lnTo>
                      <a:pt x="1133221" y="286089"/>
                    </a:lnTo>
                    <a:lnTo>
                      <a:pt x="1107818" y="248961"/>
                    </a:lnTo>
                    <a:lnTo>
                      <a:pt x="1079820" y="213834"/>
                    </a:lnTo>
                    <a:lnTo>
                      <a:pt x="1049360" y="180849"/>
                    </a:lnTo>
                    <a:lnTo>
                      <a:pt x="1016568" y="150149"/>
                    </a:lnTo>
                    <a:lnTo>
                      <a:pt x="981575" y="121876"/>
                    </a:lnTo>
                    <a:lnTo>
                      <a:pt x="944512" y="96171"/>
                    </a:lnTo>
                    <a:lnTo>
                      <a:pt x="905511" y="73176"/>
                    </a:lnTo>
                    <a:lnTo>
                      <a:pt x="864702" y="53033"/>
                    </a:lnTo>
                    <a:lnTo>
                      <a:pt x="822216" y="35883"/>
                    </a:lnTo>
                    <a:lnTo>
                      <a:pt x="778184" y="21870"/>
                    </a:lnTo>
                    <a:lnTo>
                      <a:pt x="732738" y="11134"/>
                    </a:lnTo>
                    <a:lnTo>
                      <a:pt x="686008" y="3818"/>
                    </a:lnTo>
                    <a:lnTo>
                      <a:pt x="638126" y="62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231;p5">
                <a:extLst>
                  <a:ext uri="{FF2B5EF4-FFF2-40B4-BE49-F238E27FC236}">
                    <a16:creationId xmlns:a16="http://schemas.microsoft.com/office/drawing/2014/main" id="{C898EA7A-1256-841E-DA20-3A666397B2E1}"/>
                  </a:ext>
                </a:extLst>
              </p:cNvPr>
              <p:cNvSpPr/>
              <p:nvPr/>
            </p:nvSpPr>
            <p:spPr>
              <a:xfrm>
                <a:off x="902709" y="6906648"/>
                <a:ext cx="2275205" cy="2435224"/>
              </a:xfrm>
              <a:custGeom>
                <a:avLst/>
                <a:gdLst/>
                <a:ahLst/>
                <a:cxnLst/>
                <a:rect l="l" t="t" r="r" b="b"/>
                <a:pathLst>
                  <a:path w="2275205" h="2435225" extrusionOk="0">
                    <a:moveTo>
                      <a:pt x="477324" y="0"/>
                    </a:moveTo>
                    <a:lnTo>
                      <a:pt x="429293" y="28"/>
                    </a:lnTo>
                    <a:lnTo>
                      <a:pt x="381262" y="1318"/>
                    </a:lnTo>
                    <a:lnTo>
                      <a:pt x="333257" y="3871"/>
                    </a:lnTo>
                    <a:lnTo>
                      <a:pt x="285304" y="7688"/>
                    </a:lnTo>
                    <a:lnTo>
                      <a:pt x="237431" y="12771"/>
                    </a:lnTo>
                    <a:lnTo>
                      <a:pt x="189665" y="19122"/>
                    </a:lnTo>
                    <a:lnTo>
                      <a:pt x="142032" y="26743"/>
                    </a:lnTo>
                    <a:lnTo>
                      <a:pt x="94559" y="35635"/>
                    </a:lnTo>
                    <a:lnTo>
                      <a:pt x="79820" y="81628"/>
                    </a:lnTo>
                    <a:lnTo>
                      <a:pt x="66322" y="127938"/>
                    </a:lnTo>
                    <a:lnTo>
                      <a:pt x="54067" y="174538"/>
                    </a:lnTo>
                    <a:lnTo>
                      <a:pt x="43058" y="221401"/>
                    </a:lnTo>
                    <a:lnTo>
                      <a:pt x="33295" y="268501"/>
                    </a:lnTo>
                    <a:lnTo>
                      <a:pt x="24780" y="315811"/>
                    </a:lnTo>
                    <a:lnTo>
                      <a:pt x="17515" y="363303"/>
                    </a:lnTo>
                    <a:lnTo>
                      <a:pt x="11502" y="410952"/>
                    </a:lnTo>
                    <a:lnTo>
                      <a:pt x="6742" y="458730"/>
                    </a:lnTo>
                    <a:lnTo>
                      <a:pt x="3237" y="506611"/>
                    </a:lnTo>
                    <a:lnTo>
                      <a:pt x="989" y="554568"/>
                    </a:lnTo>
                    <a:lnTo>
                      <a:pt x="0" y="602573"/>
                    </a:lnTo>
                    <a:lnTo>
                      <a:pt x="270" y="650601"/>
                    </a:lnTo>
                    <a:lnTo>
                      <a:pt x="1802" y="698624"/>
                    </a:lnTo>
                    <a:lnTo>
                      <a:pt x="4597" y="746616"/>
                    </a:lnTo>
                    <a:lnTo>
                      <a:pt x="8658" y="794549"/>
                    </a:lnTo>
                    <a:lnTo>
                      <a:pt x="13985" y="842397"/>
                    </a:lnTo>
                    <a:lnTo>
                      <a:pt x="20581" y="890134"/>
                    </a:lnTo>
                    <a:lnTo>
                      <a:pt x="28447" y="937731"/>
                    </a:lnTo>
                    <a:lnTo>
                      <a:pt x="37584" y="985164"/>
                    </a:lnTo>
                    <a:lnTo>
                      <a:pt x="47996" y="1032404"/>
                    </a:lnTo>
                    <a:lnTo>
                      <a:pt x="59682" y="1079425"/>
                    </a:lnTo>
                    <a:lnTo>
                      <a:pt x="72645" y="1126200"/>
                    </a:lnTo>
                    <a:lnTo>
                      <a:pt x="86887" y="1172703"/>
                    </a:lnTo>
                    <a:lnTo>
                      <a:pt x="102409" y="1218906"/>
                    </a:lnTo>
                    <a:lnTo>
                      <a:pt x="119213" y="1264783"/>
                    </a:lnTo>
                    <a:lnTo>
                      <a:pt x="137300" y="1310307"/>
                    </a:lnTo>
                    <a:lnTo>
                      <a:pt x="156673" y="1355451"/>
                    </a:lnTo>
                    <a:lnTo>
                      <a:pt x="177332" y="1400188"/>
                    </a:lnTo>
                    <a:lnTo>
                      <a:pt x="199281" y="1444492"/>
                    </a:lnTo>
                    <a:lnTo>
                      <a:pt x="222519" y="1488336"/>
                    </a:lnTo>
                    <a:lnTo>
                      <a:pt x="247050" y="1531693"/>
                    </a:lnTo>
                    <a:lnTo>
                      <a:pt x="272874" y="1574535"/>
                    </a:lnTo>
                    <a:lnTo>
                      <a:pt x="299993" y="1616838"/>
                    </a:lnTo>
                    <a:lnTo>
                      <a:pt x="328409" y="1658572"/>
                    </a:lnTo>
                    <a:lnTo>
                      <a:pt x="358125" y="1699713"/>
                    </a:lnTo>
                    <a:lnTo>
                      <a:pt x="389140" y="1740232"/>
                    </a:lnTo>
                    <a:lnTo>
                      <a:pt x="421458" y="1780104"/>
                    </a:lnTo>
                    <a:lnTo>
                      <a:pt x="455079" y="1819301"/>
                    </a:lnTo>
                    <a:lnTo>
                      <a:pt x="489779" y="1857549"/>
                    </a:lnTo>
                    <a:lnTo>
                      <a:pt x="525312" y="1894589"/>
                    </a:lnTo>
                    <a:lnTo>
                      <a:pt x="561650" y="1930418"/>
                    </a:lnTo>
                    <a:lnTo>
                      <a:pt x="598767" y="1965034"/>
                    </a:lnTo>
                    <a:lnTo>
                      <a:pt x="636635" y="1998437"/>
                    </a:lnTo>
                    <a:lnTo>
                      <a:pt x="675229" y="2030624"/>
                    </a:lnTo>
                    <a:lnTo>
                      <a:pt x="714521" y="2061593"/>
                    </a:lnTo>
                    <a:lnTo>
                      <a:pt x="754484" y="2091344"/>
                    </a:lnTo>
                    <a:lnTo>
                      <a:pt x="795092" y="2119873"/>
                    </a:lnTo>
                    <a:lnTo>
                      <a:pt x="836318" y="2147180"/>
                    </a:lnTo>
                    <a:lnTo>
                      <a:pt x="878135" y="2173263"/>
                    </a:lnTo>
                    <a:lnTo>
                      <a:pt x="920515" y="2198120"/>
                    </a:lnTo>
                    <a:lnTo>
                      <a:pt x="963433" y="2221749"/>
                    </a:lnTo>
                    <a:lnTo>
                      <a:pt x="1006861" y="2244149"/>
                    </a:lnTo>
                    <a:lnTo>
                      <a:pt x="1050773" y="2265317"/>
                    </a:lnTo>
                    <a:lnTo>
                      <a:pt x="1095142" y="2285253"/>
                    </a:lnTo>
                    <a:lnTo>
                      <a:pt x="1139941" y="2303954"/>
                    </a:lnTo>
                    <a:lnTo>
                      <a:pt x="1185143" y="2321419"/>
                    </a:lnTo>
                    <a:lnTo>
                      <a:pt x="1230721" y="2337646"/>
                    </a:lnTo>
                    <a:lnTo>
                      <a:pt x="1276649" y="2352634"/>
                    </a:lnTo>
                    <a:lnTo>
                      <a:pt x="1322899" y="2366380"/>
                    </a:lnTo>
                    <a:lnTo>
                      <a:pt x="1369445" y="2378883"/>
                    </a:lnTo>
                    <a:lnTo>
                      <a:pt x="1416260" y="2390141"/>
                    </a:lnTo>
                    <a:lnTo>
                      <a:pt x="1463318" y="2400153"/>
                    </a:lnTo>
                    <a:lnTo>
                      <a:pt x="1510591" y="2408916"/>
                    </a:lnTo>
                    <a:lnTo>
                      <a:pt x="1558052" y="2416430"/>
                    </a:lnTo>
                    <a:lnTo>
                      <a:pt x="1605675" y="2422692"/>
                    </a:lnTo>
                    <a:lnTo>
                      <a:pt x="1653433" y="2427700"/>
                    </a:lnTo>
                    <a:lnTo>
                      <a:pt x="1701299" y="2431454"/>
                    </a:lnTo>
                    <a:lnTo>
                      <a:pt x="1749246" y="2433951"/>
                    </a:lnTo>
                    <a:lnTo>
                      <a:pt x="1797248" y="2435189"/>
                    </a:lnTo>
                    <a:lnTo>
                      <a:pt x="1845277" y="2435167"/>
                    </a:lnTo>
                    <a:lnTo>
                      <a:pt x="1893307" y="2433883"/>
                    </a:lnTo>
                    <a:lnTo>
                      <a:pt x="1941311" y="2431336"/>
                    </a:lnTo>
                    <a:lnTo>
                      <a:pt x="1989262" y="2427523"/>
                    </a:lnTo>
                    <a:lnTo>
                      <a:pt x="2037134" y="2422443"/>
                    </a:lnTo>
                    <a:lnTo>
                      <a:pt x="2084898" y="2416095"/>
                    </a:lnTo>
                    <a:lnTo>
                      <a:pt x="2132530" y="2408476"/>
                    </a:lnTo>
                    <a:lnTo>
                      <a:pt x="2180001" y="2399585"/>
                    </a:lnTo>
                    <a:lnTo>
                      <a:pt x="2194743" y="2353593"/>
                    </a:lnTo>
                    <a:lnTo>
                      <a:pt x="2208244" y="2307284"/>
                    </a:lnTo>
                    <a:lnTo>
                      <a:pt x="2220502" y="2260684"/>
                    </a:lnTo>
                    <a:lnTo>
                      <a:pt x="2231515" y="2213820"/>
                    </a:lnTo>
                    <a:lnTo>
                      <a:pt x="2241281" y="2166719"/>
                    </a:lnTo>
                    <a:lnTo>
                      <a:pt x="2249800" y="2119407"/>
                    </a:lnTo>
                    <a:lnTo>
                      <a:pt x="2257069" y="2071912"/>
                    </a:lnTo>
                    <a:lnTo>
                      <a:pt x="2263086" y="2024261"/>
                    </a:lnTo>
                    <a:lnTo>
                      <a:pt x="2267850" y="1976479"/>
                    </a:lnTo>
                    <a:lnTo>
                      <a:pt x="2271359" y="1928595"/>
                    </a:lnTo>
                    <a:lnTo>
                      <a:pt x="2273612" y="1880634"/>
                    </a:lnTo>
                    <a:lnTo>
                      <a:pt x="2274606" y="1832624"/>
                    </a:lnTo>
                    <a:lnTo>
                      <a:pt x="2274340" y="1784591"/>
                    </a:lnTo>
                    <a:lnTo>
                      <a:pt x="2272812" y="1736562"/>
                    </a:lnTo>
                    <a:lnTo>
                      <a:pt x="2270021" y="1688565"/>
                    </a:lnTo>
                    <a:lnTo>
                      <a:pt x="2265965" y="1640625"/>
                    </a:lnTo>
                    <a:lnTo>
                      <a:pt x="2260641" y="1592770"/>
                    </a:lnTo>
                    <a:lnTo>
                      <a:pt x="2254049" y="1545026"/>
                    </a:lnTo>
                    <a:lnTo>
                      <a:pt x="2246187" y="1497421"/>
                    </a:lnTo>
                    <a:lnTo>
                      <a:pt x="2237052" y="1449980"/>
                    </a:lnTo>
                    <a:lnTo>
                      <a:pt x="2226644" y="1402732"/>
                    </a:lnTo>
                    <a:lnTo>
                      <a:pt x="2214960" y="1355702"/>
                    </a:lnTo>
                    <a:lnTo>
                      <a:pt x="2201999" y="1308918"/>
                    </a:lnTo>
                    <a:lnTo>
                      <a:pt x="2187759" y="1262406"/>
                    </a:lnTo>
                    <a:lnTo>
                      <a:pt x="2172239" y="1216193"/>
                    </a:lnTo>
                    <a:lnTo>
                      <a:pt x="2155436" y="1170307"/>
                    </a:lnTo>
                    <a:lnTo>
                      <a:pt x="2137349" y="1124773"/>
                    </a:lnTo>
                    <a:lnTo>
                      <a:pt x="2117976" y="1079618"/>
                    </a:lnTo>
                    <a:lnTo>
                      <a:pt x="2097315" y="1034870"/>
                    </a:lnTo>
                    <a:lnTo>
                      <a:pt x="2075366" y="990556"/>
                    </a:lnTo>
                    <a:lnTo>
                      <a:pt x="2052125" y="946701"/>
                    </a:lnTo>
                    <a:lnTo>
                      <a:pt x="2027592" y="903333"/>
                    </a:lnTo>
                    <a:lnTo>
                      <a:pt x="2001765" y="860479"/>
                    </a:lnTo>
                    <a:lnTo>
                      <a:pt x="1974641" y="818166"/>
                    </a:lnTo>
                    <a:lnTo>
                      <a:pt x="1946219" y="776419"/>
                    </a:lnTo>
                    <a:lnTo>
                      <a:pt x="1916498" y="735267"/>
                    </a:lnTo>
                    <a:lnTo>
                      <a:pt x="1885476" y="694736"/>
                    </a:lnTo>
                    <a:lnTo>
                      <a:pt x="1853151" y="654852"/>
                    </a:lnTo>
                    <a:lnTo>
                      <a:pt x="1819521" y="615643"/>
                    </a:lnTo>
                    <a:lnTo>
                      <a:pt x="1784820" y="577395"/>
                    </a:lnTo>
                    <a:lnTo>
                      <a:pt x="1749287" y="540356"/>
                    </a:lnTo>
                    <a:lnTo>
                      <a:pt x="1712948" y="504529"/>
                    </a:lnTo>
                    <a:lnTo>
                      <a:pt x="1675830" y="469916"/>
                    </a:lnTo>
                    <a:lnTo>
                      <a:pt x="1637961" y="436517"/>
                    </a:lnTo>
                    <a:lnTo>
                      <a:pt x="1599366" y="404335"/>
                    </a:lnTo>
                    <a:lnTo>
                      <a:pt x="1560073" y="373371"/>
                    </a:lnTo>
                    <a:lnTo>
                      <a:pt x="1520109" y="343627"/>
                    </a:lnTo>
                    <a:lnTo>
                      <a:pt x="1479501" y="315104"/>
                    </a:lnTo>
                    <a:lnTo>
                      <a:pt x="1438274" y="287805"/>
                    </a:lnTo>
                    <a:lnTo>
                      <a:pt x="1396457" y="261730"/>
                    </a:lnTo>
                    <a:lnTo>
                      <a:pt x="1354075" y="236882"/>
                    </a:lnTo>
                    <a:lnTo>
                      <a:pt x="1311156" y="213262"/>
                    </a:lnTo>
                    <a:lnTo>
                      <a:pt x="1267727" y="190872"/>
                    </a:lnTo>
                    <a:lnTo>
                      <a:pt x="1223814" y="169713"/>
                    </a:lnTo>
                    <a:lnTo>
                      <a:pt x="1179445" y="149788"/>
                    </a:lnTo>
                    <a:lnTo>
                      <a:pt x="1134645" y="131097"/>
                    </a:lnTo>
                    <a:lnTo>
                      <a:pt x="1089442" y="113643"/>
                    </a:lnTo>
                    <a:lnTo>
                      <a:pt x="1043863" y="97426"/>
                    </a:lnTo>
                    <a:lnTo>
                      <a:pt x="997935" y="82450"/>
                    </a:lnTo>
                    <a:lnTo>
                      <a:pt x="951683" y="68714"/>
                    </a:lnTo>
                    <a:lnTo>
                      <a:pt x="905136" y="56222"/>
                    </a:lnTo>
                    <a:lnTo>
                      <a:pt x="858320" y="44974"/>
                    </a:lnTo>
                    <a:lnTo>
                      <a:pt x="811261" y="34973"/>
                    </a:lnTo>
                    <a:lnTo>
                      <a:pt x="763988" y="26220"/>
                    </a:lnTo>
                    <a:lnTo>
                      <a:pt x="716525" y="18716"/>
                    </a:lnTo>
                    <a:lnTo>
                      <a:pt x="668901" y="12464"/>
                    </a:lnTo>
                    <a:lnTo>
                      <a:pt x="621142" y="7464"/>
                    </a:lnTo>
                    <a:lnTo>
                      <a:pt x="573275" y="3719"/>
                    </a:lnTo>
                    <a:lnTo>
                      <a:pt x="525326" y="1230"/>
                    </a:lnTo>
                    <a:lnTo>
                      <a:pt x="477324" y="0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4" name="Google Shape;232;p5">
                <a:extLst>
                  <a:ext uri="{FF2B5EF4-FFF2-40B4-BE49-F238E27FC236}">
                    <a16:creationId xmlns:a16="http://schemas.microsoft.com/office/drawing/2014/main" id="{49E9450E-9463-BB7E-62F7-E25BEB35508A}"/>
                  </a:ext>
                </a:extLst>
              </p:cNvPr>
              <p:cNvSpPr/>
              <p:nvPr/>
            </p:nvSpPr>
            <p:spPr>
              <a:xfrm>
                <a:off x="1982460" y="9556602"/>
                <a:ext cx="1228090" cy="1228090"/>
              </a:xfrm>
              <a:custGeom>
                <a:avLst/>
                <a:gdLst/>
                <a:ahLst/>
                <a:cxnLst/>
                <a:rect l="l" t="t" r="r" b="b"/>
                <a:pathLst>
                  <a:path w="1228089" h="1228090" extrusionOk="0">
                    <a:moveTo>
                      <a:pt x="592718" y="0"/>
                    </a:moveTo>
                    <a:lnTo>
                      <a:pt x="547556" y="3186"/>
                    </a:lnTo>
                    <a:lnTo>
                      <a:pt x="502523" y="9747"/>
                    </a:lnTo>
                    <a:lnTo>
                      <a:pt x="457806" y="19725"/>
                    </a:lnTo>
                    <a:lnTo>
                      <a:pt x="413595" y="33163"/>
                    </a:lnTo>
                    <a:lnTo>
                      <a:pt x="370078" y="50102"/>
                    </a:lnTo>
                    <a:lnTo>
                      <a:pt x="327442" y="70586"/>
                    </a:lnTo>
                    <a:lnTo>
                      <a:pt x="285877" y="94657"/>
                    </a:lnTo>
                    <a:lnTo>
                      <a:pt x="246289" y="121849"/>
                    </a:lnTo>
                    <a:lnTo>
                      <a:pt x="209479" y="151550"/>
                    </a:lnTo>
                    <a:lnTo>
                      <a:pt x="175491" y="183569"/>
                    </a:lnTo>
                    <a:lnTo>
                      <a:pt x="144367" y="217720"/>
                    </a:lnTo>
                    <a:lnTo>
                      <a:pt x="116149" y="253814"/>
                    </a:lnTo>
                    <a:lnTo>
                      <a:pt x="90881" y="291662"/>
                    </a:lnTo>
                    <a:lnTo>
                      <a:pt x="68604" y="331076"/>
                    </a:lnTo>
                    <a:lnTo>
                      <a:pt x="49361" y="371867"/>
                    </a:lnTo>
                    <a:lnTo>
                      <a:pt x="33195" y="413848"/>
                    </a:lnTo>
                    <a:lnTo>
                      <a:pt x="20148" y="456831"/>
                    </a:lnTo>
                    <a:lnTo>
                      <a:pt x="10262" y="500625"/>
                    </a:lnTo>
                    <a:lnTo>
                      <a:pt x="3581" y="545044"/>
                    </a:lnTo>
                    <a:lnTo>
                      <a:pt x="146" y="589899"/>
                    </a:lnTo>
                    <a:lnTo>
                      <a:pt x="0" y="635001"/>
                    </a:lnTo>
                    <a:lnTo>
                      <a:pt x="3185" y="680163"/>
                    </a:lnTo>
                    <a:lnTo>
                      <a:pt x="9744" y="725195"/>
                    </a:lnTo>
                    <a:lnTo>
                      <a:pt x="19720" y="769910"/>
                    </a:lnTo>
                    <a:lnTo>
                      <a:pt x="33155" y="814119"/>
                    </a:lnTo>
                    <a:lnTo>
                      <a:pt x="50092" y="857634"/>
                    </a:lnTo>
                    <a:lnTo>
                      <a:pt x="70572" y="900266"/>
                    </a:lnTo>
                    <a:lnTo>
                      <a:pt x="94639" y="941827"/>
                    </a:lnTo>
                    <a:lnTo>
                      <a:pt x="121832" y="981417"/>
                    </a:lnTo>
                    <a:lnTo>
                      <a:pt x="151532" y="1018228"/>
                    </a:lnTo>
                    <a:lnTo>
                      <a:pt x="183552" y="1052217"/>
                    </a:lnTo>
                    <a:lnTo>
                      <a:pt x="217702" y="1083342"/>
                    </a:lnTo>
                    <a:lnTo>
                      <a:pt x="253796" y="1111561"/>
                    </a:lnTo>
                    <a:lnTo>
                      <a:pt x="291644" y="1136830"/>
                    </a:lnTo>
                    <a:lnTo>
                      <a:pt x="331059" y="1159108"/>
                    </a:lnTo>
                    <a:lnTo>
                      <a:pt x="371851" y="1178351"/>
                    </a:lnTo>
                    <a:lnTo>
                      <a:pt x="413833" y="1194518"/>
                    </a:lnTo>
                    <a:lnTo>
                      <a:pt x="456815" y="1207565"/>
                    </a:lnTo>
                    <a:lnTo>
                      <a:pt x="500611" y="1217451"/>
                    </a:lnTo>
                    <a:lnTo>
                      <a:pt x="545030" y="1224133"/>
                    </a:lnTo>
                    <a:lnTo>
                      <a:pt x="589886" y="1227568"/>
                    </a:lnTo>
                    <a:lnTo>
                      <a:pt x="634990" y="1227715"/>
                    </a:lnTo>
                    <a:lnTo>
                      <a:pt x="680153" y="1224529"/>
                    </a:lnTo>
                    <a:lnTo>
                      <a:pt x="725187" y="1217970"/>
                    </a:lnTo>
                    <a:lnTo>
                      <a:pt x="769903" y="1207994"/>
                    </a:lnTo>
                    <a:lnTo>
                      <a:pt x="814114" y="1194559"/>
                    </a:lnTo>
                    <a:lnTo>
                      <a:pt x="857631" y="1177623"/>
                    </a:lnTo>
                    <a:lnTo>
                      <a:pt x="900265" y="1157142"/>
                    </a:lnTo>
                    <a:lnTo>
                      <a:pt x="941829" y="1133075"/>
                    </a:lnTo>
                    <a:lnTo>
                      <a:pt x="981417" y="1105883"/>
                    </a:lnTo>
                    <a:lnTo>
                      <a:pt x="1018226" y="1076183"/>
                    </a:lnTo>
                    <a:lnTo>
                      <a:pt x="1052213" y="1044163"/>
                    </a:lnTo>
                    <a:lnTo>
                      <a:pt x="1083337" y="1010012"/>
                    </a:lnTo>
                    <a:lnTo>
                      <a:pt x="1111554" y="973918"/>
                    </a:lnTo>
                    <a:lnTo>
                      <a:pt x="1136823" y="936070"/>
                    </a:lnTo>
                    <a:lnTo>
                      <a:pt x="1159100" y="896656"/>
                    </a:lnTo>
                    <a:lnTo>
                      <a:pt x="1178343" y="855864"/>
                    </a:lnTo>
                    <a:lnTo>
                      <a:pt x="1194509" y="813882"/>
                    </a:lnTo>
                    <a:lnTo>
                      <a:pt x="1207557" y="770899"/>
                    </a:lnTo>
                    <a:lnTo>
                      <a:pt x="1217442" y="727104"/>
                    </a:lnTo>
                    <a:lnTo>
                      <a:pt x="1224124" y="682684"/>
                    </a:lnTo>
                    <a:lnTo>
                      <a:pt x="1227558" y="637828"/>
                    </a:lnTo>
                    <a:lnTo>
                      <a:pt x="1227704" y="592725"/>
                    </a:lnTo>
                    <a:lnTo>
                      <a:pt x="1224517" y="547562"/>
                    </a:lnTo>
                    <a:lnTo>
                      <a:pt x="1217957" y="502528"/>
                    </a:lnTo>
                    <a:lnTo>
                      <a:pt x="1207979" y="457811"/>
                    </a:lnTo>
                    <a:lnTo>
                      <a:pt x="1194542" y="413601"/>
                    </a:lnTo>
                    <a:lnTo>
                      <a:pt x="1177603" y="370084"/>
                    </a:lnTo>
                    <a:lnTo>
                      <a:pt x="1157119" y="327449"/>
                    </a:lnTo>
                    <a:lnTo>
                      <a:pt x="1133048" y="285886"/>
                    </a:lnTo>
                    <a:lnTo>
                      <a:pt x="1105857" y="246295"/>
                    </a:lnTo>
                    <a:lnTo>
                      <a:pt x="1076159" y="209484"/>
                    </a:lnTo>
                    <a:lnTo>
                      <a:pt x="1044141" y="175495"/>
                    </a:lnTo>
                    <a:lnTo>
                      <a:pt x="1009991" y="144369"/>
                    </a:lnTo>
                    <a:lnTo>
                      <a:pt x="973899" y="116151"/>
                    </a:lnTo>
                    <a:lnTo>
                      <a:pt x="936053" y="90881"/>
                    </a:lnTo>
                    <a:lnTo>
                      <a:pt x="896640" y="68604"/>
                    </a:lnTo>
                    <a:lnTo>
                      <a:pt x="855850" y="49360"/>
                    </a:lnTo>
                    <a:lnTo>
                      <a:pt x="813870" y="33193"/>
                    </a:lnTo>
                    <a:lnTo>
                      <a:pt x="770888" y="20146"/>
                    </a:lnTo>
                    <a:lnTo>
                      <a:pt x="727094" y="10260"/>
                    </a:lnTo>
                    <a:lnTo>
                      <a:pt x="682676" y="3579"/>
                    </a:lnTo>
                    <a:lnTo>
                      <a:pt x="637821" y="145"/>
                    </a:lnTo>
                    <a:lnTo>
                      <a:pt x="592718" y="0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55" name="Google Shape;233;p5">
                <a:extLst>
                  <a:ext uri="{FF2B5EF4-FFF2-40B4-BE49-F238E27FC236}">
                    <a16:creationId xmlns:a16="http://schemas.microsoft.com/office/drawing/2014/main" id="{B97D2424-9693-DB46-1F7F-C2AAB31B2528}"/>
                  </a:ext>
                </a:extLst>
              </p:cNvPr>
              <p:cNvGrpSpPr/>
              <p:nvPr/>
            </p:nvGrpSpPr>
            <p:grpSpPr>
              <a:xfrm>
                <a:off x="1982605" y="5660291"/>
                <a:ext cx="1386126" cy="1572522"/>
                <a:chOff x="1982605" y="5660291"/>
                <a:chExt cx="1386126" cy="1572522"/>
              </a:xfrm>
            </p:grpSpPr>
            <p:sp>
              <p:nvSpPr>
                <p:cNvPr id="61" name="Google Shape;234;p5">
                  <a:extLst>
                    <a:ext uri="{FF2B5EF4-FFF2-40B4-BE49-F238E27FC236}">
                      <a16:creationId xmlns:a16="http://schemas.microsoft.com/office/drawing/2014/main" id="{2433E04B-5387-365E-61AE-947465AA1692}"/>
                    </a:ext>
                  </a:extLst>
                </p:cNvPr>
                <p:cNvSpPr/>
                <p:nvPr/>
              </p:nvSpPr>
              <p:spPr>
                <a:xfrm>
                  <a:off x="1982605" y="5660291"/>
                  <a:ext cx="1227455" cy="12274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7455" h="1227454" extrusionOk="0">
                      <a:moveTo>
                        <a:pt x="637316" y="0"/>
                      </a:moveTo>
                      <a:lnTo>
                        <a:pt x="589286" y="62"/>
                      </a:lnTo>
                      <a:lnTo>
                        <a:pt x="541404" y="3818"/>
                      </a:lnTo>
                      <a:lnTo>
                        <a:pt x="494674" y="11134"/>
                      </a:lnTo>
                      <a:lnTo>
                        <a:pt x="449228" y="21870"/>
                      </a:lnTo>
                      <a:lnTo>
                        <a:pt x="405196" y="35883"/>
                      </a:lnTo>
                      <a:lnTo>
                        <a:pt x="362710" y="53033"/>
                      </a:lnTo>
                      <a:lnTo>
                        <a:pt x="321901" y="73176"/>
                      </a:lnTo>
                      <a:lnTo>
                        <a:pt x="282900" y="96171"/>
                      </a:lnTo>
                      <a:lnTo>
                        <a:pt x="245837" y="121876"/>
                      </a:lnTo>
                      <a:lnTo>
                        <a:pt x="210844" y="150149"/>
                      </a:lnTo>
                      <a:lnTo>
                        <a:pt x="178052" y="180849"/>
                      </a:lnTo>
                      <a:lnTo>
                        <a:pt x="147592" y="213834"/>
                      </a:lnTo>
                      <a:lnTo>
                        <a:pt x="119594" y="248961"/>
                      </a:lnTo>
                      <a:lnTo>
                        <a:pt x="94191" y="286089"/>
                      </a:lnTo>
                      <a:lnTo>
                        <a:pt x="71512" y="325077"/>
                      </a:lnTo>
                      <a:lnTo>
                        <a:pt x="51689" y="365781"/>
                      </a:lnTo>
                      <a:lnTo>
                        <a:pt x="34853" y="408061"/>
                      </a:lnTo>
                      <a:lnTo>
                        <a:pt x="21135" y="451775"/>
                      </a:lnTo>
                      <a:lnTo>
                        <a:pt x="10666" y="496780"/>
                      </a:lnTo>
                      <a:lnTo>
                        <a:pt x="3577" y="542935"/>
                      </a:lnTo>
                      <a:lnTo>
                        <a:pt x="0" y="590098"/>
                      </a:lnTo>
                      <a:lnTo>
                        <a:pt x="64" y="638128"/>
                      </a:lnTo>
                      <a:lnTo>
                        <a:pt x="3819" y="686010"/>
                      </a:lnTo>
                      <a:lnTo>
                        <a:pt x="11136" y="732739"/>
                      </a:lnTo>
                      <a:lnTo>
                        <a:pt x="21872" y="778184"/>
                      </a:lnTo>
                      <a:lnTo>
                        <a:pt x="35886" y="822215"/>
                      </a:lnTo>
                      <a:lnTo>
                        <a:pt x="53035" y="864699"/>
                      </a:lnTo>
                      <a:lnTo>
                        <a:pt x="73179" y="905507"/>
                      </a:lnTo>
                      <a:lnTo>
                        <a:pt x="96175" y="944506"/>
                      </a:lnTo>
                      <a:lnTo>
                        <a:pt x="121881" y="981567"/>
                      </a:lnTo>
                      <a:lnTo>
                        <a:pt x="150155" y="1016558"/>
                      </a:lnTo>
                      <a:lnTo>
                        <a:pt x="180856" y="1049349"/>
                      </a:lnTo>
                      <a:lnTo>
                        <a:pt x="213841" y="1079807"/>
                      </a:lnTo>
                      <a:lnTo>
                        <a:pt x="248970" y="1107803"/>
                      </a:lnTo>
                      <a:lnTo>
                        <a:pt x="286099" y="1133205"/>
                      </a:lnTo>
                      <a:lnTo>
                        <a:pt x="325088" y="1155882"/>
                      </a:lnTo>
                      <a:lnTo>
                        <a:pt x="365793" y="1175704"/>
                      </a:lnTo>
                      <a:lnTo>
                        <a:pt x="408075" y="1192539"/>
                      </a:lnTo>
                      <a:lnTo>
                        <a:pt x="451790" y="1206257"/>
                      </a:lnTo>
                      <a:lnTo>
                        <a:pt x="496796" y="1216726"/>
                      </a:lnTo>
                      <a:lnTo>
                        <a:pt x="542953" y="1223815"/>
                      </a:lnTo>
                      <a:lnTo>
                        <a:pt x="590117" y="1227394"/>
                      </a:lnTo>
                      <a:lnTo>
                        <a:pt x="638148" y="1227331"/>
                      </a:lnTo>
                      <a:lnTo>
                        <a:pt x="686030" y="1223575"/>
                      </a:lnTo>
                      <a:lnTo>
                        <a:pt x="732759" y="1216259"/>
                      </a:lnTo>
                      <a:lnTo>
                        <a:pt x="778204" y="1205523"/>
                      </a:lnTo>
                      <a:lnTo>
                        <a:pt x="822234" y="1191510"/>
                      </a:lnTo>
                      <a:lnTo>
                        <a:pt x="864719" y="1174360"/>
                      </a:lnTo>
                      <a:lnTo>
                        <a:pt x="905526" y="1154217"/>
                      </a:lnTo>
                      <a:lnTo>
                        <a:pt x="944525" y="1131222"/>
                      </a:lnTo>
                      <a:lnTo>
                        <a:pt x="981586" y="1105517"/>
                      </a:lnTo>
                      <a:lnTo>
                        <a:pt x="1016576" y="1077244"/>
                      </a:lnTo>
                      <a:lnTo>
                        <a:pt x="1049366" y="1046544"/>
                      </a:lnTo>
                      <a:lnTo>
                        <a:pt x="1079824" y="1013559"/>
                      </a:lnTo>
                      <a:lnTo>
                        <a:pt x="1107820" y="978432"/>
                      </a:lnTo>
                      <a:lnTo>
                        <a:pt x="1133222" y="941304"/>
                      </a:lnTo>
                      <a:lnTo>
                        <a:pt x="1155899" y="902316"/>
                      </a:lnTo>
                      <a:lnTo>
                        <a:pt x="1175721" y="861612"/>
                      </a:lnTo>
                      <a:lnTo>
                        <a:pt x="1192556" y="819332"/>
                      </a:lnTo>
                      <a:lnTo>
                        <a:pt x="1206274" y="775618"/>
                      </a:lnTo>
                      <a:lnTo>
                        <a:pt x="1216743" y="730613"/>
                      </a:lnTo>
                      <a:lnTo>
                        <a:pt x="1223833" y="684458"/>
                      </a:lnTo>
                      <a:lnTo>
                        <a:pt x="1227413" y="637295"/>
                      </a:lnTo>
                      <a:lnTo>
                        <a:pt x="1227351" y="589265"/>
                      </a:lnTo>
                      <a:lnTo>
                        <a:pt x="1223596" y="541383"/>
                      </a:lnTo>
                      <a:lnTo>
                        <a:pt x="1216279" y="494654"/>
                      </a:lnTo>
                      <a:lnTo>
                        <a:pt x="1205543" y="449209"/>
                      </a:lnTo>
                      <a:lnTo>
                        <a:pt x="1191530" y="405178"/>
                      </a:lnTo>
                      <a:lnTo>
                        <a:pt x="1174381" y="362694"/>
                      </a:lnTo>
                      <a:lnTo>
                        <a:pt x="1154238" y="321886"/>
                      </a:lnTo>
                      <a:lnTo>
                        <a:pt x="1131243" y="282887"/>
                      </a:lnTo>
                      <a:lnTo>
                        <a:pt x="1105538" y="245826"/>
                      </a:lnTo>
                      <a:lnTo>
                        <a:pt x="1077265" y="210835"/>
                      </a:lnTo>
                      <a:lnTo>
                        <a:pt x="1046565" y="178044"/>
                      </a:lnTo>
                      <a:lnTo>
                        <a:pt x="1013580" y="147586"/>
                      </a:lnTo>
                      <a:lnTo>
                        <a:pt x="978453" y="119590"/>
                      </a:lnTo>
                      <a:lnTo>
                        <a:pt x="941325" y="94188"/>
                      </a:lnTo>
                      <a:lnTo>
                        <a:pt x="902337" y="71511"/>
                      </a:lnTo>
                      <a:lnTo>
                        <a:pt x="861633" y="51689"/>
                      </a:lnTo>
                      <a:lnTo>
                        <a:pt x="819353" y="34854"/>
                      </a:lnTo>
                      <a:lnTo>
                        <a:pt x="775639" y="21136"/>
                      </a:lnTo>
                      <a:lnTo>
                        <a:pt x="730634" y="10667"/>
                      </a:lnTo>
                      <a:lnTo>
                        <a:pt x="684479" y="3578"/>
                      </a:lnTo>
                      <a:lnTo>
                        <a:pt x="637316" y="0"/>
                      </a:lnTo>
                      <a:close/>
                    </a:path>
                  </a:pathLst>
                </a:custGeom>
                <a:solidFill>
                  <a:srgbClr val="C7332E"/>
                </a:solidFill>
                <a:ln>
                  <a:noFill/>
                </a:ln>
              </p:spPr>
              <p:txBody>
                <a:bodyPr spcFirstLastPara="1" wrap="square" lIns="0" tIns="0" rIns="0" bIns="0" anchor="t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pic>
              <p:nvPicPr>
                <p:cNvPr id="62" name="Google Shape;235;p5">
                  <a:extLst>
                    <a:ext uri="{FF2B5EF4-FFF2-40B4-BE49-F238E27FC236}">
                      <a16:creationId xmlns:a16="http://schemas.microsoft.com/office/drawing/2014/main" id="{F9164779-C575-6886-15B3-4203CCBF7FA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3138907" y="6849507"/>
                  <a:ext cx="229824" cy="22982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3" name="Google Shape;236;p5">
                  <a:extLst>
                    <a:ext uri="{FF2B5EF4-FFF2-40B4-BE49-F238E27FC236}">
                      <a16:creationId xmlns:a16="http://schemas.microsoft.com/office/drawing/2014/main" id="{D1FED258-9C05-139F-8127-49C90B8DB00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2875035" y="7004695"/>
                  <a:ext cx="228114" cy="22811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56" name="Google Shape;237;p5">
                <a:extLst>
                  <a:ext uri="{FF2B5EF4-FFF2-40B4-BE49-F238E27FC236}">
                    <a16:creationId xmlns:a16="http://schemas.microsoft.com/office/drawing/2014/main" id="{C1C6FF21-78BE-B152-28ED-4EAA3122B109}"/>
                  </a:ext>
                </a:extLst>
              </p:cNvPr>
              <p:cNvGrpSpPr/>
              <p:nvPr/>
            </p:nvGrpSpPr>
            <p:grpSpPr>
              <a:xfrm>
                <a:off x="2876332" y="7308880"/>
                <a:ext cx="758866" cy="383303"/>
                <a:chOff x="2876332" y="7308880"/>
                <a:chExt cx="758866" cy="383303"/>
              </a:xfrm>
            </p:grpSpPr>
            <p:pic>
              <p:nvPicPr>
                <p:cNvPr id="58" name="Google Shape;238;p5">
                  <a:extLst>
                    <a:ext uri="{FF2B5EF4-FFF2-40B4-BE49-F238E27FC236}">
                      <a16:creationId xmlns:a16="http://schemas.microsoft.com/office/drawing/2014/main" id="{FBE721FF-09C5-E3EA-F0CB-74E51B6F8732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876332" y="7311129"/>
                  <a:ext cx="228115" cy="22811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59" name="Google Shape;239;p5">
                  <a:extLst>
                    <a:ext uri="{FF2B5EF4-FFF2-40B4-BE49-F238E27FC236}">
                      <a16:creationId xmlns:a16="http://schemas.microsoft.com/office/drawing/2014/main" id="{F818E6DE-8FE0-2C40-ABD1-79186502CAE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3141504" y="7462359"/>
                  <a:ext cx="229824" cy="22982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0" name="Google Shape;240;p5">
                  <a:extLst>
                    <a:ext uri="{FF2B5EF4-FFF2-40B4-BE49-F238E27FC236}">
                      <a16:creationId xmlns:a16="http://schemas.microsoft.com/office/drawing/2014/main" id="{5D3A55A5-4F1E-90C9-B668-1677BF42DA0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407082" y="7308880"/>
                  <a:ext cx="228116" cy="22811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57" name="Google Shape;241;p5">
                <a:extLst>
                  <a:ext uri="{FF2B5EF4-FFF2-40B4-BE49-F238E27FC236}">
                    <a16:creationId xmlns:a16="http://schemas.microsoft.com/office/drawing/2014/main" id="{165DD69B-9C53-E05B-2DF9-1A8B4BDDF7B0}"/>
                  </a:ext>
                </a:extLst>
              </p:cNvPr>
              <p:cNvPicPr preferRelativeResize="0"/>
              <p:nvPr/>
            </p:nvPicPr>
            <p:blipFill rotWithShape="1">
              <a:blip r:embed="rId8">
                <a:alphaModFix/>
              </a:blip>
              <a:srcRect/>
              <a:stretch/>
            </p:blipFill>
            <p:spPr>
              <a:xfrm>
                <a:off x="3405787" y="7002450"/>
                <a:ext cx="228115" cy="22811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2" name="Google Shape;249;p4">
            <a:extLst>
              <a:ext uri="{FF2B5EF4-FFF2-40B4-BE49-F238E27FC236}">
                <a16:creationId xmlns:a16="http://schemas.microsoft.com/office/drawing/2014/main" id="{72492EE5-2854-D28B-CE9A-ECEDA5111545}"/>
              </a:ext>
            </a:extLst>
          </p:cNvPr>
          <p:cNvSpPr txBox="1">
            <a:spLocks/>
          </p:cNvSpPr>
          <p:nvPr/>
        </p:nvSpPr>
        <p:spPr>
          <a:xfrm>
            <a:off x="1811010" y="3129356"/>
            <a:ext cx="15787493" cy="97686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970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25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584200" indent="-571500">
              <a:spcBef>
                <a:spcPts val="880"/>
              </a:spcBef>
              <a:buSzPct val="70000"/>
              <a:buFont typeface="Wingdings" panose="05000000000000000000" pitchFamily="2" charset="2"/>
              <a:buChar char="v"/>
            </a:pPr>
            <a:r>
              <a:rPr lang="es-ES" sz="4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Las zonas que proveen cebolla a Cochabamba son 3 municipios de Cochabamba, 2 de Santa Cruz y los valles de Oruro. </a:t>
            </a:r>
          </a:p>
          <a:p>
            <a:pPr marL="584200" indent="-571500">
              <a:spcBef>
                <a:spcPts val="880"/>
              </a:spcBef>
              <a:buSzPct val="70000"/>
              <a:buFont typeface="Wingdings" panose="05000000000000000000" pitchFamily="2" charset="2"/>
              <a:buChar char="v"/>
            </a:pPr>
            <a:r>
              <a:rPr lang="es-ES" sz="4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 80% de la oferta/venta de cebolla es en cabeza, y el 20% es en verde. </a:t>
            </a:r>
          </a:p>
          <a:p>
            <a:pPr marL="584200" indent="-571500">
              <a:spcBef>
                <a:spcPts val="880"/>
              </a:spcBef>
              <a:buSzPct val="70000"/>
              <a:buFont typeface="Wingdings" panose="05000000000000000000" pitchFamily="2" charset="2"/>
              <a:buChar char="v"/>
            </a:pPr>
            <a:r>
              <a:rPr lang="es-ES" sz="4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 capital necesario para la producción de cebolla es notoriamente menor que en la papa y tomate. </a:t>
            </a:r>
          </a:p>
          <a:p>
            <a:pPr marL="584200" indent="-571500">
              <a:spcBef>
                <a:spcPts val="880"/>
              </a:spcBef>
              <a:buSzPct val="70000"/>
              <a:buFont typeface="Wingdings" panose="05000000000000000000" pitchFamily="2" charset="2"/>
              <a:buChar char="v"/>
            </a:pPr>
            <a:r>
              <a:rPr lang="es-ES" sz="4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 el cultivo que tiene menos intermediarios: un mayorista, minorista y consumidor final. </a:t>
            </a:r>
          </a:p>
          <a:p>
            <a:pPr marL="584200" indent="-571500">
              <a:spcBef>
                <a:spcPts val="880"/>
              </a:spcBef>
              <a:buSzPct val="70000"/>
              <a:buFont typeface="Wingdings" panose="05000000000000000000" pitchFamily="2" charset="2"/>
              <a:buChar char="v"/>
            </a:pPr>
            <a:endParaRPr lang="es-ES" sz="40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84200" indent="-571500">
              <a:spcBef>
                <a:spcPts val="880"/>
              </a:spcBef>
              <a:buFont typeface="Arial" panose="020B0604020202020204" pitchFamily="34" charset="0"/>
              <a:buChar char="•"/>
            </a:pPr>
            <a:endParaRPr lang="es-ES" sz="3600" dirty="0">
              <a:solidFill>
                <a:srgbClr val="5FA648"/>
              </a:solidFill>
              <a:latin typeface="Rethink Sans"/>
            </a:endParaRPr>
          </a:p>
          <a:p>
            <a:pPr marL="584200" indent="-571500">
              <a:spcBef>
                <a:spcPts val="880"/>
              </a:spcBef>
              <a:buFont typeface="Arial" panose="020B0604020202020204" pitchFamily="34" charset="0"/>
              <a:buChar char="•"/>
            </a:pPr>
            <a:endParaRPr lang="es-ES" sz="3600" dirty="0">
              <a:solidFill>
                <a:srgbClr val="5FA648"/>
              </a:solidFill>
              <a:latin typeface="Rethink Sans"/>
            </a:endParaRPr>
          </a:p>
          <a:p>
            <a:pPr marL="584200" indent="-571500">
              <a:spcBef>
                <a:spcPts val="880"/>
              </a:spcBef>
              <a:buFont typeface="Arial" panose="020B0604020202020204" pitchFamily="34" charset="0"/>
              <a:buChar char="•"/>
            </a:pPr>
            <a:br>
              <a:rPr lang="es-ES" sz="3600" dirty="0">
                <a:solidFill>
                  <a:srgbClr val="5FA648"/>
                </a:solidFill>
                <a:latin typeface="Rethink Sans"/>
              </a:rPr>
            </a:br>
            <a:br>
              <a:rPr lang="es-ES" sz="1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s-ES" sz="4500" dirty="0">
              <a:latin typeface="Rethink Sans"/>
              <a:ea typeface="Rethink Sans"/>
              <a:cs typeface="Rethink Sans"/>
              <a:sym typeface="Rethink Sans"/>
            </a:endParaRPr>
          </a:p>
        </p:txBody>
      </p:sp>
    </p:spTree>
    <p:extLst>
      <p:ext uri="{BB962C8B-B14F-4D97-AF65-F5344CB8AC3E}">
        <p14:creationId xmlns:p14="http://schemas.microsoft.com/office/powerpoint/2010/main" val="31365072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5"/>
          <p:cNvSpPr/>
          <p:nvPr/>
        </p:nvSpPr>
        <p:spPr>
          <a:xfrm>
            <a:off x="19197879" y="10460425"/>
            <a:ext cx="591820" cy="534035"/>
          </a:xfrm>
          <a:custGeom>
            <a:avLst/>
            <a:gdLst/>
            <a:ahLst/>
            <a:cxnLst/>
            <a:rect l="l" t="t" r="r" b="b"/>
            <a:pathLst>
              <a:path w="591819" h="534034" extrusionOk="0">
                <a:moveTo>
                  <a:pt x="80111" y="261810"/>
                </a:moveTo>
                <a:lnTo>
                  <a:pt x="79032" y="246380"/>
                </a:lnTo>
                <a:lnTo>
                  <a:pt x="72250" y="232473"/>
                </a:lnTo>
                <a:lnTo>
                  <a:pt x="60236" y="221869"/>
                </a:lnTo>
                <a:lnTo>
                  <a:pt x="45046" y="216763"/>
                </a:lnTo>
                <a:lnTo>
                  <a:pt x="29616" y="217843"/>
                </a:lnTo>
                <a:lnTo>
                  <a:pt x="15709" y="224624"/>
                </a:lnTo>
                <a:lnTo>
                  <a:pt x="5118" y="236639"/>
                </a:lnTo>
                <a:lnTo>
                  <a:pt x="0" y="251828"/>
                </a:lnTo>
                <a:lnTo>
                  <a:pt x="1079" y="267258"/>
                </a:lnTo>
                <a:lnTo>
                  <a:pt x="7861" y="281165"/>
                </a:lnTo>
                <a:lnTo>
                  <a:pt x="19888" y="291769"/>
                </a:lnTo>
                <a:lnTo>
                  <a:pt x="35077" y="296875"/>
                </a:lnTo>
                <a:lnTo>
                  <a:pt x="50507" y="295795"/>
                </a:lnTo>
                <a:lnTo>
                  <a:pt x="64401" y="289013"/>
                </a:lnTo>
                <a:lnTo>
                  <a:pt x="75006" y="276999"/>
                </a:lnTo>
                <a:lnTo>
                  <a:pt x="80111" y="261810"/>
                </a:lnTo>
                <a:close/>
              </a:path>
              <a:path w="591819" h="534034" extrusionOk="0">
                <a:moveTo>
                  <a:pt x="195719" y="196291"/>
                </a:moveTo>
                <a:lnTo>
                  <a:pt x="185572" y="133197"/>
                </a:lnTo>
                <a:lnTo>
                  <a:pt x="146519" y="85852"/>
                </a:lnTo>
                <a:lnTo>
                  <a:pt x="119443" y="71285"/>
                </a:lnTo>
                <a:lnTo>
                  <a:pt x="98298" y="93611"/>
                </a:lnTo>
                <a:lnTo>
                  <a:pt x="83515" y="120561"/>
                </a:lnTo>
                <a:lnTo>
                  <a:pt x="76047" y="150812"/>
                </a:lnTo>
                <a:lnTo>
                  <a:pt x="76873" y="183045"/>
                </a:lnTo>
                <a:lnTo>
                  <a:pt x="86207" y="213906"/>
                </a:lnTo>
                <a:lnTo>
                  <a:pt x="102781" y="240284"/>
                </a:lnTo>
                <a:lnTo>
                  <a:pt x="125272" y="261239"/>
                </a:lnTo>
                <a:lnTo>
                  <a:pt x="152349" y="275805"/>
                </a:lnTo>
                <a:lnTo>
                  <a:pt x="173482" y="253479"/>
                </a:lnTo>
                <a:lnTo>
                  <a:pt x="188264" y="226542"/>
                </a:lnTo>
                <a:lnTo>
                  <a:pt x="195719" y="196291"/>
                </a:lnTo>
                <a:close/>
              </a:path>
              <a:path w="591819" h="534034" extrusionOk="0">
                <a:moveTo>
                  <a:pt x="199212" y="478485"/>
                </a:moveTo>
                <a:lnTo>
                  <a:pt x="194106" y="463296"/>
                </a:lnTo>
                <a:lnTo>
                  <a:pt x="183502" y="451281"/>
                </a:lnTo>
                <a:lnTo>
                  <a:pt x="169595" y="444487"/>
                </a:lnTo>
                <a:lnTo>
                  <a:pt x="154165" y="443420"/>
                </a:lnTo>
                <a:lnTo>
                  <a:pt x="138976" y="448525"/>
                </a:lnTo>
                <a:lnTo>
                  <a:pt x="126961" y="459117"/>
                </a:lnTo>
                <a:lnTo>
                  <a:pt x="120180" y="473024"/>
                </a:lnTo>
                <a:lnTo>
                  <a:pt x="119100" y="488454"/>
                </a:lnTo>
                <a:lnTo>
                  <a:pt x="124206" y="503643"/>
                </a:lnTo>
                <a:lnTo>
                  <a:pt x="134810" y="515670"/>
                </a:lnTo>
                <a:lnTo>
                  <a:pt x="148704" y="522452"/>
                </a:lnTo>
                <a:lnTo>
                  <a:pt x="164134" y="523532"/>
                </a:lnTo>
                <a:lnTo>
                  <a:pt x="179324" y="518414"/>
                </a:lnTo>
                <a:lnTo>
                  <a:pt x="191350" y="507822"/>
                </a:lnTo>
                <a:lnTo>
                  <a:pt x="198132" y="493915"/>
                </a:lnTo>
                <a:lnTo>
                  <a:pt x="199212" y="478485"/>
                </a:lnTo>
                <a:close/>
              </a:path>
              <a:path w="591819" h="534034" extrusionOk="0">
                <a:moveTo>
                  <a:pt x="217144" y="40347"/>
                </a:moveTo>
                <a:lnTo>
                  <a:pt x="213982" y="24638"/>
                </a:lnTo>
                <a:lnTo>
                  <a:pt x="205333" y="11811"/>
                </a:lnTo>
                <a:lnTo>
                  <a:pt x="192506" y="3162"/>
                </a:lnTo>
                <a:lnTo>
                  <a:pt x="176796" y="0"/>
                </a:lnTo>
                <a:lnTo>
                  <a:pt x="161086" y="3162"/>
                </a:lnTo>
                <a:lnTo>
                  <a:pt x="148259" y="11811"/>
                </a:lnTo>
                <a:lnTo>
                  <a:pt x="139611" y="24638"/>
                </a:lnTo>
                <a:lnTo>
                  <a:pt x="136436" y="40347"/>
                </a:lnTo>
                <a:lnTo>
                  <a:pt x="139611" y="56057"/>
                </a:lnTo>
                <a:lnTo>
                  <a:pt x="148259" y="68884"/>
                </a:lnTo>
                <a:lnTo>
                  <a:pt x="161086" y="77533"/>
                </a:lnTo>
                <a:lnTo>
                  <a:pt x="176796" y="80708"/>
                </a:lnTo>
                <a:lnTo>
                  <a:pt x="192506" y="77533"/>
                </a:lnTo>
                <a:lnTo>
                  <a:pt x="205333" y="68884"/>
                </a:lnTo>
                <a:lnTo>
                  <a:pt x="213982" y="56057"/>
                </a:lnTo>
                <a:lnTo>
                  <a:pt x="217144" y="40347"/>
                </a:lnTo>
                <a:close/>
              </a:path>
              <a:path w="591819" h="534034" extrusionOk="0">
                <a:moveTo>
                  <a:pt x="231749" y="395719"/>
                </a:moveTo>
                <a:lnTo>
                  <a:pt x="207035" y="339979"/>
                </a:lnTo>
                <a:lnTo>
                  <a:pt x="156248" y="302983"/>
                </a:lnTo>
                <a:lnTo>
                  <a:pt x="124853" y="295643"/>
                </a:lnTo>
                <a:lnTo>
                  <a:pt x="93713" y="296799"/>
                </a:lnTo>
                <a:lnTo>
                  <a:pt x="64325" y="305790"/>
                </a:lnTo>
                <a:lnTo>
                  <a:pt x="38176" y="321957"/>
                </a:lnTo>
                <a:lnTo>
                  <a:pt x="46939" y="351421"/>
                </a:lnTo>
                <a:lnTo>
                  <a:pt x="62877" y="377698"/>
                </a:lnTo>
                <a:lnTo>
                  <a:pt x="85356" y="399300"/>
                </a:lnTo>
                <a:lnTo>
                  <a:pt x="113677" y="414705"/>
                </a:lnTo>
                <a:lnTo>
                  <a:pt x="145059" y="422046"/>
                </a:lnTo>
                <a:lnTo>
                  <a:pt x="176199" y="420890"/>
                </a:lnTo>
                <a:lnTo>
                  <a:pt x="205587" y="411886"/>
                </a:lnTo>
                <a:lnTo>
                  <a:pt x="231749" y="395719"/>
                </a:lnTo>
                <a:close/>
              </a:path>
              <a:path w="591819" h="534034" extrusionOk="0">
                <a:moveTo>
                  <a:pt x="262864" y="237045"/>
                </a:moveTo>
                <a:lnTo>
                  <a:pt x="262204" y="227495"/>
                </a:lnTo>
                <a:lnTo>
                  <a:pt x="258000" y="218884"/>
                </a:lnTo>
                <a:lnTo>
                  <a:pt x="250571" y="212331"/>
                </a:lnTo>
                <a:lnTo>
                  <a:pt x="241173" y="209169"/>
                </a:lnTo>
                <a:lnTo>
                  <a:pt x="231622" y="209829"/>
                </a:lnTo>
                <a:lnTo>
                  <a:pt x="223012" y="214033"/>
                </a:lnTo>
                <a:lnTo>
                  <a:pt x="216458" y="221475"/>
                </a:lnTo>
                <a:lnTo>
                  <a:pt x="213296" y="230873"/>
                </a:lnTo>
                <a:lnTo>
                  <a:pt x="213956" y="240411"/>
                </a:lnTo>
                <a:lnTo>
                  <a:pt x="218160" y="249021"/>
                </a:lnTo>
                <a:lnTo>
                  <a:pt x="225602" y="255574"/>
                </a:lnTo>
                <a:lnTo>
                  <a:pt x="235000" y="258737"/>
                </a:lnTo>
                <a:lnTo>
                  <a:pt x="244551" y="258076"/>
                </a:lnTo>
                <a:lnTo>
                  <a:pt x="253149" y="253873"/>
                </a:lnTo>
                <a:lnTo>
                  <a:pt x="259715" y="246443"/>
                </a:lnTo>
                <a:lnTo>
                  <a:pt x="262864" y="237045"/>
                </a:lnTo>
                <a:close/>
              </a:path>
              <a:path w="591819" h="534034" extrusionOk="0">
                <a:moveTo>
                  <a:pt x="263156" y="297459"/>
                </a:moveTo>
                <a:lnTo>
                  <a:pt x="259994" y="288061"/>
                </a:lnTo>
                <a:lnTo>
                  <a:pt x="253428" y="280619"/>
                </a:lnTo>
                <a:lnTo>
                  <a:pt x="244830" y="276428"/>
                </a:lnTo>
                <a:lnTo>
                  <a:pt x="235280" y="275755"/>
                </a:lnTo>
                <a:lnTo>
                  <a:pt x="225882" y="278917"/>
                </a:lnTo>
                <a:lnTo>
                  <a:pt x="218440" y="285470"/>
                </a:lnTo>
                <a:lnTo>
                  <a:pt x="214236" y="294081"/>
                </a:lnTo>
                <a:lnTo>
                  <a:pt x="213575" y="303631"/>
                </a:lnTo>
                <a:lnTo>
                  <a:pt x="216738" y="313029"/>
                </a:lnTo>
                <a:lnTo>
                  <a:pt x="223304" y="320459"/>
                </a:lnTo>
                <a:lnTo>
                  <a:pt x="231902" y="324662"/>
                </a:lnTo>
                <a:lnTo>
                  <a:pt x="241452" y="325323"/>
                </a:lnTo>
                <a:lnTo>
                  <a:pt x="250850" y="322173"/>
                </a:lnTo>
                <a:lnTo>
                  <a:pt x="258279" y="315607"/>
                </a:lnTo>
                <a:lnTo>
                  <a:pt x="262483" y="307009"/>
                </a:lnTo>
                <a:lnTo>
                  <a:pt x="263156" y="297459"/>
                </a:lnTo>
                <a:close/>
              </a:path>
              <a:path w="591819" h="534034" extrusionOk="0">
                <a:moveTo>
                  <a:pt x="320573" y="200418"/>
                </a:moveTo>
                <a:lnTo>
                  <a:pt x="318617" y="190690"/>
                </a:lnTo>
                <a:lnTo>
                  <a:pt x="313270" y="182753"/>
                </a:lnTo>
                <a:lnTo>
                  <a:pt x="305333" y="177406"/>
                </a:lnTo>
                <a:lnTo>
                  <a:pt x="295605" y="175437"/>
                </a:lnTo>
                <a:lnTo>
                  <a:pt x="285889" y="177406"/>
                </a:lnTo>
                <a:lnTo>
                  <a:pt x="277952" y="182753"/>
                </a:lnTo>
                <a:lnTo>
                  <a:pt x="272605" y="190690"/>
                </a:lnTo>
                <a:lnTo>
                  <a:pt x="270637" y="200418"/>
                </a:lnTo>
                <a:lnTo>
                  <a:pt x="272605" y="210134"/>
                </a:lnTo>
                <a:lnTo>
                  <a:pt x="277952" y="218071"/>
                </a:lnTo>
                <a:lnTo>
                  <a:pt x="285889" y="223418"/>
                </a:lnTo>
                <a:lnTo>
                  <a:pt x="295605" y="225386"/>
                </a:lnTo>
                <a:lnTo>
                  <a:pt x="305333" y="223418"/>
                </a:lnTo>
                <a:lnTo>
                  <a:pt x="313270" y="218071"/>
                </a:lnTo>
                <a:lnTo>
                  <a:pt x="318617" y="210134"/>
                </a:lnTo>
                <a:lnTo>
                  <a:pt x="320573" y="200418"/>
                </a:lnTo>
                <a:close/>
              </a:path>
              <a:path w="591819" h="534034" extrusionOk="0">
                <a:moveTo>
                  <a:pt x="321144" y="333590"/>
                </a:moveTo>
                <a:lnTo>
                  <a:pt x="319189" y="323875"/>
                </a:lnTo>
                <a:lnTo>
                  <a:pt x="313829" y="315937"/>
                </a:lnTo>
                <a:lnTo>
                  <a:pt x="305892" y="310591"/>
                </a:lnTo>
                <a:lnTo>
                  <a:pt x="296176" y="308622"/>
                </a:lnTo>
                <a:lnTo>
                  <a:pt x="286448" y="310591"/>
                </a:lnTo>
                <a:lnTo>
                  <a:pt x="278511" y="315937"/>
                </a:lnTo>
                <a:lnTo>
                  <a:pt x="273164" y="323875"/>
                </a:lnTo>
                <a:lnTo>
                  <a:pt x="271195" y="333590"/>
                </a:lnTo>
                <a:lnTo>
                  <a:pt x="273164" y="343306"/>
                </a:lnTo>
                <a:lnTo>
                  <a:pt x="278511" y="351243"/>
                </a:lnTo>
                <a:lnTo>
                  <a:pt x="286448" y="356603"/>
                </a:lnTo>
                <a:lnTo>
                  <a:pt x="296176" y="358559"/>
                </a:lnTo>
                <a:lnTo>
                  <a:pt x="305892" y="356603"/>
                </a:lnTo>
                <a:lnTo>
                  <a:pt x="313829" y="351243"/>
                </a:lnTo>
                <a:lnTo>
                  <a:pt x="319189" y="343306"/>
                </a:lnTo>
                <a:lnTo>
                  <a:pt x="321144" y="333590"/>
                </a:lnTo>
                <a:close/>
              </a:path>
              <a:path w="591819" h="534034" extrusionOk="0">
                <a:moveTo>
                  <a:pt x="376212" y="417652"/>
                </a:moveTo>
                <a:lnTo>
                  <a:pt x="375285" y="386918"/>
                </a:lnTo>
                <a:lnTo>
                  <a:pt x="345389" y="379768"/>
                </a:lnTo>
                <a:lnTo>
                  <a:pt x="314667" y="380453"/>
                </a:lnTo>
                <a:lnTo>
                  <a:pt x="257225" y="405930"/>
                </a:lnTo>
                <a:lnTo>
                  <a:pt x="220611" y="456984"/>
                </a:lnTo>
                <a:lnTo>
                  <a:pt x="213702" y="486930"/>
                </a:lnTo>
                <a:lnTo>
                  <a:pt x="214630" y="517664"/>
                </a:lnTo>
                <a:lnTo>
                  <a:pt x="244525" y="524814"/>
                </a:lnTo>
                <a:lnTo>
                  <a:pt x="275259" y="524141"/>
                </a:lnTo>
                <a:lnTo>
                  <a:pt x="332701" y="498665"/>
                </a:lnTo>
                <a:lnTo>
                  <a:pt x="369316" y="447598"/>
                </a:lnTo>
                <a:lnTo>
                  <a:pt x="376212" y="417652"/>
                </a:lnTo>
                <a:close/>
              </a:path>
              <a:path w="591819" h="534034" extrusionOk="0">
                <a:moveTo>
                  <a:pt x="378079" y="47066"/>
                </a:moveTo>
                <a:lnTo>
                  <a:pt x="377164" y="16344"/>
                </a:lnTo>
                <a:lnTo>
                  <a:pt x="347256" y="9194"/>
                </a:lnTo>
                <a:lnTo>
                  <a:pt x="316534" y="9867"/>
                </a:lnTo>
                <a:lnTo>
                  <a:pt x="259080" y="35344"/>
                </a:lnTo>
                <a:lnTo>
                  <a:pt x="222478" y="86398"/>
                </a:lnTo>
                <a:lnTo>
                  <a:pt x="215569" y="116357"/>
                </a:lnTo>
                <a:lnTo>
                  <a:pt x="216496" y="147091"/>
                </a:lnTo>
                <a:lnTo>
                  <a:pt x="246392" y="154228"/>
                </a:lnTo>
                <a:lnTo>
                  <a:pt x="277126" y="153555"/>
                </a:lnTo>
                <a:lnTo>
                  <a:pt x="334543" y="128079"/>
                </a:lnTo>
                <a:lnTo>
                  <a:pt x="371182" y="77025"/>
                </a:lnTo>
                <a:lnTo>
                  <a:pt x="378079" y="47066"/>
                </a:lnTo>
                <a:close/>
              </a:path>
              <a:path w="591819" h="534034" extrusionOk="0">
                <a:moveTo>
                  <a:pt x="378206" y="230378"/>
                </a:moveTo>
                <a:lnTo>
                  <a:pt x="375043" y="220980"/>
                </a:lnTo>
                <a:lnTo>
                  <a:pt x="368490" y="213537"/>
                </a:lnTo>
                <a:lnTo>
                  <a:pt x="359879" y="209346"/>
                </a:lnTo>
                <a:lnTo>
                  <a:pt x="350329" y="208673"/>
                </a:lnTo>
                <a:lnTo>
                  <a:pt x="340931" y="211836"/>
                </a:lnTo>
                <a:lnTo>
                  <a:pt x="333502" y="218401"/>
                </a:lnTo>
                <a:lnTo>
                  <a:pt x="329298" y="226999"/>
                </a:lnTo>
                <a:lnTo>
                  <a:pt x="328637" y="236550"/>
                </a:lnTo>
                <a:lnTo>
                  <a:pt x="331787" y="245948"/>
                </a:lnTo>
                <a:lnTo>
                  <a:pt x="338353" y="253390"/>
                </a:lnTo>
                <a:lnTo>
                  <a:pt x="346951" y="257581"/>
                </a:lnTo>
                <a:lnTo>
                  <a:pt x="356501" y="258254"/>
                </a:lnTo>
                <a:lnTo>
                  <a:pt x="365912" y="255092"/>
                </a:lnTo>
                <a:lnTo>
                  <a:pt x="373341" y="248526"/>
                </a:lnTo>
                <a:lnTo>
                  <a:pt x="377532" y="239928"/>
                </a:lnTo>
                <a:lnTo>
                  <a:pt x="378206" y="230378"/>
                </a:lnTo>
                <a:close/>
              </a:path>
              <a:path w="591819" h="534034" extrusionOk="0">
                <a:moveTo>
                  <a:pt x="378485" y="303136"/>
                </a:moveTo>
                <a:lnTo>
                  <a:pt x="377825" y="293585"/>
                </a:lnTo>
                <a:lnTo>
                  <a:pt x="373621" y="284988"/>
                </a:lnTo>
                <a:lnTo>
                  <a:pt x="366191" y="278434"/>
                </a:lnTo>
                <a:lnTo>
                  <a:pt x="356793" y="275272"/>
                </a:lnTo>
                <a:lnTo>
                  <a:pt x="347230" y="275932"/>
                </a:lnTo>
                <a:lnTo>
                  <a:pt x="338632" y="280136"/>
                </a:lnTo>
                <a:lnTo>
                  <a:pt x="332079" y="287566"/>
                </a:lnTo>
                <a:lnTo>
                  <a:pt x="328917" y="296964"/>
                </a:lnTo>
                <a:lnTo>
                  <a:pt x="329577" y="306514"/>
                </a:lnTo>
                <a:lnTo>
                  <a:pt x="333781" y="315125"/>
                </a:lnTo>
                <a:lnTo>
                  <a:pt x="341210" y="321678"/>
                </a:lnTo>
                <a:lnTo>
                  <a:pt x="350608" y="324840"/>
                </a:lnTo>
                <a:lnTo>
                  <a:pt x="360159" y="324180"/>
                </a:lnTo>
                <a:lnTo>
                  <a:pt x="368769" y="319976"/>
                </a:lnTo>
                <a:lnTo>
                  <a:pt x="375335" y="312534"/>
                </a:lnTo>
                <a:lnTo>
                  <a:pt x="378485" y="303136"/>
                </a:lnTo>
                <a:close/>
              </a:path>
              <a:path w="591819" h="534034" extrusionOk="0">
                <a:moveTo>
                  <a:pt x="455345" y="493661"/>
                </a:moveTo>
                <a:lnTo>
                  <a:pt x="452183" y="477951"/>
                </a:lnTo>
                <a:lnTo>
                  <a:pt x="443522" y="465124"/>
                </a:lnTo>
                <a:lnTo>
                  <a:pt x="430695" y="456476"/>
                </a:lnTo>
                <a:lnTo>
                  <a:pt x="414997" y="453301"/>
                </a:lnTo>
                <a:lnTo>
                  <a:pt x="399288" y="456476"/>
                </a:lnTo>
                <a:lnTo>
                  <a:pt x="386461" y="465124"/>
                </a:lnTo>
                <a:lnTo>
                  <a:pt x="377812" y="477951"/>
                </a:lnTo>
                <a:lnTo>
                  <a:pt x="374637" y="493661"/>
                </a:lnTo>
                <a:lnTo>
                  <a:pt x="377812" y="509371"/>
                </a:lnTo>
                <a:lnTo>
                  <a:pt x="386461" y="522198"/>
                </a:lnTo>
                <a:lnTo>
                  <a:pt x="399288" y="530834"/>
                </a:lnTo>
                <a:lnTo>
                  <a:pt x="414997" y="534009"/>
                </a:lnTo>
                <a:lnTo>
                  <a:pt x="430695" y="530834"/>
                </a:lnTo>
                <a:lnTo>
                  <a:pt x="443522" y="522198"/>
                </a:lnTo>
                <a:lnTo>
                  <a:pt x="452183" y="509371"/>
                </a:lnTo>
                <a:lnTo>
                  <a:pt x="455345" y="493661"/>
                </a:lnTo>
                <a:close/>
              </a:path>
              <a:path w="591819" h="534034" extrusionOk="0">
                <a:moveTo>
                  <a:pt x="472681" y="45542"/>
                </a:moveTo>
                <a:lnTo>
                  <a:pt x="467575" y="30365"/>
                </a:lnTo>
                <a:lnTo>
                  <a:pt x="456984" y="18338"/>
                </a:lnTo>
                <a:lnTo>
                  <a:pt x="443077" y="11557"/>
                </a:lnTo>
                <a:lnTo>
                  <a:pt x="427647" y="10477"/>
                </a:lnTo>
                <a:lnTo>
                  <a:pt x="412445" y="15582"/>
                </a:lnTo>
                <a:lnTo>
                  <a:pt x="400431" y="26187"/>
                </a:lnTo>
                <a:lnTo>
                  <a:pt x="393649" y="40093"/>
                </a:lnTo>
                <a:lnTo>
                  <a:pt x="392569" y="55524"/>
                </a:lnTo>
                <a:lnTo>
                  <a:pt x="397687" y="70713"/>
                </a:lnTo>
                <a:lnTo>
                  <a:pt x="408279" y="82727"/>
                </a:lnTo>
                <a:lnTo>
                  <a:pt x="422186" y="89509"/>
                </a:lnTo>
                <a:lnTo>
                  <a:pt x="437616" y="90589"/>
                </a:lnTo>
                <a:lnTo>
                  <a:pt x="452805" y="85483"/>
                </a:lnTo>
                <a:lnTo>
                  <a:pt x="464820" y="74879"/>
                </a:lnTo>
                <a:lnTo>
                  <a:pt x="471614" y="60985"/>
                </a:lnTo>
                <a:lnTo>
                  <a:pt x="472681" y="45542"/>
                </a:lnTo>
                <a:close/>
              </a:path>
              <a:path w="591819" h="534034" extrusionOk="0">
                <a:moveTo>
                  <a:pt x="515734" y="383184"/>
                </a:moveTo>
                <a:lnTo>
                  <a:pt x="505587" y="320103"/>
                </a:lnTo>
                <a:lnTo>
                  <a:pt x="466521" y="272770"/>
                </a:lnTo>
                <a:lnTo>
                  <a:pt x="439445" y="258203"/>
                </a:lnTo>
                <a:lnTo>
                  <a:pt x="418299" y="280517"/>
                </a:lnTo>
                <a:lnTo>
                  <a:pt x="403517" y="307467"/>
                </a:lnTo>
                <a:lnTo>
                  <a:pt x="396062" y="337718"/>
                </a:lnTo>
                <a:lnTo>
                  <a:pt x="396875" y="369951"/>
                </a:lnTo>
                <a:lnTo>
                  <a:pt x="406209" y="400799"/>
                </a:lnTo>
                <a:lnTo>
                  <a:pt x="422783" y="427189"/>
                </a:lnTo>
                <a:lnTo>
                  <a:pt x="445274" y="448144"/>
                </a:lnTo>
                <a:lnTo>
                  <a:pt x="472338" y="462711"/>
                </a:lnTo>
                <a:lnTo>
                  <a:pt x="493483" y="440397"/>
                </a:lnTo>
                <a:lnTo>
                  <a:pt x="508266" y="413448"/>
                </a:lnTo>
                <a:lnTo>
                  <a:pt x="515734" y="383184"/>
                </a:lnTo>
                <a:close/>
              </a:path>
              <a:path w="591819" h="534034" extrusionOk="0">
                <a:moveTo>
                  <a:pt x="553605" y="212051"/>
                </a:moveTo>
                <a:lnTo>
                  <a:pt x="528904" y="156298"/>
                </a:lnTo>
                <a:lnTo>
                  <a:pt x="478116" y="119303"/>
                </a:lnTo>
                <a:lnTo>
                  <a:pt x="446722" y="111950"/>
                </a:lnTo>
                <a:lnTo>
                  <a:pt x="415582" y="113118"/>
                </a:lnTo>
                <a:lnTo>
                  <a:pt x="386194" y="122123"/>
                </a:lnTo>
                <a:lnTo>
                  <a:pt x="360045" y="138277"/>
                </a:lnTo>
                <a:lnTo>
                  <a:pt x="368808" y="167754"/>
                </a:lnTo>
                <a:lnTo>
                  <a:pt x="384759" y="194030"/>
                </a:lnTo>
                <a:lnTo>
                  <a:pt x="407225" y="215607"/>
                </a:lnTo>
                <a:lnTo>
                  <a:pt x="435533" y="231013"/>
                </a:lnTo>
                <a:lnTo>
                  <a:pt x="466928" y="238366"/>
                </a:lnTo>
                <a:lnTo>
                  <a:pt x="498068" y="237210"/>
                </a:lnTo>
                <a:lnTo>
                  <a:pt x="527456" y="228206"/>
                </a:lnTo>
                <a:lnTo>
                  <a:pt x="553605" y="212051"/>
                </a:lnTo>
                <a:close/>
              </a:path>
              <a:path w="591819" h="534034" extrusionOk="0">
                <a:moveTo>
                  <a:pt x="591781" y="282181"/>
                </a:moveTo>
                <a:lnTo>
                  <a:pt x="590702" y="266738"/>
                </a:lnTo>
                <a:lnTo>
                  <a:pt x="583920" y="252844"/>
                </a:lnTo>
                <a:lnTo>
                  <a:pt x="571906" y="242239"/>
                </a:lnTo>
                <a:lnTo>
                  <a:pt x="556717" y="237134"/>
                </a:lnTo>
                <a:lnTo>
                  <a:pt x="541286" y="238213"/>
                </a:lnTo>
                <a:lnTo>
                  <a:pt x="527380" y="244995"/>
                </a:lnTo>
                <a:lnTo>
                  <a:pt x="516788" y="257009"/>
                </a:lnTo>
                <a:lnTo>
                  <a:pt x="511670" y="272199"/>
                </a:lnTo>
                <a:lnTo>
                  <a:pt x="512749" y="287629"/>
                </a:lnTo>
                <a:lnTo>
                  <a:pt x="519531" y="301536"/>
                </a:lnTo>
                <a:lnTo>
                  <a:pt x="531545" y="312127"/>
                </a:lnTo>
                <a:lnTo>
                  <a:pt x="546735" y="317246"/>
                </a:lnTo>
                <a:lnTo>
                  <a:pt x="562178" y="316166"/>
                </a:lnTo>
                <a:lnTo>
                  <a:pt x="576072" y="309384"/>
                </a:lnTo>
                <a:lnTo>
                  <a:pt x="586676" y="297370"/>
                </a:lnTo>
                <a:lnTo>
                  <a:pt x="591781" y="282181"/>
                </a:lnTo>
                <a:close/>
              </a:path>
            </a:pathLst>
          </a:custGeom>
          <a:solidFill>
            <a:srgbClr val="1A5427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5"/>
          <p:cNvSpPr txBox="1">
            <a:spLocks noGrp="1"/>
          </p:cNvSpPr>
          <p:nvPr>
            <p:ph type="title"/>
          </p:nvPr>
        </p:nvSpPr>
        <p:spPr>
          <a:xfrm>
            <a:off x="4656821" y="858201"/>
            <a:ext cx="14856153" cy="1036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50" dirty="0" err="1">
                <a:solidFill>
                  <a:srgbClr val="1A5427"/>
                </a:solidFill>
                <a:latin typeface="Times New Roman" panose="02020603050405020304" pitchFamily="18" charset="0"/>
                <a:ea typeface="Rethink Sans"/>
                <a:cs typeface="Times New Roman" panose="02020603050405020304" pitchFamily="18" charset="0"/>
                <a:sym typeface="Rethink Sans"/>
              </a:rPr>
              <a:t>Implicaciones</a:t>
            </a:r>
            <a:r>
              <a:rPr lang="en-US" sz="6650" dirty="0">
                <a:solidFill>
                  <a:srgbClr val="1A5427"/>
                </a:solidFill>
                <a:latin typeface="Times New Roman" panose="02020603050405020304" pitchFamily="18" charset="0"/>
                <a:ea typeface="Rethink Sans"/>
                <a:cs typeface="Times New Roman" panose="02020603050405020304" pitchFamily="18" charset="0"/>
                <a:sym typeface="Rethink Sans"/>
              </a:rPr>
              <a:t> y </a:t>
            </a:r>
            <a:r>
              <a:rPr lang="en-US" sz="6650" dirty="0" err="1">
                <a:solidFill>
                  <a:srgbClr val="1A5427"/>
                </a:solidFill>
                <a:latin typeface="Times New Roman" panose="02020603050405020304" pitchFamily="18" charset="0"/>
                <a:ea typeface="Rethink Sans"/>
                <a:cs typeface="Times New Roman" panose="02020603050405020304" pitchFamily="18" charset="0"/>
                <a:sym typeface="Rethink Sans"/>
              </a:rPr>
              <a:t>siguientes</a:t>
            </a:r>
            <a:r>
              <a:rPr lang="en-US" sz="6650" dirty="0">
                <a:solidFill>
                  <a:srgbClr val="1A5427"/>
                </a:solidFill>
                <a:latin typeface="Times New Roman" panose="02020603050405020304" pitchFamily="18" charset="0"/>
                <a:ea typeface="Rethink Sans"/>
                <a:cs typeface="Times New Roman" panose="02020603050405020304" pitchFamily="18" charset="0"/>
                <a:sym typeface="Rethink Sans"/>
              </a:rPr>
              <a:t> pasos:</a:t>
            </a:r>
            <a:endParaRPr sz="6650" dirty="0">
              <a:latin typeface="Times New Roman" panose="02020603050405020304" pitchFamily="18" charset="0"/>
              <a:ea typeface="Rethink Sans"/>
              <a:cs typeface="Times New Roman" panose="02020603050405020304" pitchFamily="18" charset="0"/>
              <a:sym typeface="Rethink Sans"/>
            </a:endParaRPr>
          </a:p>
        </p:txBody>
      </p:sp>
      <p:grpSp>
        <p:nvGrpSpPr>
          <p:cNvPr id="192" name="Grupo 191">
            <a:extLst>
              <a:ext uri="{FF2B5EF4-FFF2-40B4-BE49-F238E27FC236}">
                <a16:creationId xmlns:a16="http://schemas.microsoft.com/office/drawing/2014/main" id="{ACDB9C82-2DB6-DD02-C16F-75377D0A7B46}"/>
              </a:ext>
            </a:extLst>
          </p:cNvPr>
          <p:cNvGrpSpPr/>
          <p:nvPr/>
        </p:nvGrpSpPr>
        <p:grpSpPr>
          <a:xfrm>
            <a:off x="-13365" y="311285"/>
            <a:ext cx="3476412" cy="10161772"/>
            <a:chOff x="18492198" y="-12784"/>
            <a:chExt cx="3207956" cy="10263095"/>
          </a:xfrm>
        </p:grpSpPr>
        <p:grpSp>
          <p:nvGrpSpPr>
            <p:cNvPr id="3" name="Grupo 2">
              <a:extLst>
                <a:ext uri="{FF2B5EF4-FFF2-40B4-BE49-F238E27FC236}">
                  <a16:creationId xmlns:a16="http://schemas.microsoft.com/office/drawing/2014/main" id="{377EFF77-2649-B500-140F-7741391D3736}"/>
                </a:ext>
              </a:extLst>
            </p:cNvPr>
            <p:cNvGrpSpPr/>
            <p:nvPr/>
          </p:nvGrpSpPr>
          <p:grpSpPr>
            <a:xfrm>
              <a:off x="18514876" y="-12784"/>
              <a:ext cx="3178448" cy="3128006"/>
              <a:chOff x="902709" y="5660291"/>
              <a:chExt cx="4702006" cy="5124401"/>
            </a:xfrm>
          </p:grpSpPr>
          <p:sp>
            <p:nvSpPr>
              <p:cNvPr id="228" name="Google Shape;228;p5"/>
              <p:cNvSpPr/>
              <p:nvPr/>
            </p:nvSpPr>
            <p:spPr>
              <a:xfrm>
                <a:off x="3329510" y="6906648"/>
                <a:ext cx="2275205" cy="2435225"/>
              </a:xfrm>
              <a:custGeom>
                <a:avLst/>
                <a:gdLst/>
                <a:ahLst/>
                <a:cxnLst/>
                <a:rect l="l" t="t" r="r" b="b"/>
                <a:pathLst>
                  <a:path w="2275204" h="2435225" extrusionOk="0">
                    <a:moveTo>
                      <a:pt x="1845313" y="28"/>
                    </a:moveTo>
                    <a:lnTo>
                      <a:pt x="1797282" y="0"/>
                    </a:lnTo>
                    <a:lnTo>
                      <a:pt x="1749279" y="1230"/>
                    </a:lnTo>
                    <a:lnTo>
                      <a:pt x="1701331" y="3719"/>
                    </a:lnTo>
                    <a:lnTo>
                      <a:pt x="1653464" y="7464"/>
                    </a:lnTo>
                    <a:lnTo>
                      <a:pt x="1605705" y="12464"/>
                    </a:lnTo>
                    <a:lnTo>
                      <a:pt x="1558080" y="18716"/>
                    </a:lnTo>
                    <a:lnTo>
                      <a:pt x="1510618" y="26220"/>
                    </a:lnTo>
                    <a:lnTo>
                      <a:pt x="1463344" y="34973"/>
                    </a:lnTo>
                    <a:lnTo>
                      <a:pt x="1416286" y="44974"/>
                    </a:lnTo>
                    <a:lnTo>
                      <a:pt x="1369470" y="56222"/>
                    </a:lnTo>
                    <a:lnTo>
                      <a:pt x="1322922" y="68714"/>
                    </a:lnTo>
                    <a:lnTo>
                      <a:pt x="1276671" y="82450"/>
                    </a:lnTo>
                    <a:lnTo>
                      <a:pt x="1230742" y="97426"/>
                    </a:lnTo>
                    <a:lnTo>
                      <a:pt x="1185163" y="113643"/>
                    </a:lnTo>
                    <a:lnTo>
                      <a:pt x="1139961" y="131097"/>
                    </a:lnTo>
                    <a:lnTo>
                      <a:pt x="1095161" y="149788"/>
                    </a:lnTo>
                    <a:lnTo>
                      <a:pt x="1050791" y="169713"/>
                    </a:lnTo>
                    <a:lnTo>
                      <a:pt x="1006878" y="190872"/>
                    </a:lnTo>
                    <a:lnTo>
                      <a:pt x="963449" y="213262"/>
                    </a:lnTo>
                    <a:lnTo>
                      <a:pt x="920530" y="236882"/>
                    </a:lnTo>
                    <a:lnTo>
                      <a:pt x="878149" y="261730"/>
                    </a:lnTo>
                    <a:lnTo>
                      <a:pt x="836332" y="287805"/>
                    </a:lnTo>
                    <a:lnTo>
                      <a:pt x="795105" y="315104"/>
                    </a:lnTo>
                    <a:lnTo>
                      <a:pt x="754496" y="343627"/>
                    </a:lnTo>
                    <a:lnTo>
                      <a:pt x="714532" y="373371"/>
                    </a:lnTo>
                    <a:lnTo>
                      <a:pt x="675239" y="404335"/>
                    </a:lnTo>
                    <a:lnTo>
                      <a:pt x="636645" y="436517"/>
                    </a:lnTo>
                    <a:lnTo>
                      <a:pt x="598775" y="469916"/>
                    </a:lnTo>
                    <a:lnTo>
                      <a:pt x="561658" y="504529"/>
                    </a:lnTo>
                    <a:lnTo>
                      <a:pt x="525319" y="540356"/>
                    </a:lnTo>
                    <a:lnTo>
                      <a:pt x="489786" y="577395"/>
                    </a:lnTo>
                    <a:lnTo>
                      <a:pt x="455084" y="615643"/>
                    </a:lnTo>
                    <a:lnTo>
                      <a:pt x="421455" y="654852"/>
                    </a:lnTo>
                    <a:lnTo>
                      <a:pt x="389129" y="694736"/>
                    </a:lnTo>
                    <a:lnTo>
                      <a:pt x="358107" y="735267"/>
                    </a:lnTo>
                    <a:lnTo>
                      <a:pt x="328386" y="776419"/>
                    </a:lnTo>
                    <a:lnTo>
                      <a:pt x="299965" y="818166"/>
                    </a:lnTo>
                    <a:lnTo>
                      <a:pt x="272841" y="860479"/>
                    </a:lnTo>
                    <a:lnTo>
                      <a:pt x="247014" y="903333"/>
                    </a:lnTo>
                    <a:lnTo>
                      <a:pt x="222480" y="946701"/>
                    </a:lnTo>
                    <a:lnTo>
                      <a:pt x="199240" y="990556"/>
                    </a:lnTo>
                    <a:lnTo>
                      <a:pt x="177290" y="1034870"/>
                    </a:lnTo>
                    <a:lnTo>
                      <a:pt x="156630" y="1079618"/>
                    </a:lnTo>
                    <a:lnTo>
                      <a:pt x="137257" y="1124773"/>
                    </a:lnTo>
                    <a:lnTo>
                      <a:pt x="119170" y="1170307"/>
                    </a:lnTo>
                    <a:lnTo>
                      <a:pt x="102367" y="1216193"/>
                    </a:lnTo>
                    <a:lnTo>
                      <a:pt x="86846" y="1262406"/>
                    </a:lnTo>
                    <a:lnTo>
                      <a:pt x="72606" y="1308918"/>
                    </a:lnTo>
                    <a:lnTo>
                      <a:pt x="59645" y="1355702"/>
                    </a:lnTo>
                    <a:lnTo>
                      <a:pt x="47961" y="1402732"/>
                    </a:lnTo>
                    <a:lnTo>
                      <a:pt x="37553" y="1449980"/>
                    </a:lnTo>
                    <a:lnTo>
                      <a:pt x="28419" y="1497421"/>
                    </a:lnTo>
                    <a:lnTo>
                      <a:pt x="20556" y="1545026"/>
                    </a:lnTo>
                    <a:lnTo>
                      <a:pt x="13964" y="1592770"/>
                    </a:lnTo>
                    <a:lnTo>
                      <a:pt x="8641" y="1640625"/>
                    </a:lnTo>
                    <a:lnTo>
                      <a:pt x="4584" y="1688565"/>
                    </a:lnTo>
                    <a:lnTo>
                      <a:pt x="1793" y="1736562"/>
                    </a:lnTo>
                    <a:lnTo>
                      <a:pt x="265" y="1784591"/>
                    </a:lnTo>
                    <a:lnTo>
                      <a:pt x="0" y="1832624"/>
                    </a:lnTo>
                    <a:lnTo>
                      <a:pt x="994" y="1880634"/>
                    </a:lnTo>
                    <a:lnTo>
                      <a:pt x="3246" y="1928595"/>
                    </a:lnTo>
                    <a:lnTo>
                      <a:pt x="6755" y="1976479"/>
                    </a:lnTo>
                    <a:lnTo>
                      <a:pt x="11519" y="2024261"/>
                    </a:lnTo>
                    <a:lnTo>
                      <a:pt x="17537" y="2071912"/>
                    </a:lnTo>
                    <a:lnTo>
                      <a:pt x="24806" y="2119407"/>
                    </a:lnTo>
                    <a:lnTo>
                      <a:pt x="33324" y="2166719"/>
                    </a:lnTo>
                    <a:lnTo>
                      <a:pt x="43091" y="2213820"/>
                    </a:lnTo>
                    <a:lnTo>
                      <a:pt x="54104" y="2260684"/>
                    </a:lnTo>
                    <a:lnTo>
                      <a:pt x="66362" y="2307284"/>
                    </a:lnTo>
                    <a:lnTo>
                      <a:pt x="79862" y="2353593"/>
                    </a:lnTo>
                    <a:lnTo>
                      <a:pt x="94604" y="2399585"/>
                    </a:lnTo>
                    <a:lnTo>
                      <a:pt x="142076" y="2408476"/>
                    </a:lnTo>
                    <a:lnTo>
                      <a:pt x="189707" y="2416095"/>
                    </a:lnTo>
                    <a:lnTo>
                      <a:pt x="237472" y="2422443"/>
                    </a:lnTo>
                    <a:lnTo>
                      <a:pt x="285343" y="2427523"/>
                    </a:lnTo>
                    <a:lnTo>
                      <a:pt x="333294" y="2431336"/>
                    </a:lnTo>
                    <a:lnTo>
                      <a:pt x="381298" y="2433883"/>
                    </a:lnTo>
                    <a:lnTo>
                      <a:pt x="429328" y="2435167"/>
                    </a:lnTo>
                    <a:lnTo>
                      <a:pt x="477358" y="2435189"/>
                    </a:lnTo>
                    <a:lnTo>
                      <a:pt x="525359" y="2433951"/>
                    </a:lnTo>
                    <a:lnTo>
                      <a:pt x="573307" y="2431454"/>
                    </a:lnTo>
                    <a:lnTo>
                      <a:pt x="621173" y="2427700"/>
                    </a:lnTo>
                    <a:lnTo>
                      <a:pt x="668931" y="2422692"/>
                    </a:lnTo>
                    <a:lnTo>
                      <a:pt x="716554" y="2416430"/>
                    </a:lnTo>
                    <a:lnTo>
                      <a:pt x="764015" y="2408916"/>
                    </a:lnTo>
                    <a:lnTo>
                      <a:pt x="811288" y="2400153"/>
                    </a:lnTo>
                    <a:lnTo>
                      <a:pt x="858345" y="2390141"/>
                    </a:lnTo>
                    <a:lnTo>
                      <a:pt x="905160" y="2378883"/>
                    </a:lnTo>
                    <a:lnTo>
                      <a:pt x="951707" y="2366380"/>
                    </a:lnTo>
                    <a:lnTo>
                      <a:pt x="997957" y="2352634"/>
                    </a:lnTo>
                    <a:lnTo>
                      <a:pt x="1043885" y="2337646"/>
                    </a:lnTo>
                    <a:lnTo>
                      <a:pt x="1089463" y="2321419"/>
                    </a:lnTo>
                    <a:lnTo>
                      <a:pt x="1134665" y="2303954"/>
                    </a:lnTo>
                    <a:lnTo>
                      <a:pt x="1179463" y="2285253"/>
                    </a:lnTo>
                    <a:lnTo>
                      <a:pt x="1223832" y="2265317"/>
                    </a:lnTo>
                    <a:lnTo>
                      <a:pt x="1267744" y="2244149"/>
                    </a:lnTo>
                    <a:lnTo>
                      <a:pt x="1311173" y="2221749"/>
                    </a:lnTo>
                    <a:lnTo>
                      <a:pt x="1354090" y="2198120"/>
                    </a:lnTo>
                    <a:lnTo>
                      <a:pt x="1396471" y="2173263"/>
                    </a:lnTo>
                    <a:lnTo>
                      <a:pt x="1438288" y="2147180"/>
                    </a:lnTo>
                    <a:lnTo>
                      <a:pt x="1479513" y="2119873"/>
                    </a:lnTo>
                    <a:lnTo>
                      <a:pt x="1520121" y="2091344"/>
                    </a:lnTo>
                    <a:lnTo>
                      <a:pt x="1560085" y="2061593"/>
                    </a:lnTo>
                    <a:lnTo>
                      <a:pt x="1599376" y="2030624"/>
                    </a:lnTo>
                    <a:lnTo>
                      <a:pt x="1637970" y="1998437"/>
                    </a:lnTo>
                    <a:lnTo>
                      <a:pt x="1675839" y="1965034"/>
                    </a:lnTo>
                    <a:lnTo>
                      <a:pt x="1712956" y="1930418"/>
                    </a:lnTo>
                    <a:lnTo>
                      <a:pt x="1749294" y="1894589"/>
                    </a:lnTo>
                    <a:lnTo>
                      <a:pt x="1784826" y="1857549"/>
                    </a:lnTo>
                    <a:lnTo>
                      <a:pt x="1819527" y="1819301"/>
                    </a:lnTo>
                    <a:lnTo>
                      <a:pt x="1853148" y="1780104"/>
                    </a:lnTo>
                    <a:lnTo>
                      <a:pt x="1885466" y="1740232"/>
                    </a:lnTo>
                    <a:lnTo>
                      <a:pt x="1916481" y="1699713"/>
                    </a:lnTo>
                    <a:lnTo>
                      <a:pt x="1946196" y="1658572"/>
                    </a:lnTo>
                    <a:lnTo>
                      <a:pt x="1974613" y="1616838"/>
                    </a:lnTo>
                    <a:lnTo>
                      <a:pt x="2001732" y="1574535"/>
                    </a:lnTo>
                    <a:lnTo>
                      <a:pt x="2027556" y="1531693"/>
                    </a:lnTo>
                    <a:lnTo>
                      <a:pt x="2052087" y="1488336"/>
                    </a:lnTo>
                    <a:lnTo>
                      <a:pt x="2075325" y="1444492"/>
                    </a:lnTo>
                    <a:lnTo>
                      <a:pt x="2097273" y="1400188"/>
                    </a:lnTo>
                    <a:lnTo>
                      <a:pt x="2117933" y="1355451"/>
                    </a:lnTo>
                    <a:lnTo>
                      <a:pt x="2137305" y="1310307"/>
                    </a:lnTo>
                    <a:lnTo>
                      <a:pt x="2155393" y="1264783"/>
                    </a:lnTo>
                    <a:lnTo>
                      <a:pt x="2172197" y="1218906"/>
                    </a:lnTo>
                    <a:lnTo>
                      <a:pt x="2187719" y="1172703"/>
                    </a:lnTo>
                    <a:lnTo>
                      <a:pt x="2201960" y="1126200"/>
                    </a:lnTo>
                    <a:lnTo>
                      <a:pt x="2214923" y="1079425"/>
                    </a:lnTo>
                    <a:lnTo>
                      <a:pt x="2226610" y="1032404"/>
                    </a:lnTo>
                    <a:lnTo>
                      <a:pt x="2237021" y="985164"/>
                    </a:lnTo>
                    <a:lnTo>
                      <a:pt x="2246159" y="937731"/>
                    </a:lnTo>
                    <a:lnTo>
                      <a:pt x="2254025" y="890134"/>
                    </a:lnTo>
                    <a:lnTo>
                      <a:pt x="2260620" y="842397"/>
                    </a:lnTo>
                    <a:lnTo>
                      <a:pt x="2265948" y="794549"/>
                    </a:lnTo>
                    <a:lnTo>
                      <a:pt x="2270008" y="746616"/>
                    </a:lnTo>
                    <a:lnTo>
                      <a:pt x="2272804" y="698624"/>
                    </a:lnTo>
                    <a:lnTo>
                      <a:pt x="2274336" y="650601"/>
                    </a:lnTo>
                    <a:lnTo>
                      <a:pt x="2274606" y="602573"/>
                    </a:lnTo>
                    <a:lnTo>
                      <a:pt x="2273616" y="554568"/>
                    </a:lnTo>
                    <a:lnTo>
                      <a:pt x="2271368" y="506611"/>
                    </a:lnTo>
                    <a:lnTo>
                      <a:pt x="2267863" y="458730"/>
                    </a:lnTo>
                    <a:lnTo>
                      <a:pt x="2263104" y="410952"/>
                    </a:lnTo>
                    <a:lnTo>
                      <a:pt x="2257090" y="363303"/>
                    </a:lnTo>
                    <a:lnTo>
                      <a:pt x="2249826" y="315811"/>
                    </a:lnTo>
                    <a:lnTo>
                      <a:pt x="2241311" y="268501"/>
                    </a:lnTo>
                    <a:lnTo>
                      <a:pt x="2231548" y="221401"/>
                    </a:lnTo>
                    <a:lnTo>
                      <a:pt x="2220538" y="174538"/>
                    </a:lnTo>
                    <a:lnTo>
                      <a:pt x="2208284" y="127938"/>
                    </a:lnTo>
                    <a:lnTo>
                      <a:pt x="2194786" y="81628"/>
                    </a:lnTo>
                    <a:lnTo>
                      <a:pt x="2180047" y="35635"/>
                    </a:lnTo>
                    <a:lnTo>
                      <a:pt x="2132574" y="26743"/>
                    </a:lnTo>
                    <a:lnTo>
                      <a:pt x="2084941" y="19122"/>
                    </a:lnTo>
                    <a:lnTo>
                      <a:pt x="2037175" y="12771"/>
                    </a:lnTo>
                    <a:lnTo>
                      <a:pt x="1989302" y="7688"/>
                    </a:lnTo>
                    <a:lnTo>
                      <a:pt x="1941349" y="3871"/>
                    </a:lnTo>
                    <a:lnTo>
                      <a:pt x="1893344" y="1318"/>
                    </a:lnTo>
                    <a:lnTo>
                      <a:pt x="1845313" y="28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9" name="Google Shape;229;p5"/>
              <p:cNvSpPr/>
              <p:nvPr/>
            </p:nvSpPr>
            <p:spPr>
              <a:xfrm>
                <a:off x="3296663" y="9556602"/>
                <a:ext cx="1228090" cy="1228090"/>
              </a:xfrm>
              <a:custGeom>
                <a:avLst/>
                <a:gdLst/>
                <a:ahLst/>
                <a:cxnLst/>
                <a:rect l="l" t="t" r="r" b="b"/>
                <a:pathLst>
                  <a:path w="1228089" h="1228090" extrusionOk="0">
                    <a:moveTo>
                      <a:pt x="634985" y="0"/>
                    </a:moveTo>
                    <a:lnTo>
                      <a:pt x="589882" y="145"/>
                    </a:lnTo>
                    <a:lnTo>
                      <a:pt x="545027" y="3579"/>
                    </a:lnTo>
                    <a:lnTo>
                      <a:pt x="500609" y="10260"/>
                    </a:lnTo>
                    <a:lnTo>
                      <a:pt x="456815" y="20146"/>
                    </a:lnTo>
                    <a:lnTo>
                      <a:pt x="413834" y="33193"/>
                    </a:lnTo>
                    <a:lnTo>
                      <a:pt x="371854" y="49360"/>
                    </a:lnTo>
                    <a:lnTo>
                      <a:pt x="331063" y="68604"/>
                    </a:lnTo>
                    <a:lnTo>
                      <a:pt x="291651" y="90881"/>
                    </a:lnTo>
                    <a:lnTo>
                      <a:pt x="253804" y="116151"/>
                    </a:lnTo>
                    <a:lnTo>
                      <a:pt x="217712" y="144369"/>
                    </a:lnTo>
                    <a:lnTo>
                      <a:pt x="183563" y="175495"/>
                    </a:lnTo>
                    <a:lnTo>
                      <a:pt x="151545" y="209484"/>
                    </a:lnTo>
                    <a:lnTo>
                      <a:pt x="121846" y="246295"/>
                    </a:lnTo>
                    <a:lnTo>
                      <a:pt x="94655" y="285886"/>
                    </a:lnTo>
                    <a:lnTo>
                      <a:pt x="70584" y="327449"/>
                    </a:lnTo>
                    <a:lnTo>
                      <a:pt x="50101" y="370084"/>
                    </a:lnTo>
                    <a:lnTo>
                      <a:pt x="33161" y="413601"/>
                    </a:lnTo>
                    <a:lnTo>
                      <a:pt x="19724" y="457811"/>
                    </a:lnTo>
                    <a:lnTo>
                      <a:pt x="9747" y="502528"/>
                    </a:lnTo>
                    <a:lnTo>
                      <a:pt x="3186" y="547562"/>
                    </a:lnTo>
                    <a:lnTo>
                      <a:pt x="0" y="592725"/>
                    </a:lnTo>
                    <a:lnTo>
                      <a:pt x="145" y="637828"/>
                    </a:lnTo>
                    <a:lnTo>
                      <a:pt x="3580" y="682684"/>
                    </a:lnTo>
                    <a:lnTo>
                      <a:pt x="10261" y="727104"/>
                    </a:lnTo>
                    <a:lnTo>
                      <a:pt x="20147" y="770899"/>
                    </a:lnTo>
                    <a:lnTo>
                      <a:pt x="33194" y="813882"/>
                    </a:lnTo>
                    <a:lnTo>
                      <a:pt x="49361" y="855864"/>
                    </a:lnTo>
                    <a:lnTo>
                      <a:pt x="68603" y="896656"/>
                    </a:lnTo>
                    <a:lnTo>
                      <a:pt x="90880" y="936070"/>
                    </a:lnTo>
                    <a:lnTo>
                      <a:pt x="116149" y="973918"/>
                    </a:lnTo>
                    <a:lnTo>
                      <a:pt x="144366" y="1010012"/>
                    </a:lnTo>
                    <a:lnTo>
                      <a:pt x="175490" y="1044163"/>
                    </a:lnTo>
                    <a:lnTo>
                      <a:pt x="209478" y="1076183"/>
                    </a:lnTo>
                    <a:lnTo>
                      <a:pt x="246287" y="1105883"/>
                    </a:lnTo>
                    <a:lnTo>
                      <a:pt x="285874" y="1133075"/>
                    </a:lnTo>
                    <a:lnTo>
                      <a:pt x="327438" y="1157142"/>
                    </a:lnTo>
                    <a:lnTo>
                      <a:pt x="370072" y="1177623"/>
                    </a:lnTo>
                    <a:lnTo>
                      <a:pt x="413589" y="1194559"/>
                    </a:lnTo>
                    <a:lnTo>
                      <a:pt x="457800" y="1207994"/>
                    </a:lnTo>
                    <a:lnTo>
                      <a:pt x="502517" y="1217970"/>
                    </a:lnTo>
                    <a:lnTo>
                      <a:pt x="547551" y="1224529"/>
                    </a:lnTo>
                    <a:lnTo>
                      <a:pt x="592713" y="1227715"/>
                    </a:lnTo>
                    <a:lnTo>
                      <a:pt x="637817" y="1227568"/>
                    </a:lnTo>
                    <a:lnTo>
                      <a:pt x="682673" y="1224133"/>
                    </a:lnTo>
                    <a:lnTo>
                      <a:pt x="727093" y="1217451"/>
                    </a:lnTo>
                    <a:lnTo>
                      <a:pt x="770888" y="1207565"/>
                    </a:lnTo>
                    <a:lnTo>
                      <a:pt x="813871" y="1194518"/>
                    </a:lnTo>
                    <a:lnTo>
                      <a:pt x="855852" y="1178351"/>
                    </a:lnTo>
                    <a:lnTo>
                      <a:pt x="896645" y="1159108"/>
                    </a:lnTo>
                    <a:lnTo>
                      <a:pt x="936059" y="1136830"/>
                    </a:lnTo>
                    <a:lnTo>
                      <a:pt x="973907" y="1111561"/>
                    </a:lnTo>
                    <a:lnTo>
                      <a:pt x="1010001" y="1083342"/>
                    </a:lnTo>
                    <a:lnTo>
                      <a:pt x="1044152" y="1052217"/>
                    </a:lnTo>
                    <a:lnTo>
                      <a:pt x="1076172" y="1018228"/>
                    </a:lnTo>
                    <a:lnTo>
                      <a:pt x="1105872" y="981417"/>
                    </a:lnTo>
                    <a:lnTo>
                      <a:pt x="1133064" y="941827"/>
                    </a:lnTo>
                    <a:lnTo>
                      <a:pt x="1157131" y="900266"/>
                    </a:lnTo>
                    <a:lnTo>
                      <a:pt x="1177612" y="857634"/>
                    </a:lnTo>
                    <a:lnTo>
                      <a:pt x="1194548" y="814119"/>
                    </a:lnTo>
                    <a:lnTo>
                      <a:pt x="1207983" y="769910"/>
                    </a:lnTo>
                    <a:lnTo>
                      <a:pt x="1217959" y="725195"/>
                    </a:lnTo>
                    <a:lnTo>
                      <a:pt x="1224518" y="680163"/>
                    </a:lnTo>
                    <a:lnTo>
                      <a:pt x="1227704" y="635001"/>
                    </a:lnTo>
                    <a:lnTo>
                      <a:pt x="1227558" y="589899"/>
                    </a:lnTo>
                    <a:lnTo>
                      <a:pt x="1224123" y="545044"/>
                    </a:lnTo>
                    <a:lnTo>
                      <a:pt x="1217441" y="500625"/>
                    </a:lnTo>
                    <a:lnTo>
                      <a:pt x="1207555" y="456831"/>
                    </a:lnTo>
                    <a:lnTo>
                      <a:pt x="1194508" y="413848"/>
                    </a:lnTo>
                    <a:lnTo>
                      <a:pt x="1178342" y="371867"/>
                    </a:lnTo>
                    <a:lnTo>
                      <a:pt x="1159099" y="331076"/>
                    </a:lnTo>
                    <a:lnTo>
                      <a:pt x="1136822" y="291662"/>
                    </a:lnTo>
                    <a:lnTo>
                      <a:pt x="1111554" y="253814"/>
                    </a:lnTo>
                    <a:lnTo>
                      <a:pt x="1083336" y="217720"/>
                    </a:lnTo>
                    <a:lnTo>
                      <a:pt x="1052212" y="183569"/>
                    </a:lnTo>
                    <a:lnTo>
                      <a:pt x="1018224" y="151550"/>
                    </a:lnTo>
                    <a:lnTo>
                      <a:pt x="981414" y="121849"/>
                    </a:lnTo>
                    <a:lnTo>
                      <a:pt x="941825" y="94657"/>
                    </a:lnTo>
                    <a:lnTo>
                      <a:pt x="900260" y="70586"/>
                    </a:lnTo>
                    <a:lnTo>
                      <a:pt x="857625" y="50102"/>
                    </a:lnTo>
                    <a:lnTo>
                      <a:pt x="814108" y="33163"/>
                    </a:lnTo>
                    <a:lnTo>
                      <a:pt x="769897" y="19725"/>
                    </a:lnTo>
                    <a:lnTo>
                      <a:pt x="725180" y="9747"/>
                    </a:lnTo>
                    <a:lnTo>
                      <a:pt x="680147" y="3186"/>
                    </a:lnTo>
                    <a:lnTo>
                      <a:pt x="634985" y="0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230;p5"/>
              <p:cNvSpPr/>
              <p:nvPr/>
            </p:nvSpPr>
            <p:spPr>
              <a:xfrm>
                <a:off x="3296808" y="5660291"/>
                <a:ext cx="1227455" cy="1227455"/>
              </a:xfrm>
              <a:custGeom>
                <a:avLst/>
                <a:gdLst/>
                <a:ahLst/>
                <a:cxnLst/>
                <a:rect l="l" t="t" r="r" b="b"/>
                <a:pathLst>
                  <a:path w="1227454" h="1227454" extrusionOk="0">
                    <a:moveTo>
                      <a:pt x="638126" y="62"/>
                    </a:moveTo>
                    <a:lnTo>
                      <a:pt x="590096" y="0"/>
                    </a:lnTo>
                    <a:lnTo>
                      <a:pt x="542933" y="3578"/>
                    </a:lnTo>
                    <a:lnTo>
                      <a:pt x="496778" y="10667"/>
                    </a:lnTo>
                    <a:lnTo>
                      <a:pt x="451773" y="21136"/>
                    </a:lnTo>
                    <a:lnTo>
                      <a:pt x="408059" y="34854"/>
                    </a:lnTo>
                    <a:lnTo>
                      <a:pt x="365779" y="51689"/>
                    </a:lnTo>
                    <a:lnTo>
                      <a:pt x="325075" y="71511"/>
                    </a:lnTo>
                    <a:lnTo>
                      <a:pt x="286087" y="94188"/>
                    </a:lnTo>
                    <a:lnTo>
                      <a:pt x="248959" y="119590"/>
                    </a:lnTo>
                    <a:lnTo>
                      <a:pt x="213832" y="147586"/>
                    </a:lnTo>
                    <a:lnTo>
                      <a:pt x="180847" y="178044"/>
                    </a:lnTo>
                    <a:lnTo>
                      <a:pt x="150147" y="210835"/>
                    </a:lnTo>
                    <a:lnTo>
                      <a:pt x="121874" y="245826"/>
                    </a:lnTo>
                    <a:lnTo>
                      <a:pt x="96169" y="282887"/>
                    </a:lnTo>
                    <a:lnTo>
                      <a:pt x="73174" y="321886"/>
                    </a:lnTo>
                    <a:lnTo>
                      <a:pt x="53031" y="362694"/>
                    </a:lnTo>
                    <a:lnTo>
                      <a:pt x="35882" y="405178"/>
                    </a:lnTo>
                    <a:lnTo>
                      <a:pt x="21869" y="449209"/>
                    </a:lnTo>
                    <a:lnTo>
                      <a:pt x="11133" y="494654"/>
                    </a:lnTo>
                    <a:lnTo>
                      <a:pt x="3816" y="541383"/>
                    </a:lnTo>
                    <a:lnTo>
                      <a:pt x="61" y="589265"/>
                    </a:lnTo>
                    <a:lnTo>
                      <a:pt x="0" y="637295"/>
                    </a:lnTo>
                    <a:lnTo>
                      <a:pt x="3579" y="684458"/>
                    </a:lnTo>
                    <a:lnTo>
                      <a:pt x="10669" y="730613"/>
                    </a:lnTo>
                    <a:lnTo>
                      <a:pt x="21138" y="775618"/>
                    </a:lnTo>
                    <a:lnTo>
                      <a:pt x="34856" y="819332"/>
                    </a:lnTo>
                    <a:lnTo>
                      <a:pt x="51691" y="861612"/>
                    </a:lnTo>
                    <a:lnTo>
                      <a:pt x="71513" y="902316"/>
                    </a:lnTo>
                    <a:lnTo>
                      <a:pt x="94190" y="941304"/>
                    </a:lnTo>
                    <a:lnTo>
                      <a:pt x="119592" y="978432"/>
                    </a:lnTo>
                    <a:lnTo>
                      <a:pt x="147588" y="1013559"/>
                    </a:lnTo>
                    <a:lnTo>
                      <a:pt x="178046" y="1046544"/>
                    </a:lnTo>
                    <a:lnTo>
                      <a:pt x="210836" y="1077244"/>
                    </a:lnTo>
                    <a:lnTo>
                      <a:pt x="245826" y="1105517"/>
                    </a:lnTo>
                    <a:lnTo>
                      <a:pt x="282887" y="1131222"/>
                    </a:lnTo>
                    <a:lnTo>
                      <a:pt x="321886" y="1154217"/>
                    </a:lnTo>
                    <a:lnTo>
                      <a:pt x="362693" y="1174360"/>
                    </a:lnTo>
                    <a:lnTo>
                      <a:pt x="405177" y="1191510"/>
                    </a:lnTo>
                    <a:lnTo>
                      <a:pt x="449207" y="1205523"/>
                    </a:lnTo>
                    <a:lnTo>
                      <a:pt x="494652" y="1216259"/>
                    </a:lnTo>
                    <a:lnTo>
                      <a:pt x="541381" y="1223575"/>
                    </a:lnTo>
                    <a:lnTo>
                      <a:pt x="589263" y="1227331"/>
                    </a:lnTo>
                    <a:lnTo>
                      <a:pt x="637294" y="1227394"/>
                    </a:lnTo>
                    <a:lnTo>
                      <a:pt x="684458" y="1223815"/>
                    </a:lnTo>
                    <a:lnTo>
                      <a:pt x="730615" y="1216726"/>
                    </a:lnTo>
                    <a:lnTo>
                      <a:pt x="775621" y="1206257"/>
                    </a:lnTo>
                    <a:lnTo>
                      <a:pt x="819336" y="1192539"/>
                    </a:lnTo>
                    <a:lnTo>
                      <a:pt x="861618" y="1175704"/>
                    </a:lnTo>
                    <a:lnTo>
                      <a:pt x="902324" y="1155882"/>
                    </a:lnTo>
                    <a:lnTo>
                      <a:pt x="941312" y="1133205"/>
                    </a:lnTo>
                    <a:lnTo>
                      <a:pt x="978442" y="1107803"/>
                    </a:lnTo>
                    <a:lnTo>
                      <a:pt x="1013570" y="1079807"/>
                    </a:lnTo>
                    <a:lnTo>
                      <a:pt x="1046556" y="1049349"/>
                    </a:lnTo>
                    <a:lnTo>
                      <a:pt x="1077257" y="1016558"/>
                    </a:lnTo>
                    <a:lnTo>
                      <a:pt x="1105531" y="981567"/>
                    </a:lnTo>
                    <a:lnTo>
                      <a:pt x="1131237" y="944506"/>
                    </a:lnTo>
                    <a:lnTo>
                      <a:pt x="1154233" y="905507"/>
                    </a:lnTo>
                    <a:lnTo>
                      <a:pt x="1174377" y="864699"/>
                    </a:lnTo>
                    <a:lnTo>
                      <a:pt x="1191526" y="822215"/>
                    </a:lnTo>
                    <a:lnTo>
                      <a:pt x="1205540" y="778184"/>
                    </a:lnTo>
                    <a:lnTo>
                      <a:pt x="1216276" y="732739"/>
                    </a:lnTo>
                    <a:lnTo>
                      <a:pt x="1223593" y="686010"/>
                    </a:lnTo>
                    <a:lnTo>
                      <a:pt x="1227348" y="638128"/>
                    </a:lnTo>
                    <a:lnTo>
                      <a:pt x="1227413" y="590098"/>
                    </a:lnTo>
                    <a:lnTo>
                      <a:pt x="1223835" y="542935"/>
                    </a:lnTo>
                    <a:lnTo>
                      <a:pt x="1216746" y="496780"/>
                    </a:lnTo>
                    <a:lnTo>
                      <a:pt x="1206277" y="451775"/>
                    </a:lnTo>
                    <a:lnTo>
                      <a:pt x="1192559" y="408061"/>
                    </a:lnTo>
                    <a:lnTo>
                      <a:pt x="1175723" y="365781"/>
                    </a:lnTo>
                    <a:lnTo>
                      <a:pt x="1155900" y="325077"/>
                    </a:lnTo>
                    <a:lnTo>
                      <a:pt x="1133221" y="286089"/>
                    </a:lnTo>
                    <a:lnTo>
                      <a:pt x="1107818" y="248961"/>
                    </a:lnTo>
                    <a:lnTo>
                      <a:pt x="1079820" y="213834"/>
                    </a:lnTo>
                    <a:lnTo>
                      <a:pt x="1049360" y="180849"/>
                    </a:lnTo>
                    <a:lnTo>
                      <a:pt x="1016568" y="150149"/>
                    </a:lnTo>
                    <a:lnTo>
                      <a:pt x="981575" y="121876"/>
                    </a:lnTo>
                    <a:lnTo>
                      <a:pt x="944512" y="96171"/>
                    </a:lnTo>
                    <a:lnTo>
                      <a:pt x="905511" y="73176"/>
                    </a:lnTo>
                    <a:lnTo>
                      <a:pt x="864702" y="53033"/>
                    </a:lnTo>
                    <a:lnTo>
                      <a:pt x="822216" y="35883"/>
                    </a:lnTo>
                    <a:lnTo>
                      <a:pt x="778184" y="21870"/>
                    </a:lnTo>
                    <a:lnTo>
                      <a:pt x="732738" y="11134"/>
                    </a:lnTo>
                    <a:lnTo>
                      <a:pt x="686008" y="3818"/>
                    </a:lnTo>
                    <a:lnTo>
                      <a:pt x="638126" y="62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231;p5"/>
              <p:cNvSpPr/>
              <p:nvPr/>
            </p:nvSpPr>
            <p:spPr>
              <a:xfrm>
                <a:off x="902709" y="6906648"/>
                <a:ext cx="2275205" cy="2435225"/>
              </a:xfrm>
              <a:custGeom>
                <a:avLst/>
                <a:gdLst/>
                <a:ahLst/>
                <a:cxnLst/>
                <a:rect l="l" t="t" r="r" b="b"/>
                <a:pathLst>
                  <a:path w="2275205" h="2435225" extrusionOk="0">
                    <a:moveTo>
                      <a:pt x="477324" y="0"/>
                    </a:moveTo>
                    <a:lnTo>
                      <a:pt x="429293" y="28"/>
                    </a:lnTo>
                    <a:lnTo>
                      <a:pt x="381262" y="1318"/>
                    </a:lnTo>
                    <a:lnTo>
                      <a:pt x="333257" y="3871"/>
                    </a:lnTo>
                    <a:lnTo>
                      <a:pt x="285304" y="7688"/>
                    </a:lnTo>
                    <a:lnTo>
                      <a:pt x="237431" y="12771"/>
                    </a:lnTo>
                    <a:lnTo>
                      <a:pt x="189665" y="19122"/>
                    </a:lnTo>
                    <a:lnTo>
                      <a:pt x="142032" y="26743"/>
                    </a:lnTo>
                    <a:lnTo>
                      <a:pt x="94559" y="35635"/>
                    </a:lnTo>
                    <a:lnTo>
                      <a:pt x="79820" y="81628"/>
                    </a:lnTo>
                    <a:lnTo>
                      <a:pt x="66322" y="127938"/>
                    </a:lnTo>
                    <a:lnTo>
                      <a:pt x="54067" y="174538"/>
                    </a:lnTo>
                    <a:lnTo>
                      <a:pt x="43058" y="221401"/>
                    </a:lnTo>
                    <a:lnTo>
                      <a:pt x="33295" y="268501"/>
                    </a:lnTo>
                    <a:lnTo>
                      <a:pt x="24780" y="315811"/>
                    </a:lnTo>
                    <a:lnTo>
                      <a:pt x="17515" y="363303"/>
                    </a:lnTo>
                    <a:lnTo>
                      <a:pt x="11502" y="410952"/>
                    </a:lnTo>
                    <a:lnTo>
                      <a:pt x="6742" y="458730"/>
                    </a:lnTo>
                    <a:lnTo>
                      <a:pt x="3237" y="506611"/>
                    </a:lnTo>
                    <a:lnTo>
                      <a:pt x="989" y="554568"/>
                    </a:lnTo>
                    <a:lnTo>
                      <a:pt x="0" y="602573"/>
                    </a:lnTo>
                    <a:lnTo>
                      <a:pt x="270" y="650601"/>
                    </a:lnTo>
                    <a:lnTo>
                      <a:pt x="1802" y="698624"/>
                    </a:lnTo>
                    <a:lnTo>
                      <a:pt x="4597" y="746616"/>
                    </a:lnTo>
                    <a:lnTo>
                      <a:pt x="8658" y="794549"/>
                    </a:lnTo>
                    <a:lnTo>
                      <a:pt x="13985" y="842397"/>
                    </a:lnTo>
                    <a:lnTo>
                      <a:pt x="20581" y="890134"/>
                    </a:lnTo>
                    <a:lnTo>
                      <a:pt x="28447" y="937731"/>
                    </a:lnTo>
                    <a:lnTo>
                      <a:pt x="37584" y="985164"/>
                    </a:lnTo>
                    <a:lnTo>
                      <a:pt x="47996" y="1032404"/>
                    </a:lnTo>
                    <a:lnTo>
                      <a:pt x="59682" y="1079425"/>
                    </a:lnTo>
                    <a:lnTo>
                      <a:pt x="72645" y="1126200"/>
                    </a:lnTo>
                    <a:lnTo>
                      <a:pt x="86887" y="1172703"/>
                    </a:lnTo>
                    <a:lnTo>
                      <a:pt x="102409" y="1218906"/>
                    </a:lnTo>
                    <a:lnTo>
                      <a:pt x="119213" y="1264783"/>
                    </a:lnTo>
                    <a:lnTo>
                      <a:pt x="137300" y="1310307"/>
                    </a:lnTo>
                    <a:lnTo>
                      <a:pt x="156673" y="1355451"/>
                    </a:lnTo>
                    <a:lnTo>
                      <a:pt x="177332" y="1400188"/>
                    </a:lnTo>
                    <a:lnTo>
                      <a:pt x="199281" y="1444492"/>
                    </a:lnTo>
                    <a:lnTo>
                      <a:pt x="222519" y="1488336"/>
                    </a:lnTo>
                    <a:lnTo>
                      <a:pt x="247050" y="1531693"/>
                    </a:lnTo>
                    <a:lnTo>
                      <a:pt x="272874" y="1574535"/>
                    </a:lnTo>
                    <a:lnTo>
                      <a:pt x="299993" y="1616838"/>
                    </a:lnTo>
                    <a:lnTo>
                      <a:pt x="328409" y="1658572"/>
                    </a:lnTo>
                    <a:lnTo>
                      <a:pt x="358125" y="1699713"/>
                    </a:lnTo>
                    <a:lnTo>
                      <a:pt x="389140" y="1740232"/>
                    </a:lnTo>
                    <a:lnTo>
                      <a:pt x="421458" y="1780104"/>
                    </a:lnTo>
                    <a:lnTo>
                      <a:pt x="455079" y="1819301"/>
                    </a:lnTo>
                    <a:lnTo>
                      <a:pt x="489779" y="1857549"/>
                    </a:lnTo>
                    <a:lnTo>
                      <a:pt x="525312" y="1894589"/>
                    </a:lnTo>
                    <a:lnTo>
                      <a:pt x="561650" y="1930418"/>
                    </a:lnTo>
                    <a:lnTo>
                      <a:pt x="598767" y="1965034"/>
                    </a:lnTo>
                    <a:lnTo>
                      <a:pt x="636635" y="1998437"/>
                    </a:lnTo>
                    <a:lnTo>
                      <a:pt x="675229" y="2030624"/>
                    </a:lnTo>
                    <a:lnTo>
                      <a:pt x="714521" y="2061593"/>
                    </a:lnTo>
                    <a:lnTo>
                      <a:pt x="754484" y="2091344"/>
                    </a:lnTo>
                    <a:lnTo>
                      <a:pt x="795092" y="2119873"/>
                    </a:lnTo>
                    <a:lnTo>
                      <a:pt x="836318" y="2147180"/>
                    </a:lnTo>
                    <a:lnTo>
                      <a:pt x="878135" y="2173263"/>
                    </a:lnTo>
                    <a:lnTo>
                      <a:pt x="920515" y="2198120"/>
                    </a:lnTo>
                    <a:lnTo>
                      <a:pt x="963433" y="2221749"/>
                    </a:lnTo>
                    <a:lnTo>
                      <a:pt x="1006861" y="2244149"/>
                    </a:lnTo>
                    <a:lnTo>
                      <a:pt x="1050773" y="2265317"/>
                    </a:lnTo>
                    <a:lnTo>
                      <a:pt x="1095142" y="2285253"/>
                    </a:lnTo>
                    <a:lnTo>
                      <a:pt x="1139941" y="2303954"/>
                    </a:lnTo>
                    <a:lnTo>
                      <a:pt x="1185143" y="2321419"/>
                    </a:lnTo>
                    <a:lnTo>
                      <a:pt x="1230721" y="2337646"/>
                    </a:lnTo>
                    <a:lnTo>
                      <a:pt x="1276649" y="2352634"/>
                    </a:lnTo>
                    <a:lnTo>
                      <a:pt x="1322899" y="2366380"/>
                    </a:lnTo>
                    <a:lnTo>
                      <a:pt x="1369445" y="2378883"/>
                    </a:lnTo>
                    <a:lnTo>
                      <a:pt x="1416260" y="2390141"/>
                    </a:lnTo>
                    <a:lnTo>
                      <a:pt x="1463318" y="2400153"/>
                    </a:lnTo>
                    <a:lnTo>
                      <a:pt x="1510591" y="2408916"/>
                    </a:lnTo>
                    <a:lnTo>
                      <a:pt x="1558052" y="2416430"/>
                    </a:lnTo>
                    <a:lnTo>
                      <a:pt x="1605675" y="2422692"/>
                    </a:lnTo>
                    <a:lnTo>
                      <a:pt x="1653433" y="2427700"/>
                    </a:lnTo>
                    <a:lnTo>
                      <a:pt x="1701299" y="2431454"/>
                    </a:lnTo>
                    <a:lnTo>
                      <a:pt x="1749246" y="2433951"/>
                    </a:lnTo>
                    <a:lnTo>
                      <a:pt x="1797248" y="2435189"/>
                    </a:lnTo>
                    <a:lnTo>
                      <a:pt x="1845277" y="2435167"/>
                    </a:lnTo>
                    <a:lnTo>
                      <a:pt x="1893307" y="2433883"/>
                    </a:lnTo>
                    <a:lnTo>
                      <a:pt x="1941311" y="2431336"/>
                    </a:lnTo>
                    <a:lnTo>
                      <a:pt x="1989262" y="2427523"/>
                    </a:lnTo>
                    <a:lnTo>
                      <a:pt x="2037134" y="2422443"/>
                    </a:lnTo>
                    <a:lnTo>
                      <a:pt x="2084898" y="2416095"/>
                    </a:lnTo>
                    <a:lnTo>
                      <a:pt x="2132530" y="2408476"/>
                    </a:lnTo>
                    <a:lnTo>
                      <a:pt x="2180001" y="2399585"/>
                    </a:lnTo>
                    <a:lnTo>
                      <a:pt x="2194743" y="2353593"/>
                    </a:lnTo>
                    <a:lnTo>
                      <a:pt x="2208244" y="2307284"/>
                    </a:lnTo>
                    <a:lnTo>
                      <a:pt x="2220502" y="2260684"/>
                    </a:lnTo>
                    <a:lnTo>
                      <a:pt x="2231515" y="2213820"/>
                    </a:lnTo>
                    <a:lnTo>
                      <a:pt x="2241281" y="2166719"/>
                    </a:lnTo>
                    <a:lnTo>
                      <a:pt x="2249800" y="2119407"/>
                    </a:lnTo>
                    <a:lnTo>
                      <a:pt x="2257069" y="2071912"/>
                    </a:lnTo>
                    <a:lnTo>
                      <a:pt x="2263086" y="2024261"/>
                    </a:lnTo>
                    <a:lnTo>
                      <a:pt x="2267850" y="1976479"/>
                    </a:lnTo>
                    <a:lnTo>
                      <a:pt x="2271359" y="1928595"/>
                    </a:lnTo>
                    <a:lnTo>
                      <a:pt x="2273612" y="1880634"/>
                    </a:lnTo>
                    <a:lnTo>
                      <a:pt x="2274606" y="1832624"/>
                    </a:lnTo>
                    <a:lnTo>
                      <a:pt x="2274340" y="1784591"/>
                    </a:lnTo>
                    <a:lnTo>
                      <a:pt x="2272812" y="1736562"/>
                    </a:lnTo>
                    <a:lnTo>
                      <a:pt x="2270021" y="1688565"/>
                    </a:lnTo>
                    <a:lnTo>
                      <a:pt x="2265965" y="1640625"/>
                    </a:lnTo>
                    <a:lnTo>
                      <a:pt x="2260641" y="1592770"/>
                    </a:lnTo>
                    <a:lnTo>
                      <a:pt x="2254049" y="1545026"/>
                    </a:lnTo>
                    <a:lnTo>
                      <a:pt x="2246187" y="1497421"/>
                    </a:lnTo>
                    <a:lnTo>
                      <a:pt x="2237052" y="1449980"/>
                    </a:lnTo>
                    <a:lnTo>
                      <a:pt x="2226644" y="1402732"/>
                    </a:lnTo>
                    <a:lnTo>
                      <a:pt x="2214960" y="1355702"/>
                    </a:lnTo>
                    <a:lnTo>
                      <a:pt x="2201999" y="1308918"/>
                    </a:lnTo>
                    <a:lnTo>
                      <a:pt x="2187759" y="1262406"/>
                    </a:lnTo>
                    <a:lnTo>
                      <a:pt x="2172239" y="1216193"/>
                    </a:lnTo>
                    <a:lnTo>
                      <a:pt x="2155436" y="1170307"/>
                    </a:lnTo>
                    <a:lnTo>
                      <a:pt x="2137349" y="1124773"/>
                    </a:lnTo>
                    <a:lnTo>
                      <a:pt x="2117976" y="1079618"/>
                    </a:lnTo>
                    <a:lnTo>
                      <a:pt x="2097315" y="1034870"/>
                    </a:lnTo>
                    <a:lnTo>
                      <a:pt x="2075366" y="990556"/>
                    </a:lnTo>
                    <a:lnTo>
                      <a:pt x="2052125" y="946701"/>
                    </a:lnTo>
                    <a:lnTo>
                      <a:pt x="2027592" y="903333"/>
                    </a:lnTo>
                    <a:lnTo>
                      <a:pt x="2001765" y="860479"/>
                    </a:lnTo>
                    <a:lnTo>
                      <a:pt x="1974641" y="818166"/>
                    </a:lnTo>
                    <a:lnTo>
                      <a:pt x="1946219" y="776419"/>
                    </a:lnTo>
                    <a:lnTo>
                      <a:pt x="1916498" y="735267"/>
                    </a:lnTo>
                    <a:lnTo>
                      <a:pt x="1885476" y="694736"/>
                    </a:lnTo>
                    <a:lnTo>
                      <a:pt x="1853151" y="654852"/>
                    </a:lnTo>
                    <a:lnTo>
                      <a:pt x="1819521" y="615643"/>
                    </a:lnTo>
                    <a:lnTo>
                      <a:pt x="1784820" y="577395"/>
                    </a:lnTo>
                    <a:lnTo>
                      <a:pt x="1749287" y="540356"/>
                    </a:lnTo>
                    <a:lnTo>
                      <a:pt x="1712948" y="504529"/>
                    </a:lnTo>
                    <a:lnTo>
                      <a:pt x="1675830" y="469916"/>
                    </a:lnTo>
                    <a:lnTo>
                      <a:pt x="1637961" y="436517"/>
                    </a:lnTo>
                    <a:lnTo>
                      <a:pt x="1599366" y="404335"/>
                    </a:lnTo>
                    <a:lnTo>
                      <a:pt x="1560073" y="373371"/>
                    </a:lnTo>
                    <a:lnTo>
                      <a:pt x="1520109" y="343627"/>
                    </a:lnTo>
                    <a:lnTo>
                      <a:pt x="1479501" y="315104"/>
                    </a:lnTo>
                    <a:lnTo>
                      <a:pt x="1438274" y="287805"/>
                    </a:lnTo>
                    <a:lnTo>
                      <a:pt x="1396457" y="261730"/>
                    </a:lnTo>
                    <a:lnTo>
                      <a:pt x="1354075" y="236882"/>
                    </a:lnTo>
                    <a:lnTo>
                      <a:pt x="1311156" y="213262"/>
                    </a:lnTo>
                    <a:lnTo>
                      <a:pt x="1267727" y="190872"/>
                    </a:lnTo>
                    <a:lnTo>
                      <a:pt x="1223814" y="169713"/>
                    </a:lnTo>
                    <a:lnTo>
                      <a:pt x="1179445" y="149788"/>
                    </a:lnTo>
                    <a:lnTo>
                      <a:pt x="1134645" y="131097"/>
                    </a:lnTo>
                    <a:lnTo>
                      <a:pt x="1089442" y="113643"/>
                    </a:lnTo>
                    <a:lnTo>
                      <a:pt x="1043863" y="97426"/>
                    </a:lnTo>
                    <a:lnTo>
                      <a:pt x="997935" y="82450"/>
                    </a:lnTo>
                    <a:lnTo>
                      <a:pt x="951683" y="68714"/>
                    </a:lnTo>
                    <a:lnTo>
                      <a:pt x="905136" y="56222"/>
                    </a:lnTo>
                    <a:lnTo>
                      <a:pt x="858320" y="44974"/>
                    </a:lnTo>
                    <a:lnTo>
                      <a:pt x="811261" y="34973"/>
                    </a:lnTo>
                    <a:lnTo>
                      <a:pt x="763988" y="26220"/>
                    </a:lnTo>
                    <a:lnTo>
                      <a:pt x="716525" y="18716"/>
                    </a:lnTo>
                    <a:lnTo>
                      <a:pt x="668901" y="12464"/>
                    </a:lnTo>
                    <a:lnTo>
                      <a:pt x="621142" y="7464"/>
                    </a:lnTo>
                    <a:lnTo>
                      <a:pt x="573275" y="3719"/>
                    </a:lnTo>
                    <a:lnTo>
                      <a:pt x="525326" y="1230"/>
                    </a:lnTo>
                    <a:lnTo>
                      <a:pt x="477324" y="0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2" name="Google Shape;232;p5"/>
              <p:cNvSpPr/>
              <p:nvPr/>
            </p:nvSpPr>
            <p:spPr>
              <a:xfrm>
                <a:off x="1982460" y="9556602"/>
                <a:ext cx="1228090" cy="1228090"/>
              </a:xfrm>
              <a:custGeom>
                <a:avLst/>
                <a:gdLst/>
                <a:ahLst/>
                <a:cxnLst/>
                <a:rect l="l" t="t" r="r" b="b"/>
                <a:pathLst>
                  <a:path w="1228089" h="1228090" extrusionOk="0">
                    <a:moveTo>
                      <a:pt x="592718" y="0"/>
                    </a:moveTo>
                    <a:lnTo>
                      <a:pt x="547556" y="3186"/>
                    </a:lnTo>
                    <a:lnTo>
                      <a:pt x="502523" y="9747"/>
                    </a:lnTo>
                    <a:lnTo>
                      <a:pt x="457806" y="19725"/>
                    </a:lnTo>
                    <a:lnTo>
                      <a:pt x="413595" y="33163"/>
                    </a:lnTo>
                    <a:lnTo>
                      <a:pt x="370078" y="50102"/>
                    </a:lnTo>
                    <a:lnTo>
                      <a:pt x="327442" y="70586"/>
                    </a:lnTo>
                    <a:lnTo>
                      <a:pt x="285877" y="94657"/>
                    </a:lnTo>
                    <a:lnTo>
                      <a:pt x="246289" y="121849"/>
                    </a:lnTo>
                    <a:lnTo>
                      <a:pt x="209479" y="151550"/>
                    </a:lnTo>
                    <a:lnTo>
                      <a:pt x="175491" y="183569"/>
                    </a:lnTo>
                    <a:lnTo>
                      <a:pt x="144367" y="217720"/>
                    </a:lnTo>
                    <a:lnTo>
                      <a:pt x="116149" y="253814"/>
                    </a:lnTo>
                    <a:lnTo>
                      <a:pt x="90881" y="291662"/>
                    </a:lnTo>
                    <a:lnTo>
                      <a:pt x="68604" y="331076"/>
                    </a:lnTo>
                    <a:lnTo>
                      <a:pt x="49361" y="371867"/>
                    </a:lnTo>
                    <a:lnTo>
                      <a:pt x="33195" y="413848"/>
                    </a:lnTo>
                    <a:lnTo>
                      <a:pt x="20148" y="456831"/>
                    </a:lnTo>
                    <a:lnTo>
                      <a:pt x="10262" y="500625"/>
                    </a:lnTo>
                    <a:lnTo>
                      <a:pt x="3581" y="545044"/>
                    </a:lnTo>
                    <a:lnTo>
                      <a:pt x="146" y="589899"/>
                    </a:lnTo>
                    <a:lnTo>
                      <a:pt x="0" y="635001"/>
                    </a:lnTo>
                    <a:lnTo>
                      <a:pt x="3185" y="680163"/>
                    </a:lnTo>
                    <a:lnTo>
                      <a:pt x="9744" y="725195"/>
                    </a:lnTo>
                    <a:lnTo>
                      <a:pt x="19720" y="769910"/>
                    </a:lnTo>
                    <a:lnTo>
                      <a:pt x="33155" y="814119"/>
                    </a:lnTo>
                    <a:lnTo>
                      <a:pt x="50092" y="857634"/>
                    </a:lnTo>
                    <a:lnTo>
                      <a:pt x="70572" y="900266"/>
                    </a:lnTo>
                    <a:lnTo>
                      <a:pt x="94639" y="941827"/>
                    </a:lnTo>
                    <a:lnTo>
                      <a:pt x="121832" y="981417"/>
                    </a:lnTo>
                    <a:lnTo>
                      <a:pt x="151532" y="1018228"/>
                    </a:lnTo>
                    <a:lnTo>
                      <a:pt x="183552" y="1052217"/>
                    </a:lnTo>
                    <a:lnTo>
                      <a:pt x="217702" y="1083342"/>
                    </a:lnTo>
                    <a:lnTo>
                      <a:pt x="253796" y="1111561"/>
                    </a:lnTo>
                    <a:lnTo>
                      <a:pt x="291644" y="1136830"/>
                    </a:lnTo>
                    <a:lnTo>
                      <a:pt x="331059" y="1159108"/>
                    </a:lnTo>
                    <a:lnTo>
                      <a:pt x="371851" y="1178351"/>
                    </a:lnTo>
                    <a:lnTo>
                      <a:pt x="413833" y="1194518"/>
                    </a:lnTo>
                    <a:lnTo>
                      <a:pt x="456815" y="1207565"/>
                    </a:lnTo>
                    <a:lnTo>
                      <a:pt x="500611" y="1217451"/>
                    </a:lnTo>
                    <a:lnTo>
                      <a:pt x="545030" y="1224133"/>
                    </a:lnTo>
                    <a:lnTo>
                      <a:pt x="589886" y="1227568"/>
                    </a:lnTo>
                    <a:lnTo>
                      <a:pt x="634990" y="1227715"/>
                    </a:lnTo>
                    <a:lnTo>
                      <a:pt x="680153" y="1224529"/>
                    </a:lnTo>
                    <a:lnTo>
                      <a:pt x="725187" y="1217970"/>
                    </a:lnTo>
                    <a:lnTo>
                      <a:pt x="769903" y="1207994"/>
                    </a:lnTo>
                    <a:lnTo>
                      <a:pt x="814114" y="1194559"/>
                    </a:lnTo>
                    <a:lnTo>
                      <a:pt x="857631" y="1177623"/>
                    </a:lnTo>
                    <a:lnTo>
                      <a:pt x="900265" y="1157142"/>
                    </a:lnTo>
                    <a:lnTo>
                      <a:pt x="941829" y="1133075"/>
                    </a:lnTo>
                    <a:lnTo>
                      <a:pt x="981417" y="1105883"/>
                    </a:lnTo>
                    <a:lnTo>
                      <a:pt x="1018226" y="1076183"/>
                    </a:lnTo>
                    <a:lnTo>
                      <a:pt x="1052213" y="1044163"/>
                    </a:lnTo>
                    <a:lnTo>
                      <a:pt x="1083337" y="1010012"/>
                    </a:lnTo>
                    <a:lnTo>
                      <a:pt x="1111554" y="973918"/>
                    </a:lnTo>
                    <a:lnTo>
                      <a:pt x="1136823" y="936070"/>
                    </a:lnTo>
                    <a:lnTo>
                      <a:pt x="1159100" y="896656"/>
                    </a:lnTo>
                    <a:lnTo>
                      <a:pt x="1178343" y="855864"/>
                    </a:lnTo>
                    <a:lnTo>
                      <a:pt x="1194509" y="813882"/>
                    </a:lnTo>
                    <a:lnTo>
                      <a:pt x="1207557" y="770899"/>
                    </a:lnTo>
                    <a:lnTo>
                      <a:pt x="1217442" y="727104"/>
                    </a:lnTo>
                    <a:lnTo>
                      <a:pt x="1224124" y="682684"/>
                    </a:lnTo>
                    <a:lnTo>
                      <a:pt x="1227558" y="637828"/>
                    </a:lnTo>
                    <a:lnTo>
                      <a:pt x="1227704" y="592725"/>
                    </a:lnTo>
                    <a:lnTo>
                      <a:pt x="1224517" y="547562"/>
                    </a:lnTo>
                    <a:lnTo>
                      <a:pt x="1217957" y="502528"/>
                    </a:lnTo>
                    <a:lnTo>
                      <a:pt x="1207979" y="457811"/>
                    </a:lnTo>
                    <a:lnTo>
                      <a:pt x="1194542" y="413601"/>
                    </a:lnTo>
                    <a:lnTo>
                      <a:pt x="1177603" y="370084"/>
                    </a:lnTo>
                    <a:lnTo>
                      <a:pt x="1157119" y="327449"/>
                    </a:lnTo>
                    <a:lnTo>
                      <a:pt x="1133048" y="285886"/>
                    </a:lnTo>
                    <a:lnTo>
                      <a:pt x="1105857" y="246295"/>
                    </a:lnTo>
                    <a:lnTo>
                      <a:pt x="1076159" y="209484"/>
                    </a:lnTo>
                    <a:lnTo>
                      <a:pt x="1044141" y="175495"/>
                    </a:lnTo>
                    <a:lnTo>
                      <a:pt x="1009991" y="144369"/>
                    </a:lnTo>
                    <a:lnTo>
                      <a:pt x="973899" y="116151"/>
                    </a:lnTo>
                    <a:lnTo>
                      <a:pt x="936053" y="90881"/>
                    </a:lnTo>
                    <a:lnTo>
                      <a:pt x="896640" y="68604"/>
                    </a:lnTo>
                    <a:lnTo>
                      <a:pt x="855850" y="49360"/>
                    </a:lnTo>
                    <a:lnTo>
                      <a:pt x="813870" y="33193"/>
                    </a:lnTo>
                    <a:lnTo>
                      <a:pt x="770888" y="20146"/>
                    </a:lnTo>
                    <a:lnTo>
                      <a:pt x="727094" y="10260"/>
                    </a:lnTo>
                    <a:lnTo>
                      <a:pt x="682676" y="3579"/>
                    </a:lnTo>
                    <a:lnTo>
                      <a:pt x="637821" y="145"/>
                    </a:lnTo>
                    <a:lnTo>
                      <a:pt x="592718" y="0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33" name="Google Shape;233;p5"/>
              <p:cNvGrpSpPr/>
              <p:nvPr/>
            </p:nvGrpSpPr>
            <p:grpSpPr>
              <a:xfrm>
                <a:off x="1982605" y="5660291"/>
                <a:ext cx="1386126" cy="1572522"/>
                <a:chOff x="1982605" y="5660291"/>
                <a:chExt cx="1386126" cy="1572522"/>
              </a:xfrm>
            </p:grpSpPr>
            <p:sp>
              <p:nvSpPr>
                <p:cNvPr id="234" name="Google Shape;234;p5"/>
                <p:cNvSpPr/>
                <p:nvPr/>
              </p:nvSpPr>
              <p:spPr>
                <a:xfrm>
                  <a:off x="1982605" y="5660291"/>
                  <a:ext cx="1227455" cy="12274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7455" h="1227454" extrusionOk="0">
                      <a:moveTo>
                        <a:pt x="637316" y="0"/>
                      </a:moveTo>
                      <a:lnTo>
                        <a:pt x="589286" y="62"/>
                      </a:lnTo>
                      <a:lnTo>
                        <a:pt x="541404" y="3818"/>
                      </a:lnTo>
                      <a:lnTo>
                        <a:pt x="494674" y="11134"/>
                      </a:lnTo>
                      <a:lnTo>
                        <a:pt x="449228" y="21870"/>
                      </a:lnTo>
                      <a:lnTo>
                        <a:pt x="405196" y="35883"/>
                      </a:lnTo>
                      <a:lnTo>
                        <a:pt x="362710" y="53033"/>
                      </a:lnTo>
                      <a:lnTo>
                        <a:pt x="321901" y="73176"/>
                      </a:lnTo>
                      <a:lnTo>
                        <a:pt x="282900" y="96171"/>
                      </a:lnTo>
                      <a:lnTo>
                        <a:pt x="245837" y="121876"/>
                      </a:lnTo>
                      <a:lnTo>
                        <a:pt x="210844" y="150149"/>
                      </a:lnTo>
                      <a:lnTo>
                        <a:pt x="178052" y="180849"/>
                      </a:lnTo>
                      <a:lnTo>
                        <a:pt x="147592" y="213834"/>
                      </a:lnTo>
                      <a:lnTo>
                        <a:pt x="119594" y="248961"/>
                      </a:lnTo>
                      <a:lnTo>
                        <a:pt x="94191" y="286089"/>
                      </a:lnTo>
                      <a:lnTo>
                        <a:pt x="71512" y="325077"/>
                      </a:lnTo>
                      <a:lnTo>
                        <a:pt x="51689" y="365781"/>
                      </a:lnTo>
                      <a:lnTo>
                        <a:pt x="34853" y="408061"/>
                      </a:lnTo>
                      <a:lnTo>
                        <a:pt x="21135" y="451775"/>
                      </a:lnTo>
                      <a:lnTo>
                        <a:pt x="10666" y="496780"/>
                      </a:lnTo>
                      <a:lnTo>
                        <a:pt x="3577" y="542935"/>
                      </a:lnTo>
                      <a:lnTo>
                        <a:pt x="0" y="590098"/>
                      </a:lnTo>
                      <a:lnTo>
                        <a:pt x="64" y="638128"/>
                      </a:lnTo>
                      <a:lnTo>
                        <a:pt x="3819" y="686010"/>
                      </a:lnTo>
                      <a:lnTo>
                        <a:pt x="11136" y="732739"/>
                      </a:lnTo>
                      <a:lnTo>
                        <a:pt x="21872" y="778184"/>
                      </a:lnTo>
                      <a:lnTo>
                        <a:pt x="35886" y="822215"/>
                      </a:lnTo>
                      <a:lnTo>
                        <a:pt x="53035" y="864699"/>
                      </a:lnTo>
                      <a:lnTo>
                        <a:pt x="73179" y="905507"/>
                      </a:lnTo>
                      <a:lnTo>
                        <a:pt x="96175" y="944506"/>
                      </a:lnTo>
                      <a:lnTo>
                        <a:pt x="121881" y="981567"/>
                      </a:lnTo>
                      <a:lnTo>
                        <a:pt x="150155" y="1016558"/>
                      </a:lnTo>
                      <a:lnTo>
                        <a:pt x="180856" y="1049349"/>
                      </a:lnTo>
                      <a:lnTo>
                        <a:pt x="213841" y="1079807"/>
                      </a:lnTo>
                      <a:lnTo>
                        <a:pt x="248970" y="1107803"/>
                      </a:lnTo>
                      <a:lnTo>
                        <a:pt x="286099" y="1133205"/>
                      </a:lnTo>
                      <a:lnTo>
                        <a:pt x="325088" y="1155882"/>
                      </a:lnTo>
                      <a:lnTo>
                        <a:pt x="365793" y="1175704"/>
                      </a:lnTo>
                      <a:lnTo>
                        <a:pt x="408075" y="1192539"/>
                      </a:lnTo>
                      <a:lnTo>
                        <a:pt x="451790" y="1206257"/>
                      </a:lnTo>
                      <a:lnTo>
                        <a:pt x="496796" y="1216726"/>
                      </a:lnTo>
                      <a:lnTo>
                        <a:pt x="542953" y="1223815"/>
                      </a:lnTo>
                      <a:lnTo>
                        <a:pt x="590117" y="1227394"/>
                      </a:lnTo>
                      <a:lnTo>
                        <a:pt x="638148" y="1227331"/>
                      </a:lnTo>
                      <a:lnTo>
                        <a:pt x="686030" y="1223575"/>
                      </a:lnTo>
                      <a:lnTo>
                        <a:pt x="732759" y="1216259"/>
                      </a:lnTo>
                      <a:lnTo>
                        <a:pt x="778204" y="1205523"/>
                      </a:lnTo>
                      <a:lnTo>
                        <a:pt x="822234" y="1191510"/>
                      </a:lnTo>
                      <a:lnTo>
                        <a:pt x="864719" y="1174360"/>
                      </a:lnTo>
                      <a:lnTo>
                        <a:pt x="905526" y="1154217"/>
                      </a:lnTo>
                      <a:lnTo>
                        <a:pt x="944525" y="1131222"/>
                      </a:lnTo>
                      <a:lnTo>
                        <a:pt x="981586" y="1105517"/>
                      </a:lnTo>
                      <a:lnTo>
                        <a:pt x="1016576" y="1077244"/>
                      </a:lnTo>
                      <a:lnTo>
                        <a:pt x="1049366" y="1046544"/>
                      </a:lnTo>
                      <a:lnTo>
                        <a:pt x="1079824" y="1013559"/>
                      </a:lnTo>
                      <a:lnTo>
                        <a:pt x="1107820" y="978432"/>
                      </a:lnTo>
                      <a:lnTo>
                        <a:pt x="1133222" y="941304"/>
                      </a:lnTo>
                      <a:lnTo>
                        <a:pt x="1155899" y="902316"/>
                      </a:lnTo>
                      <a:lnTo>
                        <a:pt x="1175721" y="861612"/>
                      </a:lnTo>
                      <a:lnTo>
                        <a:pt x="1192556" y="819332"/>
                      </a:lnTo>
                      <a:lnTo>
                        <a:pt x="1206274" y="775618"/>
                      </a:lnTo>
                      <a:lnTo>
                        <a:pt x="1216743" y="730613"/>
                      </a:lnTo>
                      <a:lnTo>
                        <a:pt x="1223833" y="684458"/>
                      </a:lnTo>
                      <a:lnTo>
                        <a:pt x="1227413" y="637295"/>
                      </a:lnTo>
                      <a:lnTo>
                        <a:pt x="1227351" y="589265"/>
                      </a:lnTo>
                      <a:lnTo>
                        <a:pt x="1223596" y="541383"/>
                      </a:lnTo>
                      <a:lnTo>
                        <a:pt x="1216279" y="494654"/>
                      </a:lnTo>
                      <a:lnTo>
                        <a:pt x="1205543" y="449209"/>
                      </a:lnTo>
                      <a:lnTo>
                        <a:pt x="1191530" y="405178"/>
                      </a:lnTo>
                      <a:lnTo>
                        <a:pt x="1174381" y="362694"/>
                      </a:lnTo>
                      <a:lnTo>
                        <a:pt x="1154238" y="321886"/>
                      </a:lnTo>
                      <a:lnTo>
                        <a:pt x="1131243" y="282887"/>
                      </a:lnTo>
                      <a:lnTo>
                        <a:pt x="1105538" y="245826"/>
                      </a:lnTo>
                      <a:lnTo>
                        <a:pt x="1077265" y="210835"/>
                      </a:lnTo>
                      <a:lnTo>
                        <a:pt x="1046565" y="178044"/>
                      </a:lnTo>
                      <a:lnTo>
                        <a:pt x="1013580" y="147586"/>
                      </a:lnTo>
                      <a:lnTo>
                        <a:pt x="978453" y="119590"/>
                      </a:lnTo>
                      <a:lnTo>
                        <a:pt x="941325" y="94188"/>
                      </a:lnTo>
                      <a:lnTo>
                        <a:pt x="902337" y="71511"/>
                      </a:lnTo>
                      <a:lnTo>
                        <a:pt x="861633" y="51689"/>
                      </a:lnTo>
                      <a:lnTo>
                        <a:pt x="819353" y="34854"/>
                      </a:lnTo>
                      <a:lnTo>
                        <a:pt x="775639" y="21136"/>
                      </a:lnTo>
                      <a:lnTo>
                        <a:pt x="730634" y="10667"/>
                      </a:lnTo>
                      <a:lnTo>
                        <a:pt x="684479" y="3578"/>
                      </a:lnTo>
                      <a:lnTo>
                        <a:pt x="637316" y="0"/>
                      </a:lnTo>
                      <a:close/>
                    </a:path>
                  </a:pathLst>
                </a:custGeom>
                <a:solidFill>
                  <a:srgbClr val="C7332E"/>
                </a:solidFill>
                <a:ln>
                  <a:noFill/>
                </a:ln>
              </p:spPr>
              <p:txBody>
                <a:bodyPr spcFirstLastPara="1" wrap="square" lIns="0" tIns="0" rIns="0" bIns="0" anchor="t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pic>
              <p:nvPicPr>
                <p:cNvPr id="235" name="Google Shape;235;p5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3138907" y="6849507"/>
                  <a:ext cx="229824" cy="22982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36" name="Google Shape;236;p5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2875035" y="7004695"/>
                  <a:ext cx="228114" cy="22811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237" name="Google Shape;237;p5"/>
              <p:cNvGrpSpPr/>
              <p:nvPr/>
            </p:nvGrpSpPr>
            <p:grpSpPr>
              <a:xfrm>
                <a:off x="2876332" y="7308880"/>
                <a:ext cx="758866" cy="383303"/>
                <a:chOff x="2876332" y="7308880"/>
                <a:chExt cx="758866" cy="383303"/>
              </a:xfrm>
            </p:grpSpPr>
            <p:pic>
              <p:nvPicPr>
                <p:cNvPr id="238" name="Google Shape;238;p5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876332" y="7311129"/>
                  <a:ext cx="228115" cy="22811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39" name="Google Shape;239;p5"/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3141504" y="7462359"/>
                  <a:ext cx="229824" cy="22982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40" name="Google Shape;240;p5"/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407082" y="7308880"/>
                  <a:ext cx="228116" cy="22811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241" name="Google Shape;241;p5"/>
              <p:cNvPicPr preferRelativeResize="0"/>
              <p:nvPr/>
            </p:nvPicPr>
            <p:blipFill rotWithShape="1">
              <a:blip r:embed="rId8">
                <a:alphaModFix/>
              </a:blip>
              <a:srcRect/>
              <a:stretch/>
            </p:blipFill>
            <p:spPr>
              <a:xfrm>
                <a:off x="3405787" y="7002450"/>
                <a:ext cx="228115" cy="22811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9" name="Grupo 18">
              <a:extLst>
                <a:ext uri="{FF2B5EF4-FFF2-40B4-BE49-F238E27FC236}">
                  <a16:creationId xmlns:a16="http://schemas.microsoft.com/office/drawing/2014/main" id="{078233F5-F4A4-A4F0-726D-E9E4E8447E9D}"/>
                </a:ext>
              </a:extLst>
            </p:cNvPr>
            <p:cNvGrpSpPr/>
            <p:nvPr/>
          </p:nvGrpSpPr>
          <p:grpSpPr>
            <a:xfrm>
              <a:off x="18521706" y="2365579"/>
              <a:ext cx="3178448" cy="3128006"/>
              <a:chOff x="902709" y="5660291"/>
              <a:chExt cx="4702006" cy="5124401"/>
            </a:xfrm>
          </p:grpSpPr>
          <p:sp>
            <p:nvSpPr>
              <p:cNvPr id="20" name="Google Shape;228;p5">
                <a:extLst>
                  <a:ext uri="{FF2B5EF4-FFF2-40B4-BE49-F238E27FC236}">
                    <a16:creationId xmlns:a16="http://schemas.microsoft.com/office/drawing/2014/main" id="{D043C49E-4693-5629-8CA6-02A8D7DC5030}"/>
                  </a:ext>
                </a:extLst>
              </p:cNvPr>
              <p:cNvSpPr/>
              <p:nvPr/>
            </p:nvSpPr>
            <p:spPr>
              <a:xfrm>
                <a:off x="3329510" y="6906648"/>
                <a:ext cx="2275205" cy="2435225"/>
              </a:xfrm>
              <a:custGeom>
                <a:avLst/>
                <a:gdLst/>
                <a:ahLst/>
                <a:cxnLst/>
                <a:rect l="l" t="t" r="r" b="b"/>
                <a:pathLst>
                  <a:path w="2275204" h="2435225" extrusionOk="0">
                    <a:moveTo>
                      <a:pt x="1845313" y="28"/>
                    </a:moveTo>
                    <a:lnTo>
                      <a:pt x="1797282" y="0"/>
                    </a:lnTo>
                    <a:lnTo>
                      <a:pt x="1749279" y="1230"/>
                    </a:lnTo>
                    <a:lnTo>
                      <a:pt x="1701331" y="3719"/>
                    </a:lnTo>
                    <a:lnTo>
                      <a:pt x="1653464" y="7464"/>
                    </a:lnTo>
                    <a:lnTo>
                      <a:pt x="1605705" y="12464"/>
                    </a:lnTo>
                    <a:lnTo>
                      <a:pt x="1558080" y="18716"/>
                    </a:lnTo>
                    <a:lnTo>
                      <a:pt x="1510618" y="26220"/>
                    </a:lnTo>
                    <a:lnTo>
                      <a:pt x="1463344" y="34973"/>
                    </a:lnTo>
                    <a:lnTo>
                      <a:pt x="1416286" y="44974"/>
                    </a:lnTo>
                    <a:lnTo>
                      <a:pt x="1369470" y="56222"/>
                    </a:lnTo>
                    <a:lnTo>
                      <a:pt x="1322922" y="68714"/>
                    </a:lnTo>
                    <a:lnTo>
                      <a:pt x="1276671" y="82450"/>
                    </a:lnTo>
                    <a:lnTo>
                      <a:pt x="1230742" y="97426"/>
                    </a:lnTo>
                    <a:lnTo>
                      <a:pt x="1185163" y="113643"/>
                    </a:lnTo>
                    <a:lnTo>
                      <a:pt x="1139961" y="131097"/>
                    </a:lnTo>
                    <a:lnTo>
                      <a:pt x="1095161" y="149788"/>
                    </a:lnTo>
                    <a:lnTo>
                      <a:pt x="1050791" y="169713"/>
                    </a:lnTo>
                    <a:lnTo>
                      <a:pt x="1006878" y="190872"/>
                    </a:lnTo>
                    <a:lnTo>
                      <a:pt x="963449" y="213262"/>
                    </a:lnTo>
                    <a:lnTo>
                      <a:pt x="920530" y="236882"/>
                    </a:lnTo>
                    <a:lnTo>
                      <a:pt x="878149" y="261730"/>
                    </a:lnTo>
                    <a:lnTo>
                      <a:pt x="836332" y="287805"/>
                    </a:lnTo>
                    <a:lnTo>
                      <a:pt x="795105" y="315104"/>
                    </a:lnTo>
                    <a:lnTo>
                      <a:pt x="754496" y="343627"/>
                    </a:lnTo>
                    <a:lnTo>
                      <a:pt x="714532" y="373371"/>
                    </a:lnTo>
                    <a:lnTo>
                      <a:pt x="675239" y="404335"/>
                    </a:lnTo>
                    <a:lnTo>
                      <a:pt x="636645" y="436517"/>
                    </a:lnTo>
                    <a:lnTo>
                      <a:pt x="598775" y="469916"/>
                    </a:lnTo>
                    <a:lnTo>
                      <a:pt x="561658" y="504529"/>
                    </a:lnTo>
                    <a:lnTo>
                      <a:pt x="525319" y="540356"/>
                    </a:lnTo>
                    <a:lnTo>
                      <a:pt x="489786" y="577395"/>
                    </a:lnTo>
                    <a:lnTo>
                      <a:pt x="455084" y="615643"/>
                    </a:lnTo>
                    <a:lnTo>
                      <a:pt x="421455" y="654852"/>
                    </a:lnTo>
                    <a:lnTo>
                      <a:pt x="389129" y="694736"/>
                    </a:lnTo>
                    <a:lnTo>
                      <a:pt x="358107" y="735267"/>
                    </a:lnTo>
                    <a:lnTo>
                      <a:pt x="328386" y="776419"/>
                    </a:lnTo>
                    <a:lnTo>
                      <a:pt x="299965" y="818166"/>
                    </a:lnTo>
                    <a:lnTo>
                      <a:pt x="272841" y="860479"/>
                    </a:lnTo>
                    <a:lnTo>
                      <a:pt x="247014" y="903333"/>
                    </a:lnTo>
                    <a:lnTo>
                      <a:pt x="222480" y="946701"/>
                    </a:lnTo>
                    <a:lnTo>
                      <a:pt x="199240" y="990556"/>
                    </a:lnTo>
                    <a:lnTo>
                      <a:pt x="177290" y="1034870"/>
                    </a:lnTo>
                    <a:lnTo>
                      <a:pt x="156630" y="1079618"/>
                    </a:lnTo>
                    <a:lnTo>
                      <a:pt x="137257" y="1124773"/>
                    </a:lnTo>
                    <a:lnTo>
                      <a:pt x="119170" y="1170307"/>
                    </a:lnTo>
                    <a:lnTo>
                      <a:pt x="102367" y="1216193"/>
                    </a:lnTo>
                    <a:lnTo>
                      <a:pt x="86846" y="1262406"/>
                    </a:lnTo>
                    <a:lnTo>
                      <a:pt x="72606" y="1308918"/>
                    </a:lnTo>
                    <a:lnTo>
                      <a:pt x="59645" y="1355702"/>
                    </a:lnTo>
                    <a:lnTo>
                      <a:pt x="47961" y="1402732"/>
                    </a:lnTo>
                    <a:lnTo>
                      <a:pt x="37553" y="1449980"/>
                    </a:lnTo>
                    <a:lnTo>
                      <a:pt x="28419" y="1497421"/>
                    </a:lnTo>
                    <a:lnTo>
                      <a:pt x="20556" y="1545026"/>
                    </a:lnTo>
                    <a:lnTo>
                      <a:pt x="13964" y="1592770"/>
                    </a:lnTo>
                    <a:lnTo>
                      <a:pt x="8641" y="1640625"/>
                    </a:lnTo>
                    <a:lnTo>
                      <a:pt x="4584" y="1688565"/>
                    </a:lnTo>
                    <a:lnTo>
                      <a:pt x="1793" y="1736562"/>
                    </a:lnTo>
                    <a:lnTo>
                      <a:pt x="265" y="1784591"/>
                    </a:lnTo>
                    <a:lnTo>
                      <a:pt x="0" y="1832624"/>
                    </a:lnTo>
                    <a:lnTo>
                      <a:pt x="994" y="1880634"/>
                    </a:lnTo>
                    <a:lnTo>
                      <a:pt x="3246" y="1928595"/>
                    </a:lnTo>
                    <a:lnTo>
                      <a:pt x="6755" y="1976479"/>
                    </a:lnTo>
                    <a:lnTo>
                      <a:pt x="11519" y="2024261"/>
                    </a:lnTo>
                    <a:lnTo>
                      <a:pt x="17537" y="2071912"/>
                    </a:lnTo>
                    <a:lnTo>
                      <a:pt x="24806" y="2119407"/>
                    </a:lnTo>
                    <a:lnTo>
                      <a:pt x="33324" y="2166719"/>
                    </a:lnTo>
                    <a:lnTo>
                      <a:pt x="43091" y="2213820"/>
                    </a:lnTo>
                    <a:lnTo>
                      <a:pt x="54104" y="2260684"/>
                    </a:lnTo>
                    <a:lnTo>
                      <a:pt x="66362" y="2307284"/>
                    </a:lnTo>
                    <a:lnTo>
                      <a:pt x="79862" y="2353593"/>
                    </a:lnTo>
                    <a:lnTo>
                      <a:pt x="94604" y="2399585"/>
                    </a:lnTo>
                    <a:lnTo>
                      <a:pt x="142076" y="2408476"/>
                    </a:lnTo>
                    <a:lnTo>
                      <a:pt x="189707" y="2416095"/>
                    </a:lnTo>
                    <a:lnTo>
                      <a:pt x="237472" y="2422443"/>
                    </a:lnTo>
                    <a:lnTo>
                      <a:pt x="285343" y="2427523"/>
                    </a:lnTo>
                    <a:lnTo>
                      <a:pt x="333294" y="2431336"/>
                    </a:lnTo>
                    <a:lnTo>
                      <a:pt x="381298" y="2433883"/>
                    </a:lnTo>
                    <a:lnTo>
                      <a:pt x="429328" y="2435167"/>
                    </a:lnTo>
                    <a:lnTo>
                      <a:pt x="477358" y="2435189"/>
                    </a:lnTo>
                    <a:lnTo>
                      <a:pt x="525359" y="2433951"/>
                    </a:lnTo>
                    <a:lnTo>
                      <a:pt x="573307" y="2431454"/>
                    </a:lnTo>
                    <a:lnTo>
                      <a:pt x="621173" y="2427700"/>
                    </a:lnTo>
                    <a:lnTo>
                      <a:pt x="668931" y="2422692"/>
                    </a:lnTo>
                    <a:lnTo>
                      <a:pt x="716554" y="2416430"/>
                    </a:lnTo>
                    <a:lnTo>
                      <a:pt x="764015" y="2408916"/>
                    </a:lnTo>
                    <a:lnTo>
                      <a:pt x="811288" y="2400153"/>
                    </a:lnTo>
                    <a:lnTo>
                      <a:pt x="858345" y="2390141"/>
                    </a:lnTo>
                    <a:lnTo>
                      <a:pt x="905160" y="2378883"/>
                    </a:lnTo>
                    <a:lnTo>
                      <a:pt x="951707" y="2366380"/>
                    </a:lnTo>
                    <a:lnTo>
                      <a:pt x="997957" y="2352634"/>
                    </a:lnTo>
                    <a:lnTo>
                      <a:pt x="1043885" y="2337646"/>
                    </a:lnTo>
                    <a:lnTo>
                      <a:pt x="1089463" y="2321419"/>
                    </a:lnTo>
                    <a:lnTo>
                      <a:pt x="1134665" y="2303954"/>
                    </a:lnTo>
                    <a:lnTo>
                      <a:pt x="1179463" y="2285253"/>
                    </a:lnTo>
                    <a:lnTo>
                      <a:pt x="1223832" y="2265317"/>
                    </a:lnTo>
                    <a:lnTo>
                      <a:pt x="1267744" y="2244149"/>
                    </a:lnTo>
                    <a:lnTo>
                      <a:pt x="1311173" y="2221749"/>
                    </a:lnTo>
                    <a:lnTo>
                      <a:pt x="1354090" y="2198120"/>
                    </a:lnTo>
                    <a:lnTo>
                      <a:pt x="1396471" y="2173263"/>
                    </a:lnTo>
                    <a:lnTo>
                      <a:pt x="1438288" y="2147180"/>
                    </a:lnTo>
                    <a:lnTo>
                      <a:pt x="1479513" y="2119873"/>
                    </a:lnTo>
                    <a:lnTo>
                      <a:pt x="1520121" y="2091344"/>
                    </a:lnTo>
                    <a:lnTo>
                      <a:pt x="1560085" y="2061593"/>
                    </a:lnTo>
                    <a:lnTo>
                      <a:pt x="1599376" y="2030624"/>
                    </a:lnTo>
                    <a:lnTo>
                      <a:pt x="1637970" y="1998437"/>
                    </a:lnTo>
                    <a:lnTo>
                      <a:pt x="1675839" y="1965034"/>
                    </a:lnTo>
                    <a:lnTo>
                      <a:pt x="1712956" y="1930418"/>
                    </a:lnTo>
                    <a:lnTo>
                      <a:pt x="1749294" y="1894589"/>
                    </a:lnTo>
                    <a:lnTo>
                      <a:pt x="1784826" y="1857549"/>
                    </a:lnTo>
                    <a:lnTo>
                      <a:pt x="1819527" y="1819301"/>
                    </a:lnTo>
                    <a:lnTo>
                      <a:pt x="1853148" y="1780104"/>
                    </a:lnTo>
                    <a:lnTo>
                      <a:pt x="1885466" y="1740232"/>
                    </a:lnTo>
                    <a:lnTo>
                      <a:pt x="1916481" y="1699713"/>
                    </a:lnTo>
                    <a:lnTo>
                      <a:pt x="1946196" y="1658572"/>
                    </a:lnTo>
                    <a:lnTo>
                      <a:pt x="1974613" y="1616838"/>
                    </a:lnTo>
                    <a:lnTo>
                      <a:pt x="2001732" y="1574535"/>
                    </a:lnTo>
                    <a:lnTo>
                      <a:pt x="2027556" y="1531693"/>
                    </a:lnTo>
                    <a:lnTo>
                      <a:pt x="2052087" y="1488336"/>
                    </a:lnTo>
                    <a:lnTo>
                      <a:pt x="2075325" y="1444492"/>
                    </a:lnTo>
                    <a:lnTo>
                      <a:pt x="2097273" y="1400188"/>
                    </a:lnTo>
                    <a:lnTo>
                      <a:pt x="2117933" y="1355451"/>
                    </a:lnTo>
                    <a:lnTo>
                      <a:pt x="2137305" y="1310307"/>
                    </a:lnTo>
                    <a:lnTo>
                      <a:pt x="2155393" y="1264783"/>
                    </a:lnTo>
                    <a:lnTo>
                      <a:pt x="2172197" y="1218906"/>
                    </a:lnTo>
                    <a:lnTo>
                      <a:pt x="2187719" y="1172703"/>
                    </a:lnTo>
                    <a:lnTo>
                      <a:pt x="2201960" y="1126200"/>
                    </a:lnTo>
                    <a:lnTo>
                      <a:pt x="2214923" y="1079425"/>
                    </a:lnTo>
                    <a:lnTo>
                      <a:pt x="2226610" y="1032404"/>
                    </a:lnTo>
                    <a:lnTo>
                      <a:pt x="2237021" y="985164"/>
                    </a:lnTo>
                    <a:lnTo>
                      <a:pt x="2246159" y="937731"/>
                    </a:lnTo>
                    <a:lnTo>
                      <a:pt x="2254025" y="890134"/>
                    </a:lnTo>
                    <a:lnTo>
                      <a:pt x="2260620" y="842397"/>
                    </a:lnTo>
                    <a:lnTo>
                      <a:pt x="2265948" y="794549"/>
                    </a:lnTo>
                    <a:lnTo>
                      <a:pt x="2270008" y="746616"/>
                    </a:lnTo>
                    <a:lnTo>
                      <a:pt x="2272804" y="698624"/>
                    </a:lnTo>
                    <a:lnTo>
                      <a:pt x="2274336" y="650601"/>
                    </a:lnTo>
                    <a:lnTo>
                      <a:pt x="2274606" y="602573"/>
                    </a:lnTo>
                    <a:lnTo>
                      <a:pt x="2273616" y="554568"/>
                    </a:lnTo>
                    <a:lnTo>
                      <a:pt x="2271368" y="506611"/>
                    </a:lnTo>
                    <a:lnTo>
                      <a:pt x="2267863" y="458730"/>
                    </a:lnTo>
                    <a:lnTo>
                      <a:pt x="2263104" y="410952"/>
                    </a:lnTo>
                    <a:lnTo>
                      <a:pt x="2257090" y="363303"/>
                    </a:lnTo>
                    <a:lnTo>
                      <a:pt x="2249826" y="315811"/>
                    </a:lnTo>
                    <a:lnTo>
                      <a:pt x="2241311" y="268501"/>
                    </a:lnTo>
                    <a:lnTo>
                      <a:pt x="2231548" y="221401"/>
                    </a:lnTo>
                    <a:lnTo>
                      <a:pt x="2220538" y="174538"/>
                    </a:lnTo>
                    <a:lnTo>
                      <a:pt x="2208284" y="127938"/>
                    </a:lnTo>
                    <a:lnTo>
                      <a:pt x="2194786" y="81628"/>
                    </a:lnTo>
                    <a:lnTo>
                      <a:pt x="2180047" y="35635"/>
                    </a:lnTo>
                    <a:lnTo>
                      <a:pt x="2132574" y="26743"/>
                    </a:lnTo>
                    <a:lnTo>
                      <a:pt x="2084941" y="19122"/>
                    </a:lnTo>
                    <a:lnTo>
                      <a:pt x="2037175" y="12771"/>
                    </a:lnTo>
                    <a:lnTo>
                      <a:pt x="1989302" y="7688"/>
                    </a:lnTo>
                    <a:lnTo>
                      <a:pt x="1941349" y="3871"/>
                    </a:lnTo>
                    <a:lnTo>
                      <a:pt x="1893344" y="1318"/>
                    </a:lnTo>
                    <a:lnTo>
                      <a:pt x="1845313" y="28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" name="Google Shape;229;p5">
                <a:extLst>
                  <a:ext uri="{FF2B5EF4-FFF2-40B4-BE49-F238E27FC236}">
                    <a16:creationId xmlns:a16="http://schemas.microsoft.com/office/drawing/2014/main" id="{FE2017B6-6BD8-9630-08C8-637F78909C64}"/>
                  </a:ext>
                </a:extLst>
              </p:cNvPr>
              <p:cNvSpPr/>
              <p:nvPr/>
            </p:nvSpPr>
            <p:spPr>
              <a:xfrm>
                <a:off x="3296663" y="9556602"/>
                <a:ext cx="1228090" cy="1228090"/>
              </a:xfrm>
              <a:custGeom>
                <a:avLst/>
                <a:gdLst/>
                <a:ahLst/>
                <a:cxnLst/>
                <a:rect l="l" t="t" r="r" b="b"/>
                <a:pathLst>
                  <a:path w="1228089" h="1228090" extrusionOk="0">
                    <a:moveTo>
                      <a:pt x="634985" y="0"/>
                    </a:moveTo>
                    <a:lnTo>
                      <a:pt x="589882" y="145"/>
                    </a:lnTo>
                    <a:lnTo>
                      <a:pt x="545027" y="3579"/>
                    </a:lnTo>
                    <a:lnTo>
                      <a:pt x="500609" y="10260"/>
                    </a:lnTo>
                    <a:lnTo>
                      <a:pt x="456815" y="20146"/>
                    </a:lnTo>
                    <a:lnTo>
                      <a:pt x="413834" y="33193"/>
                    </a:lnTo>
                    <a:lnTo>
                      <a:pt x="371854" y="49360"/>
                    </a:lnTo>
                    <a:lnTo>
                      <a:pt x="331063" y="68604"/>
                    </a:lnTo>
                    <a:lnTo>
                      <a:pt x="291651" y="90881"/>
                    </a:lnTo>
                    <a:lnTo>
                      <a:pt x="253804" y="116151"/>
                    </a:lnTo>
                    <a:lnTo>
                      <a:pt x="217712" y="144369"/>
                    </a:lnTo>
                    <a:lnTo>
                      <a:pt x="183563" y="175495"/>
                    </a:lnTo>
                    <a:lnTo>
                      <a:pt x="151545" y="209484"/>
                    </a:lnTo>
                    <a:lnTo>
                      <a:pt x="121846" y="246295"/>
                    </a:lnTo>
                    <a:lnTo>
                      <a:pt x="94655" y="285886"/>
                    </a:lnTo>
                    <a:lnTo>
                      <a:pt x="70584" y="327449"/>
                    </a:lnTo>
                    <a:lnTo>
                      <a:pt x="50101" y="370084"/>
                    </a:lnTo>
                    <a:lnTo>
                      <a:pt x="33161" y="413601"/>
                    </a:lnTo>
                    <a:lnTo>
                      <a:pt x="19724" y="457811"/>
                    </a:lnTo>
                    <a:lnTo>
                      <a:pt x="9747" y="502528"/>
                    </a:lnTo>
                    <a:lnTo>
                      <a:pt x="3186" y="547562"/>
                    </a:lnTo>
                    <a:lnTo>
                      <a:pt x="0" y="592725"/>
                    </a:lnTo>
                    <a:lnTo>
                      <a:pt x="145" y="637828"/>
                    </a:lnTo>
                    <a:lnTo>
                      <a:pt x="3580" y="682684"/>
                    </a:lnTo>
                    <a:lnTo>
                      <a:pt x="10261" y="727104"/>
                    </a:lnTo>
                    <a:lnTo>
                      <a:pt x="20147" y="770899"/>
                    </a:lnTo>
                    <a:lnTo>
                      <a:pt x="33194" y="813882"/>
                    </a:lnTo>
                    <a:lnTo>
                      <a:pt x="49361" y="855864"/>
                    </a:lnTo>
                    <a:lnTo>
                      <a:pt x="68603" y="896656"/>
                    </a:lnTo>
                    <a:lnTo>
                      <a:pt x="90880" y="936070"/>
                    </a:lnTo>
                    <a:lnTo>
                      <a:pt x="116149" y="973918"/>
                    </a:lnTo>
                    <a:lnTo>
                      <a:pt x="144366" y="1010012"/>
                    </a:lnTo>
                    <a:lnTo>
                      <a:pt x="175490" y="1044163"/>
                    </a:lnTo>
                    <a:lnTo>
                      <a:pt x="209478" y="1076183"/>
                    </a:lnTo>
                    <a:lnTo>
                      <a:pt x="246287" y="1105883"/>
                    </a:lnTo>
                    <a:lnTo>
                      <a:pt x="285874" y="1133075"/>
                    </a:lnTo>
                    <a:lnTo>
                      <a:pt x="327438" y="1157142"/>
                    </a:lnTo>
                    <a:lnTo>
                      <a:pt x="370072" y="1177623"/>
                    </a:lnTo>
                    <a:lnTo>
                      <a:pt x="413589" y="1194559"/>
                    </a:lnTo>
                    <a:lnTo>
                      <a:pt x="457800" y="1207994"/>
                    </a:lnTo>
                    <a:lnTo>
                      <a:pt x="502517" y="1217970"/>
                    </a:lnTo>
                    <a:lnTo>
                      <a:pt x="547551" y="1224529"/>
                    </a:lnTo>
                    <a:lnTo>
                      <a:pt x="592713" y="1227715"/>
                    </a:lnTo>
                    <a:lnTo>
                      <a:pt x="637817" y="1227568"/>
                    </a:lnTo>
                    <a:lnTo>
                      <a:pt x="682673" y="1224133"/>
                    </a:lnTo>
                    <a:lnTo>
                      <a:pt x="727093" y="1217451"/>
                    </a:lnTo>
                    <a:lnTo>
                      <a:pt x="770888" y="1207565"/>
                    </a:lnTo>
                    <a:lnTo>
                      <a:pt x="813871" y="1194518"/>
                    </a:lnTo>
                    <a:lnTo>
                      <a:pt x="855852" y="1178351"/>
                    </a:lnTo>
                    <a:lnTo>
                      <a:pt x="896645" y="1159108"/>
                    </a:lnTo>
                    <a:lnTo>
                      <a:pt x="936059" y="1136830"/>
                    </a:lnTo>
                    <a:lnTo>
                      <a:pt x="973907" y="1111561"/>
                    </a:lnTo>
                    <a:lnTo>
                      <a:pt x="1010001" y="1083342"/>
                    </a:lnTo>
                    <a:lnTo>
                      <a:pt x="1044152" y="1052217"/>
                    </a:lnTo>
                    <a:lnTo>
                      <a:pt x="1076172" y="1018228"/>
                    </a:lnTo>
                    <a:lnTo>
                      <a:pt x="1105872" y="981417"/>
                    </a:lnTo>
                    <a:lnTo>
                      <a:pt x="1133064" y="941827"/>
                    </a:lnTo>
                    <a:lnTo>
                      <a:pt x="1157131" y="900266"/>
                    </a:lnTo>
                    <a:lnTo>
                      <a:pt x="1177612" y="857634"/>
                    </a:lnTo>
                    <a:lnTo>
                      <a:pt x="1194548" y="814119"/>
                    </a:lnTo>
                    <a:lnTo>
                      <a:pt x="1207983" y="769910"/>
                    </a:lnTo>
                    <a:lnTo>
                      <a:pt x="1217959" y="725195"/>
                    </a:lnTo>
                    <a:lnTo>
                      <a:pt x="1224518" y="680163"/>
                    </a:lnTo>
                    <a:lnTo>
                      <a:pt x="1227704" y="635001"/>
                    </a:lnTo>
                    <a:lnTo>
                      <a:pt x="1227558" y="589899"/>
                    </a:lnTo>
                    <a:lnTo>
                      <a:pt x="1224123" y="545044"/>
                    </a:lnTo>
                    <a:lnTo>
                      <a:pt x="1217441" y="500625"/>
                    </a:lnTo>
                    <a:lnTo>
                      <a:pt x="1207555" y="456831"/>
                    </a:lnTo>
                    <a:lnTo>
                      <a:pt x="1194508" y="413848"/>
                    </a:lnTo>
                    <a:lnTo>
                      <a:pt x="1178342" y="371867"/>
                    </a:lnTo>
                    <a:lnTo>
                      <a:pt x="1159099" y="331076"/>
                    </a:lnTo>
                    <a:lnTo>
                      <a:pt x="1136822" y="291662"/>
                    </a:lnTo>
                    <a:lnTo>
                      <a:pt x="1111554" y="253814"/>
                    </a:lnTo>
                    <a:lnTo>
                      <a:pt x="1083336" y="217720"/>
                    </a:lnTo>
                    <a:lnTo>
                      <a:pt x="1052212" y="183569"/>
                    </a:lnTo>
                    <a:lnTo>
                      <a:pt x="1018224" y="151550"/>
                    </a:lnTo>
                    <a:lnTo>
                      <a:pt x="981414" y="121849"/>
                    </a:lnTo>
                    <a:lnTo>
                      <a:pt x="941825" y="94657"/>
                    </a:lnTo>
                    <a:lnTo>
                      <a:pt x="900260" y="70586"/>
                    </a:lnTo>
                    <a:lnTo>
                      <a:pt x="857625" y="50102"/>
                    </a:lnTo>
                    <a:lnTo>
                      <a:pt x="814108" y="33163"/>
                    </a:lnTo>
                    <a:lnTo>
                      <a:pt x="769897" y="19725"/>
                    </a:lnTo>
                    <a:lnTo>
                      <a:pt x="725180" y="9747"/>
                    </a:lnTo>
                    <a:lnTo>
                      <a:pt x="680147" y="3186"/>
                    </a:lnTo>
                    <a:lnTo>
                      <a:pt x="634985" y="0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30;p5">
                <a:extLst>
                  <a:ext uri="{FF2B5EF4-FFF2-40B4-BE49-F238E27FC236}">
                    <a16:creationId xmlns:a16="http://schemas.microsoft.com/office/drawing/2014/main" id="{EB0CC71C-D4BC-05B4-B7EE-5753905DBAFF}"/>
                  </a:ext>
                </a:extLst>
              </p:cNvPr>
              <p:cNvSpPr/>
              <p:nvPr/>
            </p:nvSpPr>
            <p:spPr>
              <a:xfrm>
                <a:off x="3296808" y="5660291"/>
                <a:ext cx="1227455" cy="1227455"/>
              </a:xfrm>
              <a:custGeom>
                <a:avLst/>
                <a:gdLst/>
                <a:ahLst/>
                <a:cxnLst/>
                <a:rect l="l" t="t" r="r" b="b"/>
                <a:pathLst>
                  <a:path w="1227454" h="1227454" extrusionOk="0">
                    <a:moveTo>
                      <a:pt x="638126" y="62"/>
                    </a:moveTo>
                    <a:lnTo>
                      <a:pt x="590096" y="0"/>
                    </a:lnTo>
                    <a:lnTo>
                      <a:pt x="542933" y="3578"/>
                    </a:lnTo>
                    <a:lnTo>
                      <a:pt x="496778" y="10667"/>
                    </a:lnTo>
                    <a:lnTo>
                      <a:pt x="451773" y="21136"/>
                    </a:lnTo>
                    <a:lnTo>
                      <a:pt x="408059" y="34854"/>
                    </a:lnTo>
                    <a:lnTo>
                      <a:pt x="365779" y="51689"/>
                    </a:lnTo>
                    <a:lnTo>
                      <a:pt x="325075" y="71511"/>
                    </a:lnTo>
                    <a:lnTo>
                      <a:pt x="286087" y="94188"/>
                    </a:lnTo>
                    <a:lnTo>
                      <a:pt x="248959" y="119590"/>
                    </a:lnTo>
                    <a:lnTo>
                      <a:pt x="213832" y="147586"/>
                    </a:lnTo>
                    <a:lnTo>
                      <a:pt x="180847" y="178044"/>
                    </a:lnTo>
                    <a:lnTo>
                      <a:pt x="150147" y="210835"/>
                    </a:lnTo>
                    <a:lnTo>
                      <a:pt x="121874" y="245826"/>
                    </a:lnTo>
                    <a:lnTo>
                      <a:pt x="96169" y="282887"/>
                    </a:lnTo>
                    <a:lnTo>
                      <a:pt x="73174" y="321886"/>
                    </a:lnTo>
                    <a:lnTo>
                      <a:pt x="53031" y="362694"/>
                    </a:lnTo>
                    <a:lnTo>
                      <a:pt x="35882" y="405178"/>
                    </a:lnTo>
                    <a:lnTo>
                      <a:pt x="21869" y="449209"/>
                    </a:lnTo>
                    <a:lnTo>
                      <a:pt x="11133" y="494654"/>
                    </a:lnTo>
                    <a:lnTo>
                      <a:pt x="3816" y="541383"/>
                    </a:lnTo>
                    <a:lnTo>
                      <a:pt x="61" y="589265"/>
                    </a:lnTo>
                    <a:lnTo>
                      <a:pt x="0" y="637295"/>
                    </a:lnTo>
                    <a:lnTo>
                      <a:pt x="3579" y="684458"/>
                    </a:lnTo>
                    <a:lnTo>
                      <a:pt x="10669" y="730613"/>
                    </a:lnTo>
                    <a:lnTo>
                      <a:pt x="21138" y="775618"/>
                    </a:lnTo>
                    <a:lnTo>
                      <a:pt x="34856" y="819332"/>
                    </a:lnTo>
                    <a:lnTo>
                      <a:pt x="51691" y="861612"/>
                    </a:lnTo>
                    <a:lnTo>
                      <a:pt x="71513" y="902316"/>
                    </a:lnTo>
                    <a:lnTo>
                      <a:pt x="94190" y="941304"/>
                    </a:lnTo>
                    <a:lnTo>
                      <a:pt x="119592" y="978432"/>
                    </a:lnTo>
                    <a:lnTo>
                      <a:pt x="147588" y="1013559"/>
                    </a:lnTo>
                    <a:lnTo>
                      <a:pt x="178046" y="1046544"/>
                    </a:lnTo>
                    <a:lnTo>
                      <a:pt x="210836" y="1077244"/>
                    </a:lnTo>
                    <a:lnTo>
                      <a:pt x="245826" y="1105517"/>
                    </a:lnTo>
                    <a:lnTo>
                      <a:pt x="282887" y="1131222"/>
                    </a:lnTo>
                    <a:lnTo>
                      <a:pt x="321886" y="1154217"/>
                    </a:lnTo>
                    <a:lnTo>
                      <a:pt x="362693" y="1174360"/>
                    </a:lnTo>
                    <a:lnTo>
                      <a:pt x="405177" y="1191510"/>
                    </a:lnTo>
                    <a:lnTo>
                      <a:pt x="449207" y="1205523"/>
                    </a:lnTo>
                    <a:lnTo>
                      <a:pt x="494652" y="1216259"/>
                    </a:lnTo>
                    <a:lnTo>
                      <a:pt x="541381" y="1223575"/>
                    </a:lnTo>
                    <a:lnTo>
                      <a:pt x="589263" y="1227331"/>
                    </a:lnTo>
                    <a:lnTo>
                      <a:pt x="637294" y="1227394"/>
                    </a:lnTo>
                    <a:lnTo>
                      <a:pt x="684458" y="1223815"/>
                    </a:lnTo>
                    <a:lnTo>
                      <a:pt x="730615" y="1216726"/>
                    </a:lnTo>
                    <a:lnTo>
                      <a:pt x="775621" y="1206257"/>
                    </a:lnTo>
                    <a:lnTo>
                      <a:pt x="819336" y="1192539"/>
                    </a:lnTo>
                    <a:lnTo>
                      <a:pt x="861618" y="1175704"/>
                    </a:lnTo>
                    <a:lnTo>
                      <a:pt x="902324" y="1155882"/>
                    </a:lnTo>
                    <a:lnTo>
                      <a:pt x="941312" y="1133205"/>
                    </a:lnTo>
                    <a:lnTo>
                      <a:pt x="978442" y="1107803"/>
                    </a:lnTo>
                    <a:lnTo>
                      <a:pt x="1013570" y="1079807"/>
                    </a:lnTo>
                    <a:lnTo>
                      <a:pt x="1046556" y="1049349"/>
                    </a:lnTo>
                    <a:lnTo>
                      <a:pt x="1077257" y="1016558"/>
                    </a:lnTo>
                    <a:lnTo>
                      <a:pt x="1105531" y="981567"/>
                    </a:lnTo>
                    <a:lnTo>
                      <a:pt x="1131237" y="944506"/>
                    </a:lnTo>
                    <a:lnTo>
                      <a:pt x="1154233" y="905507"/>
                    </a:lnTo>
                    <a:lnTo>
                      <a:pt x="1174377" y="864699"/>
                    </a:lnTo>
                    <a:lnTo>
                      <a:pt x="1191526" y="822215"/>
                    </a:lnTo>
                    <a:lnTo>
                      <a:pt x="1205540" y="778184"/>
                    </a:lnTo>
                    <a:lnTo>
                      <a:pt x="1216276" y="732739"/>
                    </a:lnTo>
                    <a:lnTo>
                      <a:pt x="1223593" y="686010"/>
                    </a:lnTo>
                    <a:lnTo>
                      <a:pt x="1227348" y="638128"/>
                    </a:lnTo>
                    <a:lnTo>
                      <a:pt x="1227413" y="590098"/>
                    </a:lnTo>
                    <a:lnTo>
                      <a:pt x="1223835" y="542935"/>
                    </a:lnTo>
                    <a:lnTo>
                      <a:pt x="1216746" y="496780"/>
                    </a:lnTo>
                    <a:lnTo>
                      <a:pt x="1206277" y="451775"/>
                    </a:lnTo>
                    <a:lnTo>
                      <a:pt x="1192559" y="408061"/>
                    </a:lnTo>
                    <a:lnTo>
                      <a:pt x="1175723" y="365781"/>
                    </a:lnTo>
                    <a:lnTo>
                      <a:pt x="1155900" y="325077"/>
                    </a:lnTo>
                    <a:lnTo>
                      <a:pt x="1133221" y="286089"/>
                    </a:lnTo>
                    <a:lnTo>
                      <a:pt x="1107818" y="248961"/>
                    </a:lnTo>
                    <a:lnTo>
                      <a:pt x="1079820" y="213834"/>
                    </a:lnTo>
                    <a:lnTo>
                      <a:pt x="1049360" y="180849"/>
                    </a:lnTo>
                    <a:lnTo>
                      <a:pt x="1016568" y="150149"/>
                    </a:lnTo>
                    <a:lnTo>
                      <a:pt x="981575" y="121876"/>
                    </a:lnTo>
                    <a:lnTo>
                      <a:pt x="944512" y="96171"/>
                    </a:lnTo>
                    <a:lnTo>
                      <a:pt x="905511" y="73176"/>
                    </a:lnTo>
                    <a:lnTo>
                      <a:pt x="864702" y="53033"/>
                    </a:lnTo>
                    <a:lnTo>
                      <a:pt x="822216" y="35883"/>
                    </a:lnTo>
                    <a:lnTo>
                      <a:pt x="778184" y="21870"/>
                    </a:lnTo>
                    <a:lnTo>
                      <a:pt x="732738" y="11134"/>
                    </a:lnTo>
                    <a:lnTo>
                      <a:pt x="686008" y="3818"/>
                    </a:lnTo>
                    <a:lnTo>
                      <a:pt x="638126" y="62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231;p5">
                <a:extLst>
                  <a:ext uri="{FF2B5EF4-FFF2-40B4-BE49-F238E27FC236}">
                    <a16:creationId xmlns:a16="http://schemas.microsoft.com/office/drawing/2014/main" id="{B95DE818-AEA9-1D77-F2A9-79C2CC8C2264}"/>
                  </a:ext>
                </a:extLst>
              </p:cNvPr>
              <p:cNvSpPr/>
              <p:nvPr/>
            </p:nvSpPr>
            <p:spPr>
              <a:xfrm>
                <a:off x="902709" y="6906648"/>
                <a:ext cx="2275205" cy="2435225"/>
              </a:xfrm>
              <a:custGeom>
                <a:avLst/>
                <a:gdLst/>
                <a:ahLst/>
                <a:cxnLst/>
                <a:rect l="l" t="t" r="r" b="b"/>
                <a:pathLst>
                  <a:path w="2275205" h="2435225" extrusionOk="0">
                    <a:moveTo>
                      <a:pt x="477324" y="0"/>
                    </a:moveTo>
                    <a:lnTo>
                      <a:pt x="429293" y="28"/>
                    </a:lnTo>
                    <a:lnTo>
                      <a:pt x="381262" y="1318"/>
                    </a:lnTo>
                    <a:lnTo>
                      <a:pt x="333257" y="3871"/>
                    </a:lnTo>
                    <a:lnTo>
                      <a:pt x="285304" y="7688"/>
                    </a:lnTo>
                    <a:lnTo>
                      <a:pt x="237431" y="12771"/>
                    </a:lnTo>
                    <a:lnTo>
                      <a:pt x="189665" y="19122"/>
                    </a:lnTo>
                    <a:lnTo>
                      <a:pt x="142032" y="26743"/>
                    </a:lnTo>
                    <a:lnTo>
                      <a:pt x="94559" y="35635"/>
                    </a:lnTo>
                    <a:lnTo>
                      <a:pt x="79820" y="81628"/>
                    </a:lnTo>
                    <a:lnTo>
                      <a:pt x="66322" y="127938"/>
                    </a:lnTo>
                    <a:lnTo>
                      <a:pt x="54067" y="174538"/>
                    </a:lnTo>
                    <a:lnTo>
                      <a:pt x="43058" y="221401"/>
                    </a:lnTo>
                    <a:lnTo>
                      <a:pt x="33295" y="268501"/>
                    </a:lnTo>
                    <a:lnTo>
                      <a:pt x="24780" y="315811"/>
                    </a:lnTo>
                    <a:lnTo>
                      <a:pt x="17515" y="363303"/>
                    </a:lnTo>
                    <a:lnTo>
                      <a:pt x="11502" y="410952"/>
                    </a:lnTo>
                    <a:lnTo>
                      <a:pt x="6742" y="458730"/>
                    </a:lnTo>
                    <a:lnTo>
                      <a:pt x="3237" y="506611"/>
                    </a:lnTo>
                    <a:lnTo>
                      <a:pt x="989" y="554568"/>
                    </a:lnTo>
                    <a:lnTo>
                      <a:pt x="0" y="602573"/>
                    </a:lnTo>
                    <a:lnTo>
                      <a:pt x="270" y="650601"/>
                    </a:lnTo>
                    <a:lnTo>
                      <a:pt x="1802" y="698624"/>
                    </a:lnTo>
                    <a:lnTo>
                      <a:pt x="4597" y="746616"/>
                    </a:lnTo>
                    <a:lnTo>
                      <a:pt x="8658" y="794549"/>
                    </a:lnTo>
                    <a:lnTo>
                      <a:pt x="13985" y="842397"/>
                    </a:lnTo>
                    <a:lnTo>
                      <a:pt x="20581" y="890134"/>
                    </a:lnTo>
                    <a:lnTo>
                      <a:pt x="28447" y="937731"/>
                    </a:lnTo>
                    <a:lnTo>
                      <a:pt x="37584" y="985164"/>
                    </a:lnTo>
                    <a:lnTo>
                      <a:pt x="47996" y="1032404"/>
                    </a:lnTo>
                    <a:lnTo>
                      <a:pt x="59682" y="1079425"/>
                    </a:lnTo>
                    <a:lnTo>
                      <a:pt x="72645" y="1126200"/>
                    </a:lnTo>
                    <a:lnTo>
                      <a:pt x="86887" y="1172703"/>
                    </a:lnTo>
                    <a:lnTo>
                      <a:pt x="102409" y="1218906"/>
                    </a:lnTo>
                    <a:lnTo>
                      <a:pt x="119213" y="1264783"/>
                    </a:lnTo>
                    <a:lnTo>
                      <a:pt x="137300" y="1310307"/>
                    </a:lnTo>
                    <a:lnTo>
                      <a:pt x="156673" y="1355451"/>
                    </a:lnTo>
                    <a:lnTo>
                      <a:pt x="177332" y="1400188"/>
                    </a:lnTo>
                    <a:lnTo>
                      <a:pt x="199281" y="1444492"/>
                    </a:lnTo>
                    <a:lnTo>
                      <a:pt x="222519" y="1488336"/>
                    </a:lnTo>
                    <a:lnTo>
                      <a:pt x="247050" y="1531693"/>
                    </a:lnTo>
                    <a:lnTo>
                      <a:pt x="272874" y="1574535"/>
                    </a:lnTo>
                    <a:lnTo>
                      <a:pt x="299993" y="1616838"/>
                    </a:lnTo>
                    <a:lnTo>
                      <a:pt x="328409" y="1658572"/>
                    </a:lnTo>
                    <a:lnTo>
                      <a:pt x="358125" y="1699713"/>
                    </a:lnTo>
                    <a:lnTo>
                      <a:pt x="389140" y="1740232"/>
                    </a:lnTo>
                    <a:lnTo>
                      <a:pt x="421458" y="1780104"/>
                    </a:lnTo>
                    <a:lnTo>
                      <a:pt x="455079" y="1819301"/>
                    </a:lnTo>
                    <a:lnTo>
                      <a:pt x="489779" y="1857549"/>
                    </a:lnTo>
                    <a:lnTo>
                      <a:pt x="525312" y="1894589"/>
                    </a:lnTo>
                    <a:lnTo>
                      <a:pt x="561650" y="1930418"/>
                    </a:lnTo>
                    <a:lnTo>
                      <a:pt x="598767" y="1965034"/>
                    </a:lnTo>
                    <a:lnTo>
                      <a:pt x="636635" y="1998437"/>
                    </a:lnTo>
                    <a:lnTo>
                      <a:pt x="675229" y="2030624"/>
                    </a:lnTo>
                    <a:lnTo>
                      <a:pt x="714521" y="2061593"/>
                    </a:lnTo>
                    <a:lnTo>
                      <a:pt x="754484" y="2091344"/>
                    </a:lnTo>
                    <a:lnTo>
                      <a:pt x="795092" y="2119873"/>
                    </a:lnTo>
                    <a:lnTo>
                      <a:pt x="836318" y="2147180"/>
                    </a:lnTo>
                    <a:lnTo>
                      <a:pt x="878135" y="2173263"/>
                    </a:lnTo>
                    <a:lnTo>
                      <a:pt x="920515" y="2198120"/>
                    </a:lnTo>
                    <a:lnTo>
                      <a:pt x="963433" y="2221749"/>
                    </a:lnTo>
                    <a:lnTo>
                      <a:pt x="1006861" y="2244149"/>
                    </a:lnTo>
                    <a:lnTo>
                      <a:pt x="1050773" y="2265317"/>
                    </a:lnTo>
                    <a:lnTo>
                      <a:pt x="1095142" y="2285253"/>
                    </a:lnTo>
                    <a:lnTo>
                      <a:pt x="1139941" y="2303954"/>
                    </a:lnTo>
                    <a:lnTo>
                      <a:pt x="1185143" y="2321419"/>
                    </a:lnTo>
                    <a:lnTo>
                      <a:pt x="1230721" y="2337646"/>
                    </a:lnTo>
                    <a:lnTo>
                      <a:pt x="1276649" y="2352634"/>
                    </a:lnTo>
                    <a:lnTo>
                      <a:pt x="1322899" y="2366380"/>
                    </a:lnTo>
                    <a:lnTo>
                      <a:pt x="1369445" y="2378883"/>
                    </a:lnTo>
                    <a:lnTo>
                      <a:pt x="1416260" y="2390141"/>
                    </a:lnTo>
                    <a:lnTo>
                      <a:pt x="1463318" y="2400153"/>
                    </a:lnTo>
                    <a:lnTo>
                      <a:pt x="1510591" y="2408916"/>
                    </a:lnTo>
                    <a:lnTo>
                      <a:pt x="1558052" y="2416430"/>
                    </a:lnTo>
                    <a:lnTo>
                      <a:pt x="1605675" y="2422692"/>
                    </a:lnTo>
                    <a:lnTo>
                      <a:pt x="1653433" y="2427700"/>
                    </a:lnTo>
                    <a:lnTo>
                      <a:pt x="1701299" y="2431454"/>
                    </a:lnTo>
                    <a:lnTo>
                      <a:pt x="1749246" y="2433951"/>
                    </a:lnTo>
                    <a:lnTo>
                      <a:pt x="1797248" y="2435189"/>
                    </a:lnTo>
                    <a:lnTo>
                      <a:pt x="1845277" y="2435167"/>
                    </a:lnTo>
                    <a:lnTo>
                      <a:pt x="1893307" y="2433883"/>
                    </a:lnTo>
                    <a:lnTo>
                      <a:pt x="1941311" y="2431336"/>
                    </a:lnTo>
                    <a:lnTo>
                      <a:pt x="1989262" y="2427523"/>
                    </a:lnTo>
                    <a:lnTo>
                      <a:pt x="2037134" y="2422443"/>
                    </a:lnTo>
                    <a:lnTo>
                      <a:pt x="2084898" y="2416095"/>
                    </a:lnTo>
                    <a:lnTo>
                      <a:pt x="2132530" y="2408476"/>
                    </a:lnTo>
                    <a:lnTo>
                      <a:pt x="2180001" y="2399585"/>
                    </a:lnTo>
                    <a:lnTo>
                      <a:pt x="2194743" y="2353593"/>
                    </a:lnTo>
                    <a:lnTo>
                      <a:pt x="2208244" y="2307284"/>
                    </a:lnTo>
                    <a:lnTo>
                      <a:pt x="2220502" y="2260684"/>
                    </a:lnTo>
                    <a:lnTo>
                      <a:pt x="2231515" y="2213820"/>
                    </a:lnTo>
                    <a:lnTo>
                      <a:pt x="2241281" y="2166719"/>
                    </a:lnTo>
                    <a:lnTo>
                      <a:pt x="2249800" y="2119407"/>
                    </a:lnTo>
                    <a:lnTo>
                      <a:pt x="2257069" y="2071912"/>
                    </a:lnTo>
                    <a:lnTo>
                      <a:pt x="2263086" y="2024261"/>
                    </a:lnTo>
                    <a:lnTo>
                      <a:pt x="2267850" y="1976479"/>
                    </a:lnTo>
                    <a:lnTo>
                      <a:pt x="2271359" y="1928595"/>
                    </a:lnTo>
                    <a:lnTo>
                      <a:pt x="2273612" y="1880634"/>
                    </a:lnTo>
                    <a:lnTo>
                      <a:pt x="2274606" y="1832624"/>
                    </a:lnTo>
                    <a:lnTo>
                      <a:pt x="2274340" y="1784591"/>
                    </a:lnTo>
                    <a:lnTo>
                      <a:pt x="2272812" y="1736562"/>
                    </a:lnTo>
                    <a:lnTo>
                      <a:pt x="2270021" y="1688565"/>
                    </a:lnTo>
                    <a:lnTo>
                      <a:pt x="2265965" y="1640625"/>
                    </a:lnTo>
                    <a:lnTo>
                      <a:pt x="2260641" y="1592770"/>
                    </a:lnTo>
                    <a:lnTo>
                      <a:pt x="2254049" y="1545026"/>
                    </a:lnTo>
                    <a:lnTo>
                      <a:pt x="2246187" y="1497421"/>
                    </a:lnTo>
                    <a:lnTo>
                      <a:pt x="2237052" y="1449980"/>
                    </a:lnTo>
                    <a:lnTo>
                      <a:pt x="2226644" y="1402732"/>
                    </a:lnTo>
                    <a:lnTo>
                      <a:pt x="2214960" y="1355702"/>
                    </a:lnTo>
                    <a:lnTo>
                      <a:pt x="2201999" y="1308918"/>
                    </a:lnTo>
                    <a:lnTo>
                      <a:pt x="2187759" y="1262406"/>
                    </a:lnTo>
                    <a:lnTo>
                      <a:pt x="2172239" y="1216193"/>
                    </a:lnTo>
                    <a:lnTo>
                      <a:pt x="2155436" y="1170307"/>
                    </a:lnTo>
                    <a:lnTo>
                      <a:pt x="2137349" y="1124773"/>
                    </a:lnTo>
                    <a:lnTo>
                      <a:pt x="2117976" y="1079618"/>
                    </a:lnTo>
                    <a:lnTo>
                      <a:pt x="2097315" y="1034870"/>
                    </a:lnTo>
                    <a:lnTo>
                      <a:pt x="2075366" y="990556"/>
                    </a:lnTo>
                    <a:lnTo>
                      <a:pt x="2052125" y="946701"/>
                    </a:lnTo>
                    <a:lnTo>
                      <a:pt x="2027592" y="903333"/>
                    </a:lnTo>
                    <a:lnTo>
                      <a:pt x="2001765" y="860479"/>
                    </a:lnTo>
                    <a:lnTo>
                      <a:pt x="1974641" y="818166"/>
                    </a:lnTo>
                    <a:lnTo>
                      <a:pt x="1946219" y="776419"/>
                    </a:lnTo>
                    <a:lnTo>
                      <a:pt x="1916498" y="735267"/>
                    </a:lnTo>
                    <a:lnTo>
                      <a:pt x="1885476" y="694736"/>
                    </a:lnTo>
                    <a:lnTo>
                      <a:pt x="1853151" y="654852"/>
                    </a:lnTo>
                    <a:lnTo>
                      <a:pt x="1819521" y="615643"/>
                    </a:lnTo>
                    <a:lnTo>
                      <a:pt x="1784820" y="577395"/>
                    </a:lnTo>
                    <a:lnTo>
                      <a:pt x="1749287" y="540356"/>
                    </a:lnTo>
                    <a:lnTo>
                      <a:pt x="1712948" y="504529"/>
                    </a:lnTo>
                    <a:lnTo>
                      <a:pt x="1675830" y="469916"/>
                    </a:lnTo>
                    <a:lnTo>
                      <a:pt x="1637961" y="436517"/>
                    </a:lnTo>
                    <a:lnTo>
                      <a:pt x="1599366" y="404335"/>
                    </a:lnTo>
                    <a:lnTo>
                      <a:pt x="1560073" y="373371"/>
                    </a:lnTo>
                    <a:lnTo>
                      <a:pt x="1520109" y="343627"/>
                    </a:lnTo>
                    <a:lnTo>
                      <a:pt x="1479501" y="315104"/>
                    </a:lnTo>
                    <a:lnTo>
                      <a:pt x="1438274" y="287805"/>
                    </a:lnTo>
                    <a:lnTo>
                      <a:pt x="1396457" y="261730"/>
                    </a:lnTo>
                    <a:lnTo>
                      <a:pt x="1354075" y="236882"/>
                    </a:lnTo>
                    <a:lnTo>
                      <a:pt x="1311156" y="213262"/>
                    </a:lnTo>
                    <a:lnTo>
                      <a:pt x="1267727" y="190872"/>
                    </a:lnTo>
                    <a:lnTo>
                      <a:pt x="1223814" y="169713"/>
                    </a:lnTo>
                    <a:lnTo>
                      <a:pt x="1179445" y="149788"/>
                    </a:lnTo>
                    <a:lnTo>
                      <a:pt x="1134645" y="131097"/>
                    </a:lnTo>
                    <a:lnTo>
                      <a:pt x="1089442" y="113643"/>
                    </a:lnTo>
                    <a:lnTo>
                      <a:pt x="1043863" y="97426"/>
                    </a:lnTo>
                    <a:lnTo>
                      <a:pt x="997935" y="82450"/>
                    </a:lnTo>
                    <a:lnTo>
                      <a:pt x="951683" y="68714"/>
                    </a:lnTo>
                    <a:lnTo>
                      <a:pt x="905136" y="56222"/>
                    </a:lnTo>
                    <a:lnTo>
                      <a:pt x="858320" y="44974"/>
                    </a:lnTo>
                    <a:lnTo>
                      <a:pt x="811261" y="34973"/>
                    </a:lnTo>
                    <a:lnTo>
                      <a:pt x="763988" y="26220"/>
                    </a:lnTo>
                    <a:lnTo>
                      <a:pt x="716525" y="18716"/>
                    </a:lnTo>
                    <a:lnTo>
                      <a:pt x="668901" y="12464"/>
                    </a:lnTo>
                    <a:lnTo>
                      <a:pt x="621142" y="7464"/>
                    </a:lnTo>
                    <a:lnTo>
                      <a:pt x="573275" y="3719"/>
                    </a:lnTo>
                    <a:lnTo>
                      <a:pt x="525326" y="1230"/>
                    </a:lnTo>
                    <a:lnTo>
                      <a:pt x="477324" y="0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4" name="Google Shape;232;p5">
                <a:extLst>
                  <a:ext uri="{FF2B5EF4-FFF2-40B4-BE49-F238E27FC236}">
                    <a16:creationId xmlns:a16="http://schemas.microsoft.com/office/drawing/2014/main" id="{D6615B66-B9F2-CCEF-14C5-73AAA2E0D91E}"/>
                  </a:ext>
                </a:extLst>
              </p:cNvPr>
              <p:cNvSpPr/>
              <p:nvPr/>
            </p:nvSpPr>
            <p:spPr>
              <a:xfrm>
                <a:off x="1982460" y="9556602"/>
                <a:ext cx="1228090" cy="1228090"/>
              </a:xfrm>
              <a:custGeom>
                <a:avLst/>
                <a:gdLst/>
                <a:ahLst/>
                <a:cxnLst/>
                <a:rect l="l" t="t" r="r" b="b"/>
                <a:pathLst>
                  <a:path w="1228089" h="1228090" extrusionOk="0">
                    <a:moveTo>
                      <a:pt x="592718" y="0"/>
                    </a:moveTo>
                    <a:lnTo>
                      <a:pt x="547556" y="3186"/>
                    </a:lnTo>
                    <a:lnTo>
                      <a:pt x="502523" y="9747"/>
                    </a:lnTo>
                    <a:lnTo>
                      <a:pt x="457806" y="19725"/>
                    </a:lnTo>
                    <a:lnTo>
                      <a:pt x="413595" y="33163"/>
                    </a:lnTo>
                    <a:lnTo>
                      <a:pt x="370078" y="50102"/>
                    </a:lnTo>
                    <a:lnTo>
                      <a:pt x="327442" y="70586"/>
                    </a:lnTo>
                    <a:lnTo>
                      <a:pt x="285877" y="94657"/>
                    </a:lnTo>
                    <a:lnTo>
                      <a:pt x="246289" y="121849"/>
                    </a:lnTo>
                    <a:lnTo>
                      <a:pt x="209479" y="151550"/>
                    </a:lnTo>
                    <a:lnTo>
                      <a:pt x="175491" y="183569"/>
                    </a:lnTo>
                    <a:lnTo>
                      <a:pt x="144367" y="217720"/>
                    </a:lnTo>
                    <a:lnTo>
                      <a:pt x="116149" y="253814"/>
                    </a:lnTo>
                    <a:lnTo>
                      <a:pt x="90881" y="291662"/>
                    </a:lnTo>
                    <a:lnTo>
                      <a:pt x="68604" y="331076"/>
                    </a:lnTo>
                    <a:lnTo>
                      <a:pt x="49361" y="371867"/>
                    </a:lnTo>
                    <a:lnTo>
                      <a:pt x="33195" y="413848"/>
                    </a:lnTo>
                    <a:lnTo>
                      <a:pt x="20148" y="456831"/>
                    </a:lnTo>
                    <a:lnTo>
                      <a:pt x="10262" y="500625"/>
                    </a:lnTo>
                    <a:lnTo>
                      <a:pt x="3581" y="545044"/>
                    </a:lnTo>
                    <a:lnTo>
                      <a:pt x="146" y="589899"/>
                    </a:lnTo>
                    <a:lnTo>
                      <a:pt x="0" y="635001"/>
                    </a:lnTo>
                    <a:lnTo>
                      <a:pt x="3185" y="680163"/>
                    </a:lnTo>
                    <a:lnTo>
                      <a:pt x="9744" y="725195"/>
                    </a:lnTo>
                    <a:lnTo>
                      <a:pt x="19720" y="769910"/>
                    </a:lnTo>
                    <a:lnTo>
                      <a:pt x="33155" y="814119"/>
                    </a:lnTo>
                    <a:lnTo>
                      <a:pt x="50092" y="857634"/>
                    </a:lnTo>
                    <a:lnTo>
                      <a:pt x="70572" y="900266"/>
                    </a:lnTo>
                    <a:lnTo>
                      <a:pt x="94639" y="941827"/>
                    </a:lnTo>
                    <a:lnTo>
                      <a:pt x="121832" y="981417"/>
                    </a:lnTo>
                    <a:lnTo>
                      <a:pt x="151532" y="1018228"/>
                    </a:lnTo>
                    <a:lnTo>
                      <a:pt x="183552" y="1052217"/>
                    </a:lnTo>
                    <a:lnTo>
                      <a:pt x="217702" y="1083342"/>
                    </a:lnTo>
                    <a:lnTo>
                      <a:pt x="253796" y="1111561"/>
                    </a:lnTo>
                    <a:lnTo>
                      <a:pt x="291644" y="1136830"/>
                    </a:lnTo>
                    <a:lnTo>
                      <a:pt x="331059" y="1159108"/>
                    </a:lnTo>
                    <a:lnTo>
                      <a:pt x="371851" y="1178351"/>
                    </a:lnTo>
                    <a:lnTo>
                      <a:pt x="413833" y="1194518"/>
                    </a:lnTo>
                    <a:lnTo>
                      <a:pt x="456815" y="1207565"/>
                    </a:lnTo>
                    <a:lnTo>
                      <a:pt x="500611" y="1217451"/>
                    </a:lnTo>
                    <a:lnTo>
                      <a:pt x="545030" y="1224133"/>
                    </a:lnTo>
                    <a:lnTo>
                      <a:pt x="589886" y="1227568"/>
                    </a:lnTo>
                    <a:lnTo>
                      <a:pt x="634990" y="1227715"/>
                    </a:lnTo>
                    <a:lnTo>
                      <a:pt x="680153" y="1224529"/>
                    </a:lnTo>
                    <a:lnTo>
                      <a:pt x="725187" y="1217970"/>
                    </a:lnTo>
                    <a:lnTo>
                      <a:pt x="769903" y="1207994"/>
                    </a:lnTo>
                    <a:lnTo>
                      <a:pt x="814114" y="1194559"/>
                    </a:lnTo>
                    <a:lnTo>
                      <a:pt x="857631" y="1177623"/>
                    </a:lnTo>
                    <a:lnTo>
                      <a:pt x="900265" y="1157142"/>
                    </a:lnTo>
                    <a:lnTo>
                      <a:pt x="941829" y="1133075"/>
                    </a:lnTo>
                    <a:lnTo>
                      <a:pt x="981417" y="1105883"/>
                    </a:lnTo>
                    <a:lnTo>
                      <a:pt x="1018226" y="1076183"/>
                    </a:lnTo>
                    <a:lnTo>
                      <a:pt x="1052213" y="1044163"/>
                    </a:lnTo>
                    <a:lnTo>
                      <a:pt x="1083337" y="1010012"/>
                    </a:lnTo>
                    <a:lnTo>
                      <a:pt x="1111554" y="973918"/>
                    </a:lnTo>
                    <a:lnTo>
                      <a:pt x="1136823" y="936070"/>
                    </a:lnTo>
                    <a:lnTo>
                      <a:pt x="1159100" y="896656"/>
                    </a:lnTo>
                    <a:lnTo>
                      <a:pt x="1178343" y="855864"/>
                    </a:lnTo>
                    <a:lnTo>
                      <a:pt x="1194509" y="813882"/>
                    </a:lnTo>
                    <a:lnTo>
                      <a:pt x="1207557" y="770899"/>
                    </a:lnTo>
                    <a:lnTo>
                      <a:pt x="1217442" y="727104"/>
                    </a:lnTo>
                    <a:lnTo>
                      <a:pt x="1224124" y="682684"/>
                    </a:lnTo>
                    <a:lnTo>
                      <a:pt x="1227558" y="637828"/>
                    </a:lnTo>
                    <a:lnTo>
                      <a:pt x="1227704" y="592725"/>
                    </a:lnTo>
                    <a:lnTo>
                      <a:pt x="1224517" y="547562"/>
                    </a:lnTo>
                    <a:lnTo>
                      <a:pt x="1217957" y="502528"/>
                    </a:lnTo>
                    <a:lnTo>
                      <a:pt x="1207979" y="457811"/>
                    </a:lnTo>
                    <a:lnTo>
                      <a:pt x="1194542" y="413601"/>
                    </a:lnTo>
                    <a:lnTo>
                      <a:pt x="1177603" y="370084"/>
                    </a:lnTo>
                    <a:lnTo>
                      <a:pt x="1157119" y="327449"/>
                    </a:lnTo>
                    <a:lnTo>
                      <a:pt x="1133048" y="285886"/>
                    </a:lnTo>
                    <a:lnTo>
                      <a:pt x="1105857" y="246295"/>
                    </a:lnTo>
                    <a:lnTo>
                      <a:pt x="1076159" y="209484"/>
                    </a:lnTo>
                    <a:lnTo>
                      <a:pt x="1044141" y="175495"/>
                    </a:lnTo>
                    <a:lnTo>
                      <a:pt x="1009991" y="144369"/>
                    </a:lnTo>
                    <a:lnTo>
                      <a:pt x="973899" y="116151"/>
                    </a:lnTo>
                    <a:lnTo>
                      <a:pt x="936053" y="90881"/>
                    </a:lnTo>
                    <a:lnTo>
                      <a:pt x="896640" y="68604"/>
                    </a:lnTo>
                    <a:lnTo>
                      <a:pt x="855850" y="49360"/>
                    </a:lnTo>
                    <a:lnTo>
                      <a:pt x="813870" y="33193"/>
                    </a:lnTo>
                    <a:lnTo>
                      <a:pt x="770888" y="20146"/>
                    </a:lnTo>
                    <a:lnTo>
                      <a:pt x="727094" y="10260"/>
                    </a:lnTo>
                    <a:lnTo>
                      <a:pt x="682676" y="3579"/>
                    </a:lnTo>
                    <a:lnTo>
                      <a:pt x="637821" y="145"/>
                    </a:lnTo>
                    <a:lnTo>
                      <a:pt x="592718" y="0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5" name="Google Shape;233;p5">
                <a:extLst>
                  <a:ext uri="{FF2B5EF4-FFF2-40B4-BE49-F238E27FC236}">
                    <a16:creationId xmlns:a16="http://schemas.microsoft.com/office/drawing/2014/main" id="{5D1BC11D-B539-EAA2-444A-900A1F8012BB}"/>
                  </a:ext>
                </a:extLst>
              </p:cNvPr>
              <p:cNvGrpSpPr/>
              <p:nvPr/>
            </p:nvGrpSpPr>
            <p:grpSpPr>
              <a:xfrm>
                <a:off x="1982605" y="5660291"/>
                <a:ext cx="1386126" cy="1572522"/>
                <a:chOff x="1982605" y="5660291"/>
                <a:chExt cx="1386126" cy="1572522"/>
              </a:xfrm>
            </p:grpSpPr>
            <p:sp>
              <p:nvSpPr>
                <p:cNvPr id="31" name="Google Shape;234;p5">
                  <a:extLst>
                    <a:ext uri="{FF2B5EF4-FFF2-40B4-BE49-F238E27FC236}">
                      <a16:creationId xmlns:a16="http://schemas.microsoft.com/office/drawing/2014/main" id="{82C1F0A0-F719-D513-3995-96846920C90D}"/>
                    </a:ext>
                  </a:extLst>
                </p:cNvPr>
                <p:cNvSpPr/>
                <p:nvPr/>
              </p:nvSpPr>
              <p:spPr>
                <a:xfrm>
                  <a:off x="1982605" y="5660291"/>
                  <a:ext cx="1227455" cy="12274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7455" h="1227454" extrusionOk="0">
                      <a:moveTo>
                        <a:pt x="637316" y="0"/>
                      </a:moveTo>
                      <a:lnTo>
                        <a:pt x="589286" y="62"/>
                      </a:lnTo>
                      <a:lnTo>
                        <a:pt x="541404" y="3818"/>
                      </a:lnTo>
                      <a:lnTo>
                        <a:pt x="494674" y="11134"/>
                      </a:lnTo>
                      <a:lnTo>
                        <a:pt x="449228" y="21870"/>
                      </a:lnTo>
                      <a:lnTo>
                        <a:pt x="405196" y="35883"/>
                      </a:lnTo>
                      <a:lnTo>
                        <a:pt x="362710" y="53033"/>
                      </a:lnTo>
                      <a:lnTo>
                        <a:pt x="321901" y="73176"/>
                      </a:lnTo>
                      <a:lnTo>
                        <a:pt x="282900" y="96171"/>
                      </a:lnTo>
                      <a:lnTo>
                        <a:pt x="245837" y="121876"/>
                      </a:lnTo>
                      <a:lnTo>
                        <a:pt x="210844" y="150149"/>
                      </a:lnTo>
                      <a:lnTo>
                        <a:pt x="178052" y="180849"/>
                      </a:lnTo>
                      <a:lnTo>
                        <a:pt x="147592" y="213834"/>
                      </a:lnTo>
                      <a:lnTo>
                        <a:pt x="119594" y="248961"/>
                      </a:lnTo>
                      <a:lnTo>
                        <a:pt x="94191" y="286089"/>
                      </a:lnTo>
                      <a:lnTo>
                        <a:pt x="71512" y="325077"/>
                      </a:lnTo>
                      <a:lnTo>
                        <a:pt x="51689" y="365781"/>
                      </a:lnTo>
                      <a:lnTo>
                        <a:pt x="34853" y="408061"/>
                      </a:lnTo>
                      <a:lnTo>
                        <a:pt x="21135" y="451775"/>
                      </a:lnTo>
                      <a:lnTo>
                        <a:pt x="10666" y="496780"/>
                      </a:lnTo>
                      <a:lnTo>
                        <a:pt x="3577" y="542935"/>
                      </a:lnTo>
                      <a:lnTo>
                        <a:pt x="0" y="590098"/>
                      </a:lnTo>
                      <a:lnTo>
                        <a:pt x="64" y="638128"/>
                      </a:lnTo>
                      <a:lnTo>
                        <a:pt x="3819" y="686010"/>
                      </a:lnTo>
                      <a:lnTo>
                        <a:pt x="11136" y="732739"/>
                      </a:lnTo>
                      <a:lnTo>
                        <a:pt x="21872" y="778184"/>
                      </a:lnTo>
                      <a:lnTo>
                        <a:pt x="35886" y="822215"/>
                      </a:lnTo>
                      <a:lnTo>
                        <a:pt x="53035" y="864699"/>
                      </a:lnTo>
                      <a:lnTo>
                        <a:pt x="73179" y="905507"/>
                      </a:lnTo>
                      <a:lnTo>
                        <a:pt x="96175" y="944506"/>
                      </a:lnTo>
                      <a:lnTo>
                        <a:pt x="121881" y="981567"/>
                      </a:lnTo>
                      <a:lnTo>
                        <a:pt x="150155" y="1016558"/>
                      </a:lnTo>
                      <a:lnTo>
                        <a:pt x="180856" y="1049349"/>
                      </a:lnTo>
                      <a:lnTo>
                        <a:pt x="213841" y="1079807"/>
                      </a:lnTo>
                      <a:lnTo>
                        <a:pt x="248970" y="1107803"/>
                      </a:lnTo>
                      <a:lnTo>
                        <a:pt x="286099" y="1133205"/>
                      </a:lnTo>
                      <a:lnTo>
                        <a:pt x="325088" y="1155882"/>
                      </a:lnTo>
                      <a:lnTo>
                        <a:pt x="365793" y="1175704"/>
                      </a:lnTo>
                      <a:lnTo>
                        <a:pt x="408075" y="1192539"/>
                      </a:lnTo>
                      <a:lnTo>
                        <a:pt x="451790" y="1206257"/>
                      </a:lnTo>
                      <a:lnTo>
                        <a:pt x="496796" y="1216726"/>
                      </a:lnTo>
                      <a:lnTo>
                        <a:pt x="542953" y="1223815"/>
                      </a:lnTo>
                      <a:lnTo>
                        <a:pt x="590117" y="1227394"/>
                      </a:lnTo>
                      <a:lnTo>
                        <a:pt x="638148" y="1227331"/>
                      </a:lnTo>
                      <a:lnTo>
                        <a:pt x="686030" y="1223575"/>
                      </a:lnTo>
                      <a:lnTo>
                        <a:pt x="732759" y="1216259"/>
                      </a:lnTo>
                      <a:lnTo>
                        <a:pt x="778204" y="1205523"/>
                      </a:lnTo>
                      <a:lnTo>
                        <a:pt x="822234" y="1191510"/>
                      </a:lnTo>
                      <a:lnTo>
                        <a:pt x="864719" y="1174360"/>
                      </a:lnTo>
                      <a:lnTo>
                        <a:pt x="905526" y="1154217"/>
                      </a:lnTo>
                      <a:lnTo>
                        <a:pt x="944525" y="1131222"/>
                      </a:lnTo>
                      <a:lnTo>
                        <a:pt x="981586" y="1105517"/>
                      </a:lnTo>
                      <a:lnTo>
                        <a:pt x="1016576" y="1077244"/>
                      </a:lnTo>
                      <a:lnTo>
                        <a:pt x="1049366" y="1046544"/>
                      </a:lnTo>
                      <a:lnTo>
                        <a:pt x="1079824" y="1013559"/>
                      </a:lnTo>
                      <a:lnTo>
                        <a:pt x="1107820" y="978432"/>
                      </a:lnTo>
                      <a:lnTo>
                        <a:pt x="1133222" y="941304"/>
                      </a:lnTo>
                      <a:lnTo>
                        <a:pt x="1155899" y="902316"/>
                      </a:lnTo>
                      <a:lnTo>
                        <a:pt x="1175721" y="861612"/>
                      </a:lnTo>
                      <a:lnTo>
                        <a:pt x="1192556" y="819332"/>
                      </a:lnTo>
                      <a:lnTo>
                        <a:pt x="1206274" y="775618"/>
                      </a:lnTo>
                      <a:lnTo>
                        <a:pt x="1216743" y="730613"/>
                      </a:lnTo>
                      <a:lnTo>
                        <a:pt x="1223833" y="684458"/>
                      </a:lnTo>
                      <a:lnTo>
                        <a:pt x="1227413" y="637295"/>
                      </a:lnTo>
                      <a:lnTo>
                        <a:pt x="1227351" y="589265"/>
                      </a:lnTo>
                      <a:lnTo>
                        <a:pt x="1223596" y="541383"/>
                      </a:lnTo>
                      <a:lnTo>
                        <a:pt x="1216279" y="494654"/>
                      </a:lnTo>
                      <a:lnTo>
                        <a:pt x="1205543" y="449209"/>
                      </a:lnTo>
                      <a:lnTo>
                        <a:pt x="1191530" y="405178"/>
                      </a:lnTo>
                      <a:lnTo>
                        <a:pt x="1174381" y="362694"/>
                      </a:lnTo>
                      <a:lnTo>
                        <a:pt x="1154238" y="321886"/>
                      </a:lnTo>
                      <a:lnTo>
                        <a:pt x="1131243" y="282887"/>
                      </a:lnTo>
                      <a:lnTo>
                        <a:pt x="1105538" y="245826"/>
                      </a:lnTo>
                      <a:lnTo>
                        <a:pt x="1077265" y="210835"/>
                      </a:lnTo>
                      <a:lnTo>
                        <a:pt x="1046565" y="178044"/>
                      </a:lnTo>
                      <a:lnTo>
                        <a:pt x="1013580" y="147586"/>
                      </a:lnTo>
                      <a:lnTo>
                        <a:pt x="978453" y="119590"/>
                      </a:lnTo>
                      <a:lnTo>
                        <a:pt x="941325" y="94188"/>
                      </a:lnTo>
                      <a:lnTo>
                        <a:pt x="902337" y="71511"/>
                      </a:lnTo>
                      <a:lnTo>
                        <a:pt x="861633" y="51689"/>
                      </a:lnTo>
                      <a:lnTo>
                        <a:pt x="819353" y="34854"/>
                      </a:lnTo>
                      <a:lnTo>
                        <a:pt x="775639" y="21136"/>
                      </a:lnTo>
                      <a:lnTo>
                        <a:pt x="730634" y="10667"/>
                      </a:lnTo>
                      <a:lnTo>
                        <a:pt x="684479" y="3578"/>
                      </a:lnTo>
                      <a:lnTo>
                        <a:pt x="637316" y="0"/>
                      </a:lnTo>
                      <a:close/>
                    </a:path>
                  </a:pathLst>
                </a:custGeom>
                <a:solidFill>
                  <a:srgbClr val="C7332E"/>
                </a:solidFill>
                <a:ln>
                  <a:noFill/>
                </a:ln>
              </p:spPr>
              <p:txBody>
                <a:bodyPr spcFirstLastPara="1" wrap="square" lIns="0" tIns="0" rIns="0" bIns="0" anchor="t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pic>
              <p:nvPicPr>
                <p:cNvPr id="32" name="Google Shape;235;p5">
                  <a:extLst>
                    <a:ext uri="{FF2B5EF4-FFF2-40B4-BE49-F238E27FC236}">
                      <a16:creationId xmlns:a16="http://schemas.microsoft.com/office/drawing/2014/main" id="{ECC6807C-0EC4-C095-7A6A-506E5DDF461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3138907" y="6849507"/>
                  <a:ext cx="229824" cy="22982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3" name="Google Shape;236;p5">
                  <a:extLst>
                    <a:ext uri="{FF2B5EF4-FFF2-40B4-BE49-F238E27FC236}">
                      <a16:creationId xmlns:a16="http://schemas.microsoft.com/office/drawing/2014/main" id="{455E7602-7641-EC14-ED14-E95B3F2524D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2875035" y="7004695"/>
                  <a:ext cx="228114" cy="22811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26" name="Google Shape;237;p5">
                <a:extLst>
                  <a:ext uri="{FF2B5EF4-FFF2-40B4-BE49-F238E27FC236}">
                    <a16:creationId xmlns:a16="http://schemas.microsoft.com/office/drawing/2014/main" id="{EB350C9C-1BDF-757A-3F41-C871E418ED9F}"/>
                  </a:ext>
                </a:extLst>
              </p:cNvPr>
              <p:cNvGrpSpPr/>
              <p:nvPr/>
            </p:nvGrpSpPr>
            <p:grpSpPr>
              <a:xfrm>
                <a:off x="2876332" y="7308880"/>
                <a:ext cx="758866" cy="383303"/>
                <a:chOff x="2876332" y="7308880"/>
                <a:chExt cx="758866" cy="383303"/>
              </a:xfrm>
            </p:grpSpPr>
            <p:pic>
              <p:nvPicPr>
                <p:cNvPr id="28" name="Google Shape;238;p5">
                  <a:extLst>
                    <a:ext uri="{FF2B5EF4-FFF2-40B4-BE49-F238E27FC236}">
                      <a16:creationId xmlns:a16="http://schemas.microsoft.com/office/drawing/2014/main" id="{CF522F3D-FD5F-8A4E-0222-F4B51C705C1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876332" y="7311129"/>
                  <a:ext cx="228115" cy="22811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9" name="Google Shape;239;p5">
                  <a:extLst>
                    <a:ext uri="{FF2B5EF4-FFF2-40B4-BE49-F238E27FC236}">
                      <a16:creationId xmlns:a16="http://schemas.microsoft.com/office/drawing/2014/main" id="{DBA309F1-8E22-BFB2-80B1-E16BB28C30C6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3141504" y="7462359"/>
                  <a:ext cx="229824" cy="22982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0" name="Google Shape;240;p5">
                  <a:extLst>
                    <a:ext uri="{FF2B5EF4-FFF2-40B4-BE49-F238E27FC236}">
                      <a16:creationId xmlns:a16="http://schemas.microsoft.com/office/drawing/2014/main" id="{4F108327-A048-F58B-0408-EC6781A18B1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407082" y="7308880"/>
                  <a:ext cx="228116" cy="22811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27" name="Google Shape;241;p5">
                <a:extLst>
                  <a:ext uri="{FF2B5EF4-FFF2-40B4-BE49-F238E27FC236}">
                    <a16:creationId xmlns:a16="http://schemas.microsoft.com/office/drawing/2014/main" id="{81C3978F-A7F9-FF0B-9138-6EF8541B79A5}"/>
                  </a:ext>
                </a:extLst>
              </p:cNvPr>
              <p:cNvPicPr preferRelativeResize="0"/>
              <p:nvPr/>
            </p:nvPicPr>
            <p:blipFill rotWithShape="1">
              <a:blip r:embed="rId8">
                <a:alphaModFix/>
              </a:blip>
              <a:srcRect/>
              <a:stretch/>
            </p:blipFill>
            <p:spPr>
              <a:xfrm>
                <a:off x="3405787" y="7002450"/>
                <a:ext cx="228115" cy="22811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4" name="Grupo 33">
              <a:extLst>
                <a:ext uri="{FF2B5EF4-FFF2-40B4-BE49-F238E27FC236}">
                  <a16:creationId xmlns:a16="http://schemas.microsoft.com/office/drawing/2014/main" id="{948F5CD5-0B12-8816-DE75-0C1D282C4891}"/>
                </a:ext>
              </a:extLst>
            </p:cNvPr>
            <p:cNvGrpSpPr/>
            <p:nvPr/>
          </p:nvGrpSpPr>
          <p:grpSpPr>
            <a:xfrm>
              <a:off x="18514876" y="4743942"/>
              <a:ext cx="3178448" cy="3128006"/>
              <a:chOff x="902709" y="5660291"/>
              <a:chExt cx="4702006" cy="5124401"/>
            </a:xfrm>
          </p:grpSpPr>
          <p:sp>
            <p:nvSpPr>
              <p:cNvPr id="35" name="Google Shape;228;p5">
                <a:extLst>
                  <a:ext uri="{FF2B5EF4-FFF2-40B4-BE49-F238E27FC236}">
                    <a16:creationId xmlns:a16="http://schemas.microsoft.com/office/drawing/2014/main" id="{3C2F5728-3F59-AEB4-0947-503CB932C267}"/>
                  </a:ext>
                </a:extLst>
              </p:cNvPr>
              <p:cNvSpPr/>
              <p:nvPr/>
            </p:nvSpPr>
            <p:spPr>
              <a:xfrm>
                <a:off x="3329510" y="6906648"/>
                <a:ext cx="2275205" cy="2435225"/>
              </a:xfrm>
              <a:custGeom>
                <a:avLst/>
                <a:gdLst/>
                <a:ahLst/>
                <a:cxnLst/>
                <a:rect l="l" t="t" r="r" b="b"/>
                <a:pathLst>
                  <a:path w="2275204" h="2435225" extrusionOk="0">
                    <a:moveTo>
                      <a:pt x="1845313" y="28"/>
                    </a:moveTo>
                    <a:lnTo>
                      <a:pt x="1797282" y="0"/>
                    </a:lnTo>
                    <a:lnTo>
                      <a:pt x="1749279" y="1230"/>
                    </a:lnTo>
                    <a:lnTo>
                      <a:pt x="1701331" y="3719"/>
                    </a:lnTo>
                    <a:lnTo>
                      <a:pt x="1653464" y="7464"/>
                    </a:lnTo>
                    <a:lnTo>
                      <a:pt x="1605705" y="12464"/>
                    </a:lnTo>
                    <a:lnTo>
                      <a:pt x="1558080" y="18716"/>
                    </a:lnTo>
                    <a:lnTo>
                      <a:pt x="1510618" y="26220"/>
                    </a:lnTo>
                    <a:lnTo>
                      <a:pt x="1463344" y="34973"/>
                    </a:lnTo>
                    <a:lnTo>
                      <a:pt x="1416286" y="44974"/>
                    </a:lnTo>
                    <a:lnTo>
                      <a:pt x="1369470" y="56222"/>
                    </a:lnTo>
                    <a:lnTo>
                      <a:pt x="1322922" y="68714"/>
                    </a:lnTo>
                    <a:lnTo>
                      <a:pt x="1276671" y="82450"/>
                    </a:lnTo>
                    <a:lnTo>
                      <a:pt x="1230742" y="97426"/>
                    </a:lnTo>
                    <a:lnTo>
                      <a:pt x="1185163" y="113643"/>
                    </a:lnTo>
                    <a:lnTo>
                      <a:pt x="1139961" y="131097"/>
                    </a:lnTo>
                    <a:lnTo>
                      <a:pt x="1095161" y="149788"/>
                    </a:lnTo>
                    <a:lnTo>
                      <a:pt x="1050791" y="169713"/>
                    </a:lnTo>
                    <a:lnTo>
                      <a:pt x="1006878" y="190872"/>
                    </a:lnTo>
                    <a:lnTo>
                      <a:pt x="963449" y="213262"/>
                    </a:lnTo>
                    <a:lnTo>
                      <a:pt x="920530" y="236882"/>
                    </a:lnTo>
                    <a:lnTo>
                      <a:pt x="878149" y="261730"/>
                    </a:lnTo>
                    <a:lnTo>
                      <a:pt x="836332" y="287805"/>
                    </a:lnTo>
                    <a:lnTo>
                      <a:pt x="795105" y="315104"/>
                    </a:lnTo>
                    <a:lnTo>
                      <a:pt x="754496" y="343627"/>
                    </a:lnTo>
                    <a:lnTo>
                      <a:pt x="714532" y="373371"/>
                    </a:lnTo>
                    <a:lnTo>
                      <a:pt x="675239" y="404335"/>
                    </a:lnTo>
                    <a:lnTo>
                      <a:pt x="636645" y="436517"/>
                    </a:lnTo>
                    <a:lnTo>
                      <a:pt x="598775" y="469916"/>
                    </a:lnTo>
                    <a:lnTo>
                      <a:pt x="561658" y="504529"/>
                    </a:lnTo>
                    <a:lnTo>
                      <a:pt x="525319" y="540356"/>
                    </a:lnTo>
                    <a:lnTo>
                      <a:pt x="489786" y="577395"/>
                    </a:lnTo>
                    <a:lnTo>
                      <a:pt x="455084" y="615643"/>
                    </a:lnTo>
                    <a:lnTo>
                      <a:pt x="421455" y="654852"/>
                    </a:lnTo>
                    <a:lnTo>
                      <a:pt x="389129" y="694736"/>
                    </a:lnTo>
                    <a:lnTo>
                      <a:pt x="358107" y="735267"/>
                    </a:lnTo>
                    <a:lnTo>
                      <a:pt x="328386" y="776419"/>
                    </a:lnTo>
                    <a:lnTo>
                      <a:pt x="299965" y="818166"/>
                    </a:lnTo>
                    <a:lnTo>
                      <a:pt x="272841" y="860479"/>
                    </a:lnTo>
                    <a:lnTo>
                      <a:pt x="247014" y="903333"/>
                    </a:lnTo>
                    <a:lnTo>
                      <a:pt x="222480" y="946701"/>
                    </a:lnTo>
                    <a:lnTo>
                      <a:pt x="199240" y="990556"/>
                    </a:lnTo>
                    <a:lnTo>
                      <a:pt x="177290" y="1034870"/>
                    </a:lnTo>
                    <a:lnTo>
                      <a:pt x="156630" y="1079618"/>
                    </a:lnTo>
                    <a:lnTo>
                      <a:pt x="137257" y="1124773"/>
                    </a:lnTo>
                    <a:lnTo>
                      <a:pt x="119170" y="1170307"/>
                    </a:lnTo>
                    <a:lnTo>
                      <a:pt x="102367" y="1216193"/>
                    </a:lnTo>
                    <a:lnTo>
                      <a:pt x="86846" y="1262406"/>
                    </a:lnTo>
                    <a:lnTo>
                      <a:pt x="72606" y="1308918"/>
                    </a:lnTo>
                    <a:lnTo>
                      <a:pt x="59645" y="1355702"/>
                    </a:lnTo>
                    <a:lnTo>
                      <a:pt x="47961" y="1402732"/>
                    </a:lnTo>
                    <a:lnTo>
                      <a:pt x="37553" y="1449980"/>
                    </a:lnTo>
                    <a:lnTo>
                      <a:pt x="28419" y="1497421"/>
                    </a:lnTo>
                    <a:lnTo>
                      <a:pt x="20556" y="1545026"/>
                    </a:lnTo>
                    <a:lnTo>
                      <a:pt x="13964" y="1592770"/>
                    </a:lnTo>
                    <a:lnTo>
                      <a:pt x="8641" y="1640625"/>
                    </a:lnTo>
                    <a:lnTo>
                      <a:pt x="4584" y="1688565"/>
                    </a:lnTo>
                    <a:lnTo>
                      <a:pt x="1793" y="1736562"/>
                    </a:lnTo>
                    <a:lnTo>
                      <a:pt x="265" y="1784591"/>
                    </a:lnTo>
                    <a:lnTo>
                      <a:pt x="0" y="1832624"/>
                    </a:lnTo>
                    <a:lnTo>
                      <a:pt x="994" y="1880634"/>
                    </a:lnTo>
                    <a:lnTo>
                      <a:pt x="3246" y="1928595"/>
                    </a:lnTo>
                    <a:lnTo>
                      <a:pt x="6755" y="1976479"/>
                    </a:lnTo>
                    <a:lnTo>
                      <a:pt x="11519" y="2024261"/>
                    </a:lnTo>
                    <a:lnTo>
                      <a:pt x="17537" y="2071912"/>
                    </a:lnTo>
                    <a:lnTo>
                      <a:pt x="24806" y="2119407"/>
                    </a:lnTo>
                    <a:lnTo>
                      <a:pt x="33324" y="2166719"/>
                    </a:lnTo>
                    <a:lnTo>
                      <a:pt x="43091" y="2213820"/>
                    </a:lnTo>
                    <a:lnTo>
                      <a:pt x="54104" y="2260684"/>
                    </a:lnTo>
                    <a:lnTo>
                      <a:pt x="66362" y="2307284"/>
                    </a:lnTo>
                    <a:lnTo>
                      <a:pt x="79862" y="2353593"/>
                    </a:lnTo>
                    <a:lnTo>
                      <a:pt x="94604" y="2399585"/>
                    </a:lnTo>
                    <a:lnTo>
                      <a:pt x="142076" y="2408476"/>
                    </a:lnTo>
                    <a:lnTo>
                      <a:pt x="189707" y="2416095"/>
                    </a:lnTo>
                    <a:lnTo>
                      <a:pt x="237472" y="2422443"/>
                    </a:lnTo>
                    <a:lnTo>
                      <a:pt x="285343" y="2427523"/>
                    </a:lnTo>
                    <a:lnTo>
                      <a:pt x="333294" y="2431336"/>
                    </a:lnTo>
                    <a:lnTo>
                      <a:pt x="381298" y="2433883"/>
                    </a:lnTo>
                    <a:lnTo>
                      <a:pt x="429328" y="2435167"/>
                    </a:lnTo>
                    <a:lnTo>
                      <a:pt x="477358" y="2435189"/>
                    </a:lnTo>
                    <a:lnTo>
                      <a:pt x="525359" y="2433951"/>
                    </a:lnTo>
                    <a:lnTo>
                      <a:pt x="573307" y="2431454"/>
                    </a:lnTo>
                    <a:lnTo>
                      <a:pt x="621173" y="2427700"/>
                    </a:lnTo>
                    <a:lnTo>
                      <a:pt x="668931" y="2422692"/>
                    </a:lnTo>
                    <a:lnTo>
                      <a:pt x="716554" y="2416430"/>
                    </a:lnTo>
                    <a:lnTo>
                      <a:pt x="764015" y="2408916"/>
                    </a:lnTo>
                    <a:lnTo>
                      <a:pt x="811288" y="2400153"/>
                    </a:lnTo>
                    <a:lnTo>
                      <a:pt x="858345" y="2390141"/>
                    </a:lnTo>
                    <a:lnTo>
                      <a:pt x="905160" y="2378883"/>
                    </a:lnTo>
                    <a:lnTo>
                      <a:pt x="951707" y="2366380"/>
                    </a:lnTo>
                    <a:lnTo>
                      <a:pt x="997957" y="2352634"/>
                    </a:lnTo>
                    <a:lnTo>
                      <a:pt x="1043885" y="2337646"/>
                    </a:lnTo>
                    <a:lnTo>
                      <a:pt x="1089463" y="2321419"/>
                    </a:lnTo>
                    <a:lnTo>
                      <a:pt x="1134665" y="2303954"/>
                    </a:lnTo>
                    <a:lnTo>
                      <a:pt x="1179463" y="2285253"/>
                    </a:lnTo>
                    <a:lnTo>
                      <a:pt x="1223832" y="2265317"/>
                    </a:lnTo>
                    <a:lnTo>
                      <a:pt x="1267744" y="2244149"/>
                    </a:lnTo>
                    <a:lnTo>
                      <a:pt x="1311173" y="2221749"/>
                    </a:lnTo>
                    <a:lnTo>
                      <a:pt x="1354090" y="2198120"/>
                    </a:lnTo>
                    <a:lnTo>
                      <a:pt x="1396471" y="2173263"/>
                    </a:lnTo>
                    <a:lnTo>
                      <a:pt x="1438288" y="2147180"/>
                    </a:lnTo>
                    <a:lnTo>
                      <a:pt x="1479513" y="2119873"/>
                    </a:lnTo>
                    <a:lnTo>
                      <a:pt x="1520121" y="2091344"/>
                    </a:lnTo>
                    <a:lnTo>
                      <a:pt x="1560085" y="2061593"/>
                    </a:lnTo>
                    <a:lnTo>
                      <a:pt x="1599376" y="2030624"/>
                    </a:lnTo>
                    <a:lnTo>
                      <a:pt x="1637970" y="1998437"/>
                    </a:lnTo>
                    <a:lnTo>
                      <a:pt x="1675839" y="1965034"/>
                    </a:lnTo>
                    <a:lnTo>
                      <a:pt x="1712956" y="1930418"/>
                    </a:lnTo>
                    <a:lnTo>
                      <a:pt x="1749294" y="1894589"/>
                    </a:lnTo>
                    <a:lnTo>
                      <a:pt x="1784826" y="1857549"/>
                    </a:lnTo>
                    <a:lnTo>
                      <a:pt x="1819527" y="1819301"/>
                    </a:lnTo>
                    <a:lnTo>
                      <a:pt x="1853148" y="1780104"/>
                    </a:lnTo>
                    <a:lnTo>
                      <a:pt x="1885466" y="1740232"/>
                    </a:lnTo>
                    <a:lnTo>
                      <a:pt x="1916481" y="1699713"/>
                    </a:lnTo>
                    <a:lnTo>
                      <a:pt x="1946196" y="1658572"/>
                    </a:lnTo>
                    <a:lnTo>
                      <a:pt x="1974613" y="1616838"/>
                    </a:lnTo>
                    <a:lnTo>
                      <a:pt x="2001732" y="1574535"/>
                    </a:lnTo>
                    <a:lnTo>
                      <a:pt x="2027556" y="1531693"/>
                    </a:lnTo>
                    <a:lnTo>
                      <a:pt x="2052087" y="1488336"/>
                    </a:lnTo>
                    <a:lnTo>
                      <a:pt x="2075325" y="1444492"/>
                    </a:lnTo>
                    <a:lnTo>
                      <a:pt x="2097273" y="1400188"/>
                    </a:lnTo>
                    <a:lnTo>
                      <a:pt x="2117933" y="1355451"/>
                    </a:lnTo>
                    <a:lnTo>
                      <a:pt x="2137305" y="1310307"/>
                    </a:lnTo>
                    <a:lnTo>
                      <a:pt x="2155393" y="1264783"/>
                    </a:lnTo>
                    <a:lnTo>
                      <a:pt x="2172197" y="1218906"/>
                    </a:lnTo>
                    <a:lnTo>
                      <a:pt x="2187719" y="1172703"/>
                    </a:lnTo>
                    <a:lnTo>
                      <a:pt x="2201960" y="1126200"/>
                    </a:lnTo>
                    <a:lnTo>
                      <a:pt x="2214923" y="1079425"/>
                    </a:lnTo>
                    <a:lnTo>
                      <a:pt x="2226610" y="1032404"/>
                    </a:lnTo>
                    <a:lnTo>
                      <a:pt x="2237021" y="985164"/>
                    </a:lnTo>
                    <a:lnTo>
                      <a:pt x="2246159" y="937731"/>
                    </a:lnTo>
                    <a:lnTo>
                      <a:pt x="2254025" y="890134"/>
                    </a:lnTo>
                    <a:lnTo>
                      <a:pt x="2260620" y="842397"/>
                    </a:lnTo>
                    <a:lnTo>
                      <a:pt x="2265948" y="794549"/>
                    </a:lnTo>
                    <a:lnTo>
                      <a:pt x="2270008" y="746616"/>
                    </a:lnTo>
                    <a:lnTo>
                      <a:pt x="2272804" y="698624"/>
                    </a:lnTo>
                    <a:lnTo>
                      <a:pt x="2274336" y="650601"/>
                    </a:lnTo>
                    <a:lnTo>
                      <a:pt x="2274606" y="602573"/>
                    </a:lnTo>
                    <a:lnTo>
                      <a:pt x="2273616" y="554568"/>
                    </a:lnTo>
                    <a:lnTo>
                      <a:pt x="2271368" y="506611"/>
                    </a:lnTo>
                    <a:lnTo>
                      <a:pt x="2267863" y="458730"/>
                    </a:lnTo>
                    <a:lnTo>
                      <a:pt x="2263104" y="410952"/>
                    </a:lnTo>
                    <a:lnTo>
                      <a:pt x="2257090" y="363303"/>
                    </a:lnTo>
                    <a:lnTo>
                      <a:pt x="2249826" y="315811"/>
                    </a:lnTo>
                    <a:lnTo>
                      <a:pt x="2241311" y="268501"/>
                    </a:lnTo>
                    <a:lnTo>
                      <a:pt x="2231548" y="221401"/>
                    </a:lnTo>
                    <a:lnTo>
                      <a:pt x="2220538" y="174538"/>
                    </a:lnTo>
                    <a:lnTo>
                      <a:pt x="2208284" y="127938"/>
                    </a:lnTo>
                    <a:lnTo>
                      <a:pt x="2194786" y="81628"/>
                    </a:lnTo>
                    <a:lnTo>
                      <a:pt x="2180047" y="35635"/>
                    </a:lnTo>
                    <a:lnTo>
                      <a:pt x="2132574" y="26743"/>
                    </a:lnTo>
                    <a:lnTo>
                      <a:pt x="2084941" y="19122"/>
                    </a:lnTo>
                    <a:lnTo>
                      <a:pt x="2037175" y="12771"/>
                    </a:lnTo>
                    <a:lnTo>
                      <a:pt x="1989302" y="7688"/>
                    </a:lnTo>
                    <a:lnTo>
                      <a:pt x="1941349" y="3871"/>
                    </a:lnTo>
                    <a:lnTo>
                      <a:pt x="1893344" y="1318"/>
                    </a:lnTo>
                    <a:lnTo>
                      <a:pt x="1845313" y="28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6" name="Google Shape;229;p5">
                <a:extLst>
                  <a:ext uri="{FF2B5EF4-FFF2-40B4-BE49-F238E27FC236}">
                    <a16:creationId xmlns:a16="http://schemas.microsoft.com/office/drawing/2014/main" id="{B6F98375-8E06-3F3C-1E42-538CD1B77927}"/>
                  </a:ext>
                </a:extLst>
              </p:cNvPr>
              <p:cNvSpPr/>
              <p:nvPr/>
            </p:nvSpPr>
            <p:spPr>
              <a:xfrm>
                <a:off x="3296663" y="9556602"/>
                <a:ext cx="1228090" cy="1228090"/>
              </a:xfrm>
              <a:custGeom>
                <a:avLst/>
                <a:gdLst/>
                <a:ahLst/>
                <a:cxnLst/>
                <a:rect l="l" t="t" r="r" b="b"/>
                <a:pathLst>
                  <a:path w="1228089" h="1228090" extrusionOk="0">
                    <a:moveTo>
                      <a:pt x="634985" y="0"/>
                    </a:moveTo>
                    <a:lnTo>
                      <a:pt x="589882" y="145"/>
                    </a:lnTo>
                    <a:lnTo>
                      <a:pt x="545027" y="3579"/>
                    </a:lnTo>
                    <a:lnTo>
                      <a:pt x="500609" y="10260"/>
                    </a:lnTo>
                    <a:lnTo>
                      <a:pt x="456815" y="20146"/>
                    </a:lnTo>
                    <a:lnTo>
                      <a:pt x="413834" y="33193"/>
                    </a:lnTo>
                    <a:lnTo>
                      <a:pt x="371854" y="49360"/>
                    </a:lnTo>
                    <a:lnTo>
                      <a:pt x="331063" y="68604"/>
                    </a:lnTo>
                    <a:lnTo>
                      <a:pt x="291651" y="90881"/>
                    </a:lnTo>
                    <a:lnTo>
                      <a:pt x="253804" y="116151"/>
                    </a:lnTo>
                    <a:lnTo>
                      <a:pt x="217712" y="144369"/>
                    </a:lnTo>
                    <a:lnTo>
                      <a:pt x="183563" y="175495"/>
                    </a:lnTo>
                    <a:lnTo>
                      <a:pt x="151545" y="209484"/>
                    </a:lnTo>
                    <a:lnTo>
                      <a:pt x="121846" y="246295"/>
                    </a:lnTo>
                    <a:lnTo>
                      <a:pt x="94655" y="285886"/>
                    </a:lnTo>
                    <a:lnTo>
                      <a:pt x="70584" y="327449"/>
                    </a:lnTo>
                    <a:lnTo>
                      <a:pt x="50101" y="370084"/>
                    </a:lnTo>
                    <a:lnTo>
                      <a:pt x="33161" y="413601"/>
                    </a:lnTo>
                    <a:lnTo>
                      <a:pt x="19724" y="457811"/>
                    </a:lnTo>
                    <a:lnTo>
                      <a:pt x="9747" y="502528"/>
                    </a:lnTo>
                    <a:lnTo>
                      <a:pt x="3186" y="547562"/>
                    </a:lnTo>
                    <a:lnTo>
                      <a:pt x="0" y="592725"/>
                    </a:lnTo>
                    <a:lnTo>
                      <a:pt x="145" y="637828"/>
                    </a:lnTo>
                    <a:lnTo>
                      <a:pt x="3580" y="682684"/>
                    </a:lnTo>
                    <a:lnTo>
                      <a:pt x="10261" y="727104"/>
                    </a:lnTo>
                    <a:lnTo>
                      <a:pt x="20147" y="770899"/>
                    </a:lnTo>
                    <a:lnTo>
                      <a:pt x="33194" y="813882"/>
                    </a:lnTo>
                    <a:lnTo>
                      <a:pt x="49361" y="855864"/>
                    </a:lnTo>
                    <a:lnTo>
                      <a:pt x="68603" y="896656"/>
                    </a:lnTo>
                    <a:lnTo>
                      <a:pt x="90880" y="936070"/>
                    </a:lnTo>
                    <a:lnTo>
                      <a:pt x="116149" y="973918"/>
                    </a:lnTo>
                    <a:lnTo>
                      <a:pt x="144366" y="1010012"/>
                    </a:lnTo>
                    <a:lnTo>
                      <a:pt x="175490" y="1044163"/>
                    </a:lnTo>
                    <a:lnTo>
                      <a:pt x="209478" y="1076183"/>
                    </a:lnTo>
                    <a:lnTo>
                      <a:pt x="246287" y="1105883"/>
                    </a:lnTo>
                    <a:lnTo>
                      <a:pt x="285874" y="1133075"/>
                    </a:lnTo>
                    <a:lnTo>
                      <a:pt x="327438" y="1157142"/>
                    </a:lnTo>
                    <a:lnTo>
                      <a:pt x="370072" y="1177623"/>
                    </a:lnTo>
                    <a:lnTo>
                      <a:pt x="413589" y="1194559"/>
                    </a:lnTo>
                    <a:lnTo>
                      <a:pt x="457800" y="1207994"/>
                    </a:lnTo>
                    <a:lnTo>
                      <a:pt x="502517" y="1217970"/>
                    </a:lnTo>
                    <a:lnTo>
                      <a:pt x="547551" y="1224529"/>
                    </a:lnTo>
                    <a:lnTo>
                      <a:pt x="592713" y="1227715"/>
                    </a:lnTo>
                    <a:lnTo>
                      <a:pt x="637817" y="1227568"/>
                    </a:lnTo>
                    <a:lnTo>
                      <a:pt x="682673" y="1224133"/>
                    </a:lnTo>
                    <a:lnTo>
                      <a:pt x="727093" y="1217451"/>
                    </a:lnTo>
                    <a:lnTo>
                      <a:pt x="770888" y="1207565"/>
                    </a:lnTo>
                    <a:lnTo>
                      <a:pt x="813871" y="1194518"/>
                    </a:lnTo>
                    <a:lnTo>
                      <a:pt x="855852" y="1178351"/>
                    </a:lnTo>
                    <a:lnTo>
                      <a:pt x="896645" y="1159108"/>
                    </a:lnTo>
                    <a:lnTo>
                      <a:pt x="936059" y="1136830"/>
                    </a:lnTo>
                    <a:lnTo>
                      <a:pt x="973907" y="1111561"/>
                    </a:lnTo>
                    <a:lnTo>
                      <a:pt x="1010001" y="1083342"/>
                    </a:lnTo>
                    <a:lnTo>
                      <a:pt x="1044152" y="1052217"/>
                    </a:lnTo>
                    <a:lnTo>
                      <a:pt x="1076172" y="1018228"/>
                    </a:lnTo>
                    <a:lnTo>
                      <a:pt x="1105872" y="981417"/>
                    </a:lnTo>
                    <a:lnTo>
                      <a:pt x="1133064" y="941827"/>
                    </a:lnTo>
                    <a:lnTo>
                      <a:pt x="1157131" y="900266"/>
                    </a:lnTo>
                    <a:lnTo>
                      <a:pt x="1177612" y="857634"/>
                    </a:lnTo>
                    <a:lnTo>
                      <a:pt x="1194548" y="814119"/>
                    </a:lnTo>
                    <a:lnTo>
                      <a:pt x="1207983" y="769910"/>
                    </a:lnTo>
                    <a:lnTo>
                      <a:pt x="1217959" y="725195"/>
                    </a:lnTo>
                    <a:lnTo>
                      <a:pt x="1224518" y="680163"/>
                    </a:lnTo>
                    <a:lnTo>
                      <a:pt x="1227704" y="635001"/>
                    </a:lnTo>
                    <a:lnTo>
                      <a:pt x="1227558" y="589899"/>
                    </a:lnTo>
                    <a:lnTo>
                      <a:pt x="1224123" y="545044"/>
                    </a:lnTo>
                    <a:lnTo>
                      <a:pt x="1217441" y="500625"/>
                    </a:lnTo>
                    <a:lnTo>
                      <a:pt x="1207555" y="456831"/>
                    </a:lnTo>
                    <a:lnTo>
                      <a:pt x="1194508" y="413848"/>
                    </a:lnTo>
                    <a:lnTo>
                      <a:pt x="1178342" y="371867"/>
                    </a:lnTo>
                    <a:lnTo>
                      <a:pt x="1159099" y="331076"/>
                    </a:lnTo>
                    <a:lnTo>
                      <a:pt x="1136822" y="291662"/>
                    </a:lnTo>
                    <a:lnTo>
                      <a:pt x="1111554" y="253814"/>
                    </a:lnTo>
                    <a:lnTo>
                      <a:pt x="1083336" y="217720"/>
                    </a:lnTo>
                    <a:lnTo>
                      <a:pt x="1052212" y="183569"/>
                    </a:lnTo>
                    <a:lnTo>
                      <a:pt x="1018224" y="151550"/>
                    </a:lnTo>
                    <a:lnTo>
                      <a:pt x="981414" y="121849"/>
                    </a:lnTo>
                    <a:lnTo>
                      <a:pt x="941825" y="94657"/>
                    </a:lnTo>
                    <a:lnTo>
                      <a:pt x="900260" y="70586"/>
                    </a:lnTo>
                    <a:lnTo>
                      <a:pt x="857625" y="50102"/>
                    </a:lnTo>
                    <a:lnTo>
                      <a:pt x="814108" y="33163"/>
                    </a:lnTo>
                    <a:lnTo>
                      <a:pt x="769897" y="19725"/>
                    </a:lnTo>
                    <a:lnTo>
                      <a:pt x="725180" y="9747"/>
                    </a:lnTo>
                    <a:lnTo>
                      <a:pt x="680147" y="3186"/>
                    </a:lnTo>
                    <a:lnTo>
                      <a:pt x="634985" y="0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230;p5">
                <a:extLst>
                  <a:ext uri="{FF2B5EF4-FFF2-40B4-BE49-F238E27FC236}">
                    <a16:creationId xmlns:a16="http://schemas.microsoft.com/office/drawing/2014/main" id="{26A366A3-176D-3DF4-4740-8072282F7FD5}"/>
                  </a:ext>
                </a:extLst>
              </p:cNvPr>
              <p:cNvSpPr/>
              <p:nvPr/>
            </p:nvSpPr>
            <p:spPr>
              <a:xfrm>
                <a:off x="3296808" y="5660291"/>
                <a:ext cx="1227455" cy="1227455"/>
              </a:xfrm>
              <a:custGeom>
                <a:avLst/>
                <a:gdLst/>
                <a:ahLst/>
                <a:cxnLst/>
                <a:rect l="l" t="t" r="r" b="b"/>
                <a:pathLst>
                  <a:path w="1227454" h="1227454" extrusionOk="0">
                    <a:moveTo>
                      <a:pt x="638126" y="62"/>
                    </a:moveTo>
                    <a:lnTo>
                      <a:pt x="590096" y="0"/>
                    </a:lnTo>
                    <a:lnTo>
                      <a:pt x="542933" y="3578"/>
                    </a:lnTo>
                    <a:lnTo>
                      <a:pt x="496778" y="10667"/>
                    </a:lnTo>
                    <a:lnTo>
                      <a:pt x="451773" y="21136"/>
                    </a:lnTo>
                    <a:lnTo>
                      <a:pt x="408059" y="34854"/>
                    </a:lnTo>
                    <a:lnTo>
                      <a:pt x="365779" y="51689"/>
                    </a:lnTo>
                    <a:lnTo>
                      <a:pt x="325075" y="71511"/>
                    </a:lnTo>
                    <a:lnTo>
                      <a:pt x="286087" y="94188"/>
                    </a:lnTo>
                    <a:lnTo>
                      <a:pt x="248959" y="119590"/>
                    </a:lnTo>
                    <a:lnTo>
                      <a:pt x="213832" y="147586"/>
                    </a:lnTo>
                    <a:lnTo>
                      <a:pt x="180847" y="178044"/>
                    </a:lnTo>
                    <a:lnTo>
                      <a:pt x="150147" y="210835"/>
                    </a:lnTo>
                    <a:lnTo>
                      <a:pt x="121874" y="245826"/>
                    </a:lnTo>
                    <a:lnTo>
                      <a:pt x="96169" y="282887"/>
                    </a:lnTo>
                    <a:lnTo>
                      <a:pt x="73174" y="321886"/>
                    </a:lnTo>
                    <a:lnTo>
                      <a:pt x="53031" y="362694"/>
                    </a:lnTo>
                    <a:lnTo>
                      <a:pt x="35882" y="405178"/>
                    </a:lnTo>
                    <a:lnTo>
                      <a:pt x="21869" y="449209"/>
                    </a:lnTo>
                    <a:lnTo>
                      <a:pt x="11133" y="494654"/>
                    </a:lnTo>
                    <a:lnTo>
                      <a:pt x="3816" y="541383"/>
                    </a:lnTo>
                    <a:lnTo>
                      <a:pt x="61" y="589265"/>
                    </a:lnTo>
                    <a:lnTo>
                      <a:pt x="0" y="637295"/>
                    </a:lnTo>
                    <a:lnTo>
                      <a:pt x="3579" y="684458"/>
                    </a:lnTo>
                    <a:lnTo>
                      <a:pt x="10669" y="730613"/>
                    </a:lnTo>
                    <a:lnTo>
                      <a:pt x="21138" y="775618"/>
                    </a:lnTo>
                    <a:lnTo>
                      <a:pt x="34856" y="819332"/>
                    </a:lnTo>
                    <a:lnTo>
                      <a:pt x="51691" y="861612"/>
                    </a:lnTo>
                    <a:lnTo>
                      <a:pt x="71513" y="902316"/>
                    </a:lnTo>
                    <a:lnTo>
                      <a:pt x="94190" y="941304"/>
                    </a:lnTo>
                    <a:lnTo>
                      <a:pt x="119592" y="978432"/>
                    </a:lnTo>
                    <a:lnTo>
                      <a:pt x="147588" y="1013559"/>
                    </a:lnTo>
                    <a:lnTo>
                      <a:pt x="178046" y="1046544"/>
                    </a:lnTo>
                    <a:lnTo>
                      <a:pt x="210836" y="1077244"/>
                    </a:lnTo>
                    <a:lnTo>
                      <a:pt x="245826" y="1105517"/>
                    </a:lnTo>
                    <a:lnTo>
                      <a:pt x="282887" y="1131222"/>
                    </a:lnTo>
                    <a:lnTo>
                      <a:pt x="321886" y="1154217"/>
                    </a:lnTo>
                    <a:lnTo>
                      <a:pt x="362693" y="1174360"/>
                    </a:lnTo>
                    <a:lnTo>
                      <a:pt x="405177" y="1191510"/>
                    </a:lnTo>
                    <a:lnTo>
                      <a:pt x="449207" y="1205523"/>
                    </a:lnTo>
                    <a:lnTo>
                      <a:pt x="494652" y="1216259"/>
                    </a:lnTo>
                    <a:lnTo>
                      <a:pt x="541381" y="1223575"/>
                    </a:lnTo>
                    <a:lnTo>
                      <a:pt x="589263" y="1227331"/>
                    </a:lnTo>
                    <a:lnTo>
                      <a:pt x="637294" y="1227394"/>
                    </a:lnTo>
                    <a:lnTo>
                      <a:pt x="684458" y="1223815"/>
                    </a:lnTo>
                    <a:lnTo>
                      <a:pt x="730615" y="1216726"/>
                    </a:lnTo>
                    <a:lnTo>
                      <a:pt x="775621" y="1206257"/>
                    </a:lnTo>
                    <a:lnTo>
                      <a:pt x="819336" y="1192539"/>
                    </a:lnTo>
                    <a:lnTo>
                      <a:pt x="861618" y="1175704"/>
                    </a:lnTo>
                    <a:lnTo>
                      <a:pt x="902324" y="1155882"/>
                    </a:lnTo>
                    <a:lnTo>
                      <a:pt x="941312" y="1133205"/>
                    </a:lnTo>
                    <a:lnTo>
                      <a:pt x="978442" y="1107803"/>
                    </a:lnTo>
                    <a:lnTo>
                      <a:pt x="1013570" y="1079807"/>
                    </a:lnTo>
                    <a:lnTo>
                      <a:pt x="1046556" y="1049349"/>
                    </a:lnTo>
                    <a:lnTo>
                      <a:pt x="1077257" y="1016558"/>
                    </a:lnTo>
                    <a:lnTo>
                      <a:pt x="1105531" y="981567"/>
                    </a:lnTo>
                    <a:lnTo>
                      <a:pt x="1131237" y="944506"/>
                    </a:lnTo>
                    <a:lnTo>
                      <a:pt x="1154233" y="905507"/>
                    </a:lnTo>
                    <a:lnTo>
                      <a:pt x="1174377" y="864699"/>
                    </a:lnTo>
                    <a:lnTo>
                      <a:pt x="1191526" y="822215"/>
                    </a:lnTo>
                    <a:lnTo>
                      <a:pt x="1205540" y="778184"/>
                    </a:lnTo>
                    <a:lnTo>
                      <a:pt x="1216276" y="732739"/>
                    </a:lnTo>
                    <a:lnTo>
                      <a:pt x="1223593" y="686010"/>
                    </a:lnTo>
                    <a:lnTo>
                      <a:pt x="1227348" y="638128"/>
                    </a:lnTo>
                    <a:lnTo>
                      <a:pt x="1227413" y="590098"/>
                    </a:lnTo>
                    <a:lnTo>
                      <a:pt x="1223835" y="542935"/>
                    </a:lnTo>
                    <a:lnTo>
                      <a:pt x="1216746" y="496780"/>
                    </a:lnTo>
                    <a:lnTo>
                      <a:pt x="1206277" y="451775"/>
                    </a:lnTo>
                    <a:lnTo>
                      <a:pt x="1192559" y="408061"/>
                    </a:lnTo>
                    <a:lnTo>
                      <a:pt x="1175723" y="365781"/>
                    </a:lnTo>
                    <a:lnTo>
                      <a:pt x="1155900" y="325077"/>
                    </a:lnTo>
                    <a:lnTo>
                      <a:pt x="1133221" y="286089"/>
                    </a:lnTo>
                    <a:lnTo>
                      <a:pt x="1107818" y="248961"/>
                    </a:lnTo>
                    <a:lnTo>
                      <a:pt x="1079820" y="213834"/>
                    </a:lnTo>
                    <a:lnTo>
                      <a:pt x="1049360" y="180849"/>
                    </a:lnTo>
                    <a:lnTo>
                      <a:pt x="1016568" y="150149"/>
                    </a:lnTo>
                    <a:lnTo>
                      <a:pt x="981575" y="121876"/>
                    </a:lnTo>
                    <a:lnTo>
                      <a:pt x="944512" y="96171"/>
                    </a:lnTo>
                    <a:lnTo>
                      <a:pt x="905511" y="73176"/>
                    </a:lnTo>
                    <a:lnTo>
                      <a:pt x="864702" y="53033"/>
                    </a:lnTo>
                    <a:lnTo>
                      <a:pt x="822216" y="35883"/>
                    </a:lnTo>
                    <a:lnTo>
                      <a:pt x="778184" y="21870"/>
                    </a:lnTo>
                    <a:lnTo>
                      <a:pt x="732738" y="11134"/>
                    </a:lnTo>
                    <a:lnTo>
                      <a:pt x="686008" y="3818"/>
                    </a:lnTo>
                    <a:lnTo>
                      <a:pt x="638126" y="62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231;p5">
                <a:extLst>
                  <a:ext uri="{FF2B5EF4-FFF2-40B4-BE49-F238E27FC236}">
                    <a16:creationId xmlns:a16="http://schemas.microsoft.com/office/drawing/2014/main" id="{D21C1EC5-DB2F-555B-AECD-56CA54E93116}"/>
                  </a:ext>
                </a:extLst>
              </p:cNvPr>
              <p:cNvSpPr/>
              <p:nvPr/>
            </p:nvSpPr>
            <p:spPr>
              <a:xfrm>
                <a:off x="902709" y="6906648"/>
                <a:ext cx="2275205" cy="2435225"/>
              </a:xfrm>
              <a:custGeom>
                <a:avLst/>
                <a:gdLst/>
                <a:ahLst/>
                <a:cxnLst/>
                <a:rect l="l" t="t" r="r" b="b"/>
                <a:pathLst>
                  <a:path w="2275205" h="2435225" extrusionOk="0">
                    <a:moveTo>
                      <a:pt x="477324" y="0"/>
                    </a:moveTo>
                    <a:lnTo>
                      <a:pt x="429293" y="28"/>
                    </a:lnTo>
                    <a:lnTo>
                      <a:pt x="381262" y="1318"/>
                    </a:lnTo>
                    <a:lnTo>
                      <a:pt x="333257" y="3871"/>
                    </a:lnTo>
                    <a:lnTo>
                      <a:pt x="285304" y="7688"/>
                    </a:lnTo>
                    <a:lnTo>
                      <a:pt x="237431" y="12771"/>
                    </a:lnTo>
                    <a:lnTo>
                      <a:pt x="189665" y="19122"/>
                    </a:lnTo>
                    <a:lnTo>
                      <a:pt x="142032" y="26743"/>
                    </a:lnTo>
                    <a:lnTo>
                      <a:pt x="94559" y="35635"/>
                    </a:lnTo>
                    <a:lnTo>
                      <a:pt x="79820" y="81628"/>
                    </a:lnTo>
                    <a:lnTo>
                      <a:pt x="66322" y="127938"/>
                    </a:lnTo>
                    <a:lnTo>
                      <a:pt x="54067" y="174538"/>
                    </a:lnTo>
                    <a:lnTo>
                      <a:pt x="43058" y="221401"/>
                    </a:lnTo>
                    <a:lnTo>
                      <a:pt x="33295" y="268501"/>
                    </a:lnTo>
                    <a:lnTo>
                      <a:pt x="24780" y="315811"/>
                    </a:lnTo>
                    <a:lnTo>
                      <a:pt x="17515" y="363303"/>
                    </a:lnTo>
                    <a:lnTo>
                      <a:pt x="11502" y="410952"/>
                    </a:lnTo>
                    <a:lnTo>
                      <a:pt x="6742" y="458730"/>
                    </a:lnTo>
                    <a:lnTo>
                      <a:pt x="3237" y="506611"/>
                    </a:lnTo>
                    <a:lnTo>
                      <a:pt x="989" y="554568"/>
                    </a:lnTo>
                    <a:lnTo>
                      <a:pt x="0" y="602573"/>
                    </a:lnTo>
                    <a:lnTo>
                      <a:pt x="270" y="650601"/>
                    </a:lnTo>
                    <a:lnTo>
                      <a:pt x="1802" y="698624"/>
                    </a:lnTo>
                    <a:lnTo>
                      <a:pt x="4597" y="746616"/>
                    </a:lnTo>
                    <a:lnTo>
                      <a:pt x="8658" y="794549"/>
                    </a:lnTo>
                    <a:lnTo>
                      <a:pt x="13985" y="842397"/>
                    </a:lnTo>
                    <a:lnTo>
                      <a:pt x="20581" y="890134"/>
                    </a:lnTo>
                    <a:lnTo>
                      <a:pt x="28447" y="937731"/>
                    </a:lnTo>
                    <a:lnTo>
                      <a:pt x="37584" y="985164"/>
                    </a:lnTo>
                    <a:lnTo>
                      <a:pt x="47996" y="1032404"/>
                    </a:lnTo>
                    <a:lnTo>
                      <a:pt x="59682" y="1079425"/>
                    </a:lnTo>
                    <a:lnTo>
                      <a:pt x="72645" y="1126200"/>
                    </a:lnTo>
                    <a:lnTo>
                      <a:pt x="86887" y="1172703"/>
                    </a:lnTo>
                    <a:lnTo>
                      <a:pt x="102409" y="1218906"/>
                    </a:lnTo>
                    <a:lnTo>
                      <a:pt x="119213" y="1264783"/>
                    </a:lnTo>
                    <a:lnTo>
                      <a:pt x="137300" y="1310307"/>
                    </a:lnTo>
                    <a:lnTo>
                      <a:pt x="156673" y="1355451"/>
                    </a:lnTo>
                    <a:lnTo>
                      <a:pt x="177332" y="1400188"/>
                    </a:lnTo>
                    <a:lnTo>
                      <a:pt x="199281" y="1444492"/>
                    </a:lnTo>
                    <a:lnTo>
                      <a:pt x="222519" y="1488336"/>
                    </a:lnTo>
                    <a:lnTo>
                      <a:pt x="247050" y="1531693"/>
                    </a:lnTo>
                    <a:lnTo>
                      <a:pt x="272874" y="1574535"/>
                    </a:lnTo>
                    <a:lnTo>
                      <a:pt x="299993" y="1616838"/>
                    </a:lnTo>
                    <a:lnTo>
                      <a:pt x="328409" y="1658572"/>
                    </a:lnTo>
                    <a:lnTo>
                      <a:pt x="358125" y="1699713"/>
                    </a:lnTo>
                    <a:lnTo>
                      <a:pt x="389140" y="1740232"/>
                    </a:lnTo>
                    <a:lnTo>
                      <a:pt x="421458" y="1780104"/>
                    </a:lnTo>
                    <a:lnTo>
                      <a:pt x="455079" y="1819301"/>
                    </a:lnTo>
                    <a:lnTo>
                      <a:pt x="489779" y="1857549"/>
                    </a:lnTo>
                    <a:lnTo>
                      <a:pt x="525312" y="1894589"/>
                    </a:lnTo>
                    <a:lnTo>
                      <a:pt x="561650" y="1930418"/>
                    </a:lnTo>
                    <a:lnTo>
                      <a:pt x="598767" y="1965034"/>
                    </a:lnTo>
                    <a:lnTo>
                      <a:pt x="636635" y="1998437"/>
                    </a:lnTo>
                    <a:lnTo>
                      <a:pt x="675229" y="2030624"/>
                    </a:lnTo>
                    <a:lnTo>
                      <a:pt x="714521" y="2061593"/>
                    </a:lnTo>
                    <a:lnTo>
                      <a:pt x="754484" y="2091344"/>
                    </a:lnTo>
                    <a:lnTo>
                      <a:pt x="795092" y="2119873"/>
                    </a:lnTo>
                    <a:lnTo>
                      <a:pt x="836318" y="2147180"/>
                    </a:lnTo>
                    <a:lnTo>
                      <a:pt x="878135" y="2173263"/>
                    </a:lnTo>
                    <a:lnTo>
                      <a:pt x="920515" y="2198120"/>
                    </a:lnTo>
                    <a:lnTo>
                      <a:pt x="963433" y="2221749"/>
                    </a:lnTo>
                    <a:lnTo>
                      <a:pt x="1006861" y="2244149"/>
                    </a:lnTo>
                    <a:lnTo>
                      <a:pt x="1050773" y="2265317"/>
                    </a:lnTo>
                    <a:lnTo>
                      <a:pt x="1095142" y="2285253"/>
                    </a:lnTo>
                    <a:lnTo>
                      <a:pt x="1139941" y="2303954"/>
                    </a:lnTo>
                    <a:lnTo>
                      <a:pt x="1185143" y="2321419"/>
                    </a:lnTo>
                    <a:lnTo>
                      <a:pt x="1230721" y="2337646"/>
                    </a:lnTo>
                    <a:lnTo>
                      <a:pt x="1276649" y="2352634"/>
                    </a:lnTo>
                    <a:lnTo>
                      <a:pt x="1322899" y="2366380"/>
                    </a:lnTo>
                    <a:lnTo>
                      <a:pt x="1369445" y="2378883"/>
                    </a:lnTo>
                    <a:lnTo>
                      <a:pt x="1416260" y="2390141"/>
                    </a:lnTo>
                    <a:lnTo>
                      <a:pt x="1463318" y="2400153"/>
                    </a:lnTo>
                    <a:lnTo>
                      <a:pt x="1510591" y="2408916"/>
                    </a:lnTo>
                    <a:lnTo>
                      <a:pt x="1558052" y="2416430"/>
                    </a:lnTo>
                    <a:lnTo>
                      <a:pt x="1605675" y="2422692"/>
                    </a:lnTo>
                    <a:lnTo>
                      <a:pt x="1653433" y="2427700"/>
                    </a:lnTo>
                    <a:lnTo>
                      <a:pt x="1701299" y="2431454"/>
                    </a:lnTo>
                    <a:lnTo>
                      <a:pt x="1749246" y="2433951"/>
                    </a:lnTo>
                    <a:lnTo>
                      <a:pt x="1797248" y="2435189"/>
                    </a:lnTo>
                    <a:lnTo>
                      <a:pt x="1845277" y="2435167"/>
                    </a:lnTo>
                    <a:lnTo>
                      <a:pt x="1893307" y="2433883"/>
                    </a:lnTo>
                    <a:lnTo>
                      <a:pt x="1941311" y="2431336"/>
                    </a:lnTo>
                    <a:lnTo>
                      <a:pt x="1989262" y="2427523"/>
                    </a:lnTo>
                    <a:lnTo>
                      <a:pt x="2037134" y="2422443"/>
                    </a:lnTo>
                    <a:lnTo>
                      <a:pt x="2084898" y="2416095"/>
                    </a:lnTo>
                    <a:lnTo>
                      <a:pt x="2132530" y="2408476"/>
                    </a:lnTo>
                    <a:lnTo>
                      <a:pt x="2180001" y="2399585"/>
                    </a:lnTo>
                    <a:lnTo>
                      <a:pt x="2194743" y="2353593"/>
                    </a:lnTo>
                    <a:lnTo>
                      <a:pt x="2208244" y="2307284"/>
                    </a:lnTo>
                    <a:lnTo>
                      <a:pt x="2220502" y="2260684"/>
                    </a:lnTo>
                    <a:lnTo>
                      <a:pt x="2231515" y="2213820"/>
                    </a:lnTo>
                    <a:lnTo>
                      <a:pt x="2241281" y="2166719"/>
                    </a:lnTo>
                    <a:lnTo>
                      <a:pt x="2249800" y="2119407"/>
                    </a:lnTo>
                    <a:lnTo>
                      <a:pt x="2257069" y="2071912"/>
                    </a:lnTo>
                    <a:lnTo>
                      <a:pt x="2263086" y="2024261"/>
                    </a:lnTo>
                    <a:lnTo>
                      <a:pt x="2267850" y="1976479"/>
                    </a:lnTo>
                    <a:lnTo>
                      <a:pt x="2271359" y="1928595"/>
                    </a:lnTo>
                    <a:lnTo>
                      <a:pt x="2273612" y="1880634"/>
                    </a:lnTo>
                    <a:lnTo>
                      <a:pt x="2274606" y="1832624"/>
                    </a:lnTo>
                    <a:lnTo>
                      <a:pt x="2274340" y="1784591"/>
                    </a:lnTo>
                    <a:lnTo>
                      <a:pt x="2272812" y="1736562"/>
                    </a:lnTo>
                    <a:lnTo>
                      <a:pt x="2270021" y="1688565"/>
                    </a:lnTo>
                    <a:lnTo>
                      <a:pt x="2265965" y="1640625"/>
                    </a:lnTo>
                    <a:lnTo>
                      <a:pt x="2260641" y="1592770"/>
                    </a:lnTo>
                    <a:lnTo>
                      <a:pt x="2254049" y="1545026"/>
                    </a:lnTo>
                    <a:lnTo>
                      <a:pt x="2246187" y="1497421"/>
                    </a:lnTo>
                    <a:lnTo>
                      <a:pt x="2237052" y="1449980"/>
                    </a:lnTo>
                    <a:lnTo>
                      <a:pt x="2226644" y="1402732"/>
                    </a:lnTo>
                    <a:lnTo>
                      <a:pt x="2214960" y="1355702"/>
                    </a:lnTo>
                    <a:lnTo>
                      <a:pt x="2201999" y="1308918"/>
                    </a:lnTo>
                    <a:lnTo>
                      <a:pt x="2187759" y="1262406"/>
                    </a:lnTo>
                    <a:lnTo>
                      <a:pt x="2172239" y="1216193"/>
                    </a:lnTo>
                    <a:lnTo>
                      <a:pt x="2155436" y="1170307"/>
                    </a:lnTo>
                    <a:lnTo>
                      <a:pt x="2137349" y="1124773"/>
                    </a:lnTo>
                    <a:lnTo>
                      <a:pt x="2117976" y="1079618"/>
                    </a:lnTo>
                    <a:lnTo>
                      <a:pt x="2097315" y="1034870"/>
                    </a:lnTo>
                    <a:lnTo>
                      <a:pt x="2075366" y="990556"/>
                    </a:lnTo>
                    <a:lnTo>
                      <a:pt x="2052125" y="946701"/>
                    </a:lnTo>
                    <a:lnTo>
                      <a:pt x="2027592" y="903333"/>
                    </a:lnTo>
                    <a:lnTo>
                      <a:pt x="2001765" y="860479"/>
                    </a:lnTo>
                    <a:lnTo>
                      <a:pt x="1974641" y="818166"/>
                    </a:lnTo>
                    <a:lnTo>
                      <a:pt x="1946219" y="776419"/>
                    </a:lnTo>
                    <a:lnTo>
                      <a:pt x="1916498" y="735267"/>
                    </a:lnTo>
                    <a:lnTo>
                      <a:pt x="1885476" y="694736"/>
                    </a:lnTo>
                    <a:lnTo>
                      <a:pt x="1853151" y="654852"/>
                    </a:lnTo>
                    <a:lnTo>
                      <a:pt x="1819521" y="615643"/>
                    </a:lnTo>
                    <a:lnTo>
                      <a:pt x="1784820" y="577395"/>
                    </a:lnTo>
                    <a:lnTo>
                      <a:pt x="1749287" y="540356"/>
                    </a:lnTo>
                    <a:lnTo>
                      <a:pt x="1712948" y="504529"/>
                    </a:lnTo>
                    <a:lnTo>
                      <a:pt x="1675830" y="469916"/>
                    </a:lnTo>
                    <a:lnTo>
                      <a:pt x="1637961" y="436517"/>
                    </a:lnTo>
                    <a:lnTo>
                      <a:pt x="1599366" y="404335"/>
                    </a:lnTo>
                    <a:lnTo>
                      <a:pt x="1560073" y="373371"/>
                    </a:lnTo>
                    <a:lnTo>
                      <a:pt x="1520109" y="343627"/>
                    </a:lnTo>
                    <a:lnTo>
                      <a:pt x="1479501" y="315104"/>
                    </a:lnTo>
                    <a:lnTo>
                      <a:pt x="1438274" y="287805"/>
                    </a:lnTo>
                    <a:lnTo>
                      <a:pt x="1396457" y="261730"/>
                    </a:lnTo>
                    <a:lnTo>
                      <a:pt x="1354075" y="236882"/>
                    </a:lnTo>
                    <a:lnTo>
                      <a:pt x="1311156" y="213262"/>
                    </a:lnTo>
                    <a:lnTo>
                      <a:pt x="1267727" y="190872"/>
                    </a:lnTo>
                    <a:lnTo>
                      <a:pt x="1223814" y="169713"/>
                    </a:lnTo>
                    <a:lnTo>
                      <a:pt x="1179445" y="149788"/>
                    </a:lnTo>
                    <a:lnTo>
                      <a:pt x="1134645" y="131097"/>
                    </a:lnTo>
                    <a:lnTo>
                      <a:pt x="1089442" y="113643"/>
                    </a:lnTo>
                    <a:lnTo>
                      <a:pt x="1043863" y="97426"/>
                    </a:lnTo>
                    <a:lnTo>
                      <a:pt x="997935" y="82450"/>
                    </a:lnTo>
                    <a:lnTo>
                      <a:pt x="951683" y="68714"/>
                    </a:lnTo>
                    <a:lnTo>
                      <a:pt x="905136" y="56222"/>
                    </a:lnTo>
                    <a:lnTo>
                      <a:pt x="858320" y="44974"/>
                    </a:lnTo>
                    <a:lnTo>
                      <a:pt x="811261" y="34973"/>
                    </a:lnTo>
                    <a:lnTo>
                      <a:pt x="763988" y="26220"/>
                    </a:lnTo>
                    <a:lnTo>
                      <a:pt x="716525" y="18716"/>
                    </a:lnTo>
                    <a:lnTo>
                      <a:pt x="668901" y="12464"/>
                    </a:lnTo>
                    <a:lnTo>
                      <a:pt x="621142" y="7464"/>
                    </a:lnTo>
                    <a:lnTo>
                      <a:pt x="573275" y="3719"/>
                    </a:lnTo>
                    <a:lnTo>
                      <a:pt x="525326" y="1230"/>
                    </a:lnTo>
                    <a:lnTo>
                      <a:pt x="477324" y="0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9" name="Google Shape;232;p5">
                <a:extLst>
                  <a:ext uri="{FF2B5EF4-FFF2-40B4-BE49-F238E27FC236}">
                    <a16:creationId xmlns:a16="http://schemas.microsoft.com/office/drawing/2014/main" id="{688371F4-F9A9-AE31-52AB-4B13926CAE1D}"/>
                  </a:ext>
                </a:extLst>
              </p:cNvPr>
              <p:cNvSpPr/>
              <p:nvPr/>
            </p:nvSpPr>
            <p:spPr>
              <a:xfrm>
                <a:off x="1982460" y="9556602"/>
                <a:ext cx="1228090" cy="1228090"/>
              </a:xfrm>
              <a:custGeom>
                <a:avLst/>
                <a:gdLst/>
                <a:ahLst/>
                <a:cxnLst/>
                <a:rect l="l" t="t" r="r" b="b"/>
                <a:pathLst>
                  <a:path w="1228089" h="1228090" extrusionOk="0">
                    <a:moveTo>
                      <a:pt x="592718" y="0"/>
                    </a:moveTo>
                    <a:lnTo>
                      <a:pt x="547556" y="3186"/>
                    </a:lnTo>
                    <a:lnTo>
                      <a:pt x="502523" y="9747"/>
                    </a:lnTo>
                    <a:lnTo>
                      <a:pt x="457806" y="19725"/>
                    </a:lnTo>
                    <a:lnTo>
                      <a:pt x="413595" y="33163"/>
                    </a:lnTo>
                    <a:lnTo>
                      <a:pt x="370078" y="50102"/>
                    </a:lnTo>
                    <a:lnTo>
                      <a:pt x="327442" y="70586"/>
                    </a:lnTo>
                    <a:lnTo>
                      <a:pt x="285877" y="94657"/>
                    </a:lnTo>
                    <a:lnTo>
                      <a:pt x="246289" y="121849"/>
                    </a:lnTo>
                    <a:lnTo>
                      <a:pt x="209479" y="151550"/>
                    </a:lnTo>
                    <a:lnTo>
                      <a:pt x="175491" y="183569"/>
                    </a:lnTo>
                    <a:lnTo>
                      <a:pt x="144367" y="217720"/>
                    </a:lnTo>
                    <a:lnTo>
                      <a:pt x="116149" y="253814"/>
                    </a:lnTo>
                    <a:lnTo>
                      <a:pt x="90881" y="291662"/>
                    </a:lnTo>
                    <a:lnTo>
                      <a:pt x="68604" y="331076"/>
                    </a:lnTo>
                    <a:lnTo>
                      <a:pt x="49361" y="371867"/>
                    </a:lnTo>
                    <a:lnTo>
                      <a:pt x="33195" y="413848"/>
                    </a:lnTo>
                    <a:lnTo>
                      <a:pt x="20148" y="456831"/>
                    </a:lnTo>
                    <a:lnTo>
                      <a:pt x="10262" y="500625"/>
                    </a:lnTo>
                    <a:lnTo>
                      <a:pt x="3581" y="545044"/>
                    </a:lnTo>
                    <a:lnTo>
                      <a:pt x="146" y="589899"/>
                    </a:lnTo>
                    <a:lnTo>
                      <a:pt x="0" y="635001"/>
                    </a:lnTo>
                    <a:lnTo>
                      <a:pt x="3185" y="680163"/>
                    </a:lnTo>
                    <a:lnTo>
                      <a:pt x="9744" y="725195"/>
                    </a:lnTo>
                    <a:lnTo>
                      <a:pt x="19720" y="769910"/>
                    </a:lnTo>
                    <a:lnTo>
                      <a:pt x="33155" y="814119"/>
                    </a:lnTo>
                    <a:lnTo>
                      <a:pt x="50092" y="857634"/>
                    </a:lnTo>
                    <a:lnTo>
                      <a:pt x="70572" y="900266"/>
                    </a:lnTo>
                    <a:lnTo>
                      <a:pt x="94639" y="941827"/>
                    </a:lnTo>
                    <a:lnTo>
                      <a:pt x="121832" y="981417"/>
                    </a:lnTo>
                    <a:lnTo>
                      <a:pt x="151532" y="1018228"/>
                    </a:lnTo>
                    <a:lnTo>
                      <a:pt x="183552" y="1052217"/>
                    </a:lnTo>
                    <a:lnTo>
                      <a:pt x="217702" y="1083342"/>
                    </a:lnTo>
                    <a:lnTo>
                      <a:pt x="253796" y="1111561"/>
                    </a:lnTo>
                    <a:lnTo>
                      <a:pt x="291644" y="1136830"/>
                    </a:lnTo>
                    <a:lnTo>
                      <a:pt x="331059" y="1159108"/>
                    </a:lnTo>
                    <a:lnTo>
                      <a:pt x="371851" y="1178351"/>
                    </a:lnTo>
                    <a:lnTo>
                      <a:pt x="413833" y="1194518"/>
                    </a:lnTo>
                    <a:lnTo>
                      <a:pt x="456815" y="1207565"/>
                    </a:lnTo>
                    <a:lnTo>
                      <a:pt x="500611" y="1217451"/>
                    </a:lnTo>
                    <a:lnTo>
                      <a:pt x="545030" y="1224133"/>
                    </a:lnTo>
                    <a:lnTo>
                      <a:pt x="589886" y="1227568"/>
                    </a:lnTo>
                    <a:lnTo>
                      <a:pt x="634990" y="1227715"/>
                    </a:lnTo>
                    <a:lnTo>
                      <a:pt x="680153" y="1224529"/>
                    </a:lnTo>
                    <a:lnTo>
                      <a:pt x="725187" y="1217970"/>
                    </a:lnTo>
                    <a:lnTo>
                      <a:pt x="769903" y="1207994"/>
                    </a:lnTo>
                    <a:lnTo>
                      <a:pt x="814114" y="1194559"/>
                    </a:lnTo>
                    <a:lnTo>
                      <a:pt x="857631" y="1177623"/>
                    </a:lnTo>
                    <a:lnTo>
                      <a:pt x="900265" y="1157142"/>
                    </a:lnTo>
                    <a:lnTo>
                      <a:pt x="941829" y="1133075"/>
                    </a:lnTo>
                    <a:lnTo>
                      <a:pt x="981417" y="1105883"/>
                    </a:lnTo>
                    <a:lnTo>
                      <a:pt x="1018226" y="1076183"/>
                    </a:lnTo>
                    <a:lnTo>
                      <a:pt x="1052213" y="1044163"/>
                    </a:lnTo>
                    <a:lnTo>
                      <a:pt x="1083337" y="1010012"/>
                    </a:lnTo>
                    <a:lnTo>
                      <a:pt x="1111554" y="973918"/>
                    </a:lnTo>
                    <a:lnTo>
                      <a:pt x="1136823" y="936070"/>
                    </a:lnTo>
                    <a:lnTo>
                      <a:pt x="1159100" y="896656"/>
                    </a:lnTo>
                    <a:lnTo>
                      <a:pt x="1178343" y="855864"/>
                    </a:lnTo>
                    <a:lnTo>
                      <a:pt x="1194509" y="813882"/>
                    </a:lnTo>
                    <a:lnTo>
                      <a:pt x="1207557" y="770899"/>
                    </a:lnTo>
                    <a:lnTo>
                      <a:pt x="1217442" y="727104"/>
                    </a:lnTo>
                    <a:lnTo>
                      <a:pt x="1224124" y="682684"/>
                    </a:lnTo>
                    <a:lnTo>
                      <a:pt x="1227558" y="637828"/>
                    </a:lnTo>
                    <a:lnTo>
                      <a:pt x="1227704" y="592725"/>
                    </a:lnTo>
                    <a:lnTo>
                      <a:pt x="1224517" y="547562"/>
                    </a:lnTo>
                    <a:lnTo>
                      <a:pt x="1217957" y="502528"/>
                    </a:lnTo>
                    <a:lnTo>
                      <a:pt x="1207979" y="457811"/>
                    </a:lnTo>
                    <a:lnTo>
                      <a:pt x="1194542" y="413601"/>
                    </a:lnTo>
                    <a:lnTo>
                      <a:pt x="1177603" y="370084"/>
                    </a:lnTo>
                    <a:lnTo>
                      <a:pt x="1157119" y="327449"/>
                    </a:lnTo>
                    <a:lnTo>
                      <a:pt x="1133048" y="285886"/>
                    </a:lnTo>
                    <a:lnTo>
                      <a:pt x="1105857" y="246295"/>
                    </a:lnTo>
                    <a:lnTo>
                      <a:pt x="1076159" y="209484"/>
                    </a:lnTo>
                    <a:lnTo>
                      <a:pt x="1044141" y="175495"/>
                    </a:lnTo>
                    <a:lnTo>
                      <a:pt x="1009991" y="144369"/>
                    </a:lnTo>
                    <a:lnTo>
                      <a:pt x="973899" y="116151"/>
                    </a:lnTo>
                    <a:lnTo>
                      <a:pt x="936053" y="90881"/>
                    </a:lnTo>
                    <a:lnTo>
                      <a:pt x="896640" y="68604"/>
                    </a:lnTo>
                    <a:lnTo>
                      <a:pt x="855850" y="49360"/>
                    </a:lnTo>
                    <a:lnTo>
                      <a:pt x="813870" y="33193"/>
                    </a:lnTo>
                    <a:lnTo>
                      <a:pt x="770888" y="20146"/>
                    </a:lnTo>
                    <a:lnTo>
                      <a:pt x="727094" y="10260"/>
                    </a:lnTo>
                    <a:lnTo>
                      <a:pt x="682676" y="3579"/>
                    </a:lnTo>
                    <a:lnTo>
                      <a:pt x="637821" y="145"/>
                    </a:lnTo>
                    <a:lnTo>
                      <a:pt x="592718" y="0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40" name="Google Shape;233;p5">
                <a:extLst>
                  <a:ext uri="{FF2B5EF4-FFF2-40B4-BE49-F238E27FC236}">
                    <a16:creationId xmlns:a16="http://schemas.microsoft.com/office/drawing/2014/main" id="{524E7C1E-0600-ECD6-163C-5E7D3F98EDCB}"/>
                  </a:ext>
                </a:extLst>
              </p:cNvPr>
              <p:cNvGrpSpPr/>
              <p:nvPr/>
            </p:nvGrpSpPr>
            <p:grpSpPr>
              <a:xfrm>
                <a:off x="1982605" y="5660291"/>
                <a:ext cx="1386126" cy="1572522"/>
                <a:chOff x="1982605" y="5660291"/>
                <a:chExt cx="1386126" cy="1572522"/>
              </a:xfrm>
            </p:grpSpPr>
            <p:sp>
              <p:nvSpPr>
                <p:cNvPr id="46" name="Google Shape;234;p5">
                  <a:extLst>
                    <a:ext uri="{FF2B5EF4-FFF2-40B4-BE49-F238E27FC236}">
                      <a16:creationId xmlns:a16="http://schemas.microsoft.com/office/drawing/2014/main" id="{3434FFC7-E673-FF8D-AF04-732C4872DE17}"/>
                    </a:ext>
                  </a:extLst>
                </p:cNvPr>
                <p:cNvSpPr/>
                <p:nvPr/>
              </p:nvSpPr>
              <p:spPr>
                <a:xfrm>
                  <a:off x="1982605" y="5660291"/>
                  <a:ext cx="1227455" cy="12274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7455" h="1227454" extrusionOk="0">
                      <a:moveTo>
                        <a:pt x="637316" y="0"/>
                      </a:moveTo>
                      <a:lnTo>
                        <a:pt x="589286" y="62"/>
                      </a:lnTo>
                      <a:lnTo>
                        <a:pt x="541404" y="3818"/>
                      </a:lnTo>
                      <a:lnTo>
                        <a:pt x="494674" y="11134"/>
                      </a:lnTo>
                      <a:lnTo>
                        <a:pt x="449228" y="21870"/>
                      </a:lnTo>
                      <a:lnTo>
                        <a:pt x="405196" y="35883"/>
                      </a:lnTo>
                      <a:lnTo>
                        <a:pt x="362710" y="53033"/>
                      </a:lnTo>
                      <a:lnTo>
                        <a:pt x="321901" y="73176"/>
                      </a:lnTo>
                      <a:lnTo>
                        <a:pt x="282900" y="96171"/>
                      </a:lnTo>
                      <a:lnTo>
                        <a:pt x="245837" y="121876"/>
                      </a:lnTo>
                      <a:lnTo>
                        <a:pt x="210844" y="150149"/>
                      </a:lnTo>
                      <a:lnTo>
                        <a:pt x="178052" y="180849"/>
                      </a:lnTo>
                      <a:lnTo>
                        <a:pt x="147592" y="213834"/>
                      </a:lnTo>
                      <a:lnTo>
                        <a:pt x="119594" y="248961"/>
                      </a:lnTo>
                      <a:lnTo>
                        <a:pt x="94191" y="286089"/>
                      </a:lnTo>
                      <a:lnTo>
                        <a:pt x="71512" y="325077"/>
                      </a:lnTo>
                      <a:lnTo>
                        <a:pt x="51689" y="365781"/>
                      </a:lnTo>
                      <a:lnTo>
                        <a:pt x="34853" y="408061"/>
                      </a:lnTo>
                      <a:lnTo>
                        <a:pt x="21135" y="451775"/>
                      </a:lnTo>
                      <a:lnTo>
                        <a:pt x="10666" y="496780"/>
                      </a:lnTo>
                      <a:lnTo>
                        <a:pt x="3577" y="542935"/>
                      </a:lnTo>
                      <a:lnTo>
                        <a:pt x="0" y="590098"/>
                      </a:lnTo>
                      <a:lnTo>
                        <a:pt x="64" y="638128"/>
                      </a:lnTo>
                      <a:lnTo>
                        <a:pt x="3819" y="686010"/>
                      </a:lnTo>
                      <a:lnTo>
                        <a:pt x="11136" y="732739"/>
                      </a:lnTo>
                      <a:lnTo>
                        <a:pt x="21872" y="778184"/>
                      </a:lnTo>
                      <a:lnTo>
                        <a:pt x="35886" y="822215"/>
                      </a:lnTo>
                      <a:lnTo>
                        <a:pt x="53035" y="864699"/>
                      </a:lnTo>
                      <a:lnTo>
                        <a:pt x="73179" y="905507"/>
                      </a:lnTo>
                      <a:lnTo>
                        <a:pt x="96175" y="944506"/>
                      </a:lnTo>
                      <a:lnTo>
                        <a:pt x="121881" y="981567"/>
                      </a:lnTo>
                      <a:lnTo>
                        <a:pt x="150155" y="1016558"/>
                      </a:lnTo>
                      <a:lnTo>
                        <a:pt x="180856" y="1049349"/>
                      </a:lnTo>
                      <a:lnTo>
                        <a:pt x="213841" y="1079807"/>
                      </a:lnTo>
                      <a:lnTo>
                        <a:pt x="248970" y="1107803"/>
                      </a:lnTo>
                      <a:lnTo>
                        <a:pt x="286099" y="1133205"/>
                      </a:lnTo>
                      <a:lnTo>
                        <a:pt x="325088" y="1155882"/>
                      </a:lnTo>
                      <a:lnTo>
                        <a:pt x="365793" y="1175704"/>
                      </a:lnTo>
                      <a:lnTo>
                        <a:pt x="408075" y="1192539"/>
                      </a:lnTo>
                      <a:lnTo>
                        <a:pt x="451790" y="1206257"/>
                      </a:lnTo>
                      <a:lnTo>
                        <a:pt x="496796" y="1216726"/>
                      </a:lnTo>
                      <a:lnTo>
                        <a:pt x="542953" y="1223815"/>
                      </a:lnTo>
                      <a:lnTo>
                        <a:pt x="590117" y="1227394"/>
                      </a:lnTo>
                      <a:lnTo>
                        <a:pt x="638148" y="1227331"/>
                      </a:lnTo>
                      <a:lnTo>
                        <a:pt x="686030" y="1223575"/>
                      </a:lnTo>
                      <a:lnTo>
                        <a:pt x="732759" y="1216259"/>
                      </a:lnTo>
                      <a:lnTo>
                        <a:pt x="778204" y="1205523"/>
                      </a:lnTo>
                      <a:lnTo>
                        <a:pt x="822234" y="1191510"/>
                      </a:lnTo>
                      <a:lnTo>
                        <a:pt x="864719" y="1174360"/>
                      </a:lnTo>
                      <a:lnTo>
                        <a:pt x="905526" y="1154217"/>
                      </a:lnTo>
                      <a:lnTo>
                        <a:pt x="944525" y="1131222"/>
                      </a:lnTo>
                      <a:lnTo>
                        <a:pt x="981586" y="1105517"/>
                      </a:lnTo>
                      <a:lnTo>
                        <a:pt x="1016576" y="1077244"/>
                      </a:lnTo>
                      <a:lnTo>
                        <a:pt x="1049366" y="1046544"/>
                      </a:lnTo>
                      <a:lnTo>
                        <a:pt x="1079824" y="1013559"/>
                      </a:lnTo>
                      <a:lnTo>
                        <a:pt x="1107820" y="978432"/>
                      </a:lnTo>
                      <a:lnTo>
                        <a:pt x="1133222" y="941304"/>
                      </a:lnTo>
                      <a:lnTo>
                        <a:pt x="1155899" y="902316"/>
                      </a:lnTo>
                      <a:lnTo>
                        <a:pt x="1175721" y="861612"/>
                      </a:lnTo>
                      <a:lnTo>
                        <a:pt x="1192556" y="819332"/>
                      </a:lnTo>
                      <a:lnTo>
                        <a:pt x="1206274" y="775618"/>
                      </a:lnTo>
                      <a:lnTo>
                        <a:pt x="1216743" y="730613"/>
                      </a:lnTo>
                      <a:lnTo>
                        <a:pt x="1223833" y="684458"/>
                      </a:lnTo>
                      <a:lnTo>
                        <a:pt x="1227413" y="637295"/>
                      </a:lnTo>
                      <a:lnTo>
                        <a:pt x="1227351" y="589265"/>
                      </a:lnTo>
                      <a:lnTo>
                        <a:pt x="1223596" y="541383"/>
                      </a:lnTo>
                      <a:lnTo>
                        <a:pt x="1216279" y="494654"/>
                      </a:lnTo>
                      <a:lnTo>
                        <a:pt x="1205543" y="449209"/>
                      </a:lnTo>
                      <a:lnTo>
                        <a:pt x="1191530" y="405178"/>
                      </a:lnTo>
                      <a:lnTo>
                        <a:pt x="1174381" y="362694"/>
                      </a:lnTo>
                      <a:lnTo>
                        <a:pt x="1154238" y="321886"/>
                      </a:lnTo>
                      <a:lnTo>
                        <a:pt x="1131243" y="282887"/>
                      </a:lnTo>
                      <a:lnTo>
                        <a:pt x="1105538" y="245826"/>
                      </a:lnTo>
                      <a:lnTo>
                        <a:pt x="1077265" y="210835"/>
                      </a:lnTo>
                      <a:lnTo>
                        <a:pt x="1046565" y="178044"/>
                      </a:lnTo>
                      <a:lnTo>
                        <a:pt x="1013580" y="147586"/>
                      </a:lnTo>
                      <a:lnTo>
                        <a:pt x="978453" y="119590"/>
                      </a:lnTo>
                      <a:lnTo>
                        <a:pt x="941325" y="94188"/>
                      </a:lnTo>
                      <a:lnTo>
                        <a:pt x="902337" y="71511"/>
                      </a:lnTo>
                      <a:lnTo>
                        <a:pt x="861633" y="51689"/>
                      </a:lnTo>
                      <a:lnTo>
                        <a:pt x="819353" y="34854"/>
                      </a:lnTo>
                      <a:lnTo>
                        <a:pt x="775639" y="21136"/>
                      </a:lnTo>
                      <a:lnTo>
                        <a:pt x="730634" y="10667"/>
                      </a:lnTo>
                      <a:lnTo>
                        <a:pt x="684479" y="3578"/>
                      </a:lnTo>
                      <a:lnTo>
                        <a:pt x="637316" y="0"/>
                      </a:lnTo>
                      <a:close/>
                    </a:path>
                  </a:pathLst>
                </a:custGeom>
                <a:solidFill>
                  <a:srgbClr val="C7332E"/>
                </a:solidFill>
                <a:ln>
                  <a:noFill/>
                </a:ln>
              </p:spPr>
              <p:txBody>
                <a:bodyPr spcFirstLastPara="1" wrap="square" lIns="0" tIns="0" rIns="0" bIns="0" anchor="t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pic>
              <p:nvPicPr>
                <p:cNvPr id="47" name="Google Shape;235;p5">
                  <a:extLst>
                    <a:ext uri="{FF2B5EF4-FFF2-40B4-BE49-F238E27FC236}">
                      <a16:creationId xmlns:a16="http://schemas.microsoft.com/office/drawing/2014/main" id="{0DEE5456-7A8E-1DB2-F291-2DDF8E94D82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3138907" y="6849507"/>
                  <a:ext cx="229824" cy="22982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48" name="Google Shape;236;p5">
                  <a:extLst>
                    <a:ext uri="{FF2B5EF4-FFF2-40B4-BE49-F238E27FC236}">
                      <a16:creationId xmlns:a16="http://schemas.microsoft.com/office/drawing/2014/main" id="{81FF462D-E175-981F-28C9-F4F4D297E51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2875035" y="7004695"/>
                  <a:ext cx="228114" cy="22811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41" name="Google Shape;237;p5">
                <a:extLst>
                  <a:ext uri="{FF2B5EF4-FFF2-40B4-BE49-F238E27FC236}">
                    <a16:creationId xmlns:a16="http://schemas.microsoft.com/office/drawing/2014/main" id="{1CEFC8CD-B138-C1DF-EF69-581DE67C8733}"/>
                  </a:ext>
                </a:extLst>
              </p:cNvPr>
              <p:cNvGrpSpPr/>
              <p:nvPr/>
            </p:nvGrpSpPr>
            <p:grpSpPr>
              <a:xfrm>
                <a:off x="2876332" y="7308880"/>
                <a:ext cx="758866" cy="383303"/>
                <a:chOff x="2876332" y="7308880"/>
                <a:chExt cx="758866" cy="383303"/>
              </a:xfrm>
            </p:grpSpPr>
            <p:pic>
              <p:nvPicPr>
                <p:cNvPr id="43" name="Google Shape;238;p5">
                  <a:extLst>
                    <a:ext uri="{FF2B5EF4-FFF2-40B4-BE49-F238E27FC236}">
                      <a16:creationId xmlns:a16="http://schemas.microsoft.com/office/drawing/2014/main" id="{C62486D7-8AAE-B086-671B-64370F150D52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876332" y="7311129"/>
                  <a:ext cx="228115" cy="22811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44" name="Google Shape;239;p5">
                  <a:extLst>
                    <a:ext uri="{FF2B5EF4-FFF2-40B4-BE49-F238E27FC236}">
                      <a16:creationId xmlns:a16="http://schemas.microsoft.com/office/drawing/2014/main" id="{66166C29-1183-6A58-D60C-A277FC6325E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3141504" y="7462359"/>
                  <a:ext cx="229824" cy="22982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45" name="Google Shape;240;p5">
                  <a:extLst>
                    <a:ext uri="{FF2B5EF4-FFF2-40B4-BE49-F238E27FC236}">
                      <a16:creationId xmlns:a16="http://schemas.microsoft.com/office/drawing/2014/main" id="{80095D91-70A3-D84D-BE98-273B66BCBB4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407082" y="7308880"/>
                  <a:ext cx="228116" cy="22811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42" name="Google Shape;241;p5">
                <a:extLst>
                  <a:ext uri="{FF2B5EF4-FFF2-40B4-BE49-F238E27FC236}">
                    <a16:creationId xmlns:a16="http://schemas.microsoft.com/office/drawing/2014/main" id="{F6012399-732F-75DA-585B-64DE3C493226}"/>
                  </a:ext>
                </a:extLst>
              </p:cNvPr>
              <p:cNvPicPr preferRelativeResize="0"/>
              <p:nvPr/>
            </p:nvPicPr>
            <p:blipFill rotWithShape="1">
              <a:blip r:embed="rId8">
                <a:alphaModFix/>
              </a:blip>
              <a:srcRect/>
              <a:stretch/>
            </p:blipFill>
            <p:spPr>
              <a:xfrm>
                <a:off x="3405787" y="7002450"/>
                <a:ext cx="228115" cy="22811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9" name="Grupo 48">
              <a:extLst>
                <a:ext uri="{FF2B5EF4-FFF2-40B4-BE49-F238E27FC236}">
                  <a16:creationId xmlns:a16="http://schemas.microsoft.com/office/drawing/2014/main" id="{511DAD89-6046-E3EE-A6AE-C74704D60B71}"/>
                </a:ext>
              </a:extLst>
            </p:cNvPr>
            <p:cNvGrpSpPr/>
            <p:nvPr/>
          </p:nvGrpSpPr>
          <p:grpSpPr>
            <a:xfrm>
              <a:off x="18492198" y="7122305"/>
              <a:ext cx="3178448" cy="3128006"/>
              <a:chOff x="902709" y="5660291"/>
              <a:chExt cx="4702006" cy="5124401"/>
            </a:xfrm>
          </p:grpSpPr>
          <p:sp>
            <p:nvSpPr>
              <p:cNvPr id="50" name="Google Shape;228;p5">
                <a:extLst>
                  <a:ext uri="{FF2B5EF4-FFF2-40B4-BE49-F238E27FC236}">
                    <a16:creationId xmlns:a16="http://schemas.microsoft.com/office/drawing/2014/main" id="{A6A8E73A-788E-D205-BC30-F06943D5CEA7}"/>
                  </a:ext>
                </a:extLst>
              </p:cNvPr>
              <p:cNvSpPr/>
              <p:nvPr/>
            </p:nvSpPr>
            <p:spPr>
              <a:xfrm>
                <a:off x="3329510" y="6906648"/>
                <a:ext cx="2275205" cy="2435225"/>
              </a:xfrm>
              <a:custGeom>
                <a:avLst/>
                <a:gdLst/>
                <a:ahLst/>
                <a:cxnLst/>
                <a:rect l="l" t="t" r="r" b="b"/>
                <a:pathLst>
                  <a:path w="2275204" h="2435225" extrusionOk="0">
                    <a:moveTo>
                      <a:pt x="1845313" y="28"/>
                    </a:moveTo>
                    <a:lnTo>
                      <a:pt x="1797282" y="0"/>
                    </a:lnTo>
                    <a:lnTo>
                      <a:pt x="1749279" y="1230"/>
                    </a:lnTo>
                    <a:lnTo>
                      <a:pt x="1701331" y="3719"/>
                    </a:lnTo>
                    <a:lnTo>
                      <a:pt x="1653464" y="7464"/>
                    </a:lnTo>
                    <a:lnTo>
                      <a:pt x="1605705" y="12464"/>
                    </a:lnTo>
                    <a:lnTo>
                      <a:pt x="1558080" y="18716"/>
                    </a:lnTo>
                    <a:lnTo>
                      <a:pt x="1510618" y="26220"/>
                    </a:lnTo>
                    <a:lnTo>
                      <a:pt x="1463344" y="34973"/>
                    </a:lnTo>
                    <a:lnTo>
                      <a:pt x="1416286" y="44974"/>
                    </a:lnTo>
                    <a:lnTo>
                      <a:pt x="1369470" y="56222"/>
                    </a:lnTo>
                    <a:lnTo>
                      <a:pt x="1322922" y="68714"/>
                    </a:lnTo>
                    <a:lnTo>
                      <a:pt x="1276671" y="82450"/>
                    </a:lnTo>
                    <a:lnTo>
                      <a:pt x="1230742" y="97426"/>
                    </a:lnTo>
                    <a:lnTo>
                      <a:pt x="1185163" y="113643"/>
                    </a:lnTo>
                    <a:lnTo>
                      <a:pt x="1139961" y="131097"/>
                    </a:lnTo>
                    <a:lnTo>
                      <a:pt x="1095161" y="149788"/>
                    </a:lnTo>
                    <a:lnTo>
                      <a:pt x="1050791" y="169713"/>
                    </a:lnTo>
                    <a:lnTo>
                      <a:pt x="1006878" y="190872"/>
                    </a:lnTo>
                    <a:lnTo>
                      <a:pt x="963449" y="213262"/>
                    </a:lnTo>
                    <a:lnTo>
                      <a:pt x="920530" y="236882"/>
                    </a:lnTo>
                    <a:lnTo>
                      <a:pt x="878149" y="261730"/>
                    </a:lnTo>
                    <a:lnTo>
                      <a:pt x="836332" y="287805"/>
                    </a:lnTo>
                    <a:lnTo>
                      <a:pt x="795105" y="315104"/>
                    </a:lnTo>
                    <a:lnTo>
                      <a:pt x="754496" y="343627"/>
                    </a:lnTo>
                    <a:lnTo>
                      <a:pt x="714532" y="373371"/>
                    </a:lnTo>
                    <a:lnTo>
                      <a:pt x="675239" y="404335"/>
                    </a:lnTo>
                    <a:lnTo>
                      <a:pt x="636645" y="436517"/>
                    </a:lnTo>
                    <a:lnTo>
                      <a:pt x="598775" y="469916"/>
                    </a:lnTo>
                    <a:lnTo>
                      <a:pt x="561658" y="504529"/>
                    </a:lnTo>
                    <a:lnTo>
                      <a:pt x="525319" y="540356"/>
                    </a:lnTo>
                    <a:lnTo>
                      <a:pt x="489786" y="577395"/>
                    </a:lnTo>
                    <a:lnTo>
                      <a:pt x="455084" y="615643"/>
                    </a:lnTo>
                    <a:lnTo>
                      <a:pt x="421455" y="654852"/>
                    </a:lnTo>
                    <a:lnTo>
                      <a:pt x="389129" y="694736"/>
                    </a:lnTo>
                    <a:lnTo>
                      <a:pt x="358107" y="735267"/>
                    </a:lnTo>
                    <a:lnTo>
                      <a:pt x="328386" y="776419"/>
                    </a:lnTo>
                    <a:lnTo>
                      <a:pt x="299965" y="818166"/>
                    </a:lnTo>
                    <a:lnTo>
                      <a:pt x="272841" y="860479"/>
                    </a:lnTo>
                    <a:lnTo>
                      <a:pt x="247014" y="903333"/>
                    </a:lnTo>
                    <a:lnTo>
                      <a:pt x="222480" y="946701"/>
                    </a:lnTo>
                    <a:lnTo>
                      <a:pt x="199240" y="990556"/>
                    </a:lnTo>
                    <a:lnTo>
                      <a:pt x="177290" y="1034870"/>
                    </a:lnTo>
                    <a:lnTo>
                      <a:pt x="156630" y="1079618"/>
                    </a:lnTo>
                    <a:lnTo>
                      <a:pt x="137257" y="1124773"/>
                    </a:lnTo>
                    <a:lnTo>
                      <a:pt x="119170" y="1170307"/>
                    </a:lnTo>
                    <a:lnTo>
                      <a:pt x="102367" y="1216193"/>
                    </a:lnTo>
                    <a:lnTo>
                      <a:pt x="86846" y="1262406"/>
                    </a:lnTo>
                    <a:lnTo>
                      <a:pt x="72606" y="1308918"/>
                    </a:lnTo>
                    <a:lnTo>
                      <a:pt x="59645" y="1355702"/>
                    </a:lnTo>
                    <a:lnTo>
                      <a:pt x="47961" y="1402732"/>
                    </a:lnTo>
                    <a:lnTo>
                      <a:pt x="37553" y="1449980"/>
                    </a:lnTo>
                    <a:lnTo>
                      <a:pt x="28419" y="1497421"/>
                    </a:lnTo>
                    <a:lnTo>
                      <a:pt x="20556" y="1545026"/>
                    </a:lnTo>
                    <a:lnTo>
                      <a:pt x="13964" y="1592770"/>
                    </a:lnTo>
                    <a:lnTo>
                      <a:pt x="8641" y="1640625"/>
                    </a:lnTo>
                    <a:lnTo>
                      <a:pt x="4584" y="1688565"/>
                    </a:lnTo>
                    <a:lnTo>
                      <a:pt x="1793" y="1736562"/>
                    </a:lnTo>
                    <a:lnTo>
                      <a:pt x="265" y="1784591"/>
                    </a:lnTo>
                    <a:lnTo>
                      <a:pt x="0" y="1832624"/>
                    </a:lnTo>
                    <a:lnTo>
                      <a:pt x="994" y="1880634"/>
                    </a:lnTo>
                    <a:lnTo>
                      <a:pt x="3246" y="1928595"/>
                    </a:lnTo>
                    <a:lnTo>
                      <a:pt x="6755" y="1976479"/>
                    </a:lnTo>
                    <a:lnTo>
                      <a:pt x="11519" y="2024261"/>
                    </a:lnTo>
                    <a:lnTo>
                      <a:pt x="17537" y="2071912"/>
                    </a:lnTo>
                    <a:lnTo>
                      <a:pt x="24806" y="2119407"/>
                    </a:lnTo>
                    <a:lnTo>
                      <a:pt x="33324" y="2166719"/>
                    </a:lnTo>
                    <a:lnTo>
                      <a:pt x="43091" y="2213820"/>
                    </a:lnTo>
                    <a:lnTo>
                      <a:pt x="54104" y="2260684"/>
                    </a:lnTo>
                    <a:lnTo>
                      <a:pt x="66362" y="2307284"/>
                    </a:lnTo>
                    <a:lnTo>
                      <a:pt x="79862" y="2353593"/>
                    </a:lnTo>
                    <a:lnTo>
                      <a:pt x="94604" y="2399585"/>
                    </a:lnTo>
                    <a:lnTo>
                      <a:pt x="142076" y="2408476"/>
                    </a:lnTo>
                    <a:lnTo>
                      <a:pt x="189707" y="2416095"/>
                    </a:lnTo>
                    <a:lnTo>
                      <a:pt x="237472" y="2422443"/>
                    </a:lnTo>
                    <a:lnTo>
                      <a:pt x="285343" y="2427523"/>
                    </a:lnTo>
                    <a:lnTo>
                      <a:pt x="333294" y="2431336"/>
                    </a:lnTo>
                    <a:lnTo>
                      <a:pt x="381298" y="2433883"/>
                    </a:lnTo>
                    <a:lnTo>
                      <a:pt x="429328" y="2435167"/>
                    </a:lnTo>
                    <a:lnTo>
                      <a:pt x="477358" y="2435189"/>
                    </a:lnTo>
                    <a:lnTo>
                      <a:pt x="525359" y="2433951"/>
                    </a:lnTo>
                    <a:lnTo>
                      <a:pt x="573307" y="2431454"/>
                    </a:lnTo>
                    <a:lnTo>
                      <a:pt x="621173" y="2427700"/>
                    </a:lnTo>
                    <a:lnTo>
                      <a:pt x="668931" y="2422692"/>
                    </a:lnTo>
                    <a:lnTo>
                      <a:pt x="716554" y="2416430"/>
                    </a:lnTo>
                    <a:lnTo>
                      <a:pt x="764015" y="2408916"/>
                    </a:lnTo>
                    <a:lnTo>
                      <a:pt x="811288" y="2400153"/>
                    </a:lnTo>
                    <a:lnTo>
                      <a:pt x="858345" y="2390141"/>
                    </a:lnTo>
                    <a:lnTo>
                      <a:pt x="905160" y="2378883"/>
                    </a:lnTo>
                    <a:lnTo>
                      <a:pt x="951707" y="2366380"/>
                    </a:lnTo>
                    <a:lnTo>
                      <a:pt x="997957" y="2352634"/>
                    </a:lnTo>
                    <a:lnTo>
                      <a:pt x="1043885" y="2337646"/>
                    </a:lnTo>
                    <a:lnTo>
                      <a:pt x="1089463" y="2321419"/>
                    </a:lnTo>
                    <a:lnTo>
                      <a:pt x="1134665" y="2303954"/>
                    </a:lnTo>
                    <a:lnTo>
                      <a:pt x="1179463" y="2285253"/>
                    </a:lnTo>
                    <a:lnTo>
                      <a:pt x="1223832" y="2265317"/>
                    </a:lnTo>
                    <a:lnTo>
                      <a:pt x="1267744" y="2244149"/>
                    </a:lnTo>
                    <a:lnTo>
                      <a:pt x="1311173" y="2221749"/>
                    </a:lnTo>
                    <a:lnTo>
                      <a:pt x="1354090" y="2198120"/>
                    </a:lnTo>
                    <a:lnTo>
                      <a:pt x="1396471" y="2173263"/>
                    </a:lnTo>
                    <a:lnTo>
                      <a:pt x="1438288" y="2147180"/>
                    </a:lnTo>
                    <a:lnTo>
                      <a:pt x="1479513" y="2119873"/>
                    </a:lnTo>
                    <a:lnTo>
                      <a:pt x="1520121" y="2091344"/>
                    </a:lnTo>
                    <a:lnTo>
                      <a:pt x="1560085" y="2061593"/>
                    </a:lnTo>
                    <a:lnTo>
                      <a:pt x="1599376" y="2030624"/>
                    </a:lnTo>
                    <a:lnTo>
                      <a:pt x="1637970" y="1998437"/>
                    </a:lnTo>
                    <a:lnTo>
                      <a:pt x="1675839" y="1965034"/>
                    </a:lnTo>
                    <a:lnTo>
                      <a:pt x="1712956" y="1930418"/>
                    </a:lnTo>
                    <a:lnTo>
                      <a:pt x="1749294" y="1894589"/>
                    </a:lnTo>
                    <a:lnTo>
                      <a:pt x="1784826" y="1857549"/>
                    </a:lnTo>
                    <a:lnTo>
                      <a:pt x="1819527" y="1819301"/>
                    </a:lnTo>
                    <a:lnTo>
                      <a:pt x="1853148" y="1780104"/>
                    </a:lnTo>
                    <a:lnTo>
                      <a:pt x="1885466" y="1740232"/>
                    </a:lnTo>
                    <a:lnTo>
                      <a:pt x="1916481" y="1699713"/>
                    </a:lnTo>
                    <a:lnTo>
                      <a:pt x="1946196" y="1658572"/>
                    </a:lnTo>
                    <a:lnTo>
                      <a:pt x="1974613" y="1616838"/>
                    </a:lnTo>
                    <a:lnTo>
                      <a:pt x="2001732" y="1574535"/>
                    </a:lnTo>
                    <a:lnTo>
                      <a:pt x="2027556" y="1531693"/>
                    </a:lnTo>
                    <a:lnTo>
                      <a:pt x="2052087" y="1488336"/>
                    </a:lnTo>
                    <a:lnTo>
                      <a:pt x="2075325" y="1444492"/>
                    </a:lnTo>
                    <a:lnTo>
                      <a:pt x="2097273" y="1400188"/>
                    </a:lnTo>
                    <a:lnTo>
                      <a:pt x="2117933" y="1355451"/>
                    </a:lnTo>
                    <a:lnTo>
                      <a:pt x="2137305" y="1310307"/>
                    </a:lnTo>
                    <a:lnTo>
                      <a:pt x="2155393" y="1264783"/>
                    </a:lnTo>
                    <a:lnTo>
                      <a:pt x="2172197" y="1218906"/>
                    </a:lnTo>
                    <a:lnTo>
                      <a:pt x="2187719" y="1172703"/>
                    </a:lnTo>
                    <a:lnTo>
                      <a:pt x="2201960" y="1126200"/>
                    </a:lnTo>
                    <a:lnTo>
                      <a:pt x="2214923" y="1079425"/>
                    </a:lnTo>
                    <a:lnTo>
                      <a:pt x="2226610" y="1032404"/>
                    </a:lnTo>
                    <a:lnTo>
                      <a:pt x="2237021" y="985164"/>
                    </a:lnTo>
                    <a:lnTo>
                      <a:pt x="2246159" y="937731"/>
                    </a:lnTo>
                    <a:lnTo>
                      <a:pt x="2254025" y="890134"/>
                    </a:lnTo>
                    <a:lnTo>
                      <a:pt x="2260620" y="842397"/>
                    </a:lnTo>
                    <a:lnTo>
                      <a:pt x="2265948" y="794549"/>
                    </a:lnTo>
                    <a:lnTo>
                      <a:pt x="2270008" y="746616"/>
                    </a:lnTo>
                    <a:lnTo>
                      <a:pt x="2272804" y="698624"/>
                    </a:lnTo>
                    <a:lnTo>
                      <a:pt x="2274336" y="650601"/>
                    </a:lnTo>
                    <a:lnTo>
                      <a:pt x="2274606" y="602573"/>
                    </a:lnTo>
                    <a:lnTo>
                      <a:pt x="2273616" y="554568"/>
                    </a:lnTo>
                    <a:lnTo>
                      <a:pt x="2271368" y="506611"/>
                    </a:lnTo>
                    <a:lnTo>
                      <a:pt x="2267863" y="458730"/>
                    </a:lnTo>
                    <a:lnTo>
                      <a:pt x="2263104" y="410952"/>
                    </a:lnTo>
                    <a:lnTo>
                      <a:pt x="2257090" y="363303"/>
                    </a:lnTo>
                    <a:lnTo>
                      <a:pt x="2249826" y="315811"/>
                    </a:lnTo>
                    <a:lnTo>
                      <a:pt x="2241311" y="268501"/>
                    </a:lnTo>
                    <a:lnTo>
                      <a:pt x="2231548" y="221401"/>
                    </a:lnTo>
                    <a:lnTo>
                      <a:pt x="2220538" y="174538"/>
                    </a:lnTo>
                    <a:lnTo>
                      <a:pt x="2208284" y="127938"/>
                    </a:lnTo>
                    <a:lnTo>
                      <a:pt x="2194786" y="81628"/>
                    </a:lnTo>
                    <a:lnTo>
                      <a:pt x="2180047" y="35635"/>
                    </a:lnTo>
                    <a:lnTo>
                      <a:pt x="2132574" y="26743"/>
                    </a:lnTo>
                    <a:lnTo>
                      <a:pt x="2084941" y="19122"/>
                    </a:lnTo>
                    <a:lnTo>
                      <a:pt x="2037175" y="12771"/>
                    </a:lnTo>
                    <a:lnTo>
                      <a:pt x="1989302" y="7688"/>
                    </a:lnTo>
                    <a:lnTo>
                      <a:pt x="1941349" y="3871"/>
                    </a:lnTo>
                    <a:lnTo>
                      <a:pt x="1893344" y="1318"/>
                    </a:lnTo>
                    <a:lnTo>
                      <a:pt x="1845313" y="28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1" name="Google Shape;229;p5">
                <a:extLst>
                  <a:ext uri="{FF2B5EF4-FFF2-40B4-BE49-F238E27FC236}">
                    <a16:creationId xmlns:a16="http://schemas.microsoft.com/office/drawing/2014/main" id="{451BC991-CC9D-3DBA-8115-E8E6CF9000A7}"/>
                  </a:ext>
                </a:extLst>
              </p:cNvPr>
              <p:cNvSpPr/>
              <p:nvPr/>
            </p:nvSpPr>
            <p:spPr>
              <a:xfrm>
                <a:off x="3296663" y="9556602"/>
                <a:ext cx="1228090" cy="1228090"/>
              </a:xfrm>
              <a:custGeom>
                <a:avLst/>
                <a:gdLst/>
                <a:ahLst/>
                <a:cxnLst/>
                <a:rect l="l" t="t" r="r" b="b"/>
                <a:pathLst>
                  <a:path w="1228089" h="1228090" extrusionOk="0">
                    <a:moveTo>
                      <a:pt x="634985" y="0"/>
                    </a:moveTo>
                    <a:lnTo>
                      <a:pt x="589882" y="145"/>
                    </a:lnTo>
                    <a:lnTo>
                      <a:pt x="545027" y="3579"/>
                    </a:lnTo>
                    <a:lnTo>
                      <a:pt x="500609" y="10260"/>
                    </a:lnTo>
                    <a:lnTo>
                      <a:pt x="456815" y="20146"/>
                    </a:lnTo>
                    <a:lnTo>
                      <a:pt x="413834" y="33193"/>
                    </a:lnTo>
                    <a:lnTo>
                      <a:pt x="371854" y="49360"/>
                    </a:lnTo>
                    <a:lnTo>
                      <a:pt x="331063" y="68604"/>
                    </a:lnTo>
                    <a:lnTo>
                      <a:pt x="291651" y="90881"/>
                    </a:lnTo>
                    <a:lnTo>
                      <a:pt x="253804" y="116151"/>
                    </a:lnTo>
                    <a:lnTo>
                      <a:pt x="217712" y="144369"/>
                    </a:lnTo>
                    <a:lnTo>
                      <a:pt x="183563" y="175495"/>
                    </a:lnTo>
                    <a:lnTo>
                      <a:pt x="151545" y="209484"/>
                    </a:lnTo>
                    <a:lnTo>
                      <a:pt x="121846" y="246295"/>
                    </a:lnTo>
                    <a:lnTo>
                      <a:pt x="94655" y="285886"/>
                    </a:lnTo>
                    <a:lnTo>
                      <a:pt x="70584" y="327449"/>
                    </a:lnTo>
                    <a:lnTo>
                      <a:pt x="50101" y="370084"/>
                    </a:lnTo>
                    <a:lnTo>
                      <a:pt x="33161" y="413601"/>
                    </a:lnTo>
                    <a:lnTo>
                      <a:pt x="19724" y="457811"/>
                    </a:lnTo>
                    <a:lnTo>
                      <a:pt x="9747" y="502528"/>
                    </a:lnTo>
                    <a:lnTo>
                      <a:pt x="3186" y="547562"/>
                    </a:lnTo>
                    <a:lnTo>
                      <a:pt x="0" y="592725"/>
                    </a:lnTo>
                    <a:lnTo>
                      <a:pt x="145" y="637828"/>
                    </a:lnTo>
                    <a:lnTo>
                      <a:pt x="3580" y="682684"/>
                    </a:lnTo>
                    <a:lnTo>
                      <a:pt x="10261" y="727104"/>
                    </a:lnTo>
                    <a:lnTo>
                      <a:pt x="20147" y="770899"/>
                    </a:lnTo>
                    <a:lnTo>
                      <a:pt x="33194" y="813882"/>
                    </a:lnTo>
                    <a:lnTo>
                      <a:pt x="49361" y="855864"/>
                    </a:lnTo>
                    <a:lnTo>
                      <a:pt x="68603" y="896656"/>
                    </a:lnTo>
                    <a:lnTo>
                      <a:pt x="90880" y="936070"/>
                    </a:lnTo>
                    <a:lnTo>
                      <a:pt x="116149" y="973918"/>
                    </a:lnTo>
                    <a:lnTo>
                      <a:pt x="144366" y="1010012"/>
                    </a:lnTo>
                    <a:lnTo>
                      <a:pt x="175490" y="1044163"/>
                    </a:lnTo>
                    <a:lnTo>
                      <a:pt x="209478" y="1076183"/>
                    </a:lnTo>
                    <a:lnTo>
                      <a:pt x="246287" y="1105883"/>
                    </a:lnTo>
                    <a:lnTo>
                      <a:pt x="285874" y="1133075"/>
                    </a:lnTo>
                    <a:lnTo>
                      <a:pt x="327438" y="1157142"/>
                    </a:lnTo>
                    <a:lnTo>
                      <a:pt x="370072" y="1177623"/>
                    </a:lnTo>
                    <a:lnTo>
                      <a:pt x="413589" y="1194559"/>
                    </a:lnTo>
                    <a:lnTo>
                      <a:pt x="457800" y="1207994"/>
                    </a:lnTo>
                    <a:lnTo>
                      <a:pt x="502517" y="1217970"/>
                    </a:lnTo>
                    <a:lnTo>
                      <a:pt x="547551" y="1224529"/>
                    </a:lnTo>
                    <a:lnTo>
                      <a:pt x="592713" y="1227715"/>
                    </a:lnTo>
                    <a:lnTo>
                      <a:pt x="637817" y="1227568"/>
                    </a:lnTo>
                    <a:lnTo>
                      <a:pt x="682673" y="1224133"/>
                    </a:lnTo>
                    <a:lnTo>
                      <a:pt x="727093" y="1217451"/>
                    </a:lnTo>
                    <a:lnTo>
                      <a:pt x="770888" y="1207565"/>
                    </a:lnTo>
                    <a:lnTo>
                      <a:pt x="813871" y="1194518"/>
                    </a:lnTo>
                    <a:lnTo>
                      <a:pt x="855852" y="1178351"/>
                    </a:lnTo>
                    <a:lnTo>
                      <a:pt x="896645" y="1159108"/>
                    </a:lnTo>
                    <a:lnTo>
                      <a:pt x="936059" y="1136830"/>
                    </a:lnTo>
                    <a:lnTo>
                      <a:pt x="973907" y="1111561"/>
                    </a:lnTo>
                    <a:lnTo>
                      <a:pt x="1010001" y="1083342"/>
                    </a:lnTo>
                    <a:lnTo>
                      <a:pt x="1044152" y="1052217"/>
                    </a:lnTo>
                    <a:lnTo>
                      <a:pt x="1076172" y="1018228"/>
                    </a:lnTo>
                    <a:lnTo>
                      <a:pt x="1105872" y="981417"/>
                    </a:lnTo>
                    <a:lnTo>
                      <a:pt x="1133064" y="941827"/>
                    </a:lnTo>
                    <a:lnTo>
                      <a:pt x="1157131" y="900266"/>
                    </a:lnTo>
                    <a:lnTo>
                      <a:pt x="1177612" y="857634"/>
                    </a:lnTo>
                    <a:lnTo>
                      <a:pt x="1194548" y="814119"/>
                    </a:lnTo>
                    <a:lnTo>
                      <a:pt x="1207983" y="769910"/>
                    </a:lnTo>
                    <a:lnTo>
                      <a:pt x="1217959" y="725195"/>
                    </a:lnTo>
                    <a:lnTo>
                      <a:pt x="1224518" y="680163"/>
                    </a:lnTo>
                    <a:lnTo>
                      <a:pt x="1227704" y="635001"/>
                    </a:lnTo>
                    <a:lnTo>
                      <a:pt x="1227558" y="589899"/>
                    </a:lnTo>
                    <a:lnTo>
                      <a:pt x="1224123" y="545044"/>
                    </a:lnTo>
                    <a:lnTo>
                      <a:pt x="1217441" y="500625"/>
                    </a:lnTo>
                    <a:lnTo>
                      <a:pt x="1207555" y="456831"/>
                    </a:lnTo>
                    <a:lnTo>
                      <a:pt x="1194508" y="413848"/>
                    </a:lnTo>
                    <a:lnTo>
                      <a:pt x="1178342" y="371867"/>
                    </a:lnTo>
                    <a:lnTo>
                      <a:pt x="1159099" y="331076"/>
                    </a:lnTo>
                    <a:lnTo>
                      <a:pt x="1136822" y="291662"/>
                    </a:lnTo>
                    <a:lnTo>
                      <a:pt x="1111554" y="253814"/>
                    </a:lnTo>
                    <a:lnTo>
                      <a:pt x="1083336" y="217720"/>
                    </a:lnTo>
                    <a:lnTo>
                      <a:pt x="1052212" y="183569"/>
                    </a:lnTo>
                    <a:lnTo>
                      <a:pt x="1018224" y="151550"/>
                    </a:lnTo>
                    <a:lnTo>
                      <a:pt x="981414" y="121849"/>
                    </a:lnTo>
                    <a:lnTo>
                      <a:pt x="941825" y="94657"/>
                    </a:lnTo>
                    <a:lnTo>
                      <a:pt x="900260" y="70586"/>
                    </a:lnTo>
                    <a:lnTo>
                      <a:pt x="857625" y="50102"/>
                    </a:lnTo>
                    <a:lnTo>
                      <a:pt x="814108" y="33163"/>
                    </a:lnTo>
                    <a:lnTo>
                      <a:pt x="769897" y="19725"/>
                    </a:lnTo>
                    <a:lnTo>
                      <a:pt x="725180" y="9747"/>
                    </a:lnTo>
                    <a:lnTo>
                      <a:pt x="680147" y="3186"/>
                    </a:lnTo>
                    <a:lnTo>
                      <a:pt x="634985" y="0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230;p5">
                <a:extLst>
                  <a:ext uri="{FF2B5EF4-FFF2-40B4-BE49-F238E27FC236}">
                    <a16:creationId xmlns:a16="http://schemas.microsoft.com/office/drawing/2014/main" id="{B9B26DC4-30F5-2114-15A0-CA6CACF1B5E8}"/>
                  </a:ext>
                </a:extLst>
              </p:cNvPr>
              <p:cNvSpPr/>
              <p:nvPr/>
            </p:nvSpPr>
            <p:spPr>
              <a:xfrm>
                <a:off x="3296808" y="5660291"/>
                <a:ext cx="1227455" cy="1227455"/>
              </a:xfrm>
              <a:custGeom>
                <a:avLst/>
                <a:gdLst/>
                <a:ahLst/>
                <a:cxnLst/>
                <a:rect l="l" t="t" r="r" b="b"/>
                <a:pathLst>
                  <a:path w="1227454" h="1227454" extrusionOk="0">
                    <a:moveTo>
                      <a:pt x="638126" y="62"/>
                    </a:moveTo>
                    <a:lnTo>
                      <a:pt x="590096" y="0"/>
                    </a:lnTo>
                    <a:lnTo>
                      <a:pt x="542933" y="3578"/>
                    </a:lnTo>
                    <a:lnTo>
                      <a:pt x="496778" y="10667"/>
                    </a:lnTo>
                    <a:lnTo>
                      <a:pt x="451773" y="21136"/>
                    </a:lnTo>
                    <a:lnTo>
                      <a:pt x="408059" y="34854"/>
                    </a:lnTo>
                    <a:lnTo>
                      <a:pt x="365779" y="51689"/>
                    </a:lnTo>
                    <a:lnTo>
                      <a:pt x="325075" y="71511"/>
                    </a:lnTo>
                    <a:lnTo>
                      <a:pt x="286087" y="94188"/>
                    </a:lnTo>
                    <a:lnTo>
                      <a:pt x="248959" y="119590"/>
                    </a:lnTo>
                    <a:lnTo>
                      <a:pt x="213832" y="147586"/>
                    </a:lnTo>
                    <a:lnTo>
                      <a:pt x="180847" y="178044"/>
                    </a:lnTo>
                    <a:lnTo>
                      <a:pt x="150147" y="210835"/>
                    </a:lnTo>
                    <a:lnTo>
                      <a:pt x="121874" y="245826"/>
                    </a:lnTo>
                    <a:lnTo>
                      <a:pt x="96169" y="282887"/>
                    </a:lnTo>
                    <a:lnTo>
                      <a:pt x="73174" y="321886"/>
                    </a:lnTo>
                    <a:lnTo>
                      <a:pt x="53031" y="362694"/>
                    </a:lnTo>
                    <a:lnTo>
                      <a:pt x="35882" y="405178"/>
                    </a:lnTo>
                    <a:lnTo>
                      <a:pt x="21869" y="449209"/>
                    </a:lnTo>
                    <a:lnTo>
                      <a:pt x="11133" y="494654"/>
                    </a:lnTo>
                    <a:lnTo>
                      <a:pt x="3816" y="541383"/>
                    </a:lnTo>
                    <a:lnTo>
                      <a:pt x="61" y="589265"/>
                    </a:lnTo>
                    <a:lnTo>
                      <a:pt x="0" y="637295"/>
                    </a:lnTo>
                    <a:lnTo>
                      <a:pt x="3579" y="684458"/>
                    </a:lnTo>
                    <a:lnTo>
                      <a:pt x="10669" y="730613"/>
                    </a:lnTo>
                    <a:lnTo>
                      <a:pt x="21138" y="775618"/>
                    </a:lnTo>
                    <a:lnTo>
                      <a:pt x="34856" y="819332"/>
                    </a:lnTo>
                    <a:lnTo>
                      <a:pt x="51691" y="861612"/>
                    </a:lnTo>
                    <a:lnTo>
                      <a:pt x="71513" y="902316"/>
                    </a:lnTo>
                    <a:lnTo>
                      <a:pt x="94190" y="941304"/>
                    </a:lnTo>
                    <a:lnTo>
                      <a:pt x="119592" y="978432"/>
                    </a:lnTo>
                    <a:lnTo>
                      <a:pt x="147588" y="1013559"/>
                    </a:lnTo>
                    <a:lnTo>
                      <a:pt x="178046" y="1046544"/>
                    </a:lnTo>
                    <a:lnTo>
                      <a:pt x="210836" y="1077244"/>
                    </a:lnTo>
                    <a:lnTo>
                      <a:pt x="245826" y="1105517"/>
                    </a:lnTo>
                    <a:lnTo>
                      <a:pt x="282887" y="1131222"/>
                    </a:lnTo>
                    <a:lnTo>
                      <a:pt x="321886" y="1154217"/>
                    </a:lnTo>
                    <a:lnTo>
                      <a:pt x="362693" y="1174360"/>
                    </a:lnTo>
                    <a:lnTo>
                      <a:pt x="405177" y="1191510"/>
                    </a:lnTo>
                    <a:lnTo>
                      <a:pt x="449207" y="1205523"/>
                    </a:lnTo>
                    <a:lnTo>
                      <a:pt x="494652" y="1216259"/>
                    </a:lnTo>
                    <a:lnTo>
                      <a:pt x="541381" y="1223575"/>
                    </a:lnTo>
                    <a:lnTo>
                      <a:pt x="589263" y="1227331"/>
                    </a:lnTo>
                    <a:lnTo>
                      <a:pt x="637294" y="1227394"/>
                    </a:lnTo>
                    <a:lnTo>
                      <a:pt x="684458" y="1223815"/>
                    </a:lnTo>
                    <a:lnTo>
                      <a:pt x="730615" y="1216726"/>
                    </a:lnTo>
                    <a:lnTo>
                      <a:pt x="775621" y="1206257"/>
                    </a:lnTo>
                    <a:lnTo>
                      <a:pt x="819336" y="1192539"/>
                    </a:lnTo>
                    <a:lnTo>
                      <a:pt x="861618" y="1175704"/>
                    </a:lnTo>
                    <a:lnTo>
                      <a:pt x="902324" y="1155882"/>
                    </a:lnTo>
                    <a:lnTo>
                      <a:pt x="941312" y="1133205"/>
                    </a:lnTo>
                    <a:lnTo>
                      <a:pt x="978442" y="1107803"/>
                    </a:lnTo>
                    <a:lnTo>
                      <a:pt x="1013570" y="1079807"/>
                    </a:lnTo>
                    <a:lnTo>
                      <a:pt x="1046556" y="1049349"/>
                    </a:lnTo>
                    <a:lnTo>
                      <a:pt x="1077257" y="1016558"/>
                    </a:lnTo>
                    <a:lnTo>
                      <a:pt x="1105531" y="981567"/>
                    </a:lnTo>
                    <a:lnTo>
                      <a:pt x="1131237" y="944506"/>
                    </a:lnTo>
                    <a:lnTo>
                      <a:pt x="1154233" y="905507"/>
                    </a:lnTo>
                    <a:lnTo>
                      <a:pt x="1174377" y="864699"/>
                    </a:lnTo>
                    <a:lnTo>
                      <a:pt x="1191526" y="822215"/>
                    </a:lnTo>
                    <a:lnTo>
                      <a:pt x="1205540" y="778184"/>
                    </a:lnTo>
                    <a:lnTo>
                      <a:pt x="1216276" y="732739"/>
                    </a:lnTo>
                    <a:lnTo>
                      <a:pt x="1223593" y="686010"/>
                    </a:lnTo>
                    <a:lnTo>
                      <a:pt x="1227348" y="638128"/>
                    </a:lnTo>
                    <a:lnTo>
                      <a:pt x="1227413" y="590098"/>
                    </a:lnTo>
                    <a:lnTo>
                      <a:pt x="1223835" y="542935"/>
                    </a:lnTo>
                    <a:lnTo>
                      <a:pt x="1216746" y="496780"/>
                    </a:lnTo>
                    <a:lnTo>
                      <a:pt x="1206277" y="451775"/>
                    </a:lnTo>
                    <a:lnTo>
                      <a:pt x="1192559" y="408061"/>
                    </a:lnTo>
                    <a:lnTo>
                      <a:pt x="1175723" y="365781"/>
                    </a:lnTo>
                    <a:lnTo>
                      <a:pt x="1155900" y="325077"/>
                    </a:lnTo>
                    <a:lnTo>
                      <a:pt x="1133221" y="286089"/>
                    </a:lnTo>
                    <a:lnTo>
                      <a:pt x="1107818" y="248961"/>
                    </a:lnTo>
                    <a:lnTo>
                      <a:pt x="1079820" y="213834"/>
                    </a:lnTo>
                    <a:lnTo>
                      <a:pt x="1049360" y="180849"/>
                    </a:lnTo>
                    <a:lnTo>
                      <a:pt x="1016568" y="150149"/>
                    </a:lnTo>
                    <a:lnTo>
                      <a:pt x="981575" y="121876"/>
                    </a:lnTo>
                    <a:lnTo>
                      <a:pt x="944512" y="96171"/>
                    </a:lnTo>
                    <a:lnTo>
                      <a:pt x="905511" y="73176"/>
                    </a:lnTo>
                    <a:lnTo>
                      <a:pt x="864702" y="53033"/>
                    </a:lnTo>
                    <a:lnTo>
                      <a:pt x="822216" y="35883"/>
                    </a:lnTo>
                    <a:lnTo>
                      <a:pt x="778184" y="21870"/>
                    </a:lnTo>
                    <a:lnTo>
                      <a:pt x="732738" y="11134"/>
                    </a:lnTo>
                    <a:lnTo>
                      <a:pt x="686008" y="3818"/>
                    </a:lnTo>
                    <a:lnTo>
                      <a:pt x="638126" y="62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231;p5">
                <a:extLst>
                  <a:ext uri="{FF2B5EF4-FFF2-40B4-BE49-F238E27FC236}">
                    <a16:creationId xmlns:a16="http://schemas.microsoft.com/office/drawing/2014/main" id="{8FB26330-1F53-329F-AFF0-CA746242C68E}"/>
                  </a:ext>
                </a:extLst>
              </p:cNvPr>
              <p:cNvSpPr/>
              <p:nvPr/>
            </p:nvSpPr>
            <p:spPr>
              <a:xfrm>
                <a:off x="902709" y="6906648"/>
                <a:ext cx="2275205" cy="2435224"/>
              </a:xfrm>
              <a:custGeom>
                <a:avLst/>
                <a:gdLst/>
                <a:ahLst/>
                <a:cxnLst/>
                <a:rect l="l" t="t" r="r" b="b"/>
                <a:pathLst>
                  <a:path w="2275205" h="2435225" extrusionOk="0">
                    <a:moveTo>
                      <a:pt x="477324" y="0"/>
                    </a:moveTo>
                    <a:lnTo>
                      <a:pt x="429293" y="28"/>
                    </a:lnTo>
                    <a:lnTo>
                      <a:pt x="381262" y="1318"/>
                    </a:lnTo>
                    <a:lnTo>
                      <a:pt x="333257" y="3871"/>
                    </a:lnTo>
                    <a:lnTo>
                      <a:pt x="285304" y="7688"/>
                    </a:lnTo>
                    <a:lnTo>
                      <a:pt x="237431" y="12771"/>
                    </a:lnTo>
                    <a:lnTo>
                      <a:pt x="189665" y="19122"/>
                    </a:lnTo>
                    <a:lnTo>
                      <a:pt x="142032" y="26743"/>
                    </a:lnTo>
                    <a:lnTo>
                      <a:pt x="94559" y="35635"/>
                    </a:lnTo>
                    <a:lnTo>
                      <a:pt x="79820" y="81628"/>
                    </a:lnTo>
                    <a:lnTo>
                      <a:pt x="66322" y="127938"/>
                    </a:lnTo>
                    <a:lnTo>
                      <a:pt x="54067" y="174538"/>
                    </a:lnTo>
                    <a:lnTo>
                      <a:pt x="43058" y="221401"/>
                    </a:lnTo>
                    <a:lnTo>
                      <a:pt x="33295" y="268501"/>
                    </a:lnTo>
                    <a:lnTo>
                      <a:pt x="24780" y="315811"/>
                    </a:lnTo>
                    <a:lnTo>
                      <a:pt x="17515" y="363303"/>
                    </a:lnTo>
                    <a:lnTo>
                      <a:pt x="11502" y="410952"/>
                    </a:lnTo>
                    <a:lnTo>
                      <a:pt x="6742" y="458730"/>
                    </a:lnTo>
                    <a:lnTo>
                      <a:pt x="3237" y="506611"/>
                    </a:lnTo>
                    <a:lnTo>
                      <a:pt x="989" y="554568"/>
                    </a:lnTo>
                    <a:lnTo>
                      <a:pt x="0" y="602573"/>
                    </a:lnTo>
                    <a:lnTo>
                      <a:pt x="270" y="650601"/>
                    </a:lnTo>
                    <a:lnTo>
                      <a:pt x="1802" y="698624"/>
                    </a:lnTo>
                    <a:lnTo>
                      <a:pt x="4597" y="746616"/>
                    </a:lnTo>
                    <a:lnTo>
                      <a:pt x="8658" y="794549"/>
                    </a:lnTo>
                    <a:lnTo>
                      <a:pt x="13985" y="842397"/>
                    </a:lnTo>
                    <a:lnTo>
                      <a:pt x="20581" y="890134"/>
                    </a:lnTo>
                    <a:lnTo>
                      <a:pt x="28447" y="937731"/>
                    </a:lnTo>
                    <a:lnTo>
                      <a:pt x="37584" y="985164"/>
                    </a:lnTo>
                    <a:lnTo>
                      <a:pt x="47996" y="1032404"/>
                    </a:lnTo>
                    <a:lnTo>
                      <a:pt x="59682" y="1079425"/>
                    </a:lnTo>
                    <a:lnTo>
                      <a:pt x="72645" y="1126200"/>
                    </a:lnTo>
                    <a:lnTo>
                      <a:pt x="86887" y="1172703"/>
                    </a:lnTo>
                    <a:lnTo>
                      <a:pt x="102409" y="1218906"/>
                    </a:lnTo>
                    <a:lnTo>
                      <a:pt x="119213" y="1264783"/>
                    </a:lnTo>
                    <a:lnTo>
                      <a:pt x="137300" y="1310307"/>
                    </a:lnTo>
                    <a:lnTo>
                      <a:pt x="156673" y="1355451"/>
                    </a:lnTo>
                    <a:lnTo>
                      <a:pt x="177332" y="1400188"/>
                    </a:lnTo>
                    <a:lnTo>
                      <a:pt x="199281" y="1444492"/>
                    </a:lnTo>
                    <a:lnTo>
                      <a:pt x="222519" y="1488336"/>
                    </a:lnTo>
                    <a:lnTo>
                      <a:pt x="247050" y="1531693"/>
                    </a:lnTo>
                    <a:lnTo>
                      <a:pt x="272874" y="1574535"/>
                    </a:lnTo>
                    <a:lnTo>
                      <a:pt x="299993" y="1616838"/>
                    </a:lnTo>
                    <a:lnTo>
                      <a:pt x="328409" y="1658572"/>
                    </a:lnTo>
                    <a:lnTo>
                      <a:pt x="358125" y="1699713"/>
                    </a:lnTo>
                    <a:lnTo>
                      <a:pt x="389140" y="1740232"/>
                    </a:lnTo>
                    <a:lnTo>
                      <a:pt x="421458" y="1780104"/>
                    </a:lnTo>
                    <a:lnTo>
                      <a:pt x="455079" y="1819301"/>
                    </a:lnTo>
                    <a:lnTo>
                      <a:pt x="489779" y="1857549"/>
                    </a:lnTo>
                    <a:lnTo>
                      <a:pt x="525312" y="1894589"/>
                    </a:lnTo>
                    <a:lnTo>
                      <a:pt x="561650" y="1930418"/>
                    </a:lnTo>
                    <a:lnTo>
                      <a:pt x="598767" y="1965034"/>
                    </a:lnTo>
                    <a:lnTo>
                      <a:pt x="636635" y="1998437"/>
                    </a:lnTo>
                    <a:lnTo>
                      <a:pt x="675229" y="2030624"/>
                    </a:lnTo>
                    <a:lnTo>
                      <a:pt x="714521" y="2061593"/>
                    </a:lnTo>
                    <a:lnTo>
                      <a:pt x="754484" y="2091344"/>
                    </a:lnTo>
                    <a:lnTo>
                      <a:pt x="795092" y="2119873"/>
                    </a:lnTo>
                    <a:lnTo>
                      <a:pt x="836318" y="2147180"/>
                    </a:lnTo>
                    <a:lnTo>
                      <a:pt x="878135" y="2173263"/>
                    </a:lnTo>
                    <a:lnTo>
                      <a:pt x="920515" y="2198120"/>
                    </a:lnTo>
                    <a:lnTo>
                      <a:pt x="963433" y="2221749"/>
                    </a:lnTo>
                    <a:lnTo>
                      <a:pt x="1006861" y="2244149"/>
                    </a:lnTo>
                    <a:lnTo>
                      <a:pt x="1050773" y="2265317"/>
                    </a:lnTo>
                    <a:lnTo>
                      <a:pt x="1095142" y="2285253"/>
                    </a:lnTo>
                    <a:lnTo>
                      <a:pt x="1139941" y="2303954"/>
                    </a:lnTo>
                    <a:lnTo>
                      <a:pt x="1185143" y="2321419"/>
                    </a:lnTo>
                    <a:lnTo>
                      <a:pt x="1230721" y="2337646"/>
                    </a:lnTo>
                    <a:lnTo>
                      <a:pt x="1276649" y="2352634"/>
                    </a:lnTo>
                    <a:lnTo>
                      <a:pt x="1322899" y="2366380"/>
                    </a:lnTo>
                    <a:lnTo>
                      <a:pt x="1369445" y="2378883"/>
                    </a:lnTo>
                    <a:lnTo>
                      <a:pt x="1416260" y="2390141"/>
                    </a:lnTo>
                    <a:lnTo>
                      <a:pt x="1463318" y="2400153"/>
                    </a:lnTo>
                    <a:lnTo>
                      <a:pt x="1510591" y="2408916"/>
                    </a:lnTo>
                    <a:lnTo>
                      <a:pt x="1558052" y="2416430"/>
                    </a:lnTo>
                    <a:lnTo>
                      <a:pt x="1605675" y="2422692"/>
                    </a:lnTo>
                    <a:lnTo>
                      <a:pt x="1653433" y="2427700"/>
                    </a:lnTo>
                    <a:lnTo>
                      <a:pt x="1701299" y="2431454"/>
                    </a:lnTo>
                    <a:lnTo>
                      <a:pt x="1749246" y="2433951"/>
                    </a:lnTo>
                    <a:lnTo>
                      <a:pt x="1797248" y="2435189"/>
                    </a:lnTo>
                    <a:lnTo>
                      <a:pt x="1845277" y="2435167"/>
                    </a:lnTo>
                    <a:lnTo>
                      <a:pt x="1893307" y="2433883"/>
                    </a:lnTo>
                    <a:lnTo>
                      <a:pt x="1941311" y="2431336"/>
                    </a:lnTo>
                    <a:lnTo>
                      <a:pt x="1989262" y="2427523"/>
                    </a:lnTo>
                    <a:lnTo>
                      <a:pt x="2037134" y="2422443"/>
                    </a:lnTo>
                    <a:lnTo>
                      <a:pt x="2084898" y="2416095"/>
                    </a:lnTo>
                    <a:lnTo>
                      <a:pt x="2132530" y="2408476"/>
                    </a:lnTo>
                    <a:lnTo>
                      <a:pt x="2180001" y="2399585"/>
                    </a:lnTo>
                    <a:lnTo>
                      <a:pt x="2194743" y="2353593"/>
                    </a:lnTo>
                    <a:lnTo>
                      <a:pt x="2208244" y="2307284"/>
                    </a:lnTo>
                    <a:lnTo>
                      <a:pt x="2220502" y="2260684"/>
                    </a:lnTo>
                    <a:lnTo>
                      <a:pt x="2231515" y="2213820"/>
                    </a:lnTo>
                    <a:lnTo>
                      <a:pt x="2241281" y="2166719"/>
                    </a:lnTo>
                    <a:lnTo>
                      <a:pt x="2249800" y="2119407"/>
                    </a:lnTo>
                    <a:lnTo>
                      <a:pt x="2257069" y="2071912"/>
                    </a:lnTo>
                    <a:lnTo>
                      <a:pt x="2263086" y="2024261"/>
                    </a:lnTo>
                    <a:lnTo>
                      <a:pt x="2267850" y="1976479"/>
                    </a:lnTo>
                    <a:lnTo>
                      <a:pt x="2271359" y="1928595"/>
                    </a:lnTo>
                    <a:lnTo>
                      <a:pt x="2273612" y="1880634"/>
                    </a:lnTo>
                    <a:lnTo>
                      <a:pt x="2274606" y="1832624"/>
                    </a:lnTo>
                    <a:lnTo>
                      <a:pt x="2274340" y="1784591"/>
                    </a:lnTo>
                    <a:lnTo>
                      <a:pt x="2272812" y="1736562"/>
                    </a:lnTo>
                    <a:lnTo>
                      <a:pt x="2270021" y="1688565"/>
                    </a:lnTo>
                    <a:lnTo>
                      <a:pt x="2265965" y="1640625"/>
                    </a:lnTo>
                    <a:lnTo>
                      <a:pt x="2260641" y="1592770"/>
                    </a:lnTo>
                    <a:lnTo>
                      <a:pt x="2254049" y="1545026"/>
                    </a:lnTo>
                    <a:lnTo>
                      <a:pt x="2246187" y="1497421"/>
                    </a:lnTo>
                    <a:lnTo>
                      <a:pt x="2237052" y="1449980"/>
                    </a:lnTo>
                    <a:lnTo>
                      <a:pt x="2226644" y="1402732"/>
                    </a:lnTo>
                    <a:lnTo>
                      <a:pt x="2214960" y="1355702"/>
                    </a:lnTo>
                    <a:lnTo>
                      <a:pt x="2201999" y="1308918"/>
                    </a:lnTo>
                    <a:lnTo>
                      <a:pt x="2187759" y="1262406"/>
                    </a:lnTo>
                    <a:lnTo>
                      <a:pt x="2172239" y="1216193"/>
                    </a:lnTo>
                    <a:lnTo>
                      <a:pt x="2155436" y="1170307"/>
                    </a:lnTo>
                    <a:lnTo>
                      <a:pt x="2137349" y="1124773"/>
                    </a:lnTo>
                    <a:lnTo>
                      <a:pt x="2117976" y="1079618"/>
                    </a:lnTo>
                    <a:lnTo>
                      <a:pt x="2097315" y="1034870"/>
                    </a:lnTo>
                    <a:lnTo>
                      <a:pt x="2075366" y="990556"/>
                    </a:lnTo>
                    <a:lnTo>
                      <a:pt x="2052125" y="946701"/>
                    </a:lnTo>
                    <a:lnTo>
                      <a:pt x="2027592" y="903333"/>
                    </a:lnTo>
                    <a:lnTo>
                      <a:pt x="2001765" y="860479"/>
                    </a:lnTo>
                    <a:lnTo>
                      <a:pt x="1974641" y="818166"/>
                    </a:lnTo>
                    <a:lnTo>
                      <a:pt x="1946219" y="776419"/>
                    </a:lnTo>
                    <a:lnTo>
                      <a:pt x="1916498" y="735267"/>
                    </a:lnTo>
                    <a:lnTo>
                      <a:pt x="1885476" y="694736"/>
                    </a:lnTo>
                    <a:lnTo>
                      <a:pt x="1853151" y="654852"/>
                    </a:lnTo>
                    <a:lnTo>
                      <a:pt x="1819521" y="615643"/>
                    </a:lnTo>
                    <a:lnTo>
                      <a:pt x="1784820" y="577395"/>
                    </a:lnTo>
                    <a:lnTo>
                      <a:pt x="1749287" y="540356"/>
                    </a:lnTo>
                    <a:lnTo>
                      <a:pt x="1712948" y="504529"/>
                    </a:lnTo>
                    <a:lnTo>
                      <a:pt x="1675830" y="469916"/>
                    </a:lnTo>
                    <a:lnTo>
                      <a:pt x="1637961" y="436517"/>
                    </a:lnTo>
                    <a:lnTo>
                      <a:pt x="1599366" y="404335"/>
                    </a:lnTo>
                    <a:lnTo>
                      <a:pt x="1560073" y="373371"/>
                    </a:lnTo>
                    <a:lnTo>
                      <a:pt x="1520109" y="343627"/>
                    </a:lnTo>
                    <a:lnTo>
                      <a:pt x="1479501" y="315104"/>
                    </a:lnTo>
                    <a:lnTo>
                      <a:pt x="1438274" y="287805"/>
                    </a:lnTo>
                    <a:lnTo>
                      <a:pt x="1396457" y="261730"/>
                    </a:lnTo>
                    <a:lnTo>
                      <a:pt x="1354075" y="236882"/>
                    </a:lnTo>
                    <a:lnTo>
                      <a:pt x="1311156" y="213262"/>
                    </a:lnTo>
                    <a:lnTo>
                      <a:pt x="1267727" y="190872"/>
                    </a:lnTo>
                    <a:lnTo>
                      <a:pt x="1223814" y="169713"/>
                    </a:lnTo>
                    <a:lnTo>
                      <a:pt x="1179445" y="149788"/>
                    </a:lnTo>
                    <a:lnTo>
                      <a:pt x="1134645" y="131097"/>
                    </a:lnTo>
                    <a:lnTo>
                      <a:pt x="1089442" y="113643"/>
                    </a:lnTo>
                    <a:lnTo>
                      <a:pt x="1043863" y="97426"/>
                    </a:lnTo>
                    <a:lnTo>
                      <a:pt x="997935" y="82450"/>
                    </a:lnTo>
                    <a:lnTo>
                      <a:pt x="951683" y="68714"/>
                    </a:lnTo>
                    <a:lnTo>
                      <a:pt x="905136" y="56222"/>
                    </a:lnTo>
                    <a:lnTo>
                      <a:pt x="858320" y="44974"/>
                    </a:lnTo>
                    <a:lnTo>
                      <a:pt x="811261" y="34973"/>
                    </a:lnTo>
                    <a:lnTo>
                      <a:pt x="763988" y="26220"/>
                    </a:lnTo>
                    <a:lnTo>
                      <a:pt x="716525" y="18716"/>
                    </a:lnTo>
                    <a:lnTo>
                      <a:pt x="668901" y="12464"/>
                    </a:lnTo>
                    <a:lnTo>
                      <a:pt x="621142" y="7464"/>
                    </a:lnTo>
                    <a:lnTo>
                      <a:pt x="573275" y="3719"/>
                    </a:lnTo>
                    <a:lnTo>
                      <a:pt x="525326" y="1230"/>
                    </a:lnTo>
                    <a:lnTo>
                      <a:pt x="477324" y="0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4" name="Google Shape;232;p5">
                <a:extLst>
                  <a:ext uri="{FF2B5EF4-FFF2-40B4-BE49-F238E27FC236}">
                    <a16:creationId xmlns:a16="http://schemas.microsoft.com/office/drawing/2014/main" id="{3A9ACE4D-3955-316A-913F-4C1B51E2444E}"/>
                  </a:ext>
                </a:extLst>
              </p:cNvPr>
              <p:cNvSpPr/>
              <p:nvPr/>
            </p:nvSpPr>
            <p:spPr>
              <a:xfrm>
                <a:off x="1982460" y="9556602"/>
                <a:ext cx="1228090" cy="1228090"/>
              </a:xfrm>
              <a:custGeom>
                <a:avLst/>
                <a:gdLst/>
                <a:ahLst/>
                <a:cxnLst/>
                <a:rect l="l" t="t" r="r" b="b"/>
                <a:pathLst>
                  <a:path w="1228089" h="1228090" extrusionOk="0">
                    <a:moveTo>
                      <a:pt x="592718" y="0"/>
                    </a:moveTo>
                    <a:lnTo>
                      <a:pt x="547556" y="3186"/>
                    </a:lnTo>
                    <a:lnTo>
                      <a:pt x="502523" y="9747"/>
                    </a:lnTo>
                    <a:lnTo>
                      <a:pt x="457806" y="19725"/>
                    </a:lnTo>
                    <a:lnTo>
                      <a:pt x="413595" y="33163"/>
                    </a:lnTo>
                    <a:lnTo>
                      <a:pt x="370078" y="50102"/>
                    </a:lnTo>
                    <a:lnTo>
                      <a:pt x="327442" y="70586"/>
                    </a:lnTo>
                    <a:lnTo>
                      <a:pt x="285877" y="94657"/>
                    </a:lnTo>
                    <a:lnTo>
                      <a:pt x="246289" y="121849"/>
                    </a:lnTo>
                    <a:lnTo>
                      <a:pt x="209479" y="151550"/>
                    </a:lnTo>
                    <a:lnTo>
                      <a:pt x="175491" y="183569"/>
                    </a:lnTo>
                    <a:lnTo>
                      <a:pt x="144367" y="217720"/>
                    </a:lnTo>
                    <a:lnTo>
                      <a:pt x="116149" y="253814"/>
                    </a:lnTo>
                    <a:lnTo>
                      <a:pt x="90881" y="291662"/>
                    </a:lnTo>
                    <a:lnTo>
                      <a:pt x="68604" y="331076"/>
                    </a:lnTo>
                    <a:lnTo>
                      <a:pt x="49361" y="371867"/>
                    </a:lnTo>
                    <a:lnTo>
                      <a:pt x="33195" y="413848"/>
                    </a:lnTo>
                    <a:lnTo>
                      <a:pt x="20148" y="456831"/>
                    </a:lnTo>
                    <a:lnTo>
                      <a:pt x="10262" y="500625"/>
                    </a:lnTo>
                    <a:lnTo>
                      <a:pt x="3581" y="545044"/>
                    </a:lnTo>
                    <a:lnTo>
                      <a:pt x="146" y="589899"/>
                    </a:lnTo>
                    <a:lnTo>
                      <a:pt x="0" y="635001"/>
                    </a:lnTo>
                    <a:lnTo>
                      <a:pt x="3185" y="680163"/>
                    </a:lnTo>
                    <a:lnTo>
                      <a:pt x="9744" y="725195"/>
                    </a:lnTo>
                    <a:lnTo>
                      <a:pt x="19720" y="769910"/>
                    </a:lnTo>
                    <a:lnTo>
                      <a:pt x="33155" y="814119"/>
                    </a:lnTo>
                    <a:lnTo>
                      <a:pt x="50092" y="857634"/>
                    </a:lnTo>
                    <a:lnTo>
                      <a:pt x="70572" y="900266"/>
                    </a:lnTo>
                    <a:lnTo>
                      <a:pt x="94639" y="941827"/>
                    </a:lnTo>
                    <a:lnTo>
                      <a:pt x="121832" y="981417"/>
                    </a:lnTo>
                    <a:lnTo>
                      <a:pt x="151532" y="1018228"/>
                    </a:lnTo>
                    <a:lnTo>
                      <a:pt x="183552" y="1052217"/>
                    </a:lnTo>
                    <a:lnTo>
                      <a:pt x="217702" y="1083342"/>
                    </a:lnTo>
                    <a:lnTo>
                      <a:pt x="253796" y="1111561"/>
                    </a:lnTo>
                    <a:lnTo>
                      <a:pt x="291644" y="1136830"/>
                    </a:lnTo>
                    <a:lnTo>
                      <a:pt x="331059" y="1159108"/>
                    </a:lnTo>
                    <a:lnTo>
                      <a:pt x="371851" y="1178351"/>
                    </a:lnTo>
                    <a:lnTo>
                      <a:pt x="413833" y="1194518"/>
                    </a:lnTo>
                    <a:lnTo>
                      <a:pt x="456815" y="1207565"/>
                    </a:lnTo>
                    <a:lnTo>
                      <a:pt x="500611" y="1217451"/>
                    </a:lnTo>
                    <a:lnTo>
                      <a:pt x="545030" y="1224133"/>
                    </a:lnTo>
                    <a:lnTo>
                      <a:pt x="589886" y="1227568"/>
                    </a:lnTo>
                    <a:lnTo>
                      <a:pt x="634990" y="1227715"/>
                    </a:lnTo>
                    <a:lnTo>
                      <a:pt x="680153" y="1224529"/>
                    </a:lnTo>
                    <a:lnTo>
                      <a:pt x="725187" y="1217970"/>
                    </a:lnTo>
                    <a:lnTo>
                      <a:pt x="769903" y="1207994"/>
                    </a:lnTo>
                    <a:lnTo>
                      <a:pt x="814114" y="1194559"/>
                    </a:lnTo>
                    <a:lnTo>
                      <a:pt x="857631" y="1177623"/>
                    </a:lnTo>
                    <a:lnTo>
                      <a:pt x="900265" y="1157142"/>
                    </a:lnTo>
                    <a:lnTo>
                      <a:pt x="941829" y="1133075"/>
                    </a:lnTo>
                    <a:lnTo>
                      <a:pt x="981417" y="1105883"/>
                    </a:lnTo>
                    <a:lnTo>
                      <a:pt x="1018226" y="1076183"/>
                    </a:lnTo>
                    <a:lnTo>
                      <a:pt x="1052213" y="1044163"/>
                    </a:lnTo>
                    <a:lnTo>
                      <a:pt x="1083337" y="1010012"/>
                    </a:lnTo>
                    <a:lnTo>
                      <a:pt x="1111554" y="973918"/>
                    </a:lnTo>
                    <a:lnTo>
                      <a:pt x="1136823" y="936070"/>
                    </a:lnTo>
                    <a:lnTo>
                      <a:pt x="1159100" y="896656"/>
                    </a:lnTo>
                    <a:lnTo>
                      <a:pt x="1178343" y="855864"/>
                    </a:lnTo>
                    <a:lnTo>
                      <a:pt x="1194509" y="813882"/>
                    </a:lnTo>
                    <a:lnTo>
                      <a:pt x="1207557" y="770899"/>
                    </a:lnTo>
                    <a:lnTo>
                      <a:pt x="1217442" y="727104"/>
                    </a:lnTo>
                    <a:lnTo>
                      <a:pt x="1224124" y="682684"/>
                    </a:lnTo>
                    <a:lnTo>
                      <a:pt x="1227558" y="637828"/>
                    </a:lnTo>
                    <a:lnTo>
                      <a:pt x="1227704" y="592725"/>
                    </a:lnTo>
                    <a:lnTo>
                      <a:pt x="1224517" y="547562"/>
                    </a:lnTo>
                    <a:lnTo>
                      <a:pt x="1217957" y="502528"/>
                    </a:lnTo>
                    <a:lnTo>
                      <a:pt x="1207979" y="457811"/>
                    </a:lnTo>
                    <a:lnTo>
                      <a:pt x="1194542" y="413601"/>
                    </a:lnTo>
                    <a:lnTo>
                      <a:pt x="1177603" y="370084"/>
                    </a:lnTo>
                    <a:lnTo>
                      <a:pt x="1157119" y="327449"/>
                    </a:lnTo>
                    <a:lnTo>
                      <a:pt x="1133048" y="285886"/>
                    </a:lnTo>
                    <a:lnTo>
                      <a:pt x="1105857" y="246295"/>
                    </a:lnTo>
                    <a:lnTo>
                      <a:pt x="1076159" y="209484"/>
                    </a:lnTo>
                    <a:lnTo>
                      <a:pt x="1044141" y="175495"/>
                    </a:lnTo>
                    <a:lnTo>
                      <a:pt x="1009991" y="144369"/>
                    </a:lnTo>
                    <a:lnTo>
                      <a:pt x="973899" y="116151"/>
                    </a:lnTo>
                    <a:lnTo>
                      <a:pt x="936053" y="90881"/>
                    </a:lnTo>
                    <a:lnTo>
                      <a:pt x="896640" y="68604"/>
                    </a:lnTo>
                    <a:lnTo>
                      <a:pt x="855850" y="49360"/>
                    </a:lnTo>
                    <a:lnTo>
                      <a:pt x="813870" y="33193"/>
                    </a:lnTo>
                    <a:lnTo>
                      <a:pt x="770888" y="20146"/>
                    </a:lnTo>
                    <a:lnTo>
                      <a:pt x="727094" y="10260"/>
                    </a:lnTo>
                    <a:lnTo>
                      <a:pt x="682676" y="3579"/>
                    </a:lnTo>
                    <a:lnTo>
                      <a:pt x="637821" y="145"/>
                    </a:lnTo>
                    <a:lnTo>
                      <a:pt x="592718" y="0"/>
                    </a:lnTo>
                    <a:close/>
                  </a:path>
                </a:pathLst>
              </a:custGeom>
              <a:solidFill>
                <a:srgbClr val="C7332E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55" name="Google Shape;233;p5">
                <a:extLst>
                  <a:ext uri="{FF2B5EF4-FFF2-40B4-BE49-F238E27FC236}">
                    <a16:creationId xmlns:a16="http://schemas.microsoft.com/office/drawing/2014/main" id="{320BAA45-151F-FA77-769B-57A81D692D0E}"/>
                  </a:ext>
                </a:extLst>
              </p:cNvPr>
              <p:cNvGrpSpPr/>
              <p:nvPr/>
            </p:nvGrpSpPr>
            <p:grpSpPr>
              <a:xfrm>
                <a:off x="1982605" y="5660291"/>
                <a:ext cx="1386126" cy="1572522"/>
                <a:chOff x="1982605" y="5660291"/>
                <a:chExt cx="1386126" cy="1572522"/>
              </a:xfrm>
            </p:grpSpPr>
            <p:sp>
              <p:nvSpPr>
                <p:cNvPr id="61" name="Google Shape;234;p5">
                  <a:extLst>
                    <a:ext uri="{FF2B5EF4-FFF2-40B4-BE49-F238E27FC236}">
                      <a16:creationId xmlns:a16="http://schemas.microsoft.com/office/drawing/2014/main" id="{C08AF465-8249-2075-B278-D3113873DDF5}"/>
                    </a:ext>
                  </a:extLst>
                </p:cNvPr>
                <p:cNvSpPr/>
                <p:nvPr/>
              </p:nvSpPr>
              <p:spPr>
                <a:xfrm>
                  <a:off x="1982605" y="5660291"/>
                  <a:ext cx="1227455" cy="12274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7455" h="1227454" extrusionOk="0">
                      <a:moveTo>
                        <a:pt x="637316" y="0"/>
                      </a:moveTo>
                      <a:lnTo>
                        <a:pt x="589286" y="62"/>
                      </a:lnTo>
                      <a:lnTo>
                        <a:pt x="541404" y="3818"/>
                      </a:lnTo>
                      <a:lnTo>
                        <a:pt x="494674" y="11134"/>
                      </a:lnTo>
                      <a:lnTo>
                        <a:pt x="449228" y="21870"/>
                      </a:lnTo>
                      <a:lnTo>
                        <a:pt x="405196" y="35883"/>
                      </a:lnTo>
                      <a:lnTo>
                        <a:pt x="362710" y="53033"/>
                      </a:lnTo>
                      <a:lnTo>
                        <a:pt x="321901" y="73176"/>
                      </a:lnTo>
                      <a:lnTo>
                        <a:pt x="282900" y="96171"/>
                      </a:lnTo>
                      <a:lnTo>
                        <a:pt x="245837" y="121876"/>
                      </a:lnTo>
                      <a:lnTo>
                        <a:pt x="210844" y="150149"/>
                      </a:lnTo>
                      <a:lnTo>
                        <a:pt x="178052" y="180849"/>
                      </a:lnTo>
                      <a:lnTo>
                        <a:pt x="147592" y="213834"/>
                      </a:lnTo>
                      <a:lnTo>
                        <a:pt x="119594" y="248961"/>
                      </a:lnTo>
                      <a:lnTo>
                        <a:pt x="94191" y="286089"/>
                      </a:lnTo>
                      <a:lnTo>
                        <a:pt x="71512" y="325077"/>
                      </a:lnTo>
                      <a:lnTo>
                        <a:pt x="51689" y="365781"/>
                      </a:lnTo>
                      <a:lnTo>
                        <a:pt x="34853" y="408061"/>
                      </a:lnTo>
                      <a:lnTo>
                        <a:pt x="21135" y="451775"/>
                      </a:lnTo>
                      <a:lnTo>
                        <a:pt x="10666" y="496780"/>
                      </a:lnTo>
                      <a:lnTo>
                        <a:pt x="3577" y="542935"/>
                      </a:lnTo>
                      <a:lnTo>
                        <a:pt x="0" y="590098"/>
                      </a:lnTo>
                      <a:lnTo>
                        <a:pt x="64" y="638128"/>
                      </a:lnTo>
                      <a:lnTo>
                        <a:pt x="3819" y="686010"/>
                      </a:lnTo>
                      <a:lnTo>
                        <a:pt x="11136" y="732739"/>
                      </a:lnTo>
                      <a:lnTo>
                        <a:pt x="21872" y="778184"/>
                      </a:lnTo>
                      <a:lnTo>
                        <a:pt x="35886" y="822215"/>
                      </a:lnTo>
                      <a:lnTo>
                        <a:pt x="53035" y="864699"/>
                      </a:lnTo>
                      <a:lnTo>
                        <a:pt x="73179" y="905507"/>
                      </a:lnTo>
                      <a:lnTo>
                        <a:pt x="96175" y="944506"/>
                      </a:lnTo>
                      <a:lnTo>
                        <a:pt x="121881" y="981567"/>
                      </a:lnTo>
                      <a:lnTo>
                        <a:pt x="150155" y="1016558"/>
                      </a:lnTo>
                      <a:lnTo>
                        <a:pt x="180856" y="1049349"/>
                      </a:lnTo>
                      <a:lnTo>
                        <a:pt x="213841" y="1079807"/>
                      </a:lnTo>
                      <a:lnTo>
                        <a:pt x="248970" y="1107803"/>
                      </a:lnTo>
                      <a:lnTo>
                        <a:pt x="286099" y="1133205"/>
                      </a:lnTo>
                      <a:lnTo>
                        <a:pt x="325088" y="1155882"/>
                      </a:lnTo>
                      <a:lnTo>
                        <a:pt x="365793" y="1175704"/>
                      </a:lnTo>
                      <a:lnTo>
                        <a:pt x="408075" y="1192539"/>
                      </a:lnTo>
                      <a:lnTo>
                        <a:pt x="451790" y="1206257"/>
                      </a:lnTo>
                      <a:lnTo>
                        <a:pt x="496796" y="1216726"/>
                      </a:lnTo>
                      <a:lnTo>
                        <a:pt x="542953" y="1223815"/>
                      </a:lnTo>
                      <a:lnTo>
                        <a:pt x="590117" y="1227394"/>
                      </a:lnTo>
                      <a:lnTo>
                        <a:pt x="638148" y="1227331"/>
                      </a:lnTo>
                      <a:lnTo>
                        <a:pt x="686030" y="1223575"/>
                      </a:lnTo>
                      <a:lnTo>
                        <a:pt x="732759" y="1216259"/>
                      </a:lnTo>
                      <a:lnTo>
                        <a:pt x="778204" y="1205523"/>
                      </a:lnTo>
                      <a:lnTo>
                        <a:pt x="822234" y="1191510"/>
                      </a:lnTo>
                      <a:lnTo>
                        <a:pt x="864719" y="1174360"/>
                      </a:lnTo>
                      <a:lnTo>
                        <a:pt x="905526" y="1154217"/>
                      </a:lnTo>
                      <a:lnTo>
                        <a:pt x="944525" y="1131222"/>
                      </a:lnTo>
                      <a:lnTo>
                        <a:pt x="981586" y="1105517"/>
                      </a:lnTo>
                      <a:lnTo>
                        <a:pt x="1016576" y="1077244"/>
                      </a:lnTo>
                      <a:lnTo>
                        <a:pt x="1049366" y="1046544"/>
                      </a:lnTo>
                      <a:lnTo>
                        <a:pt x="1079824" y="1013559"/>
                      </a:lnTo>
                      <a:lnTo>
                        <a:pt x="1107820" y="978432"/>
                      </a:lnTo>
                      <a:lnTo>
                        <a:pt x="1133222" y="941304"/>
                      </a:lnTo>
                      <a:lnTo>
                        <a:pt x="1155899" y="902316"/>
                      </a:lnTo>
                      <a:lnTo>
                        <a:pt x="1175721" y="861612"/>
                      </a:lnTo>
                      <a:lnTo>
                        <a:pt x="1192556" y="819332"/>
                      </a:lnTo>
                      <a:lnTo>
                        <a:pt x="1206274" y="775618"/>
                      </a:lnTo>
                      <a:lnTo>
                        <a:pt x="1216743" y="730613"/>
                      </a:lnTo>
                      <a:lnTo>
                        <a:pt x="1223833" y="684458"/>
                      </a:lnTo>
                      <a:lnTo>
                        <a:pt x="1227413" y="637295"/>
                      </a:lnTo>
                      <a:lnTo>
                        <a:pt x="1227351" y="589265"/>
                      </a:lnTo>
                      <a:lnTo>
                        <a:pt x="1223596" y="541383"/>
                      </a:lnTo>
                      <a:lnTo>
                        <a:pt x="1216279" y="494654"/>
                      </a:lnTo>
                      <a:lnTo>
                        <a:pt x="1205543" y="449209"/>
                      </a:lnTo>
                      <a:lnTo>
                        <a:pt x="1191530" y="405178"/>
                      </a:lnTo>
                      <a:lnTo>
                        <a:pt x="1174381" y="362694"/>
                      </a:lnTo>
                      <a:lnTo>
                        <a:pt x="1154238" y="321886"/>
                      </a:lnTo>
                      <a:lnTo>
                        <a:pt x="1131243" y="282887"/>
                      </a:lnTo>
                      <a:lnTo>
                        <a:pt x="1105538" y="245826"/>
                      </a:lnTo>
                      <a:lnTo>
                        <a:pt x="1077265" y="210835"/>
                      </a:lnTo>
                      <a:lnTo>
                        <a:pt x="1046565" y="178044"/>
                      </a:lnTo>
                      <a:lnTo>
                        <a:pt x="1013580" y="147586"/>
                      </a:lnTo>
                      <a:lnTo>
                        <a:pt x="978453" y="119590"/>
                      </a:lnTo>
                      <a:lnTo>
                        <a:pt x="941325" y="94188"/>
                      </a:lnTo>
                      <a:lnTo>
                        <a:pt x="902337" y="71511"/>
                      </a:lnTo>
                      <a:lnTo>
                        <a:pt x="861633" y="51689"/>
                      </a:lnTo>
                      <a:lnTo>
                        <a:pt x="819353" y="34854"/>
                      </a:lnTo>
                      <a:lnTo>
                        <a:pt x="775639" y="21136"/>
                      </a:lnTo>
                      <a:lnTo>
                        <a:pt x="730634" y="10667"/>
                      </a:lnTo>
                      <a:lnTo>
                        <a:pt x="684479" y="3578"/>
                      </a:lnTo>
                      <a:lnTo>
                        <a:pt x="637316" y="0"/>
                      </a:lnTo>
                      <a:close/>
                    </a:path>
                  </a:pathLst>
                </a:custGeom>
                <a:solidFill>
                  <a:srgbClr val="C7332E"/>
                </a:solidFill>
                <a:ln>
                  <a:noFill/>
                </a:ln>
              </p:spPr>
              <p:txBody>
                <a:bodyPr spcFirstLastPara="1" wrap="square" lIns="0" tIns="0" rIns="0" bIns="0" anchor="t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pic>
              <p:nvPicPr>
                <p:cNvPr id="62" name="Google Shape;235;p5">
                  <a:extLst>
                    <a:ext uri="{FF2B5EF4-FFF2-40B4-BE49-F238E27FC236}">
                      <a16:creationId xmlns:a16="http://schemas.microsoft.com/office/drawing/2014/main" id="{05ACED62-12A4-9216-F399-6D851918D14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3138907" y="6849507"/>
                  <a:ext cx="229824" cy="22982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3" name="Google Shape;236;p5">
                  <a:extLst>
                    <a:ext uri="{FF2B5EF4-FFF2-40B4-BE49-F238E27FC236}">
                      <a16:creationId xmlns:a16="http://schemas.microsoft.com/office/drawing/2014/main" id="{980E9427-671B-821D-5C9A-F9D9F52508F6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2875035" y="7004695"/>
                  <a:ext cx="228114" cy="22811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56" name="Google Shape;237;p5">
                <a:extLst>
                  <a:ext uri="{FF2B5EF4-FFF2-40B4-BE49-F238E27FC236}">
                    <a16:creationId xmlns:a16="http://schemas.microsoft.com/office/drawing/2014/main" id="{3A47ACAD-9438-6B46-B701-379B9C2C7A6B}"/>
                  </a:ext>
                </a:extLst>
              </p:cNvPr>
              <p:cNvGrpSpPr/>
              <p:nvPr/>
            </p:nvGrpSpPr>
            <p:grpSpPr>
              <a:xfrm>
                <a:off x="2876332" y="7308880"/>
                <a:ext cx="758866" cy="383303"/>
                <a:chOff x="2876332" y="7308880"/>
                <a:chExt cx="758866" cy="383303"/>
              </a:xfrm>
            </p:grpSpPr>
            <p:pic>
              <p:nvPicPr>
                <p:cNvPr id="58" name="Google Shape;238;p5">
                  <a:extLst>
                    <a:ext uri="{FF2B5EF4-FFF2-40B4-BE49-F238E27FC236}">
                      <a16:creationId xmlns:a16="http://schemas.microsoft.com/office/drawing/2014/main" id="{670C9D1C-A4D8-F69F-B8CD-A63B968213F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876332" y="7311129"/>
                  <a:ext cx="228115" cy="22811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59" name="Google Shape;239;p5">
                  <a:extLst>
                    <a:ext uri="{FF2B5EF4-FFF2-40B4-BE49-F238E27FC236}">
                      <a16:creationId xmlns:a16="http://schemas.microsoft.com/office/drawing/2014/main" id="{3D183B2B-B60E-EEF1-996E-87FC508712B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3141504" y="7462359"/>
                  <a:ext cx="229824" cy="22982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0" name="Google Shape;240;p5">
                  <a:extLst>
                    <a:ext uri="{FF2B5EF4-FFF2-40B4-BE49-F238E27FC236}">
                      <a16:creationId xmlns:a16="http://schemas.microsoft.com/office/drawing/2014/main" id="{9E5ECA6E-845C-75DC-AA47-497CBE2F2FC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407082" y="7308880"/>
                  <a:ext cx="228116" cy="22811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57" name="Google Shape;241;p5">
                <a:extLst>
                  <a:ext uri="{FF2B5EF4-FFF2-40B4-BE49-F238E27FC236}">
                    <a16:creationId xmlns:a16="http://schemas.microsoft.com/office/drawing/2014/main" id="{FDD0CA9D-9F8B-7030-C8AE-7B44122B622E}"/>
                  </a:ext>
                </a:extLst>
              </p:cNvPr>
              <p:cNvPicPr preferRelativeResize="0"/>
              <p:nvPr/>
            </p:nvPicPr>
            <p:blipFill rotWithShape="1">
              <a:blip r:embed="rId8">
                <a:alphaModFix/>
              </a:blip>
              <a:srcRect/>
              <a:stretch/>
            </p:blipFill>
            <p:spPr>
              <a:xfrm>
                <a:off x="3405787" y="7002450"/>
                <a:ext cx="228115" cy="22811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5097A172-6044-30B0-5856-9E1E2776536E}"/>
              </a:ext>
            </a:extLst>
          </p:cNvPr>
          <p:cNvSpPr txBox="1"/>
          <p:nvPr/>
        </p:nvSpPr>
        <p:spPr>
          <a:xfrm>
            <a:off x="4364991" y="2422810"/>
            <a:ext cx="14499251" cy="7571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SzPct val="70000"/>
              <a:buFont typeface="Wingdings" panose="05000000000000000000" pitchFamily="2" charset="2"/>
              <a:buChar char="ü"/>
            </a:pPr>
            <a:r>
              <a:rPr lang="es-E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Elaborar el informe final de esta investigación.</a:t>
            </a:r>
          </a:p>
          <a:p>
            <a:pPr marL="285750" indent="-285750">
              <a:buSzPct val="70000"/>
              <a:buFont typeface="Wingdings" panose="05000000000000000000" pitchFamily="2" charset="2"/>
              <a:buChar char="ü"/>
            </a:pPr>
            <a:endParaRPr lang="es-E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SzPct val="70000"/>
              <a:buFont typeface="Wingdings" panose="05000000000000000000" pitchFamily="2" charset="2"/>
              <a:buChar char="ü"/>
            </a:pPr>
            <a:endParaRPr lang="es-E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SzPct val="70000"/>
              <a:buFont typeface="Wingdings" panose="05000000000000000000" pitchFamily="2" charset="2"/>
              <a:buChar char="ü"/>
            </a:pPr>
            <a:r>
              <a:rPr lang="es-E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Elaborar el protocolo de investigación para el estudio # 2: Uso de plaguicidas en las zonas de producción (¿?)</a:t>
            </a:r>
          </a:p>
          <a:p>
            <a:pPr marL="285750" indent="-285750">
              <a:buSzPct val="70000"/>
              <a:buFont typeface="Wingdings" panose="05000000000000000000" pitchFamily="2" charset="2"/>
              <a:buChar char="ü"/>
            </a:pPr>
            <a:endParaRPr lang="es-E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SzPct val="70000"/>
              <a:buFont typeface="Wingdings" panose="05000000000000000000" pitchFamily="2" charset="2"/>
              <a:buChar char="ü"/>
            </a:pPr>
            <a:r>
              <a:rPr lang="es-E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Pensar en la estrategia de incidencia a partir de los análisis de plaguicidas en los alimentos. </a:t>
            </a:r>
          </a:p>
          <a:p>
            <a:pPr marL="285750" indent="-285750">
              <a:buSzPct val="70000"/>
              <a:buFont typeface="Wingdings" panose="05000000000000000000" pitchFamily="2" charset="2"/>
              <a:buChar char="ü"/>
            </a:pPr>
            <a:endParaRPr lang="es-E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SzPct val="70000"/>
              <a:buFont typeface="Wingdings" panose="05000000000000000000" pitchFamily="2" charset="2"/>
              <a:buChar char="ü"/>
            </a:pPr>
            <a:endParaRPr lang="es-E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SzPct val="70000"/>
              <a:buFont typeface="Wingdings" panose="05000000000000000000" pitchFamily="2" charset="2"/>
              <a:buChar char="ü"/>
            </a:pPr>
            <a:r>
              <a:rPr lang="es-E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Como parte de la estrategia: Avanzar en la coordinación con los oferentes de </a:t>
            </a:r>
            <a:r>
              <a:rPr lang="es-E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bioinsumos</a:t>
            </a:r>
            <a:r>
              <a:rPr lang="es-E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en la coordinación con otros actores como el </a:t>
            </a:r>
            <a:r>
              <a:rPr lang="es-E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Senasag</a:t>
            </a:r>
            <a:r>
              <a:rPr lang="es-E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s-E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GAMs</a:t>
            </a:r>
            <a:r>
              <a:rPr lang="es-E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universidades, e iniciar con SEDES y colectivos ciudadanos. </a:t>
            </a:r>
          </a:p>
          <a:p>
            <a:pPr marL="285750" indent="-285750">
              <a:buSzPct val="70000"/>
              <a:buFont typeface="Wingdings" panose="05000000000000000000" pitchFamily="2" charset="2"/>
              <a:buChar char="ü"/>
            </a:pPr>
            <a:endParaRPr lang="es-ES" sz="36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13"/>
          <p:cNvSpPr/>
          <p:nvPr/>
        </p:nvSpPr>
        <p:spPr>
          <a:xfrm>
            <a:off x="472884" y="553840"/>
            <a:ext cx="4622800" cy="3458210"/>
          </a:xfrm>
          <a:custGeom>
            <a:avLst/>
            <a:gdLst/>
            <a:ahLst/>
            <a:cxnLst/>
            <a:rect l="l" t="t" r="r" b="b"/>
            <a:pathLst>
              <a:path w="4622800" h="3458210" extrusionOk="0">
                <a:moveTo>
                  <a:pt x="2135987" y="2862592"/>
                </a:moveTo>
                <a:lnTo>
                  <a:pt x="2134882" y="2815044"/>
                </a:lnTo>
                <a:lnTo>
                  <a:pt x="2132457" y="2767520"/>
                </a:lnTo>
                <a:lnTo>
                  <a:pt x="2128710" y="2720048"/>
                </a:lnTo>
                <a:lnTo>
                  <a:pt x="2123643" y="2672664"/>
                </a:lnTo>
                <a:lnTo>
                  <a:pt x="2117255" y="2625394"/>
                </a:lnTo>
                <a:lnTo>
                  <a:pt x="2109546" y="2578265"/>
                </a:lnTo>
                <a:lnTo>
                  <a:pt x="2100503" y="2531313"/>
                </a:lnTo>
                <a:lnTo>
                  <a:pt x="2090127" y="2484551"/>
                </a:lnTo>
                <a:lnTo>
                  <a:pt x="2078431" y="2438019"/>
                </a:lnTo>
                <a:lnTo>
                  <a:pt x="2065401" y="2391753"/>
                </a:lnTo>
                <a:lnTo>
                  <a:pt x="2051024" y="2345779"/>
                </a:lnTo>
                <a:lnTo>
                  <a:pt x="2035314" y="2300122"/>
                </a:lnTo>
                <a:lnTo>
                  <a:pt x="2018271" y="2254808"/>
                </a:lnTo>
                <a:lnTo>
                  <a:pt x="1999894" y="2209876"/>
                </a:lnTo>
                <a:lnTo>
                  <a:pt x="1980158" y="2165350"/>
                </a:lnTo>
                <a:lnTo>
                  <a:pt x="1959089" y="2121268"/>
                </a:lnTo>
                <a:lnTo>
                  <a:pt x="1936673" y="2077643"/>
                </a:lnTo>
                <a:lnTo>
                  <a:pt x="1912912" y="2034514"/>
                </a:lnTo>
                <a:lnTo>
                  <a:pt x="1887791" y="1991918"/>
                </a:lnTo>
                <a:lnTo>
                  <a:pt x="1861324" y="1949869"/>
                </a:lnTo>
                <a:lnTo>
                  <a:pt x="1833511" y="1908403"/>
                </a:lnTo>
                <a:lnTo>
                  <a:pt x="1804327" y="1867560"/>
                </a:lnTo>
                <a:lnTo>
                  <a:pt x="1773796" y="1827352"/>
                </a:lnTo>
                <a:lnTo>
                  <a:pt x="1741906" y="1787817"/>
                </a:lnTo>
                <a:lnTo>
                  <a:pt x="1708658" y="1748993"/>
                </a:lnTo>
                <a:lnTo>
                  <a:pt x="1674279" y="1711159"/>
                </a:lnTo>
                <a:lnTo>
                  <a:pt x="1639049" y="1674596"/>
                </a:lnTo>
                <a:lnTo>
                  <a:pt x="1602968" y="1639303"/>
                </a:lnTo>
                <a:lnTo>
                  <a:pt x="1566087" y="1605267"/>
                </a:lnTo>
                <a:lnTo>
                  <a:pt x="1528419" y="1572501"/>
                </a:lnTo>
                <a:lnTo>
                  <a:pt x="1490014" y="1541005"/>
                </a:lnTo>
                <a:lnTo>
                  <a:pt x="1450886" y="1510779"/>
                </a:lnTo>
                <a:lnTo>
                  <a:pt x="1411058" y="1481823"/>
                </a:lnTo>
                <a:lnTo>
                  <a:pt x="1370584" y="1454150"/>
                </a:lnTo>
                <a:lnTo>
                  <a:pt x="1329474" y="1427746"/>
                </a:lnTo>
                <a:lnTo>
                  <a:pt x="1287754" y="1402626"/>
                </a:lnTo>
                <a:lnTo>
                  <a:pt x="1245476" y="1378788"/>
                </a:lnTo>
                <a:lnTo>
                  <a:pt x="1202651" y="1356220"/>
                </a:lnTo>
                <a:lnTo>
                  <a:pt x="1159306" y="1334947"/>
                </a:lnTo>
                <a:lnTo>
                  <a:pt x="1115479" y="1314970"/>
                </a:lnTo>
                <a:lnTo>
                  <a:pt x="1071206" y="1296263"/>
                </a:lnTo>
                <a:lnTo>
                  <a:pt x="1026502" y="1278851"/>
                </a:lnTo>
                <a:lnTo>
                  <a:pt x="981405" y="1262735"/>
                </a:lnTo>
                <a:lnTo>
                  <a:pt x="935939" y="1247914"/>
                </a:lnTo>
                <a:lnTo>
                  <a:pt x="890143" y="1234389"/>
                </a:lnTo>
                <a:lnTo>
                  <a:pt x="844042" y="1222146"/>
                </a:lnTo>
                <a:lnTo>
                  <a:pt x="797661" y="1211211"/>
                </a:lnTo>
                <a:lnTo>
                  <a:pt x="751027" y="1201585"/>
                </a:lnTo>
                <a:lnTo>
                  <a:pt x="704176" y="1193253"/>
                </a:lnTo>
                <a:lnTo>
                  <a:pt x="657148" y="1186230"/>
                </a:lnTo>
                <a:lnTo>
                  <a:pt x="609955" y="1180503"/>
                </a:lnTo>
                <a:lnTo>
                  <a:pt x="562635" y="1176096"/>
                </a:lnTo>
                <a:lnTo>
                  <a:pt x="515200" y="1172997"/>
                </a:lnTo>
                <a:lnTo>
                  <a:pt x="467715" y="1171206"/>
                </a:lnTo>
                <a:lnTo>
                  <a:pt x="420179" y="1170724"/>
                </a:lnTo>
                <a:lnTo>
                  <a:pt x="372630" y="1171562"/>
                </a:lnTo>
                <a:lnTo>
                  <a:pt x="325107" y="1173721"/>
                </a:lnTo>
                <a:lnTo>
                  <a:pt x="277622" y="1177188"/>
                </a:lnTo>
                <a:lnTo>
                  <a:pt x="230212" y="1181989"/>
                </a:lnTo>
                <a:lnTo>
                  <a:pt x="182918" y="1188097"/>
                </a:lnTo>
                <a:lnTo>
                  <a:pt x="135763" y="1195539"/>
                </a:lnTo>
                <a:lnTo>
                  <a:pt x="88760" y="1204302"/>
                </a:lnTo>
                <a:lnTo>
                  <a:pt x="74206" y="1249845"/>
                </a:lnTo>
                <a:lnTo>
                  <a:pt x="60947" y="1295704"/>
                </a:lnTo>
                <a:lnTo>
                  <a:pt x="48983" y="1341869"/>
                </a:lnTo>
                <a:lnTo>
                  <a:pt x="38315" y="1388300"/>
                </a:lnTo>
                <a:lnTo>
                  <a:pt x="28956" y="1434985"/>
                </a:lnTo>
                <a:lnTo>
                  <a:pt x="20891" y="1481861"/>
                </a:lnTo>
                <a:lnTo>
                  <a:pt x="14135" y="1528940"/>
                </a:lnTo>
                <a:lnTo>
                  <a:pt x="8686" y="1576158"/>
                </a:lnTo>
                <a:lnTo>
                  <a:pt x="4546" y="1623504"/>
                </a:lnTo>
                <a:lnTo>
                  <a:pt x="1714" y="1670939"/>
                </a:lnTo>
                <a:lnTo>
                  <a:pt x="203" y="1718437"/>
                </a:lnTo>
                <a:lnTo>
                  <a:pt x="0" y="1765973"/>
                </a:lnTo>
                <a:lnTo>
                  <a:pt x="1104" y="1813509"/>
                </a:lnTo>
                <a:lnTo>
                  <a:pt x="3530" y="1861019"/>
                </a:lnTo>
                <a:lnTo>
                  <a:pt x="7277" y="1908492"/>
                </a:lnTo>
                <a:lnTo>
                  <a:pt x="12357" y="1955863"/>
                </a:lnTo>
                <a:lnTo>
                  <a:pt x="18745" y="2003132"/>
                </a:lnTo>
                <a:lnTo>
                  <a:pt x="26466" y="2050249"/>
                </a:lnTo>
                <a:lnTo>
                  <a:pt x="35509" y="2097201"/>
                </a:lnTo>
                <a:lnTo>
                  <a:pt x="45885" y="2143950"/>
                </a:lnTo>
                <a:lnTo>
                  <a:pt x="57581" y="2190470"/>
                </a:lnTo>
                <a:lnTo>
                  <a:pt x="70624" y="2236736"/>
                </a:lnTo>
                <a:lnTo>
                  <a:pt x="84988" y="2282698"/>
                </a:lnTo>
                <a:lnTo>
                  <a:pt x="100698" y="2328354"/>
                </a:lnTo>
                <a:lnTo>
                  <a:pt x="117741" y="2373655"/>
                </a:lnTo>
                <a:lnTo>
                  <a:pt x="136131" y="2418575"/>
                </a:lnTo>
                <a:lnTo>
                  <a:pt x="155854" y="2463088"/>
                </a:lnTo>
                <a:lnTo>
                  <a:pt x="176923" y="2507170"/>
                </a:lnTo>
                <a:lnTo>
                  <a:pt x="199339" y="2550782"/>
                </a:lnTo>
                <a:lnTo>
                  <a:pt x="223100" y="2593898"/>
                </a:lnTo>
                <a:lnTo>
                  <a:pt x="248221" y="2636482"/>
                </a:lnTo>
                <a:lnTo>
                  <a:pt x="274675" y="2678519"/>
                </a:lnTo>
                <a:lnTo>
                  <a:pt x="302488" y="2719971"/>
                </a:lnTo>
                <a:lnTo>
                  <a:pt x="331660" y="2760802"/>
                </a:lnTo>
                <a:lnTo>
                  <a:pt x="362191" y="2800997"/>
                </a:lnTo>
                <a:lnTo>
                  <a:pt x="394081" y="2840520"/>
                </a:lnTo>
                <a:lnTo>
                  <a:pt x="427316" y="2879331"/>
                </a:lnTo>
                <a:lnTo>
                  <a:pt x="461695" y="2917164"/>
                </a:lnTo>
                <a:lnTo>
                  <a:pt x="496925" y="2953728"/>
                </a:lnTo>
                <a:lnTo>
                  <a:pt x="533006" y="2989034"/>
                </a:lnTo>
                <a:lnTo>
                  <a:pt x="569887" y="3023070"/>
                </a:lnTo>
                <a:lnTo>
                  <a:pt x="607542" y="3055848"/>
                </a:lnTo>
                <a:lnTo>
                  <a:pt x="645960" y="3087344"/>
                </a:lnTo>
                <a:lnTo>
                  <a:pt x="685088" y="3117583"/>
                </a:lnTo>
                <a:lnTo>
                  <a:pt x="724903" y="3146539"/>
                </a:lnTo>
                <a:lnTo>
                  <a:pt x="765390" y="3174225"/>
                </a:lnTo>
                <a:lnTo>
                  <a:pt x="806500" y="3200628"/>
                </a:lnTo>
                <a:lnTo>
                  <a:pt x="848207" y="3225762"/>
                </a:lnTo>
                <a:lnTo>
                  <a:pt x="890498" y="3249612"/>
                </a:lnTo>
                <a:lnTo>
                  <a:pt x="933323" y="3272180"/>
                </a:lnTo>
                <a:lnTo>
                  <a:pt x="976668" y="3293453"/>
                </a:lnTo>
                <a:lnTo>
                  <a:pt x="1020483" y="3313455"/>
                </a:lnTo>
                <a:lnTo>
                  <a:pt x="1064768" y="3332162"/>
                </a:lnTo>
                <a:lnTo>
                  <a:pt x="1109459" y="3349587"/>
                </a:lnTo>
                <a:lnTo>
                  <a:pt x="1154557" y="3365716"/>
                </a:lnTo>
                <a:lnTo>
                  <a:pt x="1200023" y="3380549"/>
                </a:lnTo>
                <a:lnTo>
                  <a:pt x="1245819" y="3394087"/>
                </a:lnTo>
                <a:lnTo>
                  <a:pt x="1291920" y="3406330"/>
                </a:lnTo>
                <a:lnTo>
                  <a:pt x="1338300" y="3417278"/>
                </a:lnTo>
                <a:lnTo>
                  <a:pt x="1384935" y="3426917"/>
                </a:lnTo>
                <a:lnTo>
                  <a:pt x="1431772" y="3435261"/>
                </a:lnTo>
                <a:lnTo>
                  <a:pt x="1478813" y="3442297"/>
                </a:lnTo>
                <a:lnTo>
                  <a:pt x="1526006" y="3448024"/>
                </a:lnTo>
                <a:lnTo>
                  <a:pt x="1573326" y="3452444"/>
                </a:lnTo>
                <a:lnTo>
                  <a:pt x="1620748" y="3455555"/>
                </a:lnTo>
                <a:lnTo>
                  <a:pt x="1668246" y="3457346"/>
                </a:lnTo>
                <a:lnTo>
                  <a:pt x="1715770" y="3457841"/>
                </a:lnTo>
                <a:lnTo>
                  <a:pt x="1763318" y="3457003"/>
                </a:lnTo>
                <a:lnTo>
                  <a:pt x="1810842" y="3454857"/>
                </a:lnTo>
                <a:lnTo>
                  <a:pt x="1858327" y="3451390"/>
                </a:lnTo>
                <a:lnTo>
                  <a:pt x="1905723" y="3446589"/>
                </a:lnTo>
                <a:lnTo>
                  <a:pt x="1953018" y="3440480"/>
                </a:lnTo>
                <a:lnTo>
                  <a:pt x="2000186" y="3433038"/>
                </a:lnTo>
                <a:lnTo>
                  <a:pt x="2047176" y="3424275"/>
                </a:lnTo>
                <a:lnTo>
                  <a:pt x="2061730" y="3378733"/>
                </a:lnTo>
                <a:lnTo>
                  <a:pt x="2075002" y="3332873"/>
                </a:lnTo>
                <a:lnTo>
                  <a:pt x="2086965" y="3286709"/>
                </a:lnTo>
                <a:lnTo>
                  <a:pt x="2097633" y="3240278"/>
                </a:lnTo>
                <a:lnTo>
                  <a:pt x="2107006" y="3193605"/>
                </a:lnTo>
                <a:lnTo>
                  <a:pt x="2115070" y="3146717"/>
                </a:lnTo>
                <a:lnTo>
                  <a:pt x="2121827" y="3099638"/>
                </a:lnTo>
                <a:lnTo>
                  <a:pt x="2127275" y="3052419"/>
                </a:lnTo>
                <a:lnTo>
                  <a:pt x="2131428" y="3005074"/>
                </a:lnTo>
                <a:lnTo>
                  <a:pt x="2134260" y="2957626"/>
                </a:lnTo>
                <a:lnTo>
                  <a:pt x="2135784" y="2910128"/>
                </a:lnTo>
                <a:lnTo>
                  <a:pt x="2135987" y="2862592"/>
                </a:lnTo>
                <a:close/>
              </a:path>
              <a:path w="4622800" h="3458210" extrusionOk="0">
                <a:moveTo>
                  <a:pt x="2167128" y="576719"/>
                </a:moveTo>
                <a:lnTo>
                  <a:pt x="2165223" y="529424"/>
                </a:lnTo>
                <a:lnTo>
                  <a:pt x="2159584" y="483171"/>
                </a:lnTo>
                <a:lnTo>
                  <a:pt x="2150364" y="438124"/>
                </a:lnTo>
                <a:lnTo>
                  <a:pt x="2137727" y="394436"/>
                </a:lnTo>
                <a:lnTo>
                  <a:pt x="2121814" y="352234"/>
                </a:lnTo>
                <a:lnTo>
                  <a:pt x="2102751" y="311683"/>
                </a:lnTo>
                <a:lnTo>
                  <a:pt x="2080729" y="272923"/>
                </a:lnTo>
                <a:lnTo>
                  <a:pt x="2055850" y="236118"/>
                </a:lnTo>
                <a:lnTo>
                  <a:pt x="2028304" y="201396"/>
                </a:lnTo>
                <a:lnTo>
                  <a:pt x="1998205" y="168922"/>
                </a:lnTo>
                <a:lnTo>
                  <a:pt x="1965731" y="138823"/>
                </a:lnTo>
                <a:lnTo>
                  <a:pt x="1931009" y="111277"/>
                </a:lnTo>
                <a:lnTo>
                  <a:pt x="1894205" y="86410"/>
                </a:lnTo>
                <a:lnTo>
                  <a:pt x="1855444" y="64376"/>
                </a:lnTo>
                <a:lnTo>
                  <a:pt x="1814893" y="45326"/>
                </a:lnTo>
                <a:lnTo>
                  <a:pt x="1772691" y="29400"/>
                </a:lnTo>
                <a:lnTo>
                  <a:pt x="1729003" y="16764"/>
                </a:lnTo>
                <a:lnTo>
                  <a:pt x="1683956" y="7543"/>
                </a:lnTo>
                <a:lnTo>
                  <a:pt x="1637703" y="1917"/>
                </a:lnTo>
                <a:lnTo>
                  <a:pt x="1590408" y="0"/>
                </a:lnTo>
                <a:lnTo>
                  <a:pt x="1543100" y="1917"/>
                </a:lnTo>
                <a:lnTo>
                  <a:pt x="1496860" y="7543"/>
                </a:lnTo>
                <a:lnTo>
                  <a:pt x="1451813" y="16764"/>
                </a:lnTo>
                <a:lnTo>
                  <a:pt x="1408112" y="29400"/>
                </a:lnTo>
                <a:lnTo>
                  <a:pt x="1365910" y="45326"/>
                </a:lnTo>
                <a:lnTo>
                  <a:pt x="1325359" y="64376"/>
                </a:lnTo>
                <a:lnTo>
                  <a:pt x="1286598" y="86410"/>
                </a:lnTo>
                <a:lnTo>
                  <a:pt x="1249794" y="111277"/>
                </a:lnTo>
                <a:lnTo>
                  <a:pt x="1215072" y="138823"/>
                </a:lnTo>
                <a:lnTo>
                  <a:pt x="1182585" y="168922"/>
                </a:lnTo>
                <a:lnTo>
                  <a:pt x="1152499" y="201396"/>
                </a:lnTo>
                <a:lnTo>
                  <a:pt x="1124940" y="236118"/>
                </a:lnTo>
                <a:lnTo>
                  <a:pt x="1100074" y="272923"/>
                </a:lnTo>
                <a:lnTo>
                  <a:pt x="1078039" y="311683"/>
                </a:lnTo>
                <a:lnTo>
                  <a:pt x="1058989" y="352234"/>
                </a:lnTo>
                <a:lnTo>
                  <a:pt x="1043076" y="394436"/>
                </a:lnTo>
                <a:lnTo>
                  <a:pt x="1030427" y="438124"/>
                </a:lnTo>
                <a:lnTo>
                  <a:pt x="1021219" y="483171"/>
                </a:lnTo>
                <a:lnTo>
                  <a:pt x="1015580" y="529424"/>
                </a:lnTo>
                <a:lnTo>
                  <a:pt x="1013663" y="576719"/>
                </a:lnTo>
                <a:lnTo>
                  <a:pt x="1015580" y="624027"/>
                </a:lnTo>
                <a:lnTo>
                  <a:pt x="1021219" y="670267"/>
                </a:lnTo>
                <a:lnTo>
                  <a:pt x="1030427" y="715314"/>
                </a:lnTo>
                <a:lnTo>
                  <a:pt x="1043076" y="759015"/>
                </a:lnTo>
                <a:lnTo>
                  <a:pt x="1058989" y="801204"/>
                </a:lnTo>
                <a:lnTo>
                  <a:pt x="1078039" y="841756"/>
                </a:lnTo>
                <a:lnTo>
                  <a:pt x="1100074" y="880516"/>
                </a:lnTo>
                <a:lnTo>
                  <a:pt x="1124940" y="917333"/>
                </a:lnTo>
                <a:lnTo>
                  <a:pt x="1152499" y="952055"/>
                </a:lnTo>
                <a:lnTo>
                  <a:pt x="1182585" y="984529"/>
                </a:lnTo>
                <a:lnTo>
                  <a:pt x="1215072" y="1014615"/>
                </a:lnTo>
                <a:lnTo>
                  <a:pt x="1249794" y="1042174"/>
                </a:lnTo>
                <a:lnTo>
                  <a:pt x="1286598" y="1067041"/>
                </a:lnTo>
                <a:lnTo>
                  <a:pt x="1325359" y="1089075"/>
                </a:lnTo>
                <a:lnTo>
                  <a:pt x="1365910" y="1108125"/>
                </a:lnTo>
                <a:lnTo>
                  <a:pt x="1408112" y="1124051"/>
                </a:lnTo>
                <a:lnTo>
                  <a:pt x="1451813" y="1136688"/>
                </a:lnTo>
                <a:lnTo>
                  <a:pt x="1496860" y="1145908"/>
                </a:lnTo>
                <a:lnTo>
                  <a:pt x="1543100" y="1151534"/>
                </a:lnTo>
                <a:lnTo>
                  <a:pt x="1590408" y="1153452"/>
                </a:lnTo>
                <a:lnTo>
                  <a:pt x="1637703" y="1151534"/>
                </a:lnTo>
                <a:lnTo>
                  <a:pt x="1683956" y="1145908"/>
                </a:lnTo>
                <a:lnTo>
                  <a:pt x="1729003" y="1136688"/>
                </a:lnTo>
                <a:lnTo>
                  <a:pt x="1772691" y="1124051"/>
                </a:lnTo>
                <a:lnTo>
                  <a:pt x="1814893" y="1108125"/>
                </a:lnTo>
                <a:lnTo>
                  <a:pt x="1855444" y="1089075"/>
                </a:lnTo>
                <a:lnTo>
                  <a:pt x="1894205" y="1067041"/>
                </a:lnTo>
                <a:lnTo>
                  <a:pt x="1931009" y="1042174"/>
                </a:lnTo>
                <a:lnTo>
                  <a:pt x="1965731" y="1014615"/>
                </a:lnTo>
                <a:lnTo>
                  <a:pt x="1998205" y="984529"/>
                </a:lnTo>
                <a:lnTo>
                  <a:pt x="2028304" y="952055"/>
                </a:lnTo>
                <a:lnTo>
                  <a:pt x="2055850" y="917333"/>
                </a:lnTo>
                <a:lnTo>
                  <a:pt x="2080729" y="880516"/>
                </a:lnTo>
                <a:lnTo>
                  <a:pt x="2102751" y="841756"/>
                </a:lnTo>
                <a:lnTo>
                  <a:pt x="2121814" y="801204"/>
                </a:lnTo>
                <a:lnTo>
                  <a:pt x="2137727" y="759015"/>
                </a:lnTo>
                <a:lnTo>
                  <a:pt x="2150364" y="715314"/>
                </a:lnTo>
                <a:lnTo>
                  <a:pt x="2159584" y="670267"/>
                </a:lnTo>
                <a:lnTo>
                  <a:pt x="2165223" y="624027"/>
                </a:lnTo>
                <a:lnTo>
                  <a:pt x="2167128" y="576719"/>
                </a:lnTo>
                <a:close/>
              </a:path>
              <a:path w="4622800" h="3458210" extrusionOk="0">
                <a:moveTo>
                  <a:pt x="2690253" y="1480045"/>
                </a:moveTo>
                <a:lnTo>
                  <a:pt x="2687282" y="1432306"/>
                </a:lnTo>
                <a:lnTo>
                  <a:pt x="2678620" y="1386332"/>
                </a:lnTo>
                <a:lnTo>
                  <a:pt x="2664625" y="1342478"/>
                </a:lnTo>
                <a:lnTo>
                  <a:pt x="2645651" y="1301115"/>
                </a:lnTo>
                <a:lnTo>
                  <a:pt x="2622054" y="1262583"/>
                </a:lnTo>
                <a:lnTo>
                  <a:pt x="2594178" y="1227251"/>
                </a:lnTo>
                <a:lnTo>
                  <a:pt x="2562402" y="1195476"/>
                </a:lnTo>
                <a:lnTo>
                  <a:pt x="2527071" y="1167612"/>
                </a:lnTo>
                <a:lnTo>
                  <a:pt x="2488539" y="1144016"/>
                </a:lnTo>
                <a:lnTo>
                  <a:pt x="2447175" y="1125029"/>
                </a:lnTo>
                <a:lnTo>
                  <a:pt x="2403322" y="1111034"/>
                </a:lnTo>
                <a:lnTo>
                  <a:pt x="2357348" y="1102385"/>
                </a:lnTo>
                <a:lnTo>
                  <a:pt x="2309596" y="1099413"/>
                </a:lnTo>
                <a:lnTo>
                  <a:pt x="2261857" y="1102385"/>
                </a:lnTo>
                <a:lnTo>
                  <a:pt x="2215883" y="1111034"/>
                </a:lnTo>
                <a:lnTo>
                  <a:pt x="2172030" y="1125029"/>
                </a:lnTo>
                <a:lnTo>
                  <a:pt x="2130666" y="1144016"/>
                </a:lnTo>
                <a:lnTo>
                  <a:pt x="2092134" y="1167612"/>
                </a:lnTo>
                <a:lnTo>
                  <a:pt x="2056803" y="1195476"/>
                </a:lnTo>
                <a:lnTo>
                  <a:pt x="2025027" y="1227251"/>
                </a:lnTo>
                <a:lnTo>
                  <a:pt x="1997163" y="1262583"/>
                </a:lnTo>
                <a:lnTo>
                  <a:pt x="1973567" y="1301115"/>
                </a:lnTo>
                <a:lnTo>
                  <a:pt x="1954580" y="1342478"/>
                </a:lnTo>
                <a:lnTo>
                  <a:pt x="1940585" y="1386332"/>
                </a:lnTo>
                <a:lnTo>
                  <a:pt x="1931924" y="1432306"/>
                </a:lnTo>
                <a:lnTo>
                  <a:pt x="1928964" y="1480045"/>
                </a:lnTo>
                <a:lnTo>
                  <a:pt x="1931924" y="1527797"/>
                </a:lnTo>
                <a:lnTo>
                  <a:pt x="1940585" y="1573771"/>
                </a:lnTo>
                <a:lnTo>
                  <a:pt x="1954580" y="1617624"/>
                </a:lnTo>
                <a:lnTo>
                  <a:pt x="1973567" y="1658988"/>
                </a:lnTo>
                <a:lnTo>
                  <a:pt x="1997163" y="1697520"/>
                </a:lnTo>
                <a:lnTo>
                  <a:pt x="2025027" y="1732851"/>
                </a:lnTo>
                <a:lnTo>
                  <a:pt x="2056803" y="1764626"/>
                </a:lnTo>
                <a:lnTo>
                  <a:pt x="2092134" y="1792490"/>
                </a:lnTo>
                <a:lnTo>
                  <a:pt x="2130666" y="1816087"/>
                </a:lnTo>
                <a:lnTo>
                  <a:pt x="2172030" y="1835073"/>
                </a:lnTo>
                <a:lnTo>
                  <a:pt x="2215883" y="1849069"/>
                </a:lnTo>
                <a:lnTo>
                  <a:pt x="2261857" y="1857717"/>
                </a:lnTo>
                <a:lnTo>
                  <a:pt x="2309596" y="1860689"/>
                </a:lnTo>
                <a:lnTo>
                  <a:pt x="2357348" y="1857717"/>
                </a:lnTo>
                <a:lnTo>
                  <a:pt x="2403322" y="1849069"/>
                </a:lnTo>
                <a:lnTo>
                  <a:pt x="2447175" y="1835073"/>
                </a:lnTo>
                <a:lnTo>
                  <a:pt x="2488539" y="1816087"/>
                </a:lnTo>
                <a:lnTo>
                  <a:pt x="2527071" y="1792490"/>
                </a:lnTo>
                <a:lnTo>
                  <a:pt x="2562402" y="1764626"/>
                </a:lnTo>
                <a:lnTo>
                  <a:pt x="2594178" y="1732851"/>
                </a:lnTo>
                <a:lnTo>
                  <a:pt x="2622054" y="1697520"/>
                </a:lnTo>
                <a:lnTo>
                  <a:pt x="2645651" y="1658988"/>
                </a:lnTo>
                <a:lnTo>
                  <a:pt x="2664625" y="1617624"/>
                </a:lnTo>
                <a:lnTo>
                  <a:pt x="2678620" y="1573771"/>
                </a:lnTo>
                <a:lnTo>
                  <a:pt x="2687282" y="1527797"/>
                </a:lnTo>
                <a:lnTo>
                  <a:pt x="2690253" y="1480045"/>
                </a:lnTo>
                <a:close/>
              </a:path>
              <a:path w="4622800" h="3458210" extrusionOk="0">
                <a:moveTo>
                  <a:pt x="3608959" y="576719"/>
                </a:moveTo>
                <a:lnTo>
                  <a:pt x="3607041" y="529424"/>
                </a:lnTo>
                <a:lnTo>
                  <a:pt x="3601415" y="483171"/>
                </a:lnTo>
                <a:lnTo>
                  <a:pt x="3592195" y="438124"/>
                </a:lnTo>
                <a:lnTo>
                  <a:pt x="3579558" y="394436"/>
                </a:lnTo>
                <a:lnTo>
                  <a:pt x="3563632" y="352234"/>
                </a:lnTo>
                <a:lnTo>
                  <a:pt x="3544582" y="311683"/>
                </a:lnTo>
                <a:lnTo>
                  <a:pt x="3522548" y="272923"/>
                </a:lnTo>
                <a:lnTo>
                  <a:pt x="3497681" y="236118"/>
                </a:lnTo>
                <a:lnTo>
                  <a:pt x="3470122" y="201396"/>
                </a:lnTo>
                <a:lnTo>
                  <a:pt x="3440036" y="168922"/>
                </a:lnTo>
                <a:lnTo>
                  <a:pt x="3407549" y="138823"/>
                </a:lnTo>
                <a:lnTo>
                  <a:pt x="3372840" y="111277"/>
                </a:lnTo>
                <a:lnTo>
                  <a:pt x="3336023" y="86410"/>
                </a:lnTo>
                <a:lnTo>
                  <a:pt x="3297263" y="64376"/>
                </a:lnTo>
                <a:lnTo>
                  <a:pt x="3256711" y="45326"/>
                </a:lnTo>
                <a:lnTo>
                  <a:pt x="3214509" y="29400"/>
                </a:lnTo>
                <a:lnTo>
                  <a:pt x="3170821" y="16764"/>
                </a:lnTo>
                <a:lnTo>
                  <a:pt x="3125774" y="7543"/>
                </a:lnTo>
                <a:lnTo>
                  <a:pt x="3079521" y="1917"/>
                </a:lnTo>
                <a:lnTo>
                  <a:pt x="3032226" y="0"/>
                </a:lnTo>
                <a:lnTo>
                  <a:pt x="2984919" y="1917"/>
                </a:lnTo>
                <a:lnTo>
                  <a:pt x="2938678" y="7543"/>
                </a:lnTo>
                <a:lnTo>
                  <a:pt x="2893631" y="16764"/>
                </a:lnTo>
                <a:lnTo>
                  <a:pt x="2849930" y="29400"/>
                </a:lnTo>
                <a:lnTo>
                  <a:pt x="2807728" y="45326"/>
                </a:lnTo>
                <a:lnTo>
                  <a:pt x="2767190" y="64376"/>
                </a:lnTo>
                <a:lnTo>
                  <a:pt x="2728430" y="86410"/>
                </a:lnTo>
                <a:lnTo>
                  <a:pt x="2691612" y="111277"/>
                </a:lnTo>
                <a:lnTo>
                  <a:pt x="2656890" y="138823"/>
                </a:lnTo>
                <a:lnTo>
                  <a:pt x="2624417" y="168922"/>
                </a:lnTo>
                <a:lnTo>
                  <a:pt x="2594330" y="201396"/>
                </a:lnTo>
                <a:lnTo>
                  <a:pt x="2566771" y="236118"/>
                </a:lnTo>
                <a:lnTo>
                  <a:pt x="2541905" y="272923"/>
                </a:lnTo>
                <a:lnTo>
                  <a:pt x="2519870" y="311683"/>
                </a:lnTo>
                <a:lnTo>
                  <a:pt x="2500820" y="352234"/>
                </a:lnTo>
                <a:lnTo>
                  <a:pt x="2484894" y="394436"/>
                </a:lnTo>
                <a:lnTo>
                  <a:pt x="2472258" y="438124"/>
                </a:lnTo>
                <a:lnTo>
                  <a:pt x="2463038" y="483171"/>
                </a:lnTo>
                <a:lnTo>
                  <a:pt x="2457412" y="529424"/>
                </a:lnTo>
                <a:lnTo>
                  <a:pt x="2455494" y="576719"/>
                </a:lnTo>
                <a:lnTo>
                  <a:pt x="2457412" y="624027"/>
                </a:lnTo>
                <a:lnTo>
                  <a:pt x="2463038" y="670267"/>
                </a:lnTo>
                <a:lnTo>
                  <a:pt x="2472258" y="715314"/>
                </a:lnTo>
                <a:lnTo>
                  <a:pt x="2484894" y="759015"/>
                </a:lnTo>
                <a:lnTo>
                  <a:pt x="2500820" y="801204"/>
                </a:lnTo>
                <a:lnTo>
                  <a:pt x="2519870" y="841756"/>
                </a:lnTo>
                <a:lnTo>
                  <a:pt x="2541905" y="880516"/>
                </a:lnTo>
                <a:lnTo>
                  <a:pt x="2566771" y="917333"/>
                </a:lnTo>
                <a:lnTo>
                  <a:pt x="2594330" y="952055"/>
                </a:lnTo>
                <a:lnTo>
                  <a:pt x="2624417" y="984529"/>
                </a:lnTo>
                <a:lnTo>
                  <a:pt x="2656890" y="1014615"/>
                </a:lnTo>
                <a:lnTo>
                  <a:pt x="2691612" y="1042174"/>
                </a:lnTo>
                <a:lnTo>
                  <a:pt x="2728430" y="1067041"/>
                </a:lnTo>
                <a:lnTo>
                  <a:pt x="2767190" y="1089075"/>
                </a:lnTo>
                <a:lnTo>
                  <a:pt x="2807728" y="1108125"/>
                </a:lnTo>
                <a:lnTo>
                  <a:pt x="2849930" y="1124051"/>
                </a:lnTo>
                <a:lnTo>
                  <a:pt x="2893631" y="1136688"/>
                </a:lnTo>
                <a:lnTo>
                  <a:pt x="2938678" y="1145908"/>
                </a:lnTo>
                <a:lnTo>
                  <a:pt x="2984919" y="1151534"/>
                </a:lnTo>
                <a:lnTo>
                  <a:pt x="3032226" y="1153452"/>
                </a:lnTo>
                <a:lnTo>
                  <a:pt x="3079521" y="1151534"/>
                </a:lnTo>
                <a:lnTo>
                  <a:pt x="3125774" y="1145908"/>
                </a:lnTo>
                <a:lnTo>
                  <a:pt x="3170821" y="1136688"/>
                </a:lnTo>
                <a:lnTo>
                  <a:pt x="3214509" y="1124051"/>
                </a:lnTo>
                <a:lnTo>
                  <a:pt x="3256711" y="1108125"/>
                </a:lnTo>
                <a:lnTo>
                  <a:pt x="3297263" y="1089075"/>
                </a:lnTo>
                <a:lnTo>
                  <a:pt x="3336023" y="1067041"/>
                </a:lnTo>
                <a:lnTo>
                  <a:pt x="3372840" y="1042174"/>
                </a:lnTo>
                <a:lnTo>
                  <a:pt x="3407549" y="1014615"/>
                </a:lnTo>
                <a:lnTo>
                  <a:pt x="3440036" y="984529"/>
                </a:lnTo>
                <a:lnTo>
                  <a:pt x="3470122" y="952055"/>
                </a:lnTo>
                <a:lnTo>
                  <a:pt x="3497681" y="917333"/>
                </a:lnTo>
                <a:lnTo>
                  <a:pt x="3522548" y="880516"/>
                </a:lnTo>
                <a:lnTo>
                  <a:pt x="3544582" y="841756"/>
                </a:lnTo>
                <a:lnTo>
                  <a:pt x="3563632" y="801204"/>
                </a:lnTo>
                <a:lnTo>
                  <a:pt x="3579558" y="759015"/>
                </a:lnTo>
                <a:lnTo>
                  <a:pt x="3592195" y="715314"/>
                </a:lnTo>
                <a:lnTo>
                  <a:pt x="3601415" y="670267"/>
                </a:lnTo>
                <a:lnTo>
                  <a:pt x="3607041" y="624027"/>
                </a:lnTo>
                <a:lnTo>
                  <a:pt x="3608959" y="576719"/>
                </a:lnTo>
                <a:close/>
              </a:path>
              <a:path w="4622800" h="3458210" extrusionOk="0">
                <a:moveTo>
                  <a:pt x="4622635" y="1765973"/>
                </a:moveTo>
                <a:lnTo>
                  <a:pt x="4622431" y="1718437"/>
                </a:lnTo>
                <a:lnTo>
                  <a:pt x="4620907" y="1670939"/>
                </a:lnTo>
                <a:lnTo>
                  <a:pt x="4618075" y="1623504"/>
                </a:lnTo>
                <a:lnTo>
                  <a:pt x="4613935" y="1576158"/>
                </a:lnTo>
                <a:lnTo>
                  <a:pt x="4608487" y="1528940"/>
                </a:lnTo>
                <a:lnTo>
                  <a:pt x="4601730" y="1481861"/>
                </a:lnTo>
                <a:lnTo>
                  <a:pt x="4593666" y="1434985"/>
                </a:lnTo>
                <a:lnTo>
                  <a:pt x="4584306" y="1388300"/>
                </a:lnTo>
                <a:lnTo>
                  <a:pt x="4573638" y="1341869"/>
                </a:lnTo>
                <a:lnTo>
                  <a:pt x="4561675" y="1295704"/>
                </a:lnTo>
                <a:lnTo>
                  <a:pt x="4548416" y="1249845"/>
                </a:lnTo>
                <a:lnTo>
                  <a:pt x="4533862" y="1204302"/>
                </a:lnTo>
                <a:lnTo>
                  <a:pt x="4486872" y="1195539"/>
                </a:lnTo>
                <a:lnTo>
                  <a:pt x="4439704" y="1188097"/>
                </a:lnTo>
                <a:lnTo>
                  <a:pt x="4392409" y="1181989"/>
                </a:lnTo>
                <a:lnTo>
                  <a:pt x="4345000" y="1177188"/>
                </a:lnTo>
                <a:lnTo>
                  <a:pt x="4297527" y="1173721"/>
                </a:lnTo>
                <a:lnTo>
                  <a:pt x="4249991" y="1171562"/>
                </a:lnTo>
                <a:lnTo>
                  <a:pt x="4202455" y="1170724"/>
                </a:lnTo>
                <a:lnTo>
                  <a:pt x="4154919" y="1171206"/>
                </a:lnTo>
                <a:lnTo>
                  <a:pt x="4107421" y="1172997"/>
                </a:lnTo>
                <a:lnTo>
                  <a:pt x="4059999" y="1176096"/>
                </a:lnTo>
                <a:lnTo>
                  <a:pt x="4012679" y="1180503"/>
                </a:lnTo>
                <a:lnTo>
                  <a:pt x="3965486" y="1186230"/>
                </a:lnTo>
                <a:lnTo>
                  <a:pt x="3918445" y="1193253"/>
                </a:lnTo>
                <a:lnTo>
                  <a:pt x="3871595" y="1201585"/>
                </a:lnTo>
                <a:lnTo>
                  <a:pt x="3824973" y="1211211"/>
                </a:lnTo>
                <a:lnTo>
                  <a:pt x="3778593" y="1222146"/>
                </a:lnTo>
                <a:lnTo>
                  <a:pt x="3732479" y="1234389"/>
                </a:lnTo>
                <a:lnTo>
                  <a:pt x="3686683" y="1247914"/>
                </a:lnTo>
                <a:lnTo>
                  <a:pt x="3641217" y="1262735"/>
                </a:lnTo>
                <a:lnTo>
                  <a:pt x="3596119" y="1278851"/>
                </a:lnTo>
                <a:lnTo>
                  <a:pt x="3551428" y="1296263"/>
                </a:lnTo>
                <a:lnTo>
                  <a:pt x="3507143" y="1314970"/>
                </a:lnTo>
                <a:lnTo>
                  <a:pt x="3463315" y="1334947"/>
                </a:lnTo>
                <a:lnTo>
                  <a:pt x="3419983" y="1356220"/>
                </a:lnTo>
                <a:lnTo>
                  <a:pt x="3377158" y="1378788"/>
                </a:lnTo>
                <a:lnTo>
                  <a:pt x="3334867" y="1402626"/>
                </a:lnTo>
                <a:lnTo>
                  <a:pt x="3293160" y="1427746"/>
                </a:lnTo>
                <a:lnTo>
                  <a:pt x="3252038" y="1454150"/>
                </a:lnTo>
                <a:lnTo>
                  <a:pt x="3211563" y="1481823"/>
                </a:lnTo>
                <a:lnTo>
                  <a:pt x="3171748" y="1510779"/>
                </a:lnTo>
                <a:lnTo>
                  <a:pt x="3132607" y="1541005"/>
                </a:lnTo>
                <a:lnTo>
                  <a:pt x="3094202" y="1572501"/>
                </a:lnTo>
                <a:lnTo>
                  <a:pt x="3056547" y="1605267"/>
                </a:lnTo>
                <a:lnTo>
                  <a:pt x="3019653" y="1639303"/>
                </a:lnTo>
                <a:lnTo>
                  <a:pt x="2983585" y="1674596"/>
                </a:lnTo>
                <a:lnTo>
                  <a:pt x="2948343" y="1711159"/>
                </a:lnTo>
                <a:lnTo>
                  <a:pt x="2913977" y="1748993"/>
                </a:lnTo>
                <a:lnTo>
                  <a:pt x="2880715" y="1787817"/>
                </a:lnTo>
                <a:lnTo>
                  <a:pt x="2848826" y="1827352"/>
                </a:lnTo>
                <a:lnTo>
                  <a:pt x="2818295" y="1867560"/>
                </a:lnTo>
                <a:lnTo>
                  <a:pt x="2789123" y="1908403"/>
                </a:lnTo>
                <a:lnTo>
                  <a:pt x="2761297" y="1949869"/>
                </a:lnTo>
                <a:lnTo>
                  <a:pt x="2734830" y="1991918"/>
                </a:lnTo>
                <a:lnTo>
                  <a:pt x="2709722" y="2034514"/>
                </a:lnTo>
                <a:lnTo>
                  <a:pt x="2685948" y="2077643"/>
                </a:lnTo>
                <a:lnTo>
                  <a:pt x="2663533" y="2121268"/>
                </a:lnTo>
                <a:lnTo>
                  <a:pt x="2642463" y="2165350"/>
                </a:lnTo>
                <a:lnTo>
                  <a:pt x="2622740" y="2209876"/>
                </a:lnTo>
                <a:lnTo>
                  <a:pt x="2604351" y="2254808"/>
                </a:lnTo>
                <a:lnTo>
                  <a:pt x="2587307" y="2300122"/>
                </a:lnTo>
                <a:lnTo>
                  <a:pt x="2571597" y="2345779"/>
                </a:lnTo>
                <a:lnTo>
                  <a:pt x="2557234" y="2391753"/>
                </a:lnTo>
                <a:lnTo>
                  <a:pt x="2544203" y="2438019"/>
                </a:lnTo>
                <a:lnTo>
                  <a:pt x="2532494" y="2484551"/>
                </a:lnTo>
                <a:lnTo>
                  <a:pt x="2522131" y="2531313"/>
                </a:lnTo>
                <a:lnTo>
                  <a:pt x="2513088" y="2578265"/>
                </a:lnTo>
                <a:lnTo>
                  <a:pt x="2505367" y="2625394"/>
                </a:lnTo>
                <a:lnTo>
                  <a:pt x="2498979" y="2672664"/>
                </a:lnTo>
                <a:lnTo>
                  <a:pt x="2493911" y="2720048"/>
                </a:lnTo>
                <a:lnTo>
                  <a:pt x="2490165" y="2767520"/>
                </a:lnTo>
                <a:lnTo>
                  <a:pt x="2487739" y="2815044"/>
                </a:lnTo>
                <a:lnTo>
                  <a:pt x="2486634" y="2862592"/>
                </a:lnTo>
                <a:lnTo>
                  <a:pt x="2486850" y="2910128"/>
                </a:lnTo>
                <a:lnTo>
                  <a:pt x="2488374" y="2957626"/>
                </a:lnTo>
                <a:lnTo>
                  <a:pt x="2491206" y="3005074"/>
                </a:lnTo>
                <a:lnTo>
                  <a:pt x="2495346" y="3052419"/>
                </a:lnTo>
                <a:lnTo>
                  <a:pt x="2500807" y="3099638"/>
                </a:lnTo>
                <a:lnTo>
                  <a:pt x="2507564" y="3146717"/>
                </a:lnTo>
                <a:lnTo>
                  <a:pt x="2515628" y="3193605"/>
                </a:lnTo>
                <a:lnTo>
                  <a:pt x="2524988" y="3240278"/>
                </a:lnTo>
                <a:lnTo>
                  <a:pt x="2535656" y="3286709"/>
                </a:lnTo>
                <a:lnTo>
                  <a:pt x="2547632" y="3332873"/>
                </a:lnTo>
                <a:lnTo>
                  <a:pt x="2560891" y="3378733"/>
                </a:lnTo>
                <a:lnTo>
                  <a:pt x="2575445" y="3424275"/>
                </a:lnTo>
                <a:lnTo>
                  <a:pt x="2622448" y="3433038"/>
                </a:lnTo>
                <a:lnTo>
                  <a:pt x="2669603" y="3440480"/>
                </a:lnTo>
                <a:lnTo>
                  <a:pt x="2716898" y="3446589"/>
                </a:lnTo>
                <a:lnTo>
                  <a:pt x="2764294" y="3451390"/>
                </a:lnTo>
                <a:lnTo>
                  <a:pt x="2811780" y="3454857"/>
                </a:lnTo>
                <a:lnTo>
                  <a:pt x="2859303" y="3457003"/>
                </a:lnTo>
                <a:lnTo>
                  <a:pt x="2906852" y="3457841"/>
                </a:lnTo>
                <a:lnTo>
                  <a:pt x="2954388" y="3457346"/>
                </a:lnTo>
                <a:lnTo>
                  <a:pt x="3001873" y="3455555"/>
                </a:lnTo>
                <a:lnTo>
                  <a:pt x="3049295" y="3452444"/>
                </a:lnTo>
                <a:lnTo>
                  <a:pt x="3096628" y="3448024"/>
                </a:lnTo>
                <a:lnTo>
                  <a:pt x="3143821" y="3442297"/>
                </a:lnTo>
                <a:lnTo>
                  <a:pt x="3190849" y="3435261"/>
                </a:lnTo>
                <a:lnTo>
                  <a:pt x="3237700" y="3426917"/>
                </a:lnTo>
                <a:lnTo>
                  <a:pt x="3284321" y="3417278"/>
                </a:lnTo>
                <a:lnTo>
                  <a:pt x="3330702" y="3406330"/>
                </a:lnTo>
                <a:lnTo>
                  <a:pt x="3376803" y="3394087"/>
                </a:lnTo>
                <a:lnTo>
                  <a:pt x="3422612" y="3380549"/>
                </a:lnTo>
                <a:lnTo>
                  <a:pt x="3468065" y="3365716"/>
                </a:lnTo>
                <a:lnTo>
                  <a:pt x="3513163" y="3349587"/>
                </a:lnTo>
                <a:lnTo>
                  <a:pt x="3557867" y="3332162"/>
                </a:lnTo>
                <a:lnTo>
                  <a:pt x="3602139" y="3313455"/>
                </a:lnTo>
                <a:lnTo>
                  <a:pt x="3645966" y="3293453"/>
                </a:lnTo>
                <a:lnTo>
                  <a:pt x="3689299" y="3272180"/>
                </a:lnTo>
                <a:lnTo>
                  <a:pt x="3732136" y="3249612"/>
                </a:lnTo>
                <a:lnTo>
                  <a:pt x="3774414" y="3225762"/>
                </a:lnTo>
                <a:lnTo>
                  <a:pt x="3816134" y="3200628"/>
                </a:lnTo>
                <a:lnTo>
                  <a:pt x="3857244" y="3174225"/>
                </a:lnTo>
                <a:lnTo>
                  <a:pt x="3897719" y="3146539"/>
                </a:lnTo>
                <a:lnTo>
                  <a:pt x="3937533" y="3117583"/>
                </a:lnTo>
                <a:lnTo>
                  <a:pt x="3976674" y="3087344"/>
                </a:lnTo>
                <a:lnTo>
                  <a:pt x="4015079" y="3055848"/>
                </a:lnTo>
                <a:lnTo>
                  <a:pt x="4052735" y="3023070"/>
                </a:lnTo>
                <a:lnTo>
                  <a:pt x="4089628" y="2989034"/>
                </a:lnTo>
                <a:lnTo>
                  <a:pt x="4125696" y="2953728"/>
                </a:lnTo>
                <a:lnTo>
                  <a:pt x="4160939" y="2917164"/>
                </a:lnTo>
                <a:lnTo>
                  <a:pt x="4195305" y="2879331"/>
                </a:lnTo>
                <a:lnTo>
                  <a:pt x="4228554" y="2840520"/>
                </a:lnTo>
                <a:lnTo>
                  <a:pt x="4260431" y="2800997"/>
                </a:lnTo>
                <a:lnTo>
                  <a:pt x="4290961" y="2760802"/>
                </a:lnTo>
                <a:lnTo>
                  <a:pt x="4320133" y="2719971"/>
                </a:lnTo>
                <a:lnTo>
                  <a:pt x="4347946" y="2678519"/>
                </a:lnTo>
                <a:lnTo>
                  <a:pt x="4374413" y="2636482"/>
                </a:lnTo>
                <a:lnTo>
                  <a:pt x="4399521" y="2593898"/>
                </a:lnTo>
                <a:lnTo>
                  <a:pt x="4423283" y="2550782"/>
                </a:lnTo>
                <a:lnTo>
                  <a:pt x="4445698" y="2507170"/>
                </a:lnTo>
                <a:lnTo>
                  <a:pt x="4466768" y="2463088"/>
                </a:lnTo>
                <a:lnTo>
                  <a:pt x="4486503" y="2418575"/>
                </a:lnTo>
                <a:lnTo>
                  <a:pt x="4504880" y="2373655"/>
                </a:lnTo>
                <a:lnTo>
                  <a:pt x="4521924" y="2328354"/>
                </a:lnTo>
                <a:lnTo>
                  <a:pt x="4537634" y="2282698"/>
                </a:lnTo>
                <a:lnTo>
                  <a:pt x="4552010" y="2236736"/>
                </a:lnTo>
                <a:lnTo>
                  <a:pt x="4565040" y="2190470"/>
                </a:lnTo>
                <a:lnTo>
                  <a:pt x="4576750" y="2143950"/>
                </a:lnTo>
                <a:lnTo>
                  <a:pt x="4587125" y="2097201"/>
                </a:lnTo>
                <a:lnTo>
                  <a:pt x="4596168" y="2050249"/>
                </a:lnTo>
                <a:lnTo>
                  <a:pt x="4603877" y="2003132"/>
                </a:lnTo>
                <a:lnTo>
                  <a:pt x="4610278" y="1955863"/>
                </a:lnTo>
                <a:lnTo>
                  <a:pt x="4615345" y="1908492"/>
                </a:lnTo>
                <a:lnTo>
                  <a:pt x="4619091" y="1861019"/>
                </a:lnTo>
                <a:lnTo>
                  <a:pt x="4621517" y="1813509"/>
                </a:lnTo>
                <a:lnTo>
                  <a:pt x="4622635" y="1765973"/>
                </a:lnTo>
                <a:close/>
              </a:path>
            </a:pathLst>
          </a:custGeom>
          <a:solidFill>
            <a:srgbClr val="1A5427">
              <a:alpha val="14901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3" name="Google Shape;493;p13"/>
          <p:cNvSpPr/>
          <p:nvPr/>
        </p:nvSpPr>
        <p:spPr>
          <a:xfrm>
            <a:off x="958456" y="4212976"/>
            <a:ext cx="3648075" cy="2882900"/>
          </a:xfrm>
          <a:custGeom>
            <a:avLst/>
            <a:gdLst/>
            <a:ahLst/>
            <a:cxnLst/>
            <a:rect l="l" t="t" r="r" b="b"/>
            <a:pathLst>
              <a:path w="3648075" h="2882900" extrusionOk="0">
                <a:moveTo>
                  <a:pt x="761288" y="1441310"/>
                </a:moveTo>
                <a:lnTo>
                  <a:pt x="758329" y="1393558"/>
                </a:lnTo>
                <a:lnTo>
                  <a:pt x="749668" y="1347584"/>
                </a:lnTo>
                <a:lnTo>
                  <a:pt x="735672" y="1303731"/>
                </a:lnTo>
                <a:lnTo>
                  <a:pt x="716686" y="1262367"/>
                </a:lnTo>
                <a:lnTo>
                  <a:pt x="693089" y="1223835"/>
                </a:lnTo>
                <a:lnTo>
                  <a:pt x="665226" y="1188516"/>
                </a:lnTo>
                <a:lnTo>
                  <a:pt x="633450" y="1156728"/>
                </a:lnTo>
                <a:lnTo>
                  <a:pt x="598119" y="1128864"/>
                </a:lnTo>
                <a:lnTo>
                  <a:pt x="559587" y="1105268"/>
                </a:lnTo>
                <a:lnTo>
                  <a:pt x="518223" y="1086294"/>
                </a:lnTo>
                <a:lnTo>
                  <a:pt x="474370" y="1072299"/>
                </a:lnTo>
                <a:lnTo>
                  <a:pt x="428396" y="1063637"/>
                </a:lnTo>
                <a:lnTo>
                  <a:pt x="380657" y="1060665"/>
                </a:lnTo>
                <a:lnTo>
                  <a:pt x="332905" y="1063637"/>
                </a:lnTo>
                <a:lnTo>
                  <a:pt x="286931" y="1072299"/>
                </a:lnTo>
                <a:lnTo>
                  <a:pt x="243078" y="1086294"/>
                </a:lnTo>
                <a:lnTo>
                  <a:pt x="201714" y="1105268"/>
                </a:lnTo>
                <a:lnTo>
                  <a:pt x="163182" y="1128864"/>
                </a:lnTo>
                <a:lnTo>
                  <a:pt x="127850" y="1156728"/>
                </a:lnTo>
                <a:lnTo>
                  <a:pt x="96075" y="1188516"/>
                </a:lnTo>
                <a:lnTo>
                  <a:pt x="68199" y="1223835"/>
                </a:lnTo>
                <a:lnTo>
                  <a:pt x="44602" y="1262367"/>
                </a:lnTo>
                <a:lnTo>
                  <a:pt x="25628" y="1303731"/>
                </a:lnTo>
                <a:lnTo>
                  <a:pt x="11633" y="1347584"/>
                </a:lnTo>
                <a:lnTo>
                  <a:pt x="2971" y="1393558"/>
                </a:lnTo>
                <a:lnTo>
                  <a:pt x="0" y="1441310"/>
                </a:lnTo>
                <a:lnTo>
                  <a:pt x="2971" y="1489062"/>
                </a:lnTo>
                <a:lnTo>
                  <a:pt x="11633" y="1535036"/>
                </a:lnTo>
                <a:lnTo>
                  <a:pt x="25628" y="1578889"/>
                </a:lnTo>
                <a:lnTo>
                  <a:pt x="44602" y="1620253"/>
                </a:lnTo>
                <a:lnTo>
                  <a:pt x="68199" y="1658772"/>
                </a:lnTo>
                <a:lnTo>
                  <a:pt x="96075" y="1694103"/>
                </a:lnTo>
                <a:lnTo>
                  <a:pt x="127850" y="1725879"/>
                </a:lnTo>
                <a:lnTo>
                  <a:pt x="163182" y="1753755"/>
                </a:lnTo>
                <a:lnTo>
                  <a:pt x="201714" y="1777352"/>
                </a:lnTo>
                <a:lnTo>
                  <a:pt x="243078" y="1796326"/>
                </a:lnTo>
                <a:lnTo>
                  <a:pt x="286931" y="1810321"/>
                </a:lnTo>
                <a:lnTo>
                  <a:pt x="332905" y="1818982"/>
                </a:lnTo>
                <a:lnTo>
                  <a:pt x="380657" y="1821942"/>
                </a:lnTo>
                <a:lnTo>
                  <a:pt x="428396" y="1818982"/>
                </a:lnTo>
                <a:lnTo>
                  <a:pt x="474370" y="1810321"/>
                </a:lnTo>
                <a:lnTo>
                  <a:pt x="518223" y="1796326"/>
                </a:lnTo>
                <a:lnTo>
                  <a:pt x="559587" y="1777352"/>
                </a:lnTo>
                <a:lnTo>
                  <a:pt x="598119" y="1753755"/>
                </a:lnTo>
                <a:lnTo>
                  <a:pt x="633450" y="1725879"/>
                </a:lnTo>
                <a:lnTo>
                  <a:pt x="665226" y="1694103"/>
                </a:lnTo>
                <a:lnTo>
                  <a:pt x="693089" y="1658772"/>
                </a:lnTo>
                <a:lnTo>
                  <a:pt x="716686" y="1620253"/>
                </a:lnTo>
                <a:lnTo>
                  <a:pt x="735672" y="1578889"/>
                </a:lnTo>
                <a:lnTo>
                  <a:pt x="749668" y="1535036"/>
                </a:lnTo>
                <a:lnTo>
                  <a:pt x="758329" y="1489062"/>
                </a:lnTo>
                <a:lnTo>
                  <a:pt x="761288" y="1441310"/>
                </a:lnTo>
                <a:close/>
              </a:path>
              <a:path w="3648075" h="2882900" extrusionOk="0">
                <a:moveTo>
                  <a:pt x="1681556" y="2305888"/>
                </a:moveTo>
                <a:lnTo>
                  <a:pt x="1679651" y="2258593"/>
                </a:lnTo>
                <a:lnTo>
                  <a:pt x="1674012" y="2212352"/>
                </a:lnTo>
                <a:lnTo>
                  <a:pt x="1664792" y="2167305"/>
                </a:lnTo>
                <a:lnTo>
                  <a:pt x="1652155" y="2123605"/>
                </a:lnTo>
                <a:lnTo>
                  <a:pt x="1636242" y="2081403"/>
                </a:lnTo>
                <a:lnTo>
                  <a:pt x="1617179" y="2040851"/>
                </a:lnTo>
                <a:lnTo>
                  <a:pt x="1595158" y="2002104"/>
                </a:lnTo>
                <a:lnTo>
                  <a:pt x="1570278" y="1965286"/>
                </a:lnTo>
                <a:lnTo>
                  <a:pt x="1542732" y="1930565"/>
                </a:lnTo>
                <a:lnTo>
                  <a:pt x="1512633" y="1898091"/>
                </a:lnTo>
                <a:lnTo>
                  <a:pt x="1480159" y="1867992"/>
                </a:lnTo>
                <a:lnTo>
                  <a:pt x="1445437" y="1840445"/>
                </a:lnTo>
                <a:lnTo>
                  <a:pt x="1408633" y="1815579"/>
                </a:lnTo>
                <a:lnTo>
                  <a:pt x="1369872" y="1793544"/>
                </a:lnTo>
                <a:lnTo>
                  <a:pt x="1329321" y="1774494"/>
                </a:lnTo>
                <a:lnTo>
                  <a:pt x="1287119" y="1758569"/>
                </a:lnTo>
                <a:lnTo>
                  <a:pt x="1243431" y="1745932"/>
                </a:lnTo>
                <a:lnTo>
                  <a:pt x="1198384" y="1736712"/>
                </a:lnTo>
                <a:lnTo>
                  <a:pt x="1152131" y="1731086"/>
                </a:lnTo>
                <a:lnTo>
                  <a:pt x="1104836" y="1729168"/>
                </a:lnTo>
                <a:lnTo>
                  <a:pt x="1057529" y="1731086"/>
                </a:lnTo>
                <a:lnTo>
                  <a:pt x="1011288" y="1736712"/>
                </a:lnTo>
                <a:lnTo>
                  <a:pt x="966241" y="1745932"/>
                </a:lnTo>
                <a:lnTo>
                  <a:pt x="922540" y="1758569"/>
                </a:lnTo>
                <a:lnTo>
                  <a:pt x="880338" y="1774494"/>
                </a:lnTo>
                <a:lnTo>
                  <a:pt x="839787" y="1793544"/>
                </a:lnTo>
                <a:lnTo>
                  <a:pt x="801027" y="1815579"/>
                </a:lnTo>
                <a:lnTo>
                  <a:pt x="764222" y="1840445"/>
                </a:lnTo>
                <a:lnTo>
                  <a:pt x="729500" y="1867992"/>
                </a:lnTo>
                <a:lnTo>
                  <a:pt x="697014" y="1898091"/>
                </a:lnTo>
                <a:lnTo>
                  <a:pt x="666927" y="1930565"/>
                </a:lnTo>
                <a:lnTo>
                  <a:pt x="639368" y="1965286"/>
                </a:lnTo>
                <a:lnTo>
                  <a:pt x="614502" y="2002104"/>
                </a:lnTo>
                <a:lnTo>
                  <a:pt x="592467" y="2040851"/>
                </a:lnTo>
                <a:lnTo>
                  <a:pt x="573417" y="2081403"/>
                </a:lnTo>
                <a:lnTo>
                  <a:pt x="557504" y="2123605"/>
                </a:lnTo>
                <a:lnTo>
                  <a:pt x="544855" y="2167305"/>
                </a:lnTo>
                <a:lnTo>
                  <a:pt x="535647" y="2212352"/>
                </a:lnTo>
                <a:lnTo>
                  <a:pt x="530009" y="2258593"/>
                </a:lnTo>
                <a:lnTo>
                  <a:pt x="528091" y="2305888"/>
                </a:lnTo>
                <a:lnTo>
                  <a:pt x="530009" y="2353195"/>
                </a:lnTo>
                <a:lnTo>
                  <a:pt x="535647" y="2399449"/>
                </a:lnTo>
                <a:lnTo>
                  <a:pt x="544855" y="2444496"/>
                </a:lnTo>
                <a:lnTo>
                  <a:pt x="557504" y="2488184"/>
                </a:lnTo>
                <a:lnTo>
                  <a:pt x="573417" y="2530386"/>
                </a:lnTo>
                <a:lnTo>
                  <a:pt x="592467" y="2570937"/>
                </a:lnTo>
                <a:lnTo>
                  <a:pt x="614502" y="2609697"/>
                </a:lnTo>
                <a:lnTo>
                  <a:pt x="639368" y="2646502"/>
                </a:lnTo>
                <a:lnTo>
                  <a:pt x="666927" y="2681224"/>
                </a:lnTo>
                <a:lnTo>
                  <a:pt x="697014" y="2713698"/>
                </a:lnTo>
                <a:lnTo>
                  <a:pt x="729500" y="2743797"/>
                </a:lnTo>
                <a:lnTo>
                  <a:pt x="764222" y="2771343"/>
                </a:lnTo>
                <a:lnTo>
                  <a:pt x="801027" y="2796209"/>
                </a:lnTo>
                <a:lnTo>
                  <a:pt x="839787" y="2818244"/>
                </a:lnTo>
                <a:lnTo>
                  <a:pt x="880338" y="2837294"/>
                </a:lnTo>
                <a:lnTo>
                  <a:pt x="922540" y="2853220"/>
                </a:lnTo>
                <a:lnTo>
                  <a:pt x="966241" y="2865856"/>
                </a:lnTo>
                <a:lnTo>
                  <a:pt x="1011288" y="2875076"/>
                </a:lnTo>
                <a:lnTo>
                  <a:pt x="1057529" y="2880703"/>
                </a:lnTo>
                <a:lnTo>
                  <a:pt x="1104836" y="2882620"/>
                </a:lnTo>
                <a:lnTo>
                  <a:pt x="1152131" y="2880703"/>
                </a:lnTo>
                <a:lnTo>
                  <a:pt x="1198384" y="2875076"/>
                </a:lnTo>
                <a:lnTo>
                  <a:pt x="1243431" y="2865856"/>
                </a:lnTo>
                <a:lnTo>
                  <a:pt x="1287119" y="2853220"/>
                </a:lnTo>
                <a:lnTo>
                  <a:pt x="1329321" y="2837294"/>
                </a:lnTo>
                <a:lnTo>
                  <a:pt x="1369872" y="2818244"/>
                </a:lnTo>
                <a:lnTo>
                  <a:pt x="1408633" y="2796209"/>
                </a:lnTo>
                <a:lnTo>
                  <a:pt x="1445437" y="2771343"/>
                </a:lnTo>
                <a:lnTo>
                  <a:pt x="1480159" y="2743797"/>
                </a:lnTo>
                <a:lnTo>
                  <a:pt x="1512633" y="2713698"/>
                </a:lnTo>
                <a:lnTo>
                  <a:pt x="1542732" y="2681224"/>
                </a:lnTo>
                <a:lnTo>
                  <a:pt x="1570278" y="2646502"/>
                </a:lnTo>
                <a:lnTo>
                  <a:pt x="1595158" y="2609697"/>
                </a:lnTo>
                <a:lnTo>
                  <a:pt x="1617179" y="2570937"/>
                </a:lnTo>
                <a:lnTo>
                  <a:pt x="1636242" y="2530386"/>
                </a:lnTo>
                <a:lnTo>
                  <a:pt x="1652155" y="2488184"/>
                </a:lnTo>
                <a:lnTo>
                  <a:pt x="1664792" y="2444496"/>
                </a:lnTo>
                <a:lnTo>
                  <a:pt x="1674012" y="2399449"/>
                </a:lnTo>
                <a:lnTo>
                  <a:pt x="1679651" y="2353195"/>
                </a:lnTo>
                <a:lnTo>
                  <a:pt x="1681556" y="2305888"/>
                </a:lnTo>
                <a:close/>
              </a:path>
              <a:path w="3648075" h="2882900" extrusionOk="0">
                <a:moveTo>
                  <a:pt x="1681556" y="576719"/>
                </a:moveTo>
                <a:lnTo>
                  <a:pt x="1679651" y="529424"/>
                </a:lnTo>
                <a:lnTo>
                  <a:pt x="1674012" y="483171"/>
                </a:lnTo>
                <a:lnTo>
                  <a:pt x="1664792" y="438124"/>
                </a:lnTo>
                <a:lnTo>
                  <a:pt x="1652155" y="394436"/>
                </a:lnTo>
                <a:lnTo>
                  <a:pt x="1636242" y="352234"/>
                </a:lnTo>
                <a:lnTo>
                  <a:pt x="1617179" y="311683"/>
                </a:lnTo>
                <a:lnTo>
                  <a:pt x="1595158" y="272923"/>
                </a:lnTo>
                <a:lnTo>
                  <a:pt x="1570278" y="236118"/>
                </a:lnTo>
                <a:lnTo>
                  <a:pt x="1542732" y="201396"/>
                </a:lnTo>
                <a:lnTo>
                  <a:pt x="1512633" y="168910"/>
                </a:lnTo>
                <a:lnTo>
                  <a:pt x="1480159" y="138823"/>
                </a:lnTo>
                <a:lnTo>
                  <a:pt x="1445437" y="111277"/>
                </a:lnTo>
                <a:lnTo>
                  <a:pt x="1408633" y="86398"/>
                </a:lnTo>
                <a:lnTo>
                  <a:pt x="1369872" y="64363"/>
                </a:lnTo>
                <a:lnTo>
                  <a:pt x="1329321" y="45313"/>
                </a:lnTo>
                <a:lnTo>
                  <a:pt x="1287119" y="29400"/>
                </a:lnTo>
                <a:lnTo>
                  <a:pt x="1243431" y="16751"/>
                </a:lnTo>
                <a:lnTo>
                  <a:pt x="1198384" y="7543"/>
                </a:lnTo>
                <a:lnTo>
                  <a:pt x="1152131" y="1905"/>
                </a:lnTo>
                <a:lnTo>
                  <a:pt x="1104836" y="0"/>
                </a:lnTo>
                <a:lnTo>
                  <a:pt x="1057529" y="1905"/>
                </a:lnTo>
                <a:lnTo>
                  <a:pt x="1011288" y="7543"/>
                </a:lnTo>
                <a:lnTo>
                  <a:pt x="966241" y="16751"/>
                </a:lnTo>
                <a:lnTo>
                  <a:pt x="922540" y="29400"/>
                </a:lnTo>
                <a:lnTo>
                  <a:pt x="880338" y="45313"/>
                </a:lnTo>
                <a:lnTo>
                  <a:pt x="839787" y="64363"/>
                </a:lnTo>
                <a:lnTo>
                  <a:pt x="801027" y="86398"/>
                </a:lnTo>
                <a:lnTo>
                  <a:pt x="764222" y="111277"/>
                </a:lnTo>
                <a:lnTo>
                  <a:pt x="729500" y="138823"/>
                </a:lnTo>
                <a:lnTo>
                  <a:pt x="697014" y="168910"/>
                </a:lnTo>
                <a:lnTo>
                  <a:pt x="666927" y="201396"/>
                </a:lnTo>
                <a:lnTo>
                  <a:pt x="639368" y="236118"/>
                </a:lnTo>
                <a:lnTo>
                  <a:pt x="614502" y="272923"/>
                </a:lnTo>
                <a:lnTo>
                  <a:pt x="592467" y="311683"/>
                </a:lnTo>
                <a:lnTo>
                  <a:pt x="573417" y="352234"/>
                </a:lnTo>
                <a:lnTo>
                  <a:pt x="557504" y="394436"/>
                </a:lnTo>
                <a:lnTo>
                  <a:pt x="544855" y="438124"/>
                </a:lnTo>
                <a:lnTo>
                  <a:pt x="535647" y="483171"/>
                </a:lnTo>
                <a:lnTo>
                  <a:pt x="530009" y="529424"/>
                </a:lnTo>
                <a:lnTo>
                  <a:pt x="528091" y="576719"/>
                </a:lnTo>
                <a:lnTo>
                  <a:pt x="530009" y="624027"/>
                </a:lnTo>
                <a:lnTo>
                  <a:pt x="535647" y="670267"/>
                </a:lnTo>
                <a:lnTo>
                  <a:pt x="544855" y="715314"/>
                </a:lnTo>
                <a:lnTo>
                  <a:pt x="557504" y="759015"/>
                </a:lnTo>
                <a:lnTo>
                  <a:pt x="573417" y="801204"/>
                </a:lnTo>
                <a:lnTo>
                  <a:pt x="592467" y="841756"/>
                </a:lnTo>
                <a:lnTo>
                  <a:pt x="614502" y="880516"/>
                </a:lnTo>
                <a:lnTo>
                  <a:pt x="639368" y="917321"/>
                </a:lnTo>
                <a:lnTo>
                  <a:pt x="666927" y="952042"/>
                </a:lnTo>
                <a:lnTo>
                  <a:pt x="697014" y="984529"/>
                </a:lnTo>
                <a:lnTo>
                  <a:pt x="729500" y="1014615"/>
                </a:lnTo>
                <a:lnTo>
                  <a:pt x="764222" y="1042174"/>
                </a:lnTo>
                <a:lnTo>
                  <a:pt x="801027" y="1067041"/>
                </a:lnTo>
                <a:lnTo>
                  <a:pt x="839787" y="1089075"/>
                </a:lnTo>
                <a:lnTo>
                  <a:pt x="880338" y="1108125"/>
                </a:lnTo>
                <a:lnTo>
                  <a:pt x="922540" y="1124051"/>
                </a:lnTo>
                <a:lnTo>
                  <a:pt x="966241" y="1136688"/>
                </a:lnTo>
                <a:lnTo>
                  <a:pt x="1011288" y="1145895"/>
                </a:lnTo>
                <a:lnTo>
                  <a:pt x="1057529" y="1151534"/>
                </a:lnTo>
                <a:lnTo>
                  <a:pt x="1104836" y="1153452"/>
                </a:lnTo>
                <a:lnTo>
                  <a:pt x="1152131" y="1151534"/>
                </a:lnTo>
                <a:lnTo>
                  <a:pt x="1198384" y="1145895"/>
                </a:lnTo>
                <a:lnTo>
                  <a:pt x="1243431" y="1136688"/>
                </a:lnTo>
                <a:lnTo>
                  <a:pt x="1287119" y="1124051"/>
                </a:lnTo>
                <a:lnTo>
                  <a:pt x="1329321" y="1108125"/>
                </a:lnTo>
                <a:lnTo>
                  <a:pt x="1369872" y="1089075"/>
                </a:lnTo>
                <a:lnTo>
                  <a:pt x="1408633" y="1067041"/>
                </a:lnTo>
                <a:lnTo>
                  <a:pt x="1445437" y="1042174"/>
                </a:lnTo>
                <a:lnTo>
                  <a:pt x="1480159" y="1014615"/>
                </a:lnTo>
                <a:lnTo>
                  <a:pt x="1512633" y="984529"/>
                </a:lnTo>
                <a:lnTo>
                  <a:pt x="1542732" y="952042"/>
                </a:lnTo>
                <a:lnTo>
                  <a:pt x="1570278" y="917321"/>
                </a:lnTo>
                <a:lnTo>
                  <a:pt x="1595158" y="880516"/>
                </a:lnTo>
                <a:lnTo>
                  <a:pt x="1617179" y="841756"/>
                </a:lnTo>
                <a:lnTo>
                  <a:pt x="1636242" y="801204"/>
                </a:lnTo>
                <a:lnTo>
                  <a:pt x="1652155" y="759015"/>
                </a:lnTo>
                <a:lnTo>
                  <a:pt x="1664792" y="715314"/>
                </a:lnTo>
                <a:lnTo>
                  <a:pt x="1674012" y="670267"/>
                </a:lnTo>
                <a:lnTo>
                  <a:pt x="1679651" y="624027"/>
                </a:lnTo>
                <a:lnTo>
                  <a:pt x="1681556" y="576719"/>
                </a:lnTo>
                <a:close/>
              </a:path>
              <a:path w="3648075" h="2882900" extrusionOk="0">
                <a:moveTo>
                  <a:pt x="2204669" y="1441310"/>
                </a:moveTo>
                <a:lnTo>
                  <a:pt x="2201710" y="1393558"/>
                </a:lnTo>
                <a:lnTo>
                  <a:pt x="2193048" y="1347584"/>
                </a:lnTo>
                <a:lnTo>
                  <a:pt x="2179053" y="1303731"/>
                </a:lnTo>
                <a:lnTo>
                  <a:pt x="2160066" y="1262367"/>
                </a:lnTo>
                <a:lnTo>
                  <a:pt x="2136470" y="1223835"/>
                </a:lnTo>
                <a:lnTo>
                  <a:pt x="2108606" y="1188504"/>
                </a:lnTo>
                <a:lnTo>
                  <a:pt x="2076831" y="1156728"/>
                </a:lnTo>
                <a:lnTo>
                  <a:pt x="2041499" y="1128864"/>
                </a:lnTo>
                <a:lnTo>
                  <a:pt x="2002967" y="1105268"/>
                </a:lnTo>
                <a:lnTo>
                  <a:pt x="1961603" y="1086281"/>
                </a:lnTo>
                <a:lnTo>
                  <a:pt x="1917750" y="1072286"/>
                </a:lnTo>
                <a:lnTo>
                  <a:pt x="1871776" y="1063637"/>
                </a:lnTo>
                <a:lnTo>
                  <a:pt x="1824037" y="1060665"/>
                </a:lnTo>
                <a:lnTo>
                  <a:pt x="1776285" y="1063637"/>
                </a:lnTo>
                <a:lnTo>
                  <a:pt x="1730311" y="1072286"/>
                </a:lnTo>
                <a:lnTo>
                  <a:pt x="1686458" y="1086281"/>
                </a:lnTo>
                <a:lnTo>
                  <a:pt x="1645094" y="1105268"/>
                </a:lnTo>
                <a:lnTo>
                  <a:pt x="1606562" y="1128864"/>
                </a:lnTo>
                <a:lnTo>
                  <a:pt x="1571231" y="1156728"/>
                </a:lnTo>
                <a:lnTo>
                  <a:pt x="1539455" y="1188504"/>
                </a:lnTo>
                <a:lnTo>
                  <a:pt x="1511592" y="1223835"/>
                </a:lnTo>
                <a:lnTo>
                  <a:pt x="1487995" y="1262367"/>
                </a:lnTo>
                <a:lnTo>
                  <a:pt x="1469009" y="1303731"/>
                </a:lnTo>
                <a:lnTo>
                  <a:pt x="1455013" y="1347584"/>
                </a:lnTo>
                <a:lnTo>
                  <a:pt x="1446364" y="1393558"/>
                </a:lnTo>
                <a:lnTo>
                  <a:pt x="1443393" y="1441310"/>
                </a:lnTo>
                <a:lnTo>
                  <a:pt x="1446364" y="1489049"/>
                </a:lnTo>
                <a:lnTo>
                  <a:pt x="1455013" y="1535023"/>
                </a:lnTo>
                <a:lnTo>
                  <a:pt x="1469009" y="1578876"/>
                </a:lnTo>
                <a:lnTo>
                  <a:pt x="1487995" y="1620253"/>
                </a:lnTo>
                <a:lnTo>
                  <a:pt x="1511592" y="1658772"/>
                </a:lnTo>
                <a:lnTo>
                  <a:pt x="1539455" y="1694103"/>
                </a:lnTo>
                <a:lnTo>
                  <a:pt x="1571231" y="1725879"/>
                </a:lnTo>
                <a:lnTo>
                  <a:pt x="1606562" y="1753755"/>
                </a:lnTo>
                <a:lnTo>
                  <a:pt x="1645094" y="1777352"/>
                </a:lnTo>
                <a:lnTo>
                  <a:pt x="1686458" y="1796326"/>
                </a:lnTo>
                <a:lnTo>
                  <a:pt x="1730311" y="1810321"/>
                </a:lnTo>
                <a:lnTo>
                  <a:pt x="1776285" y="1818982"/>
                </a:lnTo>
                <a:lnTo>
                  <a:pt x="1824037" y="1821954"/>
                </a:lnTo>
                <a:lnTo>
                  <a:pt x="1871776" y="1818982"/>
                </a:lnTo>
                <a:lnTo>
                  <a:pt x="1917750" y="1810321"/>
                </a:lnTo>
                <a:lnTo>
                  <a:pt x="1961603" y="1796326"/>
                </a:lnTo>
                <a:lnTo>
                  <a:pt x="2002967" y="1777352"/>
                </a:lnTo>
                <a:lnTo>
                  <a:pt x="2041499" y="1753755"/>
                </a:lnTo>
                <a:lnTo>
                  <a:pt x="2076831" y="1725879"/>
                </a:lnTo>
                <a:lnTo>
                  <a:pt x="2108606" y="1694103"/>
                </a:lnTo>
                <a:lnTo>
                  <a:pt x="2136470" y="1658772"/>
                </a:lnTo>
                <a:lnTo>
                  <a:pt x="2160066" y="1620253"/>
                </a:lnTo>
                <a:lnTo>
                  <a:pt x="2179053" y="1578876"/>
                </a:lnTo>
                <a:lnTo>
                  <a:pt x="2193048" y="1535023"/>
                </a:lnTo>
                <a:lnTo>
                  <a:pt x="2201710" y="1489049"/>
                </a:lnTo>
                <a:lnTo>
                  <a:pt x="2204669" y="1441310"/>
                </a:lnTo>
                <a:close/>
              </a:path>
              <a:path w="3648075" h="2882900" extrusionOk="0">
                <a:moveTo>
                  <a:pt x="3123387" y="2305888"/>
                </a:moveTo>
                <a:lnTo>
                  <a:pt x="3121469" y="2258593"/>
                </a:lnTo>
                <a:lnTo>
                  <a:pt x="3115830" y="2212352"/>
                </a:lnTo>
                <a:lnTo>
                  <a:pt x="3106623" y="2167305"/>
                </a:lnTo>
                <a:lnTo>
                  <a:pt x="3093986" y="2123605"/>
                </a:lnTo>
                <a:lnTo>
                  <a:pt x="3078061" y="2081403"/>
                </a:lnTo>
                <a:lnTo>
                  <a:pt x="3059011" y="2040851"/>
                </a:lnTo>
                <a:lnTo>
                  <a:pt x="3036976" y="2002104"/>
                </a:lnTo>
                <a:lnTo>
                  <a:pt x="3012109" y="1965286"/>
                </a:lnTo>
                <a:lnTo>
                  <a:pt x="2984550" y="1930565"/>
                </a:lnTo>
                <a:lnTo>
                  <a:pt x="2954464" y="1898091"/>
                </a:lnTo>
                <a:lnTo>
                  <a:pt x="2921990" y="1867992"/>
                </a:lnTo>
                <a:lnTo>
                  <a:pt x="2887268" y="1840445"/>
                </a:lnTo>
                <a:lnTo>
                  <a:pt x="2850451" y="1815579"/>
                </a:lnTo>
                <a:lnTo>
                  <a:pt x="2811691" y="1793544"/>
                </a:lnTo>
                <a:lnTo>
                  <a:pt x="2771140" y="1774494"/>
                </a:lnTo>
                <a:lnTo>
                  <a:pt x="2728950" y="1758569"/>
                </a:lnTo>
                <a:lnTo>
                  <a:pt x="2685250" y="1745932"/>
                </a:lnTo>
                <a:lnTo>
                  <a:pt x="2640203" y="1736712"/>
                </a:lnTo>
                <a:lnTo>
                  <a:pt x="2593962" y="1731086"/>
                </a:lnTo>
                <a:lnTo>
                  <a:pt x="2546654" y="1729168"/>
                </a:lnTo>
                <a:lnTo>
                  <a:pt x="2499360" y="1731086"/>
                </a:lnTo>
                <a:lnTo>
                  <a:pt x="2453106" y="1736712"/>
                </a:lnTo>
                <a:lnTo>
                  <a:pt x="2408059" y="1745932"/>
                </a:lnTo>
                <a:lnTo>
                  <a:pt x="2364359" y="1758569"/>
                </a:lnTo>
                <a:lnTo>
                  <a:pt x="2322169" y="1774494"/>
                </a:lnTo>
                <a:lnTo>
                  <a:pt x="2281618" y="1793544"/>
                </a:lnTo>
                <a:lnTo>
                  <a:pt x="2242858" y="1815579"/>
                </a:lnTo>
                <a:lnTo>
                  <a:pt x="2206040" y="1840445"/>
                </a:lnTo>
                <a:lnTo>
                  <a:pt x="2171319" y="1867992"/>
                </a:lnTo>
                <a:lnTo>
                  <a:pt x="2138845" y="1898091"/>
                </a:lnTo>
                <a:lnTo>
                  <a:pt x="2108758" y="1930565"/>
                </a:lnTo>
                <a:lnTo>
                  <a:pt x="2081199" y="1965286"/>
                </a:lnTo>
                <a:lnTo>
                  <a:pt x="2056333" y="2002104"/>
                </a:lnTo>
                <a:lnTo>
                  <a:pt x="2034298" y="2040851"/>
                </a:lnTo>
                <a:lnTo>
                  <a:pt x="2015248" y="2081403"/>
                </a:lnTo>
                <a:lnTo>
                  <a:pt x="1999322" y="2123605"/>
                </a:lnTo>
                <a:lnTo>
                  <a:pt x="1986686" y="2167305"/>
                </a:lnTo>
                <a:lnTo>
                  <a:pt x="1977466" y="2212352"/>
                </a:lnTo>
                <a:lnTo>
                  <a:pt x="1971840" y="2258593"/>
                </a:lnTo>
                <a:lnTo>
                  <a:pt x="1969922" y="2305888"/>
                </a:lnTo>
                <a:lnTo>
                  <a:pt x="1971840" y="2353195"/>
                </a:lnTo>
                <a:lnTo>
                  <a:pt x="1977466" y="2399449"/>
                </a:lnTo>
                <a:lnTo>
                  <a:pt x="1986686" y="2444496"/>
                </a:lnTo>
                <a:lnTo>
                  <a:pt x="1999322" y="2488184"/>
                </a:lnTo>
                <a:lnTo>
                  <a:pt x="2015248" y="2530386"/>
                </a:lnTo>
                <a:lnTo>
                  <a:pt x="2034298" y="2570937"/>
                </a:lnTo>
                <a:lnTo>
                  <a:pt x="2056333" y="2609697"/>
                </a:lnTo>
                <a:lnTo>
                  <a:pt x="2081199" y="2646502"/>
                </a:lnTo>
                <a:lnTo>
                  <a:pt x="2108758" y="2681224"/>
                </a:lnTo>
                <a:lnTo>
                  <a:pt x="2138845" y="2713698"/>
                </a:lnTo>
                <a:lnTo>
                  <a:pt x="2171319" y="2743797"/>
                </a:lnTo>
                <a:lnTo>
                  <a:pt x="2206040" y="2771343"/>
                </a:lnTo>
                <a:lnTo>
                  <a:pt x="2242858" y="2796209"/>
                </a:lnTo>
                <a:lnTo>
                  <a:pt x="2281618" y="2818244"/>
                </a:lnTo>
                <a:lnTo>
                  <a:pt x="2322169" y="2837294"/>
                </a:lnTo>
                <a:lnTo>
                  <a:pt x="2364359" y="2853220"/>
                </a:lnTo>
                <a:lnTo>
                  <a:pt x="2408059" y="2865856"/>
                </a:lnTo>
                <a:lnTo>
                  <a:pt x="2453106" y="2875076"/>
                </a:lnTo>
                <a:lnTo>
                  <a:pt x="2499360" y="2880703"/>
                </a:lnTo>
                <a:lnTo>
                  <a:pt x="2546654" y="2882620"/>
                </a:lnTo>
                <a:lnTo>
                  <a:pt x="2593962" y="2880703"/>
                </a:lnTo>
                <a:lnTo>
                  <a:pt x="2640203" y="2875076"/>
                </a:lnTo>
                <a:lnTo>
                  <a:pt x="2685250" y="2865856"/>
                </a:lnTo>
                <a:lnTo>
                  <a:pt x="2728950" y="2853220"/>
                </a:lnTo>
                <a:lnTo>
                  <a:pt x="2771140" y="2837294"/>
                </a:lnTo>
                <a:lnTo>
                  <a:pt x="2811691" y="2818244"/>
                </a:lnTo>
                <a:lnTo>
                  <a:pt x="2850451" y="2796209"/>
                </a:lnTo>
                <a:lnTo>
                  <a:pt x="2887268" y="2771343"/>
                </a:lnTo>
                <a:lnTo>
                  <a:pt x="2921990" y="2743797"/>
                </a:lnTo>
                <a:lnTo>
                  <a:pt x="2954464" y="2713698"/>
                </a:lnTo>
                <a:lnTo>
                  <a:pt x="2984550" y="2681224"/>
                </a:lnTo>
                <a:lnTo>
                  <a:pt x="3012109" y="2646502"/>
                </a:lnTo>
                <a:lnTo>
                  <a:pt x="3036976" y="2609697"/>
                </a:lnTo>
                <a:lnTo>
                  <a:pt x="3059011" y="2570937"/>
                </a:lnTo>
                <a:lnTo>
                  <a:pt x="3078061" y="2530386"/>
                </a:lnTo>
                <a:lnTo>
                  <a:pt x="3093986" y="2488184"/>
                </a:lnTo>
                <a:lnTo>
                  <a:pt x="3106623" y="2444496"/>
                </a:lnTo>
                <a:lnTo>
                  <a:pt x="3115830" y="2399449"/>
                </a:lnTo>
                <a:lnTo>
                  <a:pt x="3121469" y="2353195"/>
                </a:lnTo>
                <a:lnTo>
                  <a:pt x="3123387" y="2305888"/>
                </a:lnTo>
                <a:close/>
              </a:path>
              <a:path w="3648075" h="2882900" extrusionOk="0">
                <a:moveTo>
                  <a:pt x="3123387" y="576719"/>
                </a:moveTo>
                <a:lnTo>
                  <a:pt x="3121469" y="529424"/>
                </a:lnTo>
                <a:lnTo>
                  <a:pt x="3115843" y="483171"/>
                </a:lnTo>
                <a:lnTo>
                  <a:pt x="3106623" y="438124"/>
                </a:lnTo>
                <a:lnTo>
                  <a:pt x="3093986" y="394436"/>
                </a:lnTo>
                <a:lnTo>
                  <a:pt x="3078061" y="352234"/>
                </a:lnTo>
                <a:lnTo>
                  <a:pt x="3059011" y="311683"/>
                </a:lnTo>
                <a:lnTo>
                  <a:pt x="3036976" y="272923"/>
                </a:lnTo>
                <a:lnTo>
                  <a:pt x="3012109" y="236118"/>
                </a:lnTo>
                <a:lnTo>
                  <a:pt x="2984550" y="201396"/>
                </a:lnTo>
                <a:lnTo>
                  <a:pt x="2954464" y="168910"/>
                </a:lnTo>
                <a:lnTo>
                  <a:pt x="2921978" y="138823"/>
                </a:lnTo>
                <a:lnTo>
                  <a:pt x="2887268" y="111277"/>
                </a:lnTo>
                <a:lnTo>
                  <a:pt x="2850451" y="86398"/>
                </a:lnTo>
                <a:lnTo>
                  <a:pt x="2811691" y="64363"/>
                </a:lnTo>
                <a:lnTo>
                  <a:pt x="2771140" y="45313"/>
                </a:lnTo>
                <a:lnTo>
                  <a:pt x="2728938" y="29400"/>
                </a:lnTo>
                <a:lnTo>
                  <a:pt x="2685250" y="16751"/>
                </a:lnTo>
                <a:lnTo>
                  <a:pt x="2640203" y="7543"/>
                </a:lnTo>
                <a:lnTo>
                  <a:pt x="2593949" y="1905"/>
                </a:lnTo>
                <a:lnTo>
                  <a:pt x="2546654" y="0"/>
                </a:lnTo>
                <a:lnTo>
                  <a:pt x="2499347" y="1905"/>
                </a:lnTo>
                <a:lnTo>
                  <a:pt x="2453106" y="7543"/>
                </a:lnTo>
                <a:lnTo>
                  <a:pt x="2408059" y="16751"/>
                </a:lnTo>
                <a:lnTo>
                  <a:pt x="2364359" y="29400"/>
                </a:lnTo>
                <a:lnTo>
                  <a:pt x="2322157" y="45313"/>
                </a:lnTo>
                <a:lnTo>
                  <a:pt x="2281618" y="64363"/>
                </a:lnTo>
                <a:lnTo>
                  <a:pt x="2242858" y="86398"/>
                </a:lnTo>
                <a:lnTo>
                  <a:pt x="2206040" y="111277"/>
                </a:lnTo>
                <a:lnTo>
                  <a:pt x="2171319" y="138823"/>
                </a:lnTo>
                <a:lnTo>
                  <a:pt x="2138845" y="168910"/>
                </a:lnTo>
                <a:lnTo>
                  <a:pt x="2108758" y="201396"/>
                </a:lnTo>
                <a:lnTo>
                  <a:pt x="2081199" y="236118"/>
                </a:lnTo>
                <a:lnTo>
                  <a:pt x="2056333" y="272923"/>
                </a:lnTo>
                <a:lnTo>
                  <a:pt x="2034298" y="311683"/>
                </a:lnTo>
                <a:lnTo>
                  <a:pt x="2015248" y="352234"/>
                </a:lnTo>
                <a:lnTo>
                  <a:pt x="1999322" y="394436"/>
                </a:lnTo>
                <a:lnTo>
                  <a:pt x="1986686" y="438124"/>
                </a:lnTo>
                <a:lnTo>
                  <a:pt x="1977466" y="483171"/>
                </a:lnTo>
                <a:lnTo>
                  <a:pt x="1971840" y="529424"/>
                </a:lnTo>
                <a:lnTo>
                  <a:pt x="1969922" y="576719"/>
                </a:lnTo>
                <a:lnTo>
                  <a:pt x="1971840" y="624027"/>
                </a:lnTo>
                <a:lnTo>
                  <a:pt x="1977466" y="670267"/>
                </a:lnTo>
                <a:lnTo>
                  <a:pt x="1986686" y="715314"/>
                </a:lnTo>
                <a:lnTo>
                  <a:pt x="1999322" y="759015"/>
                </a:lnTo>
                <a:lnTo>
                  <a:pt x="2015248" y="801204"/>
                </a:lnTo>
                <a:lnTo>
                  <a:pt x="2034298" y="841756"/>
                </a:lnTo>
                <a:lnTo>
                  <a:pt x="2056333" y="880516"/>
                </a:lnTo>
                <a:lnTo>
                  <a:pt x="2081199" y="917321"/>
                </a:lnTo>
                <a:lnTo>
                  <a:pt x="2108758" y="952042"/>
                </a:lnTo>
                <a:lnTo>
                  <a:pt x="2138845" y="984529"/>
                </a:lnTo>
                <a:lnTo>
                  <a:pt x="2171319" y="1014615"/>
                </a:lnTo>
                <a:lnTo>
                  <a:pt x="2206040" y="1042174"/>
                </a:lnTo>
                <a:lnTo>
                  <a:pt x="2242858" y="1067041"/>
                </a:lnTo>
                <a:lnTo>
                  <a:pt x="2281618" y="1089075"/>
                </a:lnTo>
                <a:lnTo>
                  <a:pt x="2322157" y="1108125"/>
                </a:lnTo>
                <a:lnTo>
                  <a:pt x="2364359" y="1124051"/>
                </a:lnTo>
                <a:lnTo>
                  <a:pt x="2408059" y="1136688"/>
                </a:lnTo>
                <a:lnTo>
                  <a:pt x="2453106" y="1145895"/>
                </a:lnTo>
                <a:lnTo>
                  <a:pt x="2499347" y="1151534"/>
                </a:lnTo>
                <a:lnTo>
                  <a:pt x="2546654" y="1153452"/>
                </a:lnTo>
                <a:lnTo>
                  <a:pt x="2593949" y="1151534"/>
                </a:lnTo>
                <a:lnTo>
                  <a:pt x="2640203" y="1145895"/>
                </a:lnTo>
                <a:lnTo>
                  <a:pt x="2685250" y="1136688"/>
                </a:lnTo>
                <a:lnTo>
                  <a:pt x="2728938" y="1124051"/>
                </a:lnTo>
                <a:lnTo>
                  <a:pt x="2771140" y="1108125"/>
                </a:lnTo>
                <a:lnTo>
                  <a:pt x="2811691" y="1089075"/>
                </a:lnTo>
                <a:lnTo>
                  <a:pt x="2850451" y="1067041"/>
                </a:lnTo>
                <a:lnTo>
                  <a:pt x="2887268" y="1042174"/>
                </a:lnTo>
                <a:lnTo>
                  <a:pt x="2921978" y="1014615"/>
                </a:lnTo>
                <a:lnTo>
                  <a:pt x="2954464" y="984529"/>
                </a:lnTo>
                <a:lnTo>
                  <a:pt x="2984550" y="952042"/>
                </a:lnTo>
                <a:lnTo>
                  <a:pt x="3012109" y="917321"/>
                </a:lnTo>
                <a:lnTo>
                  <a:pt x="3036976" y="880516"/>
                </a:lnTo>
                <a:lnTo>
                  <a:pt x="3059011" y="841756"/>
                </a:lnTo>
                <a:lnTo>
                  <a:pt x="3078061" y="801204"/>
                </a:lnTo>
                <a:lnTo>
                  <a:pt x="3093986" y="759015"/>
                </a:lnTo>
                <a:lnTo>
                  <a:pt x="3106623" y="715314"/>
                </a:lnTo>
                <a:lnTo>
                  <a:pt x="3115843" y="670267"/>
                </a:lnTo>
                <a:lnTo>
                  <a:pt x="3121469" y="624027"/>
                </a:lnTo>
                <a:lnTo>
                  <a:pt x="3123387" y="576719"/>
                </a:lnTo>
                <a:close/>
              </a:path>
              <a:path w="3648075" h="2882900" extrusionOk="0">
                <a:moveTo>
                  <a:pt x="3648062" y="1441310"/>
                </a:moveTo>
                <a:lnTo>
                  <a:pt x="3645090" y="1393558"/>
                </a:lnTo>
                <a:lnTo>
                  <a:pt x="3636429" y="1347584"/>
                </a:lnTo>
                <a:lnTo>
                  <a:pt x="3622433" y="1303731"/>
                </a:lnTo>
                <a:lnTo>
                  <a:pt x="3603460" y="1262367"/>
                </a:lnTo>
                <a:lnTo>
                  <a:pt x="3579863" y="1223835"/>
                </a:lnTo>
                <a:lnTo>
                  <a:pt x="3551986" y="1188516"/>
                </a:lnTo>
                <a:lnTo>
                  <a:pt x="3520211" y="1156728"/>
                </a:lnTo>
                <a:lnTo>
                  <a:pt x="3484880" y="1128864"/>
                </a:lnTo>
                <a:lnTo>
                  <a:pt x="3446348" y="1105268"/>
                </a:lnTo>
                <a:lnTo>
                  <a:pt x="3404984" y="1086294"/>
                </a:lnTo>
                <a:lnTo>
                  <a:pt x="3361131" y="1072299"/>
                </a:lnTo>
                <a:lnTo>
                  <a:pt x="3315157" y="1063637"/>
                </a:lnTo>
                <a:lnTo>
                  <a:pt x="3267405" y="1060665"/>
                </a:lnTo>
                <a:lnTo>
                  <a:pt x="3219666" y="1063637"/>
                </a:lnTo>
                <a:lnTo>
                  <a:pt x="3173692" y="1072299"/>
                </a:lnTo>
                <a:lnTo>
                  <a:pt x="3129838" y="1086294"/>
                </a:lnTo>
                <a:lnTo>
                  <a:pt x="3088475" y="1105268"/>
                </a:lnTo>
                <a:lnTo>
                  <a:pt x="3049943" y="1128864"/>
                </a:lnTo>
                <a:lnTo>
                  <a:pt x="3014611" y="1156728"/>
                </a:lnTo>
                <a:lnTo>
                  <a:pt x="2982836" y="1188516"/>
                </a:lnTo>
                <a:lnTo>
                  <a:pt x="2954972" y="1223835"/>
                </a:lnTo>
                <a:lnTo>
                  <a:pt x="2931376" y="1262367"/>
                </a:lnTo>
                <a:lnTo>
                  <a:pt x="2912389" y="1303731"/>
                </a:lnTo>
                <a:lnTo>
                  <a:pt x="2898394" y="1347584"/>
                </a:lnTo>
                <a:lnTo>
                  <a:pt x="2889745" y="1393558"/>
                </a:lnTo>
                <a:lnTo>
                  <a:pt x="2886773" y="1441310"/>
                </a:lnTo>
                <a:lnTo>
                  <a:pt x="2889745" y="1489062"/>
                </a:lnTo>
                <a:lnTo>
                  <a:pt x="2898394" y="1535036"/>
                </a:lnTo>
                <a:lnTo>
                  <a:pt x="2912389" y="1578889"/>
                </a:lnTo>
                <a:lnTo>
                  <a:pt x="2931376" y="1620253"/>
                </a:lnTo>
                <a:lnTo>
                  <a:pt x="2954972" y="1658772"/>
                </a:lnTo>
                <a:lnTo>
                  <a:pt x="2982836" y="1694103"/>
                </a:lnTo>
                <a:lnTo>
                  <a:pt x="3014611" y="1725879"/>
                </a:lnTo>
                <a:lnTo>
                  <a:pt x="3049943" y="1753755"/>
                </a:lnTo>
                <a:lnTo>
                  <a:pt x="3088475" y="1777352"/>
                </a:lnTo>
                <a:lnTo>
                  <a:pt x="3129838" y="1796326"/>
                </a:lnTo>
                <a:lnTo>
                  <a:pt x="3173692" y="1810321"/>
                </a:lnTo>
                <a:lnTo>
                  <a:pt x="3219666" y="1818982"/>
                </a:lnTo>
                <a:lnTo>
                  <a:pt x="3267405" y="1821942"/>
                </a:lnTo>
                <a:lnTo>
                  <a:pt x="3315157" y="1818982"/>
                </a:lnTo>
                <a:lnTo>
                  <a:pt x="3361131" y="1810321"/>
                </a:lnTo>
                <a:lnTo>
                  <a:pt x="3404984" y="1796326"/>
                </a:lnTo>
                <a:lnTo>
                  <a:pt x="3446348" y="1777352"/>
                </a:lnTo>
                <a:lnTo>
                  <a:pt x="3484880" y="1753755"/>
                </a:lnTo>
                <a:lnTo>
                  <a:pt x="3520211" y="1725879"/>
                </a:lnTo>
                <a:lnTo>
                  <a:pt x="3551986" y="1694103"/>
                </a:lnTo>
                <a:lnTo>
                  <a:pt x="3579863" y="1658772"/>
                </a:lnTo>
                <a:lnTo>
                  <a:pt x="3603460" y="1620253"/>
                </a:lnTo>
                <a:lnTo>
                  <a:pt x="3622433" y="1578889"/>
                </a:lnTo>
                <a:lnTo>
                  <a:pt x="3636429" y="1535036"/>
                </a:lnTo>
                <a:lnTo>
                  <a:pt x="3645090" y="1489062"/>
                </a:lnTo>
                <a:lnTo>
                  <a:pt x="3648062" y="1441310"/>
                </a:lnTo>
                <a:close/>
              </a:path>
            </a:pathLst>
          </a:custGeom>
          <a:solidFill>
            <a:srgbClr val="1A5427">
              <a:alpha val="14901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4" name="Google Shape;494;p13"/>
          <p:cNvSpPr/>
          <p:nvPr/>
        </p:nvSpPr>
        <p:spPr>
          <a:xfrm>
            <a:off x="472884" y="7296892"/>
            <a:ext cx="4622800" cy="3458210"/>
          </a:xfrm>
          <a:custGeom>
            <a:avLst/>
            <a:gdLst/>
            <a:ahLst/>
            <a:cxnLst/>
            <a:rect l="l" t="t" r="r" b="b"/>
            <a:pathLst>
              <a:path w="4622800" h="3458209" extrusionOk="0">
                <a:moveTo>
                  <a:pt x="2135987" y="595249"/>
                </a:moveTo>
                <a:lnTo>
                  <a:pt x="2135784" y="547712"/>
                </a:lnTo>
                <a:lnTo>
                  <a:pt x="2134260" y="500202"/>
                </a:lnTo>
                <a:lnTo>
                  <a:pt x="2131428" y="452767"/>
                </a:lnTo>
                <a:lnTo>
                  <a:pt x="2127275" y="405422"/>
                </a:lnTo>
                <a:lnTo>
                  <a:pt x="2121827" y="358190"/>
                </a:lnTo>
                <a:lnTo>
                  <a:pt x="2115070" y="311124"/>
                </a:lnTo>
                <a:lnTo>
                  <a:pt x="2107006" y="264236"/>
                </a:lnTo>
                <a:lnTo>
                  <a:pt x="2097633" y="217563"/>
                </a:lnTo>
                <a:lnTo>
                  <a:pt x="2086965" y="171132"/>
                </a:lnTo>
                <a:lnTo>
                  <a:pt x="2075002" y="124968"/>
                </a:lnTo>
                <a:lnTo>
                  <a:pt x="2061730" y="79095"/>
                </a:lnTo>
                <a:lnTo>
                  <a:pt x="2047176" y="33566"/>
                </a:lnTo>
                <a:lnTo>
                  <a:pt x="2000186" y="24803"/>
                </a:lnTo>
                <a:lnTo>
                  <a:pt x="1953018" y="17360"/>
                </a:lnTo>
                <a:lnTo>
                  <a:pt x="1905723" y="11252"/>
                </a:lnTo>
                <a:lnTo>
                  <a:pt x="1858327" y="6451"/>
                </a:lnTo>
                <a:lnTo>
                  <a:pt x="1810842" y="2984"/>
                </a:lnTo>
                <a:lnTo>
                  <a:pt x="1763318" y="838"/>
                </a:lnTo>
                <a:lnTo>
                  <a:pt x="1715770" y="0"/>
                </a:lnTo>
                <a:lnTo>
                  <a:pt x="1668246" y="495"/>
                </a:lnTo>
                <a:lnTo>
                  <a:pt x="1620748" y="2286"/>
                </a:lnTo>
                <a:lnTo>
                  <a:pt x="1573326" y="5397"/>
                </a:lnTo>
                <a:lnTo>
                  <a:pt x="1526006" y="9817"/>
                </a:lnTo>
                <a:lnTo>
                  <a:pt x="1478813" y="15544"/>
                </a:lnTo>
                <a:lnTo>
                  <a:pt x="1431772" y="22580"/>
                </a:lnTo>
                <a:lnTo>
                  <a:pt x="1384935" y="30924"/>
                </a:lnTo>
                <a:lnTo>
                  <a:pt x="1338300" y="40563"/>
                </a:lnTo>
                <a:lnTo>
                  <a:pt x="1291920" y="51511"/>
                </a:lnTo>
                <a:lnTo>
                  <a:pt x="1245819" y="63754"/>
                </a:lnTo>
                <a:lnTo>
                  <a:pt x="1200023" y="77292"/>
                </a:lnTo>
                <a:lnTo>
                  <a:pt x="1154557" y="92125"/>
                </a:lnTo>
                <a:lnTo>
                  <a:pt x="1109459" y="108254"/>
                </a:lnTo>
                <a:lnTo>
                  <a:pt x="1064768" y="125679"/>
                </a:lnTo>
                <a:lnTo>
                  <a:pt x="1020483" y="144386"/>
                </a:lnTo>
                <a:lnTo>
                  <a:pt x="976668" y="164376"/>
                </a:lnTo>
                <a:lnTo>
                  <a:pt x="933323" y="185661"/>
                </a:lnTo>
                <a:lnTo>
                  <a:pt x="890498" y="208229"/>
                </a:lnTo>
                <a:lnTo>
                  <a:pt x="848207" y="232079"/>
                </a:lnTo>
                <a:lnTo>
                  <a:pt x="806500" y="257213"/>
                </a:lnTo>
                <a:lnTo>
                  <a:pt x="765390" y="283616"/>
                </a:lnTo>
                <a:lnTo>
                  <a:pt x="724903" y="311302"/>
                </a:lnTo>
                <a:lnTo>
                  <a:pt x="685088" y="340258"/>
                </a:lnTo>
                <a:lnTo>
                  <a:pt x="645960" y="370497"/>
                </a:lnTo>
                <a:lnTo>
                  <a:pt x="607542" y="401993"/>
                </a:lnTo>
                <a:lnTo>
                  <a:pt x="569887" y="434759"/>
                </a:lnTo>
                <a:lnTo>
                  <a:pt x="533006" y="468807"/>
                </a:lnTo>
                <a:lnTo>
                  <a:pt x="496925" y="504101"/>
                </a:lnTo>
                <a:lnTo>
                  <a:pt x="461695" y="540677"/>
                </a:lnTo>
                <a:lnTo>
                  <a:pt x="427316" y="578497"/>
                </a:lnTo>
                <a:lnTo>
                  <a:pt x="394081" y="617321"/>
                </a:lnTo>
                <a:lnTo>
                  <a:pt x="362191" y="656844"/>
                </a:lnTo>
                <a:lnTo>
                  <a:pt x="331660" y="697026"/>
                </a:lnTo>
                <a:lnTo>
                  <a:pt x="302488" y="737870"/>
                </a:lnTo>
                <a:lnTo>
                  <a:pt x="274675" y="779322"/>
                </a:lnTo>
                <a:lnTo>
                  <a:pt x="248221" y="821359"/>
                </a:lnTo>
                <a:lnTo>
                  <a:pt x="223100" y="863942"/>
                </a:lnTo>
                <a:lnTo>
                  <a:pt x="199339" y="907059"/>
                </a:lnTo>
                <a:lnTo>
                  <a:pt x="176923" y="950671"/>
                </a:lnTo>
                <a:lnTo>
                  <a:pt x="155854" y="994752"/>
                </a:lnTo>
                <a:lnTo>
                  <a:pt x="136131" y="1039266"/>
                </a:lnTo>
                <a:lnTo>
                  <a:pt x="117741" y="1084186"/>
                </a:lnTo>
                <a:lnTo>
                  <a:pt x="100698" y="1129487"/>
                </a:lnTo>
                <a:lnTo>
                  <a:pt x="84988" y="1175131"/>
                </a:lnTo>
                <a:lnTo>
                  <a:pt x="70624" y="1221105"/>
                </a:lnTo>
                <a:lnTo>
                  <a:pt x="57581" y="1267358"/>
                </a:lnTo>
                <a:lnTo>
                  <a:pt x="45885" y="1313878"/>
                </a:lnTo>
                <a:lnTo>
                  <a:pt x="35509" y="1360627"/>
                </a:lnTo>
                <a:lnTo>
                  <a:pt x="26466" y="1407579"/>
                </a:lnTo>
                <a:lnTo>
                  <a:pt x="18745" y="1454708"/>
                </a:lnTo>
                <a:lnTo>
                  <a:pt x="12357" y="1501965"/>
                </a:lnTo>
                <a:lnTo>
                  <a:pt x="7277" y="1549349"/>
                </a:lnTo>
                <a:lnTo>
                  <a:pt x="3530" y="1596809"/>
                </a:lnTo>
                <a:lnTo>
                  <a:pt x="1104" y="1644332"/>
                </a:lnTo>
                <a:lnTo>
                  <a:pt x="0" y="1691868"/>
                </a:lnTo>
                <a:lnTo>
                  <a:pt x="203" y="1739404"/>
                </a:lnTo>
                <a:lnTo>
                  <a:pt x="1714" y="1786902"/>
                </a:lnTo>
                <a:lnTo>
                  <a:pt x="4546" y="1834337"/>
                </a:lnTo>
                <a:lnTo>
                  <a:pt x="8686" y="1881682"/>
                </a:lnTo>
                <a:lnTo>
                  <a:pt x="14135" y="1928901"/>
                </a:lnTo>
                <a:lnTo>
                  <a:pt x="20891" y="1975967"/>
                </a:lnTo>
                <a:lnTo>
                  <a:pt x="28956" y="2022856"/>
                </a:lnTo>
                <a:lnTo>
                  <a:pt x="38315" y="2069528"/>
                </a:lnTo>
                <a:lnTo>
                  <a:pt x="48983" y="2115959"/>
                </a:lnTo>
                <a:lnTo>
                  <a:pt x="60947" y="2162124"/>
                </a:lnTo>
                <a:lnTo>
                  <a:pt x="74206" y="2207996"/>
                </a:lnTo>
                <a:lnTo>
                  <a:pt x="88760" y="2253526"/>
                </a:lnTo>
                <a:lnTo>
                  <a:pt x="135763" y="2262301"/>
                </a:lnTo>
                <a:lnTo>
                  <a:pt x="182918" y="2269731"/>
                </a:lnTo>
                <a:lnTo>
                  <a:pt x="230212" y="2275852"/>
                </a:lnTo>
                <a:lnTo>
                  <a:pt x="277622" y="2280653"/>
                </a:lnTo>
                <a:lnTo>
                  <a:pt x="325107" y="2284120"/>
                </a:lnTo>
                <a:lnTo>
                  <a:pt x="372630" y="2286279"/>
                </a:lnTo>
                <a:lnTo>
                  <a:pt x="420179" y="2287117"/>
                </a:lnTo>
                <a:lnTo>
                  <a:pt x="467715" y="2286635"/>
                </a:lnTo>
                <a:lnTo>
                  <a:pt x="515200" y="2284844"/>
                </a:lnTo>
                <a:lnTo>
                  <a:pt x="562635" y="2281745"/>
                </a:lnTo>
                <a:lnTo>
                  <a:pt x="609955" y="2277326"/>
                </a:lnTo>
                <a:lnTo>
                  <a:pt x="657148" y="2271611"/>
                </a:lnTo>
                <a:lnTo>
                  <a:pt x="704176" y="2264587"/>
                </a:lnTo>
                <a:lnTo>
                  <a:pt x="751027" y="2256256"/>
                </a:lnTo>
                <a:lnTo>
                  <a:pt x="797661" y="2246617"/>
                </a:lnTo>
                <a:lnTo>
                  <a:pt x="844042" y="2235682"/>
                </a:lnTo>
                <a:lnTo>
                  <a:pt x="890143" y="2223452"/>
                </a:lnTo>
                <a:lnTo>
                  <a:pt x="935939" y="2209927"/>
                </a:lnTo>
                <a:lnTo>
                  <a:pt x="981405" y="2195093"/>
                </a:lnTo>
                <a:lnTo>
                  <a:pt x="1026502" y="2178977"/>
                </a:lnTo>
                <a:lnTo>
                  <a:pt x="1071206" y="2161565"/>
                </a:lnTo>
                <a:lnTo>
                  <a:pt x="1115479" y="2142871"/>
                </a:lnTo>
                <a:lnTo>
                  <a:pt x="1159306" y="2122881"/>
                </a:lnTo>
                <a:lnTo>
                  <a:pt x="1202651" y="2101608"/>
                </a:lnTo>
                <a:lnTo>
                  <a:pt x="1245476" y="2079053"/>
                </a:lnTo>
                <a:lnTo>
                  <a:pt x="1287754" y="2055215"/>
                </a:lnTo>
                <a:lnTo>
                  <a:pt x="1329474" y="2030095"/>
                </a:lnTo>
                <a:lnTo>
                  <a:pt x="1370584" y="2003691"/>
                </a:lnTo>
                <a:lnTo>
                  <a:pt x="1411058" y="1976018"/>
                </a:lnTo>
                <a:lnTo>
                  <a:pt x="1450886" y="1947062"/>
                </a:lnTo>
                <a:lnTo>
                  <a:pt x="1490014" y="1916836"/>
                </a:lnTo>
                <a:lnTo>
                  <a:pt x="1528419" y="1885340"/>
                </a:lnTo>
                <a:lnTo>
                  <a:pt x="1566087" y="1852574"/>
                </a:lnTo>
                <a:lnTo>
                  <a:pt x="1602968" y="1818538"/>
                </a:lnTo>
                <a:lnTo>
                  <a:pt x="1639049" y="1783232"/>
                </a:lnTo>
                <a:lnTo>
                  <a:pt x="1674279" y="1746669"/>
                </a:lnTo>
                <a:lnTo>
                  <a:pt x="1708658" y="1708848"/>
                </a:lnTo>
                <a:lnTo>
                  <a:pt x="1741906" y="1670011"/>
                </a:lnTo>
                <a:lnTo>
                  <a:pt x="1773796" y="1630476"/>
                </a:lnTo>
                <a:lnTo>
                  <a:pt x="1804327" y="1590281"/>
                </a:lnTo>
                <a:lnTo>
                  <a:pt x="1833511" y="1549425"/>
                </a:lnTo>
                <a:lnTo>
                  <a:pt x="1861324" y="1507972"/>
                </a:lnTo>
                <a:lnTo>
                  <a:pt x="1887791" y="1465922"/>
                </a:lnTo>
                <a:lnTo>
                  <a:pt x="1912912" y="1423327"/>
                </a:lnTo>
                <a:lnTo>
                  <a:pt x="1936673" y="1380197"/>
                </a:lnTo>
                <a:lnTo>
                  <a:pt x="1959089" y="1336573"/>
                </a:lnTo>
                <a:lnTo>
                  <a:pt x="1980158" y="1292491"/>
                </a:lnTo>
                <a:lnTo>
                  <a:pt x="1999894" y="1247965"/>
                </a:lnTo>
                <a:lnTo>
                  <a:pt x="2018271" y="1203032"/>
                </a:lnTo>
                <a:lnTo>
                  <a:pt x="2035314" y="1157719"/>
                </a:lnTo>
                <a:lnTo>
                  <a:pt x="2051024" y="1112062"/>
                </a:lnTo>
                <a:lnTo>
                  <a:pt x="2065401" y="1066076"/>
                </a:lnTo>
                <a:lnTo>
                  <a:pt x="2078431" y="1019810"/>
                </a:lnTo>
                <a:lnTo>
                  <a:pt x="2090127" y="973289"/>
                </a:lnTo>
                <a:lnTo>
                  <a:pt x="2100503" y="926528"/>
                </a:lnTo>
                <a:lnTo>
                  <a:pt x="2109546" y="879576"/>
                </a:lnTo>
                <a:lnTo>
                  <a:pt x="2117255" y="832434"/>
                </a:lnTo>
                <a:lnTo>
                  <a:pt x="2123643" y="785164"/>
                </a:lnTo>
                <a:lnTo>
                  <a:pt x="2128710" y="737781"/>
                </a:lnTo>
                <a:lnTo>
                  <a:pt x="2132457" y="690321"/>
                </a:lnTo>
                <a:lnTo>
                  <a:pt x="2134882" y="642797"/>
                </a:lnTo>
                <a:lnTo>
                  <a:pt x="2135987" y="595249"/>
                </a:lnTo>
                <a:close/>
              </a:path>
              <a:path w="4622800" h="3458209" extrusionOk="0">
                <a:moveTo>
                  <a:pt x="2167128" y="2881109"/>
                </a:moveTo>
                <a:lnTo>
                  <a:pt x="2165223" y="2833814"/>
                </a:lnTo>
                <a:lnTo>
                  <a:pt x="2159584" y="2787561"/>
                </a:lnTo>
                <a:lnTo>
                  <a:pt x="2150364" y="2742514"/>
                </a:lnTo>
                <a:lnTo>
                  <a:pt x="2137727" y="2698826"/>
                </a:lnTo>
                <a:lnTo>
                  <a:pt x="2121814" y="2656624"/>
                </a:lnTo>
                <a:lnTo>
                  <a:pt x="2102751" y="2616073"/>
                </a:lnTo>
                <a:lnTo>
                  <a:pt x="2080729" y="2577312"/>
                </a:lnTo>
                <a:lnTo>
                  <a:pt x="2055850" y="2540508"/>
                </a:lnTo>
                <a:lnTo>
                  <a:pt x="2028304" y="2505786"/>
                </a:lnTo>
                <a:lnTo>
                  <a:pt x="1998205" y="2473299"/>
                </a:lnTo>
                <a:lnTo>
                  <a:pt x="1965731" y="2443213"/>
                </a:lnTo>
                <a:lnTo>
                  <a:pt x="1931009" y="2415667"/>
                </a:lnTo>
                <a:lnTo>
                  <a:pt x="1894205" y="2390787"/>
                </a:lnTo>
                <a:lnTo>
                  <a:pt x="1855444" y="2368766"/>
                </a:lnTo>
                <a:lnTo>
                  <a:pt x="1814893" y="2349703"/>
                </a:lnTo>
                <a:lnTo>
                  <a:pt x="1772691" y="2333790"/>
                </a:lnTo>
                <a:lnTo>
                  <a:pt x="1729003" y="2321153"/>
                </a:lnTo>
                <a:lnTo>
                  <a:pt x="1683956" y="2311933"/>
                </a:lnTo>
                <a:lnTo>
                  <a:pt x="1637703" y="2306294"/>
                </a:lnTo>
                <a:lnTo>
                  <a:pt x="1590408" y="2304389"/>
                </a:lnTo>
                <a:lnTo>
                  <a:pt x="1543100" y="2306294"/>
                </a:lnTo>
                <a:lnTo>
                  <a:pt x="1496860" y="2311933"/>
                </a:lnTo>
                <a:lnTo>
                  <a:pt x="1451813" y="2321153"/>
                </a:lnTo>
                <a:lnTo>
                  <a:pt x="1408112" y="2333790"/>
                </a:lnTo>
                <a:lnTo>
                  <a:pt x="1365910" y="2349703"/>
                </a:lnTo>
                <a:lnTo>
                  <a:pt x="1325359" y="2368766"/>
                </a:lnTo>
                <a:lnTo>
                  <a:pt x="1286598" y="2390787"/>
                </a:lnTo>
                <a:lnTo>
                  <a:pt x="1249794" y="2415667"/>
                </a:lnTo>
                <a:lnTo>
                  <a:pt x="1215072" y="2443213"/>
                </a:lnTo>
                <a:lnTo>
                  <a:pt x="1182585" y="2473299"/>
                </a:lnTo>
                <a:lnTo>
                  <a:pt x="1152499" y="2505786"/>
                </a:lnTo>
                <a:lnTo>
                  <a:pt x="1124940" y="2540508"/>
                </a:lnTo>
                <a:lnTo>
                  <a:pt x="1100074" y="2577312"/>
                </a:lnTo>
                <a:lnTo>
                  <a:pt x="1078039" y="2616073"/>
                </a:lnTo>
                <a:lnTo>
                  <a:pt x="1058989" y="2656624"/>
                </a:lnTo>
                <a:lnTo>
                  <a:pt x="1043076" y="2698826"/>
                </a:lnTo>
                <a:lnTo>
                  <a:pt x="1030427" y="2742514"/>
                </a:lnTo>
                <a:lnTo>
                  <a:pt x="1021219" y="2787561"/>
                </a:lnTo>
                <a:lnTo>
                  <a:pt x="1015580" y="2833814"/>
                </a:lnTo>
                <a:lnTo>
                  <a:pt x="1013663" y="2881109"/>
                </a:lnTo>
                <a:lnTo>
                  <a:pt x="1015580" y="2928416"/>
                </a:lnTo>
                <a:lnTo>
                  <a:pt x="1021219" y="2974657"/>
                </a:lnTo>
                <a:lnTo>
                  <a:pt x="1030427" y="3019704"/>
                </a:lnTo>
                <a:lnTo>
                  <a:pt x="1043076" y="3063405"/>
                </a:lnTo>
                <a:lnTo>
                  <a:pt x="1058989" y="3105607"/>
                </a:lnTo>
                <a:lnTo>
                  <a:pt x="1078039" y="3146145"/>
                </a:lnTo>
                <a:lnTo>
                  <a:pt x="1100074" y="3184906"/>
                </a:lnTo>
                <a:lnTo>
                  <a:pt x="1124940" y="3221723"/>
                </a:lnTo>
                <a:lnTo>
                  <a:pt x="1152499" y="3256445"/>
                </a:lnTo>
                <a:lnTo>
                  <a:pt x="1182585" y="3288919"/>
                </a:lnTo>
                <a:lnTo>
                  <a:pt x="1215072" y="3319005"/>
                </a:lnTo>
                <a:lnTo>
                  <a:pt x="1249794" y="3346564"/>
                </a:lnTo>
                <a:lnTo>
                  <a:pt x="1286598" y="3371431"/>
                </a:lnTo>
                <a:lnTo>
                  <a:pt x="1325359" y="3393465"/>
                </a:lnTo>
                <a:lnTo>
                  <a:pt x="1365910" y="3412515"/>
                </a:lnTo>
                <a:lnTo>
                  <a:pt x="1408112" y="3428441"/>
                </a:lnTo>
                <a:lnTo>
                  <a:pt x="1451813" y="3441077"/>
                </a:lnTo>
                <a:lnTo>
                  <a:pt x="1496860" y="3450298"/>
                </a:lnTo>
                <a:lnTo>
                  <a:pt x="1543100" y="3455924"/>
                </a:lnTo>
                <a:lnTo>
                  <a:pt x="1590408" y="3457841"/>
                </a:lnTo>
                <a:lnTo>
                  <a:pt x="1637703" y="3455924"/>
                </a:lnTo>
                <a:lnTo>
                  <a:pt x="1683956" y="3450298"/>
                </a:lnTo>
                <a:lnTo>
                  <a:pt x="1729003" y="3441077"/>
                </a:lnTo>
                <a:lnTo>
                  <a:pt x="1772691" y="3428441"/>
                </a:lnTo>
                <a:lnTo>
                  <a:pt x="1814893" y="3412515"/>
                </a:lnTo>
                <a:lnTo>
                  <a:pt x="1855444" y="3393465"/>
                </a:lnTo>
                <a:lnTo>
                  <a:pt x="1894205" y="3371431"/>
                </a:lnTo>
                <a:lnTo>
                  <a:pt x="1931009" y="3346564"/>
                </a:lnTo>
                <a:lnTo>
                  <a:pt x="1965731" y="3319005"/>
                </a:lnTo>
                <a:lnTo>
                  <a:pt x="1998205" y="3288919"/>
                </a:lnTo>
                <a:lnTo>
                  <a:pt x="2028304" y="3256445"/>
                </a:lnTo>
                <a:lnTo>
                  <a:pt x="2055850" y="3221723"/>
                </a:lnTo>
                <a:lnTo>
                  <a:pt x="2080729" y="3184906"/>
                </a:lnTo>
                <a:lnTo>
                  <a:pt x="2102751" y="3146145"/>
                </a:lnTo>
                <a:lnTo>
                  <a:pt x="2121814" y="3105607"/>
                </a:lnTo>
                <a:lnTo>
                  <a:pt x="2137727" y="3063405"/>
                </a:lnTo>
                <a:lnTo>
                  <a:pt x="2150364" y="3019704"/>
                </a:lnTo>
                <a:lnTo>
                  <a:pt x="2159584" y="2974657"/>
                </a:lnTo>
                <a:lnTo>
                  <a:pt x="2165223" y="2928416"/>
                </a:lnTo>
                <a:lnTo>
                  <a:pt x="2167128" y="2881109"/>
                </a:lnTo>
                <a:close/>
              </a:path>
              <a:path w="4622800" h="3458209" extrusionOk="0">
                <a:moveTo>
                  <a:pt x="2690241" y="1977783"/>
                </a:moveTo>
                <a:lnTo>
                  <a:pt x="2687282" y="1930044"/>
                </a:lnTo>
                <a:lnTo>
                  <a:pt x="2678620" y="1884057"/>
                </a:lnTo>
                <a:lnTo>
                  <a:pt x="2664625" y="1840217"/>
                </a:lnTo>
                <a:lnTo>
                  <a:pt x="2645651" y="1798840"/>
                </a:lnTo>
                <a:lnTo>
                  <a:pt x="2622042" y="1760321"/>
                </a:lnTo>
                <a:lnTo>
                  <a:pt x="2594178" y="1724990"/>
                </a:lnTo>
                <a:lnTo>
                  <a:pt x="2562402" y="1693214"/>
                </a:lnTo>
                <a:lnTo>
                  <a:pt x="2527071" y="1665351"/>
                </a:lnTo>
                <a:lnTo>
                  <a:pt x="2488539" y="1641741"/>
                </a:lnTo>
                <a:lnTo>
                  <a:pt x="2447175" y="1622767"/>
                </a:lnTo>
                <a:lnTo>
                  <a:pt x="2403322" y="1608772"/>
                </a:lnTo>
                <a:lnTo>
                  <a:pt x="2357348" y="1600111"/>
                </a:lnTo>
                <a:lnTo>
                  <a:pt x="2309609" y="1597152"/>
                </a:lnTo>
                <a:lnTo>
                  <a:pt x="2261857" y="1600111"/>
                </a:lnTo>
                <a:lnTo>
                  <a:pt x="2215883" y="1608772"/>
                </a:lnTo>
                <a:lnTo>
                  <a:pt x="2172030" y="1622767"/>
                </a:lnTo>
                <a:lnTo>
                  <a:pt x="2130666" y="1641741"/>
                </a:lnTo>
                <a:lnTo>
                  <a:pt x="2092134" y="1665351"/>
                </a:lnTo>
                <a:lnTo>
                  <a:pt x="2056803" y="1693214"/>
                </a:lnTo>
                <a:lnTo>
                  <a:pt x="2025027" y="1724990"/>
                </a:lnTo>
                <a:lnTo>
                  <a:pt x="1997163" y="1760321"/>
                </a:lnTo>
                <a:lnTo>
                  <a:pt x="1973554" y="1798840"/>
                </a:lnTo>
                <a:lnTo>
                  <a:pt x="1954580" y="1840217"/>
                </a:lnTo>
                <a:lnTo>
                  <a:pt x="1940585" y="1884057"/>
                </a:lnTo>
                <a:lnTo>
                  <a:pt x="1931924" y="1930044"/>
                </a:lnTo>
                <a:lnTo>
                  <a:pt x="1928964" y="1977783"/>
                </a:lnTo>
                <a:lnTo>
                  <a:pt x="1931924" y="2025535"/>
                </a:lnTo>
                <a:lnTo>
                  <a:pt x="1940585" y="2071509"/>
                </a:lnTo>
                <a:lnTo>
                  <a:pt x="1954580" y="2115362"/>
                </a:lnTo>
                <a:lnTo>
                  <a:pt x="1973554" y="2156726"/>
                </a:lnTo>
                <a:lnTo>
                  <a:pt x="1997163" y="2195258"/>
                </a:lnTo>
                <a:lnTo>
                  <a:pt x="2025027" y="2230590"/>
                </a:lnTo>
                <a:lnTo>
                  <a:pt x="2056803" y="2262365"/>
                </a:lnTo>
                <a:lnTo>
                  <a:pt x="2092134" y="2290229"/>
                </a:lnTo>
                <a:lnTo>
                  <a:pt x="2130666" y="2313825"/>
                </a:lnTo>
                <a:lnTo>
                  <a:pt x="2172030" y="2332799"/>
                </a:lnTo>
                <a:lnTo>
                  <a:pt x="2215883" y="2346795"/>
                </a:lnTo>
                <a:lnTo>
                  <a:pt x="2261857" y="2355456"/>
                </a:lnTo>
                <a:lnTo>
                  <a:pt x="2309609" y="2358428"/>
                </a:lnTo>
                <a:lnTo>
                  <a:pt x="2357348" y="2355456"/>
                </a:lnTo>
                <a:lnTo>
                  <a:pt x="2403322" y="2346795"/>
                </a:lnTo>
                <a:lnTo>
                  <a:pt x="2447175" y="2332799"/>
                </a:lnTo>
                <a:lnTo>
                  <a:pt x="2488539" y="2313825"/>
                </a:lnTo>
                <a:lnTo>
                  <a:pt x="2527071" y="2290229"/>
                </a:lnTo>
                <a:lnTo>
                  <a:pt x="2562402" y="2262365"/>
                </a:lnTo>
                <a:lnTo>
                  <a:pt x="2594178" y="2230590"/>
                </a:lnTo>
                <a:lnTo>
                  <a:pt x="2622042" y="2195258"/>
                </a:lnTo>
                <a:lnTo>
                  <a:pt x="2645651" y="2156726"/>
                </a:lnTo>
                <a:lnTo>
                  <a:pt x="2664625" y="2115362"/>
                </a:lnTo>
                <a:lnTo>
                  <a:pt x="2678620" y="2071509"/>
                </a:lnTo>
                <a:lnTo>
                  <a:pt x="2687282" y="2025535"/>
                </a:lnTo>
                <a:lnTo>
                  <a:pt x="2690241" y="1977783"/>
                </a:lnTo>
                <a:close/>
              </a:path>
              <a:path w="4622800" h="3458209" extrusionOk="0">
                <a:moveTo>
                  <a:pt x="3608959" y="2881109"/>
                </a:moveTo>
                <a:lnTo>
                  <a:pt x="3607041" y="2833814"/>
                </a:lnTo>
                <a:lnTo>
                  <a:pt x="3601415" y="2787561"/>
                </a:lnTo>
                <a:lnTo>
                  <a:pt x="3592195" y="2742514"/>
                </a:lnTo>
                <a:lnTo>
                  <a:pt x="3579558" y="2698826"/>
                </a:lnTo>
                <a:lnTo>
                  <a:pt x="3563632" y="2656624"/>
                </a:lnTo>
                <a:lnTo>
                  <a:pt x="3544582" y="2616073"/>
                </a:lnTo>
                <a:lnTo>
                  <a:pt x="3522548" y="2577312"/>
                </a:lnTo>
                <a:lnTo>
                  <a:pt x="3497681" y="2540508"/>
                </a:lnTo>
                <a:lnTo>
                  <a:pt x="3470122" y="2505786"/>
                </a:lnTo>
                <a:lnTo>
                  <a:pt x="3440036" y="2473299"/>
                </a:lnTo>
                <a:lnTo>
                  <a:pt x="3407549" y="2443213"/>
                </a:lnTo>
                <a:lnTo>
                  <a:pt x="3372840" y="2415667"/>
                </a:lnTo>
                <a:lnTo>
                  <a:pt x="3336023" y="2390787"/>
                </a:lnTo>
                <a:lnTo>
                  <a:pt x="3297263" y="2368766"/>
                </a:lnTo>
                <a:lnTo>
                  <a:pt x="3256711" y="2349703"/>
                </a:lnTo>
                <a:lnTo>
                  <a:pt x="3214509" y="2333790"/>
                </a:lnTo>
                <a:lnTo>
                  <a:pt x="3170821" y="2321153"/>
                </a:lnTo>
                <a:lnTo>
                  <a:pt x="3125774" y="2311933"/>
                </a:lnTo>
                <a:lnTo>
                  <a:pt x="3079521" y="2306294"/>
                </a:lnTo>
                <a:lnTo>
                  <a:pt x="3032226" y="2304389"/>
                </a:lnTo>
                <a:lnTo>
                  <a:pt x="2984919" y="2306294"/>
                </a:lnTo>
                <a:lnTo>
                  <a:pt x="2938678" y="2311933"/>
                </a:lnTo>
                <a:lnTo>
                  <a:pt x="2893631" y="2321153"/>
                </a:lnTo>
                <a:lnTo>
                  <a:pt x="2849930" y="2333790"/>
                </a:lnTo>
                <a:lnTo>
                  <a:pt x="2807728" y="2349703"/>
                </a:lnTo>
                <a:lnTo>
                  <a:pt x="2767190" y="2368766"/>
                </a:lnTo>
                <a:lnTo>
                  <a:pt x="2728430" y="2390787"/>
                </a:lnTo>
                <a:lnTo>
                  <a:pt x="2691612" y="2415667"/>
                </a:lnTo>
                <a:lnTo>
                  <a:pt x="2656890" y="2443213"/>
                </a:lnTo>
                <a:lnTo>
                  <a:pt x="2624417" y="2473299"/>
                </a:lnTo>
                <a:lnTo>
                  <a:pt x="2594330" y="2505786"/>
                </a:lnTo>
                <a:lnTo>
                  <a:pt x="2566771" y="2540508"/>
                </a:lnTo>
                <a:lnTo>
                  <a:pt x="2541905" y="2577312"/>
                </a:lnTo>
                <a:lnTo>
                  <a:pt x="2519870" y="2616073"/>
                </a:lnTo>
                <a:lnTo>
                  <a:pt x="2500820" y="2656624"/>
                </a:lnTo>
                <a:lnTo>
                  <a:pt x="2484894" y="2698826"/>
                </a:lnTo>
                <a:lnTo>
                  <a:pt x="2472258" y="2742514"/>
                </a:lnTo>
                <a:lnTo>
                  <a:pt x="2463038" y="2787561"/>
                </a:lnTo>
                <a:lnTo>
                  <a:pt x="2457412" y="2833814"/>
                </a:lnTo>
                <a:lnTo>
                  <a:pt x="2455494" y="2881109"/>
                </a:lnTo>
                <a:lnTo>
                  <a:pt x="2457412" y="2928416"/>
                </a:lnTo>
                <a:lnTo>
                  <a:pt x="2463038" y="2974657"/>
                </a:lnTo>
                <a:lnTo>
                  <a:pt x="2472258" y="3019704"/>
                </a:lnTo>
                <a:lnTo>
                  <a:pt x="2484894" y="3063405"/>
                </a:lnTo>
                <a:lnTo>
                  <a:pt x="2500820" y="3105607"/>
                </a:lnTo>
                <a:lnTo>
                  <a:pt x="2519870" y="3146145"/>
                </a:lnTo>
                <a:lnTo>
                  <a:pt x="2541905" y="3184906"/>
                </a:lnTo>
                <a:lnTo>
                  <a:pt x="2566771" y="3221723"/>
                </a:lnTo>
                <a:lnTo>
                  <a:pt x="2594330" y="3256445"/>
                </a:lnTo>
                <a:lnTo>
                  <a:pt x="2624417" y="3288919"/>
                </a:lnTo>
                <a:lnTo>
                  <a:pt x="2656890" y="3319005"/>
                </a:lnTo>
                <a:lnTo>
                  <a:pt x="2691612" y="3346564"/>
                </a:lnTo>
                <a:lnTo>
                  <a:pt x="2728430" y="3371431"/>
                </a:lnTo>
                <a:lnTo>
                  <a:pt x="2767190" y="3393465"/>
                </a:lnTo>
                <a:lnTo>
                  <a:pt x="2807728" y="3412515"/>
                </a:lnTo>
                <a:lnTo>
                  <a:pt x="2849930" y="3428441"/>
                </a:lnTo>
                <a:lnTo>
                  <a:pt x="2893631" y="3441077"/>
                </a:lnTo>
                <a:lnTo>
                  <a:pt x="2938678" y="3450298"/>
                </a:lnTo>
                <a:lnTo>
                  <a:pt x="2984919" y="3455924"/>
                </a:lnTo>
                <a:lnTo>
                  <a:pt x="3032226" y="3457841"/>
                </a:lnTo>
                <a:lnTo>
                  <a:pt x="3079521" y="3455924"/>
                </a:lnTo>
                <a:lnTo>
                  <a:pt x="3125774" y="3450298"/>
                </a:lnTo>
                <a:lnTo>
                  <a:pt x="3170821" y="3441077"/>
                </a:lnTo>
                <a:lnTo>
                  <a:pt x="3214509" y="3428441"/>
                </a:lnTo>
                <a:lnTo>
                  <a:pt x="3256711" y="3412515"/>
                </a:lnTo>
                <a:lnTo>
                  <a:pt x="3297263" y="3393465"/>
                </a:lnTo>
                <a:lnTo>
                  <a:pt x="3336023" y="3371431"/>
                </a:lnTo>
                <a:lnTo>
                  <a:pt x="3372840" y="3346564"/>
                </a:lnTo>
                <a:lnTo>
                  <a:pt x="3407549" y="3319005"/>
                </a:lnTo>
                <a:lnTo>
                  <a:pt x="3440036" y="3288919"/>
                </a:lnTo>
                <a:lnTo>
                  <a:pt x="3470122" y="3256445"/>
                </a:lnTo>
                <a:lnTo>
                  <a:pt x="3497681" y="3221723"/>
                </a:lnTo>
                <a:lnTo>
                  <a:pt x="3522548" y="3184906"/>
                </a:lnTo>
                <a:lnTo>
                  <a:pt x="3544582" y="3146145"/>
                </a:lnTo>
                <a:lnTo>
                  <a:pt x="3563632" y="3105607"/>
                </a:lnTo>
                <a:lnTo>
                  <a:pt x="3579558" y="3063405"/>
                </a:lnTo>
                <a:lnTo>
                  <a:pt x="3592195" y="3019704"/>
                </a:lnTo>
                <a:lnTo>
                  <a:pt x="3601415" y="2974657"/>
                </a:lnTo>
                <a:lnTo>
                  <a:pt x="3607041" y="2928416"/>
                </a:lnTo>
                <a:lnTo>
                  <a:pt x="3608959" y="2881109"/>
                </a:lnTo>
                <a:close/>
              </a:path>
              <a:path w="4622800" h="3458209" extrusionOk="0">
                <a:moveTo>
                  <a:pt x="4622635" y="1691868"/>
                </a:moveTo>
                <a:lnTo>
                  <a:pt x="4621517" y="1644332"/>
                </a:lnTo>
                <a:lnTo>
                  <a:pt x="4619091" y="1596809"/>
                </a:lnTo>
                <a:lnTo>
                  <a:pt x="4615345" y="1549349"/>
                </a:lnTo>
                <a:lnTo>
                  <a:pt x="4610278" y="1501965"/>
                </a:lnTo>
                <a:lnTo>
                  <a:pt x="4603889" y="1454708"/>
                </a:lnTo>
                <a:lnTo>
                  <a:pt x="4596168" y="1407579"/>
                </a:lnTo>
                <a:lnTo>
                  <a:pt x="4587125" y="1360627"/>
                </a:lnTo>
                <a:lnTo>
                  <a:pt x="4576750" y="1313878"/>
                </a:lnTo>
                <a:lnTo>
                  <a:pt x="4565040" y="1267358"/>
                </a:lnTo>
                <a:lnTo>
                  <a:pt x="4552010" y="1221105"/>
                </a:lnTo>
                <a:lnTo>
                  <a:pt x="4537634" y="1175131"/>
                </a:lnTo>
                <a:lnTo>
                  <a:pt x="4521924" y="1129487"/>
                </a:lnTo>
                <a:lnTo>
                  <a:pt x="4504880" y="1084186"/>
                </a:lnTo>
                <a:lnTo>
                  <a:pt x="4486503" y="1039266"/>
                </a:lnTo>
                <a:lnTo>
                  <a:pt x="4466768" y="994752"/>
                </a:lnTo>
                <a:lnTo>
                  <a:pt x="4445698" y="950671"/>
                </a:lnTo>
                <a:lnTo>
                  <a:pt x="4423283" y="907059"/>
                </a:lnTo>
                <a:lnTo>
                  <a:pt x="4399521" y="863942"/>
                </a:lnTo>
                <a:lnTo>
                  <a:pt x="4374413" y="821359"/>
                </a:lnTo>
                <a:lnTo>
                  <a:pt x="4347946" y="779322"/>
                </a:lnTo>
                <a:lnTo>
                  <a:pt x="4320133" y="737870"/>
                </a:lnTo>
                <a:lnTo>
                  <a:pt x="4290961" y="697026"/>
                </a:lnTo>
                <a:lnTo>
                  <a:pt x="4260443" y="656844"/>
                </a:lnTo>
                <a:lnTo>
                  <a:pt x="4228554" y="617321"/>
                </a:lnTo>
                <a:lnTo>
                  <a:pt x="4195305" y="578497"/>
                </a:lnTo>
                <a:lnTo>
                  <a:pt x="4160939" y="540677"/>
                </a:lnTo>
                <a:lnTo>
                  <a:pt x="4125696" y="504101"/>
                </a:lnTo>
                <a:lnTo>
                  <a:pt x="4089628" y="468807"/>
                </a:lnTo>
                <a:lnTo>
                  <a:pt x="4052747" y="434759"/>
                </a:lnTo>
                <a:lnTo>
                  <a:pt x="4015079" y="401993"/>
                </a:lnTo>
                <a:lnTo>
                  <a:pt x="3976674" y="370497"/>
                </a:lnTo>
                <a:lnTo>
                  <a:pt x="3937546" y="340258"/>
                </a:lnTo>
                <a:lnTo>
                  <a:pt x="3897719" y="311302"/>
                </a:lnTo>
                <a:lnTo>
                  <a:pt x="3857244" y="283616"/>
                </a:lnTo>
                <a:lnTo>
                  <a:pt x="3816134" y="257213"/>
                </a:lnTo>
                <a:lnTo>
                  <a:pt x="3774414" y="232079"/>
                </a:lnTo>
                <a:lnTo>
                  <a:pt x="3732136" y="208229"/>
                </a:lnTo>
                <a:lnTo>
                  <a:pt x="3689312" y="185661"/>
                </a:lnTo>
                <a:lnTo>
                  <a:pt x="3645966" y="164376"/>
                </a:lnTo>
                <a:lnTo>
                  <a:pt x="3602139" y="144386"/>
                </a:lnTo>
                <a:lnTo>
                  <a:pt x="3557867" y="125679"/>
                </a:lnTo>
                <a:lnTo>
                  <a:pt x="3513163" y="108254"/>
                </a:lnTo>
                <a:lnTo>
                  <a:pt x="3468065" y="92125"/>
                </a:lnTo>
                <a:lnTo>
                  <a:pt x="3422612" y="77292"/>
                </a:lnTo>
                <a:lnTo>
                  <a:pt x="3376815" y="63754"/>
                </a:lnTo>
                <a:lnTo>
                  <a:pt x="3330702" y="51511"/>
                </a:lnTo>
                <a:lnTo>
                  <a:pt x="3284321" y="40563"/>
                </a:lnTo>
                <a:lnTo>
                  <a:pt x="3237700" y="30924"/>
                </a:lnTo>
                <a:lnTo>
                  <a:pt x="3190849" y="22580"/>
                </a:lnTo>
                <a:lnTo>
                  <a:pt x="3143821" y="15544"/>
                </a:lnTo>
                <a:lnTo>
                  <a:pt x="3096628" y="9817"/>
                </a:lnTo>
                <a:lnTo>
                  <a:pt x="3049295" y="5397"/>
                </a:lnTo>
                <a:lnTo>
                  <a:pt x="3001873" y="2286"/>
                </a:lnTo>
                <a:lnTo>
                  <a:pt x="2954388" y="495"/>
                </a:lnTo>
                <a:lnTo>
                  <a:pt x="2906852" y="0"/>
                </a:lnTo>
                <a:lnTo>
                  <a:pt x="2859303" y="838"/>
                </a:lnTo>
                <a:lnTo>
                  <a:pt x="2811780" y="2984"/>
                </a:lnTo>
                <a:lnTo>
                  <a:pt x="2764307" y="6451"/>
                </a:lnTo>
                <a:lnTo>
                  <a:pt x="2716898" y="11252"/>
                </a:lnTo>
                <a:lnTo>
                  <a:pt x="2669603" y="17360"/>
                </a:lnTo>
                <a:lnTo>
                  <a:pt x="2622448" y="24803"/>
                </a:lnTo>
                <a:lnTo>
                  <a:pt x="2575445" y="33566"/>
                </a:lnTo>
                <a:lnTo>
                  <a:pt x="2560891" y="79095"/>
                </a:lnTo>
                <a:lnTo>
                  <a:pt x="2547632" y="124968"/>
                </a:lnTo>
                <a:lnTo>
                  <a:pt x="2535669" y="171132"/>
                </a:lnTo>
                <a:lnTo>
                  <a:pt x="2525001" y="217563"/>
                </a:lnTo>
                <a:lnTo>
                  <a:pt x="2515628" y="264236"/>
                </a:lnTo>
                <a:lnTo>
                  <a:pt x="2507564" y="311124"/>
                </a:lnTo>
                <a:lnTo>
                  <a:pt x="2500807" y="358190"/>
                </a:lnTo>
                <a:lnTo>
                  <a:pt x="2495346" y="405422"/>
                </a:lnTo>
                <a:lnTo>
                  <a:pt x="2491206" y="452767"/>
                </a:lnTo>
                <a:lnTo>
                  <a:pt x="2488374" y="500202"/>
                </a:lnTo>
                <a:lnTo>
                  <a:pt x="2486850" y="547712"/>
                </a:lnTo>
                <a:lnTo>
                  <a:pt x="2486634" y="595249"/>
                </a:lnTo>
                <a:lnTo>
                  <a:pt x="2487752" y="642797"/>
                </a:lnTo>
                <a:lnTo>
                  <a:pt x="2490165" y="690321"/>
                </a:lnTo>
                <a:lnTo>
                  <a:pt x="2493911" y="737781"/>
                </a:lnTo>
                <a:lnTo>
                  <a:pt x="2498979" y="785164"/>
                </a:lnTo>
                <a:lnTo>
                  <a:pt x="2505367" y="832434"/>
                </a:lnTo>
                <a:lnTo>
                  <a:pt x="2513088" y="879576"/>
                </a:lnTo>
                <a:lnTo>
                  <a:pt x="2522131" y="926528"/>
                </a:lnTo>
                <a:lnTo>
                  <a:pt x="2532494" y="973289"/>
                </a:lnTo>
                <a:lnTo>
                  <a:pt x="2544203" y="1019810"/>
                </a:lnTo>
                <a:lnTo>
                  <a:pt x="2557234" y="1066076"/>
                </a:lnTo>
                <a:lnTo>
                  <a:pt x="2571597" y="1112062"/>
                </a:lnTo>
                <a:lnTo>
                  <a:pt x="2587307" y="1157719"/>
                </a:lnTo>
                <a:lnTo>
                  <a:pt x="2604351" y="1203032"/>
                </a:lnTo>
                <a:lnTo>
                  <a:pt x="2622740" y="1247965"/>
                </a:lnTo>
                <a:lnTo>
                  <a:pt x="2642463" y="1292491"/>
                </a:lnTo>
                <a:lnTo>
                  <a:pt x="2663533" y="1336573"/>
                </a:lnTo>
                <a:lnTo>
                  <a:pt x="2685948" y="1380197"/>
                </a:lnTo>
                <a:lnTo>
                  <a:pt x="2709722" y="1423327"/>
                </a:lnTo>
                <a:lnTo>
                  <a:pt x="2734830" y="1465922"/>
                </a:lnTo>
                <a:lnTo>
                  <a:pt x="2761297" y="1507972"/>
                </a:lnTo>
                <a:lnTo>
                  <a:pt x="2789123" y="1549425"/>
                </a:lnTo>
                <a:lnTo>
                  <a:pt x="2818295" y="1590281"/>
                </a:lnTo>
                <a:lnTo>
                  <a:pt x="2848826" y="1630476"/>
                </a:lnTo>
                <a:lnTo>
                  <a:pt x="2880728" y="1670011"/>
                </a:lnTo>
                <a:lnTo>
                  <a:pt x="2913977" y="1708848"/>
                </a:lnTo>
                <a:lnTo>
                  <a:pt x="2948343" y="1746669"/>
                </a:lnTo>
                <a:lnTo>
                  <a:pt x="2983585" y="1783232"/>
                </a:lnTo>
                <a:lnTo>
                  <a:pt x="3019653" y="1818538"/>
                </a:lnTo>
                <a:lnTo>
                  <a:pt x="3056547" y="1852574"/>
                </a:lnTo>
                <a:lnTo>
                  <a:pt x="3094202" y="1885340"/>
                </a:lnTo>
                <a:lnTo>
                  <a:pt x="3132620" y="1916836"/>
                </a:lnTo>
                <a:lnTo>
                  <a:pt x="3171748" y="1947062"/>
                </a:lnTo>
                <a:lnTo>
                  <a:pt x="3211563" y="1976018"/>
                </a:lnTo>
                <a:lnTo>
                  <a:pt x="3252051" y="2003691"/>
                </a:lnTo>
                <a:lnTo>
                  <a:pt x="3293160" y="2030095"/>
                </a:lnTo>
                <a:lnTo>
                  <a:pt x="3334867" y="2055215"/>
                </a:lnTo>
                <a:lnTo>
                  <a:pt x="3377158" y="2079053"/>
                </a:lnTo>
                <a:lnTo>
                  <a:pt x="3419983" y="2101608"/>
                </a:lnTo>
                <a:lnTo>
                  <a:pt x="3463328" y="2122881"/>
                </a:lnTo>
                <a:lnTo>
                  <a:pt x="3507143" y="2142871"/>
                </a:lnTo>
                <a:lnTo>
                  <a:pt x="3551428" y="2161565"/>
                </a:lnTo>
                <a:lnTo>
                  <a:pt x="3596119" y="2178977"/>
                </a:lnTo>
                <a:lnTo>
                  <a:pt x="3641217" y="2195093"/>
                </a:lnTo>
                <a:lnTo>
                  <a:pt x="3686683" y="2209927"/>
                </a:lnTo>
                <a:lnTo>
                  <a:pt x="3732479" y="2223452"/>
                </a:lnTo>
                <a:lnTo>
                  <a:pt x="3778593" y="2235682"/>
                </a:lnTo>
                <a:lnTo>
                  <a:pt x="3824973" y="2246617"/>
                </a:lnTo>
                <a:lnTo>
                  <a:pt x="3871595" y="2256256"/>
                </a:lnTo>
                <a:lnTo>
                  <a:pt x="3918445" y="2264587"/>
                </a:lnTo>
                <a:lnTo>
                  <a:pt x="3965486" y="2271611"/>
                </a:lnTo>
                <a:lnTo>
                  <a:pt x="4012679" y="2277326"/>
                </a:lnTo>
                <a:lnTo>
                  <a:pt x="4059999" y="2281745"/>
                </a:lnTo>
                <a:lnTo>
                  <a:pt x="4107421" y="2284844"/>
                </a:lnTo>
                <a:lnTo>
                  <a:pt x="4154919" y="2286635"/>
                </a:lnTo>
                <a:lnTo>
                  <a:pt x="4202455" y="2287117"/>
                </a:lnTo>
                <a:lnTo>
                  <a:pt x="4250004" y="2286279"/>
                </a:lnTo>
                <a:lnTo>
                  <a:pt x="4297527" y="2284120"/>
                </a:lnTo>
                <a:lnTo>
                  <a:pt x="4345013" y="2280653"/>
                </a:lnTo>
                <a:lnTo>
                  <a:pt x="4392409" y="2275852"/>
                </a:lnTo>
                <a:lnTo>
                  <a:pt x="4439704" y="2269731"/>
                </a:lnTo>
                <a:lnTo>
                  <a:pt x="4486872" y="2262301"/>
                </a:lnTo>
                <a:lnTo>
                  <a:pt x="4533862" y="2253526"/>
                </a:lnTo>
                <a:lnTo>
                  <a:pt x="4548416" y="2207996"/>
                </a:lnTo>
                <a:lnTo>
                  <a:pt x="4561687" y="2162124"/>
                </a:lnTo>
                <a:lnTo>
                  <a:pt x="4573651" y="2115959"/>
                </a:lnTo>
                <a:lnTo>
                  <a:pt x="4584306" y="2069528"/>
                </a:lnTo>
                <a:lnTo>
                  <a:pt x="4593679" y="2022856"/>
                </a:lnTo>
                <a:lnTo>
                  <a:pt x="4601730" y="1975967"/>
                </a:lnTo>
                <a:lnTo>
                  <a:pt x="4608487" y="1928901"/>
                </a:lnTo>
                <a:lnTo>
                  <a:pt x="4613935" y="1881682"/>
                </a:lnTo>
                <a:lnTo>
                  <a:pt x="4618075" y="1834337"/>
                </a:lnTo>
                <a:lnTo>
                  <a:pt x="4620907" y="1786902"/>
                </a:lnTo>
                <a:lnTo>
                  <a:pt x="4622431" y="1739404"/>
                </a:lnTo>
                <a:lnTo>
                  <a:pt x="4622635" y="1691868"/>
                </a:lnTo>
                <a:close/>
              </a:path>
            </a:pathLst>
          </a:custGeom>
          <a:solidFill>
            <a:srgbClr val="1A5427">
              <a:alpha val="14901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5" name="Google Shape;495;p13"/>
          <p:cNvSpPr/>
          <p:nvPr/>
        </p:nvSpPr>
        <p:spPr>
          <a:xfrm>
            <a:off x="19197879" y="10460425"/>
            <a:ext cx="591820" cy="534035"/>
          </a:xfrm>
          <a:custGeom>
            <a:avLst/>
            <a:gdLst/>
            <a:ahLst/>
            <a:cxnLst/>
            <a:rect l="l" t="t" r="r" b="b"/>
            <a:pathLst>
              <a:path w="591819" h="534034" extrusionOk="0">
                <a:moveTo>
                  <a:pt x="80111" y="261810"/>
                </a:moveTo>
                <a:lnTo>
                  <a:pt x="79032" y="246380"/>
                </a:lnTo>
                <a:lnTo>
                  <a:pt x="72250" y="232473"/>
                </a:lnTo>
                <a:lnTo>
                  <a:pt x="60236" y="221869"/>
                </a:lnTo>
                <a:lnTo>
                  <a:pt x="45046" y="216763"/>
                </a:lnTo>
                <a:lnTo>
                  <a:pt x="29616" y="217843"/>
                </a:lnTo>
                <a:lnTo>
                  <a:pt x="15709" y="224624"/>
                </a:lnTo>
                <a:lnTo>
                  <a:pt x="5118" y="236639"/>
                </a:lnTo>
                <a:lnTo>
                  <a:pt x="0" y="251828"/>
                </a:lnTo>
                <a:lnTo>
                  <a:pt x="1079" y="267258"/>
                </a:lnTo>
                <a:lnTo>
                  <a:pt x="7861" y="281165"/>
                </a:lnTo>
                <a:lnTo>
                  <a:pt x="19888" y="291769"/>
                </a:lnTo>
                <a:lnTo>
                  <a:pt x="35077" y="296875"/>
                </a:lnTo>
                <a:lnTo>
                  <a:pt x="50507" y="295795"/>
                </a:lnTo>
                <a:lnTo>
                  <a:pt x="64401" y="289013"/>
                </a:lnTo>
                <a:lnTo>
                  <a:pt x="75006" y="276999"/>
                </a:lnTo>
                <a:lnTo>
                  <a:pt x="80111" y="261810"/>
                </a:lnTo>
                <a:close/>
              </a:path>
              <a:path w="591819" h="534034" extrusionOk="0">
                <a:moveTo>
                  <a:pt x="195719" y="196291"/>
                </a:moveTo>
                <a:lnTo>
                  <a:pt x="185572" y="133197"/>
                </a:lnTo>
                <a:lnTo>
                  <a:pt x="146519" y="85852"/>
                </a:lnTo>
                <a:lnTo>
                  <a:pt x="119443" y="71285"/>
                </a:lnTo>
                <a:lnTo>
                  <a:pt x="98298" y="93611"/>
                </a:lnTo>
                <a:lnTo>
                  <a:pt x="83515" y="120561"/>
                </a:lnTo>
                <a:lnTo>
                  <a:pt x="76047" y="150812"/>
                </a:lnTo>
                <a:lnTo>
                  <a:pt x="76873" y="183045"/>
                </a:lnTo>
                <a:lnTo>
                  <a:pt x="86207" y="213906"/>
                </a:lnTo>
                <a:lnTo>
                  <a:pt x="102781" y="240284"/>
                </a:lnTo>
                <a:lnTo>
                  <a:pt x="125272" y="261239"/>
                </a:lnTo>
                <a:lnTo>
                  <a:pt x="152349" y="275805"/>
                </a:lnTo>
                <a:lnTo>
                  <a:pt x="173482" y="253479"/>
                </a:lnTo>
                <a:lnTo>
                  <a:pt x="188264" y="226542"/>
                </a:lnTo>
                <a:lnTo>
                  <a:pt x="195719" y="196291"/>
                </a:lnTo>
                <a:close/>
              </a:path>
              <a:path w="591819" h="534034" extrusionOk="0">
                <a:moveTo>
                  <a:pt x="199212" y="478485"/>
                </a:moveTo>
                <a:lnTo>
                  <a:pt x="194106" y="463296"/>
                </a:lnTo>
                <a:lnTo>
                  <a:pt x="183502" y="451281"/>
                </a:lnTo>
                <a:lnTo>
                  <a:pt x="169595" y="444487"/>
                </a:lnTo>
                <a:lnTo>
                  <a:pt x="154165" y="443420"/>
                </a:lnTo>
                <a:lnTo>
                  <a:pt x="138976" y="448525"/>
                </a:lnTo>
                <a:lnTo>
                  <a:pt x="126961" y="459117"/>
                </a:lnTo>
                <a:lnTo>
                  <a:pt x="120180" y="473024"/>
                </a:lnTo>
                <a:lnTo>
                  <a:pt x="119100" y="488454"/>
                </a:lnTo>
                <a:lnTo>
                  <a:pt x="124206" y="503643"/>
                </a:lnTo>
                <a:lnTo>
                  <a:pt x="134810" y="515670"/>
                </a:lnTo>
                <a:lnTo>
                  <a:pt x="148704" y="522452"/>
                </a:lnTo>
                <a:lnTo>
                  <a:pt x="164134" y="523532"/>
                </a:lnTo>
                <a:lnTo>
                  <a:pt x="179324" y="518414"/>
                </a:lnTo>
                <a:lnTo>
                  <a:pt x="191350" y="507822"/>
                </a:lnTo>
                <a:lnTo>
                  <a:pt x="198132" y="493915"/>
                </a:lnTo>
                <a:lnTo>
                  <a:pt x="199212" y="478485"/>
                </a:lnTo>
                <a:close/>
              </a:path>
              <a:path w="591819" h="534034" extrusionOk="0">
                <a:moveTo>
                  <a:pt x="217144" y="40347"/>
                </a:moveTo>
                <a:lnTo>
                  <a:pt x="213982" y="24638"/>
                </a:lnTo>
                <a:lnTo>
                  <a:pt x="205333" y="11811"/>
                </a:lnTo>
                <a:lnTo>
                  <a:pt x="192506" y="3162"/>
                </a:lnTo>
                <a:lnTo>
                  <a:pt x="176796" y="0"/>
                </a:lnTo>
                <a:lnTo>
                  <a:pt x="161086" y="3162"/>
                </a:lnTo>
                <a:lnTo>
                  <a:pt x="148259" y="11811"/>
                </a:lnTo>
                <a:lnTo>
                  <a:pt x="139611" y="24638"/>
                </a:lnTo>
                <a:lnTo>
                  <a:pt x="136436" y="40347"/>
                </a:lnTo>
                <a:lnTo>
                  <a:pt x="139611" y="56057"/>
                </a:lnTo>
                <a:lnTo>
                  <a:pt x="148259" y="68884"/>
                </a:lnTo>
                <a:lnTo>
                  <a:pt x="161086" y="77533"/>
                </a:lnTo>
                <a:lnTo>
                  <a:pt x="176796" y="80708"/>
                </a:lnTo>
                <a:lnTo>
                  <a:pt x="192506" y="77533"/>
                </a:lnTo>
                <a:lnTo>
                  <a:pt x="205333" y="68884"/>
                </a:lnTo>
                <a:lnTo>
                  <a:pt x="213982" y="56057"/>
                </a:lnTo>
                <a:lnTo>
                  <a:pt x="217144" y="40347"/>
                </a:lnTo>
                <a:close/>
              </a:path>
              <a:path w="591819" h="534034" extrusionOk="0">
                <a:moveTo>
                  <a:pt x="231749" y="395719"/>
                </a:moveTo>
                <a:lnTo>
                  <a:pt x="207035" y="339979"/>
                </a:lnTo>
                <a:lnTo>
                  <a:pt x="156248" y="302983"/>
                </a:lnTo>
                <a:lnTo>
                  <a:pt x="124853" y="295643"/>
                </a:lnTo>
                <a:lnTo>
                  <a:pt x="93713" y="296799"/>
                </a:lnTo>
                <a:lnTo>
                  <a:pt x="64325" y="305790"/>
                </a:lnTo>
                <a:lnTo>
                  <a:pt x="38176" y="321957"/>
                </a:lnTo>
                <a:lnTo>
                  <a:pt x="46939" y="351421"/>
                </a:lnTo>
                <a:lnTo>
                  <a:pt x="62877" y="377698"/>
                </a:lnTo>
                <a:lnTo>
                  <a:pt x="85356" y="399300"/>
                </a:lnTo>
                <a:lnTo>
                  <a:pt x="113677" y="414705"/>
                </a:lnTo>
                <a:lnTo>
                  <a:pt x="145059" y="422046"/>
                </a:lnTo>
                <a:lnTo>
                  <a:pt x="176199" y="420890"/>
                </a:lnTo>
                <a:lnTo>
                  <a:pt x="205587" y="411886"/>
                </a:lnTo>
                <a:lnTo>
                  <a:pt x="231749" y="395719"/>
                </a:lnTo>
                <a:close/>
              </a:path>
              <a:path w="591819" h="534034" extrusionOk="0">
                <a:moveTo>
                  <a:pt x="262864" y="237045"/>
                </a:moveTo>
                <a:lnTo>
                  <a:pt x="262204" y="227495"/>
                </a:lnTo>
                <a:lnTo>
                  <a:pt x="258000" y="218884"/>
                </a:lnTo>
                <a:lnTo>
                  <a:pt x="250571" y="212331"/>
                </a:lnTo>
                <a:lnTo>
                  <a:pt x="241173" y="209169"/>
                </a:lnTo>
                <a:lnTo>
                  <a:pt x="231622" y="209829"/>
                </a:lnTo>
                <a:lnTo>
                  <a:pt x="223012" y="214033"/>
                </a:lnTo>
                <a:lnTo>
                  <a:pt x="216458" y="221475"/>
                </a:lnTo>
                <a:lnTo>
                  <a:pt x="213296" y="230873"/>
                </a:lnTo>
                <a:lnTo>
                  <a:pt x="213956" y="240411"/>
                </a:lnTo>
                <a:lnTo>
                  <a:pt x="218160" y="249021"/>
                </a:lnTo>
                <a:lnTo>
                  <a:pt x="225602" y="255574"/>
                </a:lnTo>
                <a:lnTo>
                  <a:pt x="235000" y="258737"/>
                </a:lnTo>
                <a:lnTo>
                  <a:pt x="244551" y="258076"/>
                </a:lnTo>
                <a:lnTo>
                  <a:pt x="253149" y="253873"/>
                </a:lnTo>
                <a:lnTo>
                  <a:pt x="259715" y="246443"/>
                </a:lnTo>
                <a:lnTo>
                  <a:pt x="262864" y="237045"/>
                </a:lnTo>
                <a:close/>
              </a:path>
              <a:path w="591819" h="534034" extrusionOk="0">
                <a:moveTo>
                  <a:pt x="263156" y="297459"/>
                </a:moveTo>
                <a:lnTo>
                  <a:pt x="259994" y="288061"/>
                </a:lnTo>
                <a:lnTo>
                  <a:pt x="253428" y="280619"/>
                </a:lnTo>
                <a:lnTo>
                  <a:pt x="244830" y="276428"/>
                </a:lnTo>
                <a:lnTo>
                  <a:pt x="235280" y="275755"/>
                </a:lnTo>
                <a:lnTo>
                  <a:pt x="225882" y="278917"/>
                </a:lnTo>
                <a:lnTo>
                  <a:pt x="218440" y="285470"/>
                </a:lnTo>
                <a:lnTo>
                  <a:pt x="214236" y="294081"/>
                </a:lnTo>
                <a:lnTo>
                  <a:pt x="213575" y="303631"/>
                </a:lnTo>
                <a:lnTo>
                  <a:pt x="216738" y="313029"/>
                </a:lnTo>
                <a:lnTo>
                  <a:pt x="223304" y="320459"/>
                </a:lnTo>
                <a:lnTo>
                  <a:pt x="231902" y="324662"/>
                </a:lnTo>
                <a:lnTo>
                  <a:pt x="241452" y="325323"/>
                </a:lnTo>
                <a:lnTo>
                  <a:pt x="250850" y="322173"/>
                </a:lnTo>
                <a:lnTo>
                  <a:pt x="258279" y="315607"/>
                </a:lnTo>
                <a:lnTo>
                  <a:pt x="262483" y="307009"/>
                </a:lnTo>
                <a:lnTo>
                  <a:pt x="263156" y="297459"/>
                </a:lnTo>
                <a:close/>
              </a:path>
              <a:path w="591819" h="534034" extrusionOk="0">
                <a:moveTo>
                  <a:pt x="320573" y="200418"/>
                </a:moveTo>
                <a:lnTo>
                  <a:pt x="318617" y="190690"/>
                </a:lnTo>
                <a:lnTo>
                  <a:pt x="313270" y="182753"/>
                </a:lnTo>
                <a:lnTo>
                  <a:pt x="305333" y="177406"/>
                </a:lnTo>
                <a:lnTo>
                  <a:pt x="295605" y="175437"/>
                </a:lnTo>
                <a:lnTo>
                  <a:pt x="285889" y="177406"/>
                </a:lnTo>
                <a:lnTo>
                  <a:pt x="277952" y="182753"/>
                </a:lnTo>
                <a:lnTo>
                  <a:pt x="272605" y="190690"/>
                </a:lnTo>
                <a:lnTo>
                  <a:pt x="270637" y="200418"/>
                </a:lnTo>
                <a:lnTo>
                  <a:pt x="272605" y="210134"/>
                </a:lnTo>
                <a:lnTo>
                  <a:pt x="277952" y="218071"/>
                </a:lnTo>
                <a:lnTo>
                  <a:pt x="285889" y="223418"/>
                </a:lnTo>
                <a:lnTo>
                  <a:pt x="295605" y="225386"/>
                </a:lnTo>
                <a:lnTo>
                  <a:pt x="305333" y="223418"/>
                </a:lnTo>
                <a:lnTo>
                  <a:pt x="313270" y="218071"/>
                </a:lnTo>
                <a:lnTo>
                  <a:pt x="318617" y="210134"/>
                </a:lnTo>
                <a:lnTo>
                  <a:pt x="320573" y="200418"/>
                </a:lnTo>
                <a:close/>
              </a:path>
              <a:path w="591819" h="534034" extrusionOk="0">
                <a:moveTo>
                  <a:pt x="321144" y="333590"/>
                </a:moveTo>
                <a:lnTo>
                  <a:pt x="319189" y="323875"/>
                </a:lnTo>
                <a:lnTo>
                  <a:pt x="313829" y="315937"/>
                </a:lnTo>
                <a:lnTo>
                  <a:pt x="305892" y="310591"/>
                </a:lnTo>
                <a:lnTo>
                  <a:pt x="296176" y="308622"/>
                </a:lnTo>
                <a:lnTo>
                  <a:pt x="286448" y="310591"/>
                </a:lnTo>
                <a:lnTo>
                  <a:pt x="278511" y="315937"/>
                </a:lnTo>
                <a:lnTo>
                  <a:pt x="273164" y="323875"/>
                </a:lnTo>
                <a:lnTo>
                  <a:pt x="271195" y="333590"/>
                </a:lnTo>
                <a:lnTo>
                  <a:pt x="273164" y="343306"/>
                </a:lnTo>
                <a:lnTo>
                  <a:pt x="278511" y="351243"/>
                </a:lnTo>
                <a:lnTo>
                  <a:pt x="286448" y="356603"/>
                </a:lnTo>
                <a:lnTo>
                  <a:pt x="296176" y="358559"/>
                </a:lnTo>
                <a:lnTo>
                  <a:pt x="305892" y="356603"/>
                </a:lnTo>
                <a:lnTo>
                  <a:pt x="313829" y="351243"/>
                </a:lnTo>
                <a:lnTo>
                  <a:pt x="319189" y="343306"/>
                </a:lnTo>
                <a:lnTo>
                  <a:pt x="321144" y="333590"/>
                </a:lnTo>
                <a:close/>
              </a:path>
              <a:path w="591819" h="534034" extrusionOk="0">
                <a:moveTo>
                  <a:pt x="376212" y="417652"/>
                </a:moveTo>
                <a:lnTo>
                  <a:pt x="375285" y="386918"/>
                </a:lnTo>
                <a:lnTo>
                  <a:pt x="345389" y="379768"/>
                </a:lnTo>
                <a:lnTo>
                  <a:pt x="314667" y="380453"/>
                </a:lnTo>
                <a:lnTo>
                  <a:pt x="257225" y="405930"/>
                </a:lnTo>
                <a:lnTo>
                  <a:pt x="220611" y="456984"/>
                </a:lnTo>
                <a:lnTo>
                  <a:pt x="213702" y="486930"/>
                </a:lnTo>
                <a:lnTo>
                  <a:pt x="214630" y="517664"/>
                </a:lnTo>
                <a:lnTo>
                  <a:pt x="244525" y="524814"/>
                </a:lnTo>
                <a:lnTo>
                  <a:pt x="275259" y="524141"/>
                </a:lnTo>
                <a:lnTo>
                  <a:pt x="332701" y="498665"/>
                </a:lnTo>
                <a:lnTo>
                  <a:pt x="369316" y="447598"/>
                </a:lnTo>
                <a:lnTo>
                  <a:pt x="376212" y="417652"/>
                </a:lnTo>
                <a:close/>
              </a:path>
              <a:path w="591819" h="534034" extrusionOk="0">
                <a:moveTo>
                  <a:pt x="378079" y="47066"/>
                </a:moveTo>
                <a:lnTo>
                  <a:pt x="377164" y="16344"/>
                </a:lnTo>
                <a:lnTo>
                  <a:pt x="347256" y="9194"/>
                </a:lnTo>
                <a:lnTo>
                  <a:pt x="316534" y="9867"/>
                </a:lnTo>
                <a:lnTo>
                  <a:pt x="259080" y="35344"/>
                </a:lnTo>
                <a:lnTo>
                  <a:pt x="222478" y="86398"/>
                </a:lnTo>
                <a:lnTo>
                  <a:pt x="215569" y="116357"/>
                </a:lnTo>
                <a:lnTo>
                  <a:pt x="216496" y="147091"/>
                </a:lnTo>
                <a:lnTo>
                  <a:pt x="246392" y="154228"/>
                </a:lnTo>
                <a:lnTo>
                  <a:pt x="277126" y="153555"/>
                </a:lnTo>
                <a:lnTo>
                  <a:pt x="334543" y="128079"/>
                </a:lnTo>
                <a:lnTo>
                  <a:pt x="371182" y="77025"/>
                </a:lnTo>
                <a:lnTo>
                  <a:pt x="378079" y="47066"/>
                </a:lnTo>
                <a:close/>
              </a:path>
              <a:path w="591819" h="534034" extrusionOk="0">
                <a:moveTo>
                  <a:pt x="378206" y="230378"/>
                </a:moveTo>
                <a:lnTo>
                  <a:pt x="375043" y="220980"/>
                </a:lnTo>
                <a:lnTo>
                  <a:pt x="368490" y="213537"/>
                </a:lnTo>
                <a:lnTo>
                  <a:pt x="359879" y="209346"/>
                </a:lnTo>
                <a:lnTo>
                  <a:pt x="350329" y="208673"/>
                </a:lnTo>
                <a:lnTo>
                  <a:pt x="340931" y="211836"/>
                </a:lnTo>
                <a:lnTo>
                  <a:pt x="333502" y="218401"/>
                </a:lnTo>
                <a:lnTo>
                  <a:pt x="329298" y="226999"/>
                </a:lnTo>
                <a:lnTo>
                  <a:pt x="328637" y="236550"/>
                </a:lnTo>
                <a:lnTo>
                  <a:pt x="331787" y="245948"/>
                </a:lnTo>
                <a:lnTo>
                  <a:pt x="338353" y="253390"/>
                </a:lnTo>
                <a:lnTo>
                  <a:pt x="346951" y="257581"/>
                </a:lnTo>
                <a:lnTo>
                  <a:pt x="356501" y="258254"/>
                </a:lnTo>
                <a:lnTo>
                  <a:pt x="365912" y="255092"/>
                </a:lnTo>
                <a:lnTo>
                  <a:pt x="373341" y="248526"/>
                </a:lnTo>
                <a:lnTo>
                  <a:pt x="377532" y="239928"/>
                </a:lnTo>
                <a:lnTo>
                  <a:pt x="378206" y="230378"/>
                </a:lnTo>
                <a:close/>
              </a:path>
              <a:path w="591819" h="534034" extrusionOk="0">
                <a:moveTo>
                  <a:pt x="378485" y="303136"/>
                </a:moveTo>
                <a:lnTo>
                  <a:pt x="377825" y="293585"/>
                </a:lnTo>
                <a:lnTo>
                  <a:pt x="373621" y="284988"/>
                </a:lnTo>
                <a:lnTo>
                  <a:pt x="366191" y="278434"/>
                </a:lnTo>
                <a:lnTo>
                  <a:pt x="356793" y="275272"/>
                </a:lnTo>
                <a:lnTo>
                  <a:pt x="347230" y="275932"/>
                </a:lnTo>
                <a:lnTo>
                  <a:pt x="338632" y="280136"/>
                </a:lnTo>
                <a:lnTo>
                  <a:pt x="332079" y="287566"/>
                </a:lnTo>
                <a:lnTo>
                  <a:pt x="328917" y="296964"/>
                </a:lnTo>
                <a:lnTo>
                  <a:pt x="329577" y="306514"/>
                </a:lnTo>
                <a:lnTo>
                  <a:pt x="333781" y="315125"/>
                </a:lnTo>
                <a:lnTo>
                  <a:pt x="341210" y="321678"/>
                </a:lnTo>
                <a:lnTo>
                  <a:pt x="350608" y="324840"/>
                </a:lnTo>
                <a:lnTo>
                  <a:pt x="360159" y="324180"/>
                </a:lnTo>
                <a:lnTo>
                  <a:pt x="368769" y="319976"/>
                </a:lnTo>
                <a:lnTo>
                  <a:pt x="375335" y="312534"/>
                </a:lnTo>
                <a:lnTo>
                  <a:pt x="378485" y="303136"/>
                </a:lnTo>
                <a:close/>
              </a:path>
              <a:path w="591819" h="534034" extrusionOk="0">
                <a:moveTo>
                  <a:pt x="455345" y="493661"/>
                </a:moveTo>
                <a:lnTo>
                  <a:pt x="452183" y="477951"/>
                </a:lnTo>
                <a:lnTo>
                  <a:pt x="443522" y="465124"/>
                </a:lnTo>
                <a:lnTo>
                  <a:pt x="430695" y="456476"/>
                </a:lnTo>
                <a:lnTo>
                  <a:pt x="414997" y="453301"/>
                </a:lnTo>
                <a:lnTo>
                  <a:pt x="399288" y="456476"/>
                </a:lnTo>
                <a:lnTo>
                  <a:pt x="386461" y="465124"/>
                </a:lnTo>
                <a:lnTo>
                  <a:pt x="377812" y="477951"/>
                </a:lnTo>
                <a:lnTo>
                  <a:pt x="374637" y="493661"/>
                </a:lnTo>
                <a:lnTo>
                  <a:pt x="377812" y="509371"/>
                </a:lnTo>
                <a:lnTo>
                  <a:pt x="386461" y="522198"/>
                </a:lnTo>
                <a:lnTo>
                  <a:pt x="399288" y="530834"/>
                </a:lnTo>
                <a:lnTo>
                  <a:pt x="414997" y="534009"/>
                </a:lnTo>
                <a:lnTo>
                  <a:pt x="430695" y="530834"/>
                </a:lnTo>
                <a:lnTo>
                  <a:pt x="443522" y="522198"/>
                </a:lnTo>
                <a:lnTo>
                  <a:pt x="452183" y="509371"/>
                </a:lnTo>
                <a:lnTo>
                  <a:pt x="455345" y="493661"/>
                </a:lnTo>
                <a:close/>
              </a:path>
              <a:path w="591819" h="534034" extrusionOk="0">
                <a:moveTo>
                  <a:pt x="472681" y="45542"/>
                </a:moveTo>
                <a:lnTo>
                  <a:pt x="467575" y="30365"/>
                </a:lnTo>
                <a:lnTo>
                  <a:pt x="456984" y="18338"/>
                </a:lnTo>
                <a:lnTo>
                  <a:pt x="443077" y="11557"/>
                </a:lnTo>
                <a:lnTo>
                  <a:pt x="427647" y="10477"/>
                </a:lnTo>
                <a:lnTo>
                  <a:pt x="412445" y="15582"/>
                </a:lnTo>
                <a:lnTo>
                  <a:pt x="400431" y="26187"/>
                </a:lnTo>
                <a:lnTo>
                  <a:pt x="393649" y="40093"/>
                </a:lnTo>
                <a:lnTo>
                  <a:pt x="392569" y="55524"/>
                </a:lnTo>
                <a:lnTo>
                  <a:pt x="397687" y="70713"/>
                </a:lnTo>
                <a:lnTo>
                  <a:pt x="408279" y="82727"/>
                </a:lnTo>
                <a:lnTo>
                  <a:pt x="422186" y="89509"/>
                </a:lnTo>
                <a:lnTo>
                  <a:pt x="437616" y="90589"/>
                </a:lnTo>
                <a:lnTo>
                  <a:pt x="452805" y="85483"/>
                </a:lnTo>
                <a:lnTo>
                  <a:pt x="464820" y="74879"/>
                </a:lnTo>
                <a:lnTo>
                  <a:pt x="471614" y="60985"/>
                </a:lnTo>
                <a:lnTo>
                  <a:pt x="472681" y="45542"/>
                </a:lnTo>
                <a:close/>
              </a:path>
              <a:path w="591819" h="534034" extrusionOk="0">
                <a:moveTo>
                  <a:pt x="515734" y="383184"/>
                </a:moveTo>
                <a:lnTo>
                  <a:pt x="505587" y="320103"/>
                </a:lnTo>
                <a:lnTo>
                  <a:pt x="466521" y="272770"/>
                </a:lnTo>
                <a:lnTo>
                  <a:pt x="439445" y="258203"/>
                </a:lnTo>
                <a:lnTo>
                  <a:pt x="418299" y="280517"/>
                </a:lnTo>
                <a:lnTo>
                  <a:pt x="403517" y="307467"/>
                </a:lnTo>
                <a:lnTo>
                  <a:pt x="396062" y="337718"/>
                </a:lnTo>
                <a:lnTo>
                  <a:pt x="396875" y="369951"/>
                </a:lnTo>
                <a:lnTo>
                  <a:pt x="406209" y="400799"/>
                </a:lnTo>
                <a:lnTo>
                  <a:pt x="422783" y="427189"/>
                </a:lnTo>
                <a:lnTo>
                  <a:pt x="445274" y="448144"/>
                </a:lnTo>
                <a:lnTo>
                  <a:pt x="472338" y="462711"/>
                </a:lnTo>
                <a:lnTo>
                  <a:pt x="493483" y="440397"/>
                </a:lnTo>
                <a:lnTo>
                  <a:pt x="508266" y="413448"/>
                </a:lnTo>
                <a:lnTo>
                  <a:pt x="515734" y="383184"/>
                </a:lnTo>
                <a:close/>
              </a:path>
              <a:path w="591819" h="534034" extrusionOk="0">
                <a:moveTo>
                  <a:pt x="553605" y="212051"/>
                </a:moveTo>
                <a:lnTo>
                  <a:pt x="528904" y="156298"/>
                </a:lnTo>
                <a:lnTo>
                  <a:pt x="478116" y="119303"/>
                </a:lnTo>
                <a:lnTo>
                  <a:pt x="446722" y="111950"/>
                </a:lnTo>
                <a:lnTo>
                  <a:pt x="415582" y="113118"/>
                </a:lnTo>
                <a:lnTo>
                  <a:pt x="386194" y="122123"/>
                </a:lnTo>
                <a:lnTo>
                  <a:pt x="360045" y="138277"/>
                </a:lnTo>
                <a:lnTo>
                  <a:pt x="368808" y="167754"/>
                </a:lnTo>
                <a:lnTo>
                  <a:pt x="384759" y="194030"/>
                </a:lnTo>
                <a:lnTo>
                  <a:pt x="407225" y="215607"/>
                </a:lnTo>
                <a:lnTo>
                  <a:pt x="435533" y="231013"/>
                </a:lnTo>
                <a:lnTo>
                  <a:pt x="466928" y="238366"/>
                </a:lnTo>
                <a:lnTo>
                  <a:pt x="498068" y="237210"/>
                </a:lnTo>
                <a:lnTo>
                  <a:pt x="527456" y="228206"/>
                </a:lnTo>
                <a:lnTo>
                  <a:pt x="553605" y="212051"/>
                </a:lnTo>
                <a:close/>
              </a:path>
              <a:path w="591819" h="534034" extrusionOk="0">
                <a:moveTo>
                  <a:pt x="591781" y="282181"/>
                </a:moveTo>
                <a:lnTo>
                  <a:pt x="590702" y="266738"/>
                </a:lnTo>
                <a:lnTo>
                  <a:pt x="583920" y="252844"/>
                </a:lnTo>
                <a:lnTo>
                  <a:pt x="571906" y="242239"/>
                </a:lnTo>
                <a:lnTo>
                  <a:pt x="556717" y="237134"/>
                </a:lnTo>
                <a:lnTo>
                  <a:pt x="541286" y="238213"/>
                </a:lnTo>
                <a:lnTo>
                  <a:pt x="527380" y="244995"/>
                </a:lnTo>
                <a:lnTo>
                  <a:pt x="516788" y="257009"/>
                </a:lnTo>
                <a:lnTo>
                  <a:pt x="511670" y="272199"/>
                </a:lnTo>
                <a:lnTo>
                  <a:pt x="512749" y="287629"/>
                </a:lnTo>
                <a:lnTo>
                  <a:pt x="519531" y="301536"/>
                </a:lnTo>
                <a:lnTo>
                  <a:pt x="531545" y="312127"/>
                </a:lnTo>
                <a:lnTo>
                  <a:pt x="546735" y="317246"/>
                </a:lnTo>
                <a:lnTo>
                  <a:pt x="562178" y="316166"/>
                </a:lnTo>
                <a:lnTo>
                  <a:pt x="576072" y="309384"/>
                </a:lnTo>
                <a:lnTo>
                  <a:pt x="586676" y="297370"/>
                </a:lnTo>
                <a:lnTo>
                  <a:pt x="591781" y="28218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Google Shape;474;p11">
            <a:extLst>
              <a:ext uri="{FF2B5EF4-FFF2-40B4-BE49-F238E27FC236}">
                <a16:creationId xmlns:a16="http://schemas.microsoft.com/office/drawing/2014/main" id="{8B6B0EB8-CCCD-4584-4D0B-2E24273197E3}"/>
              </a:ext>
            </a:extLst>
          </p:cNvPr>
          <p:cNvSpPr txBox="1"/>
          <p:nvPr/>
        </p:nvSpPr>
        <p:spPr>
          <a:xfrm>
            <a:off x="4606531" y="4565890"/>
            <a:ext cx="14413418" cy="1255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48625" rIns="0" bIns="0" anchor="t" anchorCtr="0">
            <a:spAutoFit/>
          </a:bodyPr>
          <a:lstStyle/>
          <a:p>
            <a:pPr marL="12700" marR="10795" lvl="0" indent="1749425" algn="l" rtl="0">
              <a:lnSpc>
                <a:spcPct val="761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R" sz="6000" b="1" i="1" dirty="0">
                <a:solidFill>
                  <a:schemeClr val="tx1"/>
                </a:solidFill>
                <a:latin typeface="Times New Roman" panose="02020603050405020304" pitchFamily="18" charset="0"/>
                <a:ea typeface="Rethink Sans"/>
                <a:cs typeface="Times New Roman" panose="02020603050405020304" pitchFamily="18" charset="0"/>
                <a:sym typeface="Rethink Sans"/>
              </a:rPr>
              <a:t>Estamos empezando el desafío…</a:t>
            </a:r>
            <a:endParaRPr sz="6000" b="1" i="1" dirty="0">
              <a:solidFill>
                <a:schemeClr val="tx1"/>
              </a:solidFill>
              <a:latin typeface="Times New Roman" panose="02020603050405020304" pitchFamily="18" charset="0"/>
              <a:ea typeface="Rethink Sans"/>
              <a:cs typeface="Times New Roman" panose="02020603050405020304" pitchFamily="18" charset="0"/>
              <a:sym typeface="Rethink San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C3D2873-2194-4FB0-BFBA-7E7EEB9848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04100" cy="113093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1" descr="Un grupo de personas sonriendo&#10;&#10;Descripción generada automáticamente">
            <a:extLst>
              <a:ext uri="{FF2B5EF4-FFF2-40B4-BE49-F238E27FC236}">
                <a16:creationId xmlns:a16="http://schemas.microsoft.com/office/drawing/2014/main" id="{BA5E1F34-9E72-2FCD-BDB7-5C934B0D602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060" r="3919"/>
          <a:stretch>
            <a:fillRect/>
          </a:stretch>
        </p:blipFill>
        <p:spPr>
          <a:xfrm>
            <a:off x="14064494" y="10"/>
            <a:ext cx="6039607" cy="5609427"/>
          </a:xfrm>
          <a:custGeom>
            <a:avLst/>
            <a:gdLst/>
            <a:ahLst/>
            <a:cxnLst/>
            <a:rect l="l" t="t" r="r" b="b"/>
            <a:pathLst>
              <a:path w="3662680" h="3401568">
                <a:moveTo>
                  <a:pt x="0" y="0"/>
                </a:moveTo>
                <a:lnTo>
                  <a:pt x="3662680" y="0"/>
                </a:lnTo>
                <a:lnTo>
                  <a:pt x="3662680" y="3401568"/>
                </a:lnTo>
                <a:lnTo>
                  <a:pt x="774527" y="3401568"/>
                </a:lnTo>
                <a:lnTo>
                  <a:pt x="769892" y="3133175"/>
                </a:lnTo>
                <a:cubicBezTo>
                  <a:pt x="732577" y="2055441"/>
                  <a:pt x="492520" y="1056020"/>
                  <a:pt x="104445" y="215033"/>
                </a:cubicBezTo>
                <a:close/>
              </a:path>
            </a:pathLst>
          </a:cu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95C1295-50E7-40B4-94B7-2949173BE3C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905"/>
          <a:stretch>
            <a:fillRect/>
          </a:stretch>
        </p:blipFill>
        <p:spPr>
          <a:xfrm>
            <a:off x="8434939" y="10"/>
            <a:ext cx="6790592" cy="5609427"/>
          </a:xfrm>
          <a:custGeom>
            <a:avLst/>
            <a:gdLst/>
            <a:ahLst/>
            <a:cxnLst/>
            <a:rect l="l" t="t" r="r" b="b"/>
            <a:pathLst>
              <a:path w="4118110" h="3401568">
                <a:moveTo>
                  <a:pt x="0" y="0"/>
                </a:moveTo>
                <a:lnTo>
                  <a:pt x="3343575" y="0"/>
                </a:lnTo>
                <a:lnTo>
                  <a:pt x="3448028" y="215050"/>
                </a:lnTo>
                <a:cubicBezTo>
                  <a:pt x="3836103" y="1056037"/>
                  <a:pt x="4076161" y="2055458"/>
                  <a:pt x="4113475" y="3133192"/>
                </a:cubicBezTo>
                <a:lnTo>
                  <a:pt x="4118110" y="3401568"/>
                </a:lnTo>
                <a:lnTo>
                  <a:pt x="801224" y="3401568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CFAE96D-AB2B-20C9-9092-4FF49CA050B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40" r="-1" b="33396"/>
          <a:stretch/>
        </p:blipFill>
        <p:spPr>
          <a:xfrm>
            <a:off x="8522398" y="5699912"/>
            <a:ext cx="11581700" cy="5609438"/>
          </a:xfrm>
          <a:custGeom>
            <a:avLst/>
            <a:gdLst/>
            <a:ahLst/>
            <a:cxnLst/>
            <a:rect l="l" t="t" r="r" b="b"/>
            <a:pathLst>
              <a:path w="7023646" h="3401568">
                <a:moveTo>
                  <a:pt x="749132" y="0"/>
                </a:moveTo>
                <a:lnTo>
                  <a:pt x="7023646" y="0"/>
                </a:lnTo>
                <a:lnTo>
                  <a:pt x="7023646" y="3401568"/>
                </a:lnTo>
                <a:lnTo>
                  <a:pt x="0" y="3401568"/>
                </a:lnTo>
                <a:lnTo>
                  <a:pt x="79008" y="3238906"/>
                </a:lnTo>
                <a:cubicBezTo>
                  <a:pt x="502362" y="2321466"/>
                  <a:pt x="749563" y="1215476"/>
                  <a:pt x="749563" y="24956"/>
                </a:cubicBezTo>
                <a:close/>
              </a:path>
            </a:pathLst>
          </a:custGeom>
        </p:spPr>
      </p:pic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B228652A-FD81-4A3C-B164-2012BF4EE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74931" cy="11309350"/>
          </a:xfrm>
          <a:custGeom>
            <a:avLst/>
            <a:gdLst>
              <a:gd name="connsiteX0" fmla="*/ 0 w 5927943"/>
              <a:gd name="connsiteY0" fmla="*/ 0 h 6858000"/>
              <a:gd name="connsiteX1" fmla="*/ 5129522 w 5927943"/>
              <a:gd name="connsiteY1" fmla="*/ 0 h 6858000"/>
              <a:gd name="connsiteX2" fmla="*/ 5289639 w 5927943"/>
              <a:gd name="connsiteY2" fmla="*/ 323150 h 6858000"/>
              <a:gd name="connsiteX3" fmla="*/ 5927943 w 5927943"/>
              <a:gd name="connsiteY3" fmla="*/ 3476847 h 6858000"/>
              <a:gd name="connsiteX4" fmla="*/ 5289639 w 5927943"/>
              <a:gd name="connsiteY4" fmla="*/ 6630545 h 6858000"/>
              <a:gd name="connsiteX5" fmla="*/ 5176937 w 5927943"/>
              <a:gd name="connsiteY5" fmla="*/ 6858000 h 6858000"/>
              <a:gd name="connsiteX6" fmla="*/ 0 w 592794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27943" h="6858000">
                <a:moveTo>
                  <a:pt x="0" y="0"/>
                </a:moveTo>
                <a:lnTo>
                  <a:pt x="5129522" y="0"/>
                </a:lnTo>
                <a:lnTo>
                  <a:pt x="5289639" y="323150"/>
                </a:lnTo>
                <a:cubicBezTo>
                  <a:pt x="5692631" y="1223391"/>
                  <a:pt x="5927943" y="2308646"/>
                  <a:pt x="5927943" y="3476847"/>
                </a:cubicBezTo>
                <a:cubicBezTo>
                  <a:pt x="5927943" y="4645048"/>
                  <a:pt x="5692631" y="5730304"/>
                  <a:pt x="5289639" y="6630545"/>
                </a:cubicBezTo>
                <a:lnTo>
                  <a:pt x="517693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FE8F25D8-4980-4C67-9E0C-7BE94C9CBF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7397" cy="11309350"/>
          </a:xfrm>
          <a:custGeom>
            <a:avLst/>
            <a:gdLst>
              <a:gd name="connsiteX0" fmla="*/ 0 w 5917310"/>
              <a:gd name="connsiteY0" fmla="*/ 0 h 6858000"/>
              <a:gd name="connsiteX1" fmla="*/ 5118889 w 5917310"/>
              <a:gd name="connsiteY1" fmla="*/ 0 h 6858000"/>
              <a:gd name="connsiteX2" fmla="*/ 5279006 w 5917310"/>
              <a:gd name="connsiteY2" fmla="*/ 323150 h 6858000"/>
              <a:gd name="connsiteX3" fmla="*/ 5917310 w 5917310"/>
              <a:gd name="connsiteY3" fmla="*/ 3476847 h 6858000"/>
              <a:gd name="connsiteX4" fmla="*/ 5279006 w 5917310"/>
              <a:gd name="connsiteY4" fmla="*/ 6630545 h 6858000"/>
              <a:gd name="connsiteX5" fmla="*/ 5166304 w 5917310"/>
              <a:gd name="connsiteY5" fmla="*/ 6858000 h 6858000"/>
              <a:gd name="connsiteX6" fmla="*/ 0 w 591731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17310" h="6858000">
                <a:moveTo>
                  <a:pt x="0" y="0"/>
                </a:moveTo>
                <a:lnTo>
                  <a:pt x="5118889" y="0"/>
                </a:lnTo>
                <a:lnTo>
                  <a:pt x="5279006" y="323150"/>
                </a:lnTo>
                <a:cubicBezTo>
                  <a:pt x="5681998" y="1223391"/>
                  <a:pt x="5917310" y="2308646"/>
                  <a:pt x="5917310" y="3476847"/>
                </a:cubicBezTo>
                <a:cubicBezTo>
                  <a:pt x="5917310" y="4645048"/>
                  <a:pt x="5681998" y="5730304"/>
                  <a:pt x="5279006" y="6630545"/>
                </a:cubicBezTo>
                <a:lnTo>
                  <a:pt x="5166304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3E5986B-3AA4-FC9C-3405-81F738DF45E3}"/>
              </a:ext>
            </a:extLst>
          </p:cNvPr>
          <p:cNvSpPr txBox="1"/>
          <p:nvPr/>
        </p:nvSpPr>
        <p:spPr>
          <a:xfrm>
            <a:off x="723747" y="2518215"/>
            <a:ext cx="8277863" cy="456897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89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Gracias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A214C69-1234-4E5D-91CD-BEA0020425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266373" y="571925"/>
            <a:ext cx="241266" cy="11610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86E49C8-40C0-4E80-BAC0-9A66298F1D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502" y="7356715"/>
            <a:ext cx="8276244" cy="3015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41403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5627</TotalTime>
  <Words>1055</Words>
  <Application>Microsoft Office PowerPoint</Application>
  <PresentationFormat>Personalizado</PresentationFormat>
  <Paragraphs>107</Paragraphs>
  <Slides>28</Slides>
  <Notes>11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37" baseType="lpstr">
      <vt:lpstr>Arial</vt:lpstr>
      <vt:lpstr>Calibri</vt:lpstr>
      <vt:lpstr>Rethink Sans</vt:lpstr>
      <vt:lpstr>Aptos</vt:lpstr>
      <vt:lpstr>Wingdings</vt:lpstr>
      <vt:lpstr>Tahoma</vt:lpstr>
      <vt:lpstr>Times New Roman</vt:lpstr>
      <vt:lpstr>Abadi Extra Light</vt:lpstr>
      <vt:lpstr>Office Theme</vt:lpstr>
      <vt:lpstr>EcoProductores   </vt:lpstr>
      <vt:lpstr>Ruta de la presentación:  * Ciudadanía: Comunidad de Estudios Sociales y Acción    Pública   * Teoría de  cambio del proyecto  * EcoProductores  * Resultados del estudio 1: Mapa de flujos de oferta de papa, tomate y cebolla  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Lo interesante en el flujo del tomate</vt:lpstr>
      <vt:lpstr>Presentación de PowerPoint</vt:lpstr>
      <vt:lpstr>Lo interesante en la papa</vt:lpstr>
      <vt:lpstr>Presentación de PowerPoint</vt:lpstr>
      <vt:lpstr>Lo interesante en la cebolla:</vt:lpstr>
      <vt:lpstr>Implicaciones y siguientes pasos: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EcoProductores   </dc:title>
  <dc:creator>ASUS</dc:creator>
  <cp:lastModifiedBy>Office</cp:lastModifiedBy>
  <cp:revision>28</cp:revision>
  <dcterms:created xsi:type="dcterms:W3CDTF">2024-08-08T02:43:20Z</dcterms:created>
  <dcterms:modified xsi:type="dcterms:W3CDTF">2025-06-12T12:37:22Z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2024-08-01T00:00:00Z</vt:filetime>
  </property>
  <property fmtid="{D5CDD505-2E9C-101B-9397-08002B2CF9AE}" pid="3" name="Creator">
    <vt:lpwstr>Keynote</vt:lpwstr>
  </property>
  <property fmtid="{D5CDD505-2E9C-101B-9397-08002B2CF9AE}" pid="4" name="LastSaved">
    <vt:filetime>2024-08-08T00:00:00Z</vt:filetime>
  </property>
  <property fmtid="{D5CDD505-2E9C-101B-9397-08002B2CF9AE}" pid="5" name="Producer">
    <vt:lpwstr>macOS Version 14.5 (Build 23F79) Quartz PDFContext</vt:lpwstr>
  </property>
</Properties>
</file>