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5.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23"/>
  </p:notesMasterIdLst>
  <p:sldIdLst>
    <p:sldId id="256" r:id="rId2"/>
    <p:sldId id="3370" r:id="rId3"/>
    <p:sldId id="3374" r:id="rId4"/>
    <p:sldId id="340" r:id="rId5"/>
    <p:sldId id="3371" r:id="rId6"/>
    <p:sldId id="305" r:id="rId7"/>
    <p:sldId id="306" r:id="rId8"/>
    <p:sldId id="307" r:id="rId9"/>
    <p:sldId id="313" r:id="rId10"/>
    <p:sldId id="326" r:id="rId11"/>
    <p:sldId id="335" r:id="rId12"/>
    <p:sldId id="3375" r:id="rId13"/>
    <p:sldId id="257" r:id="rId14"/>
    <p:sldId id="3372" r:id="rId15"/>
    <p:sldId id="3368" r:id="rId16"/>
    <p:sldId id="1125" r:id="rId17"/>
    <p:sldId id="1126" r:id="rId18"/>
    <p:sldId id="262" r:id="rId19"/>
    <p:sldId id="263" r:id="rId20"/>
    <p:sldId id="296" r:id="rId21"/>
    <p:sldId id="28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8A85"/>
    <a:srgbClr val="FBBD1A"/>
    <a:srgbClr val="232D5B"/>
    <a:srgbClr val="36BD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1"/>
    <p:restoredTop sz="94966"/>
  </p:normalViewPr>
  <p:slideViewPr>
    <p:cSldViewPr snapToGrid="0" snapToObjects="1">
      <p:cViewPr varScale="1">
        <p:scale>
          <a:sx n="78" d="100"/>
          <a:sy n="78" d="100"/>
        </p:scale>
        <p:origin x="787"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ayra.garcia\OneDrive\Escritorio\Analisis%20de%20datos%20-%20contaminantes%20en%20leche%20cruda\Datos%20-%20leche%20crud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s-EC"/>
              <a:t>Razón del Decomiso</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EC"/>
        </a:p>
      </c:txPr>
    </c:title>
    <c:autoTitleDeleted val="0"/>
    <c:plotArea>
      <c:layout/>
      <c:pieChart>
        <c:varyColors val="1"/>
        <c:ser>
          <c:idx val="3"/>
          <c:order val="0"/>
          <c:tx>
            <c:strRef>
              <c:f>'Hoja 2'!$A$156</c:f>
              <c:strCache>
                <c:ptCount val="1"/>
                <c:pt idx="0">
                  <c:v>RAZON DEL DECOMISO</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E25-49FF-80EA-8C6A9EF975F0}"/>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E25-49FF-80EA-8C6A9EF975F0}"/>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3E25-49FF-80EA-8C6A9EF975F0}"/>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3E25-49FF-80EA-8C6A9EF975F0}"/>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3E25-49FF-80EA-8C6A9EF975F0}"/>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3E25-49FF-80EA-8C6A9EF975F0}"/>
              </c:ext>
            </c:extLst>
          </c:dPt>
          <c:dLbls>
            <c:dLbl>
              <c:idx val="5"/>
              <c:layout>
                <c:manualLayout>
                  <c:x val="1.7427821522309711E-3"/>
                  <c:y val="0.18594711565309655"/>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3E25-49FF-80EA-8C6A9EF975F0}"/>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s-EC"/>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'Hoja 2'!$A$157:$A$162</c:f>
              <c:strCache>
                <c:ptCount val="6"/>
                <c:pt idx="0">
                  <c:v>Antibiótico</c:v>
                </c:pt>
                <c:pt idx="1">
                  <c:v>Estabilidad Proteica</c:v>
                </c:pt>
                <c:pt idx="2">
                  <c:v>Neutralizantes</c:v>
                </c:pt>
                <c:pt idx="3">
                  <c:v>Adulterantes</c:v>
                </c:pt>
                <c:pt idx="4">
                  <c:v>Conservantes</c:v>
                </c:pt>
                <c:pt idx="5">
                  <c:v>Aflatoxina</c:v>
                </c:pt>
              </c:strCache>
            </c:strRef>
          </c:cat>
          <c:val>
            <c:numRef>
              <c:f>'Hoja 2'!$B$157:$B$162</c:f>
              <c:numCache>
                <c:formatCode>#,##0</c:formatCode>
                <c:ptCount val="6"/>
                <c:pt idx="0" formatCode="#,##0.00">
                  <c:v>4866253.71</c:v>
                </c:pt>
                <c:pt idx="1">
                  <c:v>1875429</c:v>
                </c:pt>
                <c:pt idx="2">
                  <c:v>940529</c:v>
                </c:pt>
                <c:pt idx="3" formatCode="#,##0.0">
                  <c:v>551863.5</c:v>
                </c:pt>
                <c:pt idx="4">
                  <c:v>395111</c:v>
                </c:pt>
                <c:pt idx="5">
                  <c:v>27815</c:v>
                </c:pt>
              </c:numCache>
            </c:numRef>
          </c:val>
          <c:extLst>
            <c:ext xmlns:c16="http://schemas.microsoft.com/office/drawing/2014/chart" uri="{C3380CC4-5D6E-409C-BE32-E72D297353CC}">
              <c16:uniqueId val="{0000000C-3E25-49FF-80EA-8C6A9EF975F0}"/>
            </c:ext>
          </c:extLst>
        </c:ser>
        <c:ser>
          <c:idx val="0"/>
          <c:order val="1"/>
          <c:tx>
            <c:strRef>
              <c:f>'Hoja 2'!$C$156</c:f>
              <c:strCache>
                <c:ptCount val="1"/>
                <c:pt idx="0">
                  <c:v>% Decomiso</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E-3E25-49FF-80EA-8C6A9EF975F0}"/>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0-3E25-49FF-80EA-8C6A9EF975F0}"/>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2-3E25-49FF-80EA-8C6A9EF975F0}"/>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4-3E25-49FF-80EA-8C6A9EF975F0}"/>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6-3E25-49FF-80EA-8C6A9EF975F0}"/>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8-3E25-49FF-80EA-8C6A9EF975F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s-EC"/>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'Hoja 2'!$A$157:$A$162</c:f>
              <c:strCache>
                <c:ptCount val="6"/>
                <c:pt idx="0">
                  <c:v>Antibiótico</c:v>
                </c:pt>
                <c:pt idx="1">
                  <c:v>Estabilidad Proteica</c:v>
                </c:pt>
                <c:pt idx="2">
                  <c:v>Neutralizantes</c:v>
                </c:pt>
                <c:pt idx="3">
                  <c:v>Adulterantes</c:v>
                </c:pt>
                <c:pt idx="4">
                  <c:v>Conservantes</c:v>
                </c:pt>
                <c:pt idx="5">
                  <c:v>Aflatoxina</c:v>
                </c:pt>
              </c:strCache>
            </c:strRef>
          </c:cat>
          <c:val>
            <c:numRef>
              <c:f>'Hoja 2'!$C$157:$C$162</c:f>
              <c:numCache>
                <c:formatCode>0.00%</c:formatCode>
                <c:ptCount val="6"/>
                <c:pt idx="0">
                  <c:v>0.56211771165964752</c:v>
                </c:pt>
                <c:pt idx="1">
                  <c:v>0.21663725746435467</c:v>
                </c:pt>
                <c:pt idx="2">
                  <c:v>0.10864374131235681</c:v>
                </c:pt>
                <c:pt idx="3">
                  <c:v>6.374765194239819E-2</c:v>
                </c:pt>
                <c:pt idx="4">
                  <c:v>4.5640631255034786E-2</c:v>
                </c:pt>
                <c:pt idx="5">
                  <c:v>3.2130063662079581E-3</c:v>
                </c:pt>
              </c:numCache>
            </c:numRef>
          </c:val>
          <c:extLst>
            <c:ext xmlns:c16="http://schemas.microsoft.com/office/drawing/2014/chart" uri="{C3380CC4-5D6E-409C-BE32-E72D297353CC}">
              <c16:uniqueId val="{00000019-3E25-49FF-80EA-8C6A9EF975F0}"/>
            </c:ext>
          </c:extLst>
        </c:ser>
        <c:dLbls>
          <c:dLblPos val="ctr"/>
          <c:showLegendKey val="0"/>
          <c:showVal val="0"/>
          <c:showCatName val="0"/>
          <c:showSerName val="0"/>
          <c:showPercent val="1"/>
          <c:showBubbleSize val="0"/>
          <c:showLeaderLines val="1"/>
        </c:dLbls>
        <c:firstSliceAng val="0"/>
        <c:extLst/>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rtl="0">
            <a:defRPr sz="900" b="0" i="0" u="none" strike="noStrike" kern="1200" baseline="0">
              <a:solidFill>
                <a:schemeClr val="dk1">
                  <a:lumMod val="75000"/>
                  <a:lumOff val="25000"/>
                </a:schemeClr>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_rels/data4.xml.rels><?xml version="1.0" encoding="UTF-8" standalone="yes"?>
<Relationships xmlns="http://schemas.openxmlformats.org/package/2006/relationships"><Relationship Id="rId1" Type="http://schemas.openxmlformats.org/officeDocument/2006/relationships/image" Target="../media/image14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A36C7B-E532-4E0C-9F0A-1E0D6D3FB483}" type="doc">
      <dgm:prSet loTypeId="urn:microsoft.com/office/officeart/2005/8/layout/radial6" loCatId="cycle" qsTypeId="urn:microsoft.com/office/officeart/2005/8/quickstyle/simple1" qsCatId="simple" csTypeId="urn:microsoft.com/office/officeart/2005/8/colors/accent6_1" csCatId="accent6" phldr="1"/>
      <dgm:spPr/>
      <dgm:t>
        <a:bodyPr/>
        <a:lstStyle/>
        <a:p>
          <a:endParaRPr lang="es-EC"/>
        </a:p>
      </dgm:t>
    </dgm:pt>
    <dgm:pt modelId="{317D79A8-3FF8-4E57-B4A8-6C344D2DC990}">
      <dgm:prSet phldrT="[Texto]" custT="1"/>
      <dgm:spPr>
        <a:solidFill>
          <a:schemeClr val="accent1">
            <a:lumMod val="75000"/>
          </a:schemeClr>
        </a:solidFill>
        <a:ln>
          <a:solidFill>
            <a:schemeClr val="accent1">
              <a:lumMod val="75000"/>
            </a:schemeClr>
          </a:solidFill>
        </a:ln>
      </dgm:spPr>
      <dgm:t>
        <a:bodyPr/>
        <a:lstStyle/>
        <a:p>
          <a:r>
            <a:rPr lang="es-EC" sz="1800" b="1" dirty="0">
              <a:solidFill>
                <a:schemeClr val="bg1"/>
              </a:solidFill>
              <a:latin typeface="+mn-lt"/>
            </a:rPr>
            <a:t>ÁMBITO DE APLICACIÓN</a:t>
          </a:r>
        </a:p>
      </dgm:t>
    </dgm:pt>
    <dgm:pt modelId="{103B76EB-2010-45B0-AA8E-DE47DB81B66D}" type="parTrans" cxnId="{A3419BC1-6973-4235-ADCC-2B6A6C4BC9CF}">
      <dgm:prSet/>
      <dgm:spPr/>
      <dgm:t>
        <a:bodyPr/>
        <a:lstStyle/>
        <a:p>
          <a:endParaRPr lang="es-EC"/>
        </a:p>
      </dgm:t>
    </dgm:pt>
    <dgm:pt modelId="{68D91350-3945-488F-BCF5-73B61D7D44C3}" type="sibTrans" cxnId="{A3419BC1-6973-4235-ADCC-2B6A6C4BC9CF}">
      <dgm:prSet/>
      <dgm:spPr/>
      <dgm:t>
        <a:bodyPr/>
        <a:lstStyle/>
        <a:p>
          <a:endParaRPr lang="es-EC"/>
        </a:p>
      </dgm:t>
    </dgm:pt>
    <dgm:pt modelId="{6AD7BA4F-FB5C-4321-98BF-8F65442C7E9B}">
      <dgm:prSet phldrT="[Texto]" custT="1"/>
      <dgm:spPr/>
      <dgm:t>
        <a:bodyPr/>
        <a:lstStyle/>
        <a:p>
          <a:r>
            <a:rPr lang="es-EC" sz="1600" b="1" dirty="0">
              <a:latin typeface="+mn-lt"/>
            </a:rPr>
            <a:t>Fincas</a:t>
          </a:r>
        </a:p>
      </dgm:t>
    </dgm:pt>
    <dgm:pt modelId="{4536FE70-637F-4C5C-B17B-692AC2F384B2}" type="parTrans" cxnId="{37897B39-0A29-4312-97D5-2DD0C98452F3}">
      <dgm:prSet/>
      <dgm:spPr/>
      <dgm:t>
        <a:bodyPr/>
        <a:lstStyle/>
        <a:p>
          <a:endParaRPr lang="es-EC"/>
        </a:p>
      </dgm:t>
    </dgm:pt>
    <dgm:pt modelId="{A613C7D3-A8F9-4D6B-9FD9-41EBE5B2DF93}" type="sibTrans" cxnId="{37897B39-0A29-4312-97D5-2DD0C98452F3}">
      <dgm:prSet/>
      <dgm:spPr/>
      <dgm:t>
        <a:bodyPr/>
        <a:lstStyle/>
        <a:p>
          <a:endParaRPr lang="es-EC"/>
        </a:p>
      </dgm:t>
    </dgm:pt>
    <dgm:pt modelId="{66070BCF-E6BA-432A-83FD-EC06DA0DD454}">
      <dgm:prSet phldrT="[Texto]" custT="1"/>
      <dgm:spPr/>
      <dgm:t>
        <a:bodyPr/>
        <a:lstStyle/>
        <a:p>
          <a:r>
            <a:rPr lang="es-EC" sz="1600" b="1" dirty="0">
              <a:latin typeface="+mn-lt"/>
            </a:rPr>
            <a:t>Marcados Mayoristas</a:t>
          </a:r>
        </a:p>
      </dgm:t>
    </dgm:pt>
    <dgm:pt modelId="{03F387A6-6FF8-4AB0-8FD6-FCE4D168CE8F}" type="parTrans" cxnId="{C63B15AE-7F87-48A7-BE9A-7BA14BB4D8D6}">
      <dgm:prSet/>
      <dgm:spPr/>
      <dgm:t>
        <a:bodyPr/>
        <a:lstStyle/>
        <a:p>
          <a:endParaRPr lang="es-EC"/>
        </a:p>
      </dgm:t>
    </dgm:pt>
    <dgm:pt modelId="{A8F7D44A-6E6B-4EA6-A7E1-199FA409CF6D}" type="sibTrans" cxnId="{C63B15AE-7F87-48A7-BE9A-7BA14BB4D8D6}">
      <dgm:prSet/>
      <dgm:spPr/>
      <dgm:t>
        <a:bodyPr/>
        <a:lstStyle/>
        <a:p>
          <a:endParaRPr lang="es-EC"/>
        </a:p>
      </dgm:t>
    </dgm:pt>
    <dgm:pt modelId="{F8337FA1-D733-4836-BC77-98A0F1E8CB9E}">
      <dgm:prSet phldrT="[Texto]" custT="1"/>
      <dgm:spPr/>
      <dgm:t>
        <a:bodyPr/>
        <a:lstStyle/>
        <a:p>
          <a:r>
            <a:rPr lang="es-EC" sz="1600" b="1" dirty="0">
              <a:latin typeface="+mn-lt"/>
            </a:rPr>
            <a:t>Puntos de Control Fronterizos</a:t>
          </a:r>
        </a:p>
      </dgm:t>
    </dgm:pt>
    <dgm:pt modelId="{4C3F78CC-7F6E-42DF-91B2-85F334DC9398}" type="parTrans" cxnId="{F468EE78-D01F-4EF9-9C2D-29F8A8B695DC}">
      <dgm:prSet/>
      <dgm:spPr/>
      <dgm:t>
        <a:bodyPr/>
        <a:lstStyle/>
        <a:p>
          <a:endParaRPr lang="es-EC"/>
        </a:p>
      </dgm:t>
    </dgm:pt>
    <dgm:pt modelId="{05CBF465-8F61-4ECB-BBE3-5F6A822BB942}" type="sibTrans" cxnId="{F468EE78-D01F-4EF9-9C2D-29F8A8B695DC}">
      <dgm:prSet/>
      <dgm:spPr/>
      <dgm:t>
        <a:bodyPr/>
        <a:lstStyle/>
        <a:p>
          <a:endParaRPr lang="es-EC"/>
        </a:p>
      </dgm:t>
    </dgm:pt>
    <dgm:pt modelId="{AE7F56DA-C838-426C-8CD9-158D5B08B26C}">
      <dgm:prSet phldrT="[Texto]" custT="1"/>
      <dgm:spPr/>
      <dgm:t>
        <a:bodyPr/>
        <a:lstStyle/>
        <a:p>
          <a:r>
            <a:rPr lang="es-EC" sz="1600" b="1" dirty="0">
              <a:latin typeface="+mn-lt"/>
            </a:rPr>
            <a:t>Empacadora y/o procesadora</a:t>
          </a:r>
        </a:p>
      </dgm:t>
    </dgm:pt>
    <dgm:pt modelId="{74FA33F6-2622-4808-B401-496A056EFB77}" type="parTrans" cxnId="{CD0BB284-0B1F-448C-90D1-A242627F4B51}">
      <dgm:prSet/>
      <dgm:spPr/>
      <dgm:t>
        <a:bodyPr/>
        <a:lstStyle/>
        <a:p>
          <a:endParaRPr lang="es-EC"/>
        </a:p>
      </dgm:t>
    </dgm:pt>
    <dgm:pt modelId="{B5ACDD4D-6A37-4B01-87A9-1B42C80E1E9B}" type="sibTrans" cxnId="{CD0BB284-0B1F-448C-90D1-A242627F4B51}">
      <dgm:prSet/>
      <dgm:spPr/>
      <dgm:t>
        <a:bodyPr/>
        <a:lstStyle/>
        <a:p>
          <a:endParaRPr lang="es-EC"/>
        </a:p>
      </dgm:t>
    </dgm:pt>
    <dgm:pt modelId="{D8405FD9-4828-4D90-8962-470F3C4225E5}" type="pres">
      <dgm:prSet presAssocID="{B4A36C7B-E532-4E0C-9F0A-1E0D6D3FB483}" presName="Name0" presStyleCnt="0">
        <dgm:presLayoutVars>
          <dgm:chMax val="1"/>
          <dgm:dir/>
          <dgm:animLvl val="ctr"/>
          <dgm:resizeHandles val="exact"/>
        </dgm:presLayoutVars>
      </dgm:prSet>
      <dgm:spPr/>
    </dgm:pt>
    <dgm:pt modelId="{F99C2222-EE34-4C33-86A7-AC02338A33E5}" type="pres">
      <dgm:prSet presAssocID="{317D79A8-3FF8-4E57-B4A8-6C344D2DC990}" presName="centerShape" presStyleLbl="node0" presStyleIdx="0" presStyleCnt="1" custScaleX="106266" custScaleY="106264" custLinFactNeighborX="1309" custLinFactNeighborY="-719"/>
      <dgm:spPr/>
    </dgm:pt>
    <dgm:pt modelId="{B68BE920-5B8D-4861-ACC0-D5FE9AAEAC52}" type="pres">
      <dgm:prSet presAssocID="{6AD7BA4F-FB5C-4321-98BF-8F65442C7E9B}" presName="node" presStyleLbl="node1" presStyleIdx="0" presStyleCnt="4" custScaleX="139839" custScaleY="99896">
        <dgm:presLayoutVars>
          <dgm:bulletEnabled val="1"/>
        </dgm:presLayoutVars>
      </dgm:prSet>
      <dgm:spPr/>
    </dgm:pt>
    <dgm:pt modelId="{D82FC7C2-32D0-4F8A-8298-F1C1D9D5A073}" type="pres">
      <dgm:prSet presAssocID="{6AD7BA4F-FB5C-4321-98BF-8F65442C7E9B}" presName="dummy" presStyleCnt="0"/>
      <dgm:spPr/>
    </dgm:pt>
    <dgm:pt modelId="{2B73255C-6825-4002-9AE4-5EE454040F05}" type="pres">
      <dgm:prSet presAssocID="{A613C7D3-A8F9-4D6B-9FD9-41EBE5B2DF93}" presName="sibTrans" presStyleLbl="sibTrans2D1" presStyleIdx="0" presStyleCnt="4"/>
      <dgm:spPr/>
    </dgm:pt>
    <dgm:pt modelId="{9708853D-0C65-4EF0-BBDF-09EC408D939F}" type="pres">
      <dgm:prSet presAssocID="{AE7F56DA-C838-426C-8CD9-158D5B08B26C}" presName="node" presStyleLbl="node1" presStyleIdx="1" presStyleCnt="4" custScaleX="145433" custRadScaleRad="114262" custRadScaleInc="12762">
        <dgm:presLayoutVars>
          <dgm:bulletEnabled val="1"/>
        </dgm:presLayoutVars>
      </dgm:prSet>
      <dgm:spPr/>
    </dgm:pt>
    <dgm:pt modelId="{65CAFA0A-5D1C-41CF-90F6-D5C88F747130}" type="pres">
      <dgm:prSet presAssocID="{AE7F56DA-C838-426C-8CD9-158D5B08B26C}" presName="dummy" presStyleCnt="0"/>
      <dgm:spPr/>
    </dgm:pt>
    <dgm:pt modelId="{B08AA556-F280-4C0E-85F0-1FB87468A4CD}" type="pres">
      <dgm:prSet presAssocID="{B5ACDD4D-6A37-4B01-87A9-1B42C80E1E9B}" presName="sibTrans" presStyleLbl="sibTrans2D1" presStyleIdx="1" presStyleCnt="4"/>
      <dgm:spPr/>
    </dgm:pt>
    <dgm:pt modelId="{D1D87383-2E64-4C6C-92FB-41BC9EF83D94}" type="pres">
      <dgm:prSet presAssocID="{66070BCF-E6BA-432A-83FD-EC06DA0DD454}" presName="node" presStyleLbl="node1" presStyleIdx="2" presStyleCnt="4" custScaleX="139839" custScaleY="99896">
        <dgm:presLayoutVars>
          <dgm:bulletEnabled val="1"/>
        </dgm:presLayoutVars>
      </dgm:prSet>
      <dgm:spPr/>
    </dgm:pt>
    <dgm:pt modelId="{0AAA0A3B-524D-47AB-ABFA-D01E1DA1348F}" type="pres">
      <dgm:prSet presAssocID="{66070BCF-E6BA-432A-83FD-EC06DA0DD454}" presName="dummy" presStyleCnt="0"/>
      <dgm:spPr/>
    </dgm:pt>
    <dgm:pt modelId="{4658C354-235C-417C-91A0-2EF4C19FF7C6}" type="pres">
      <dgm:prSet presAssocID="{A8F7D44A-6E6B-4EA6-A7E1-199FA409CF6D}" presName="sibTrans" presStyleLbl="sibTrans2D1" presStyleIdx="2" presStyleCnt="4"/>
      <dgm:spPr/>
    </dgm:pt>
    <dgm:pt modelId="{E767319A-095D-4CBF-84D1-6DB81793BD1A}" type="pres">
      <dgm:prSet presAssocID="{F8337FA1-D733-4836-BC77-98A0F1E8CB9E}" presName="node" presStyleLbl="node1" presStyleIdx="3" presStyleCnt="4" custScaleX="139839" custScaleY="99896" custRadScaleRad="109060" custRadScaleInc="-13432">
        <dgm:presLayoutVars>
          <dgm:bulletEnabled val="1"/>
        </dgm:presLayoutVars>
      </dgm:prSet>
      <dgm:spPr/>
    </dgm:pt>
    <dgm:pt modelId="{B5A6B835-788B-492A-B9B6-9E593EF158A8}" type="pres">
      <dgm:prSet presAssocID="{F8337FA1-D733-4836-BC77-98A0F1E8CB9E}" presName="dummy" presStyleCnt="0"/>
      <dgm:spPr/>
    </dgm:pt>
    <dgm:pt modelId="{3DC6F065-01A4-4FE8-8871-402FA53B5DF8}" type="pres">
      <dgm:prSet presAssocID="{05CBF465-8F61-4ECB-BBE3-5F6A822BB942}" presName="sibTrans" presStyleLbl="sibTrans2D1" presStyleIdx="3" presStyleCnt="4"/>
      <dgm:spPr/>
    </dgm:pt>
  </dgm:ptLst>
  <dgm:cxnLst>
    <dgm:cxn modelId="{A6AF8703-C77D-48E0-9800-FDE92D28B9CE}" type="presOf" srcId="{A613C7D3-A8F9-4D6B-9FD9-41EBE5B2DF93}" destId="{2B73255C-6825-4002-9AE4-5EE454040F05}" srcOrd="0" destOrd="0" presId="urn:microsoft.com/office/officeart/2005/8/layout/radial6"/>
    <dgm:cxn modelId="{BACF3E18-8B88-4BD8-BE7C-EF80A0B551DE}" type="presOf" srcId="{B5ACDD4D-6A37-4B01-87A9-1B42C80E1E9B}" destId="{B08AA556-F280-4C0E-85F0-1FB87468A4CD}" srcOrd="0" destOrd="0" presId="urn:microsoft.com/office/officeart/2005/8/layout/radial6"/>
    <dgm:cxn modelId="{37897B39-0A29-4312-97D5-2DD0C98452F3}" srcId="{317D79A8-3FF8-4E57-B4A8-6C344D2DC990}" destId="{6AD7BA4F-FB5C-4321-98BF-8F65442C7E9B}" srcOrd="0" destOrd="0" parTransId="{4536FE70-637F-4C5C-B17B-692AC2F384B2}" sibTransId="{A613C7D3-A8F9-4D6B-9FD9-41EBE5B2DF93}"/>
    <dgm:cxn modelId="{B3058B69-B140-4513-877B-AE9E6A982DBF}" type="presOf" srcId="{6AD7BA4F-FB5C-4321-98BF-8F65442C7E9B}" destId="{B68BE920-5B8D-4861-ACC0-D5FE9AAEAC52}" srcOrd="0" destOrd="0" presId="urn:microsoft.com/office/officeart/2005/8/layout/radial6"/>
    <dgm:cxn modelId="{F7D3D06E-D92A-46B2-93B8-602445610670}" type="presOf" srcId="{05CBF465-8F61-4ECB-BBE3-5F6A822BB942}" destId="{3DC6F065-01A4-4FE8-8871-402FA53B5DF8}" srcOrd="0" destOrd="0" presId="urn:microsoft.com/office/officeart/2005/8/layout/radial6"/>
    <dgm:cxn modelId="{F468EE78-D01F-4EF9-9C2D-29F8A8B695DC}" srcId="{317D79A8-3FF8-4E57-B4A8-6C344D2DC990}" destId="{F8337FA1-D733-4836-BC77-98A0F1E8CB9E}" srcOrd="3" destOrd="0" parTransId="{4C3F78CC-7F6E-42DF-91B2-85F334DC9398}" sibTransId="{05CBF465-8F61-4ECB-BBE3-5F6A822BB942}"/>
    <dgm:cxn modelId="{CD0BB284-0B1F-448C-90D1-A242627F4B51}" srcId="{317D79A8-3FF8-4E57-B4A8-6C344D2DC990}" destId="{AE7F56DA-C838-426C-8CD9-158D5B08B26C}" srcOrd="1" destOrd="0" parTransId="{74FA33F6-2622-4808-B401-496A056EFB77}" sibTransId="{B5ACDD4D-6A37-4B01-87A9-1B42C80E1E9B}"/>
    <dgm:cxn modelId="{99621A9F-2526-460C-94A9-B382E8813DF7}" type="presOf" srcId="{66070BCF-E6BA-432A-83FD-EC06DA0DD454}" destId="{D1D87383-2E64-4C6C-92FB-41BC9EF83D94}" srcOrd="0" destOrd="0" presId="urn:microsoft.com/office/officeart/2005/8/layout/radial6"/>
    <dgm:cxn modelId="{AAC16CA4-BA67-442A-9411-D372866E6FFD}" type="presOf" srcId="{317D79A8-3FF8-4E57-B4A8-6C344D2DC990}" destId="{F99C2222-EE34-4C33-86A7-AC02338A33E5}" srcOrd="0" destOrd="0" presId="urn:microsoft.com/office/officeart/2005/8/layout/radial6"/>
    <dgm:cxn modelId="{B06A75A8-79FF-4A48-883F-6D91B5AE70A9}" type="presOf" srcId="{F8337FA1-D733-4836-BC77-98A0F1E8CB9E}" destId="{E767319A-095D-4CBF-84D1-6DB81793BD1A}" srcOrd="0" destOrd="0" presId="urn:microsoft.com/office/officeart/2005/8/layout/radial6"/>
    <dgm:cxn modelId="{C63B15AE-7F87-48A7-BE9A-7BA14BB4D8D6}" srcId="{317D79A8-3FF8-4E57-B4A8-6C344D2DC990}" destId="{66070BCF-E6BA-432A-83FD-EC06DA0DD454}" srcOrd="2" destOrd="0" parTransId="{03F387A6-6FF8-4AB0-8FD6-FCE4D168CE8F}" sibTransId="{A8F7D44A-6E6B-4EA6-A7E1-199FA409CF6D}"/>
    <dgm:cxn modelId="{A3419BC1-6973-4235-ADCC-2B6A6C4BC9CF}" srcId="{B4A36C7B-E532-4E0C-9F0A-1E0D6D3FB483}" destId="{317D79A8-3FF8-4E57-B4A8-6C344D2DC990}" srcOrd="0" destOrd="0" parTransId="{103B76EB-2010-45B0-AA8E-DE47DB81B66D}" sibTransId="{68D91350-3945-488F-BCF5-73B61D7D44C3}"/>
    <dgm:cxn modelId="{215B33C5-8DE1-46C7-A199-DD3C3968DFCE}" type="presOf" srcId="{A8F7D44A-6E6B-4EA6-A7E1-199FA409CF6D}" destId="{4658C354-235C-417C-91A0-2EF4C19FF7C6}" srcOrd="0" destOrd="0" presId="urn:microsoft.com/office/officeart/2005/8/layout/radial6"/>
    <dgm:cxn modelId="{6BE93ED5-5F46-4E01-AD35-2A8E650272EE}" type="presOf" srcId="{B4A36C7B-E532-4E0C-9F0A-1E0D6D3FB483}" destId="{D8405FD9-4828-4D90-8962-470F3C4225E5}" srcOrd="0" destOrd="0" presId="urn:microsoft.com/office/officeart/2005/8/layout/radial6"/>
    <dgm:cxn modelId="{093E0EF6-5109-4CD0-9917-0A1F5F0E48A9}" type="presOf" srcId="{AE7F56DA-C838-426C-8CD9-158D5B08B26C}" destId="{9708853D-0C65-4EF0-BBDF-09EC408D939F}" srcOrd="0" destOrd="0" presId="urn:microsoft.com/office/officeart/2005/8/layout/radial6"/>
    <dgm:cxn modelId="{802BC513-BDC1-49F3-A24B-87AFBF1E1AB8}" type="presParOf" srcId="{D8405FD9-4828-4D90-8962-470F3C4225E5}" destId="{F99C2222-EE34-4C33-86A7-AC02338A33E5}" srcOrd="0" destOrd="0" presId="urn:microsoft.com/office/officeart/2005/8/layout/radial6"/>
    <dgm:cxn modelId="{0D75C847-2564-4A9E-96A0-F05CE8D3ED19}" type="presParOf" srcId="{D8405FD9-4828-4D90-8962-470F3C4225E5}" destId="{B68BE920-5B8D-4861-ACC0-D5FE9AAEAC52}" srcOrd="1" destOrd="0" presId="urn:microsoft.com/office/officeart/2005/8/layout/radial6"/>
    <dgm:cxn modelId="{E44F8CE1-6599-49ED-A321-34BF5DF9E94D}" type="presParOf" srcId="{D8405FD9-4828-4D90-8962-470F3C4225E5}" destId="{D82FC7C2-32D0-4F8A-8298-F1C1D9D5A073}" srcOrd="2" destOrd="0" presId="urn:microsoft.com/office/officeart/2005/8/layout/radial6"/>
    <dgm:cxn modelId="{318F8113-047C-4D54-B883-363FAF39EB73}" type="presParOf" srcId="{D8405FD9-4828-4D90-8962-470F3C4225E5}" destId="{2B73255C-6825-4002-9AE4-5EE454040F05}" srcOrd="3" destOrd="0" presId="urn:microsoft.com/office/officeart/2005/8/layout/radial6"/>
    <dgm:cxn modelId="{79C15126-ED1F-4A19-81F2-1EDF338846F1}" type="presParOf" srcId="{D8405FD9-4828-4D90-8962-470F3C4225E5}" destId="{9708853D-0C65-4EF0-BBDF-09EC408D939F}" srcOrd="4" destOrd="0" presId="urn:microsoft.com/office/officeart/2005/8/layout/radial6"/>
    <dgm:cxn modelId="{00B481B2-1CC7-49A3-BC4B-2904F398C41A}" type="presParOf" srcId="{D8405FD9-4828-4D90-8962-470F3C4225E5}" destId="{65CAFA0A-5D1C-41CF-90F6-D5C88F747130}" srcOrd="5" destOrd="0" presId="urn:microsoft.com/office/officeart/2005/8/layout/radial6"/>
    <dgm:cxn modelId="{FC534A66-4A93-47CA-825A-A06FE0030240}" type="presParOf" srcId="{D8405FD9-4828-4D90-8962-470F3C4225E5}" destId="{B08AA556-F280-4C0E-85F0-1FB87468A4CD}" srcOrd="6" destOrd="0" presId="urn:microsoft.com/office/officeart/2005/8/layout/radial6"/>
    <dgm:cxn modelId="{4F087D42-CA0B-46DE-B234-9262406931FC}" type="presParOf" srcId="{D8405FD9-4828-4D90-8962-470F3C4225E5}" destId="{D1D87383-2E64-4C6C-92FB-41BC9EF83D94}" srcOrd="7" destOrd="0" presId="urn:microsoft.com/office/officeart/2005/8/layout/radial6"/>
    <dgm:cxn modelId="{FA407E9B-D7A5-448D-8122-32181E6696B2}" type="presParOf" srcId="{D8405FD9-4828-4D90-8962-470F3C4225E5}" destId="{0AAA0A3B-524D-47AB-ABFA-D01E1DA1348F}" srcOrd="8" destOrd="0" presId="urn:microsoft.com/office/officeart/2005/8/layout/radial6"/>
    <dgm:cxn modelId="{5759CDA4-F84C-4CFF-B1AF-50FE15651180}" type="presParOf" srcId="{D8405FD9-4828-4D90-8962-470F3C4225E5}" destId="{4658C354-235C-417C-91A0-2EF4C19FF7C6}" srcOrd="9" destOrd="0" presId="urn:microsoft.com/office/officeart/2005/8/layout/radial6"/>
    <dgm:cxn modelId="{B8C0CF1C-C37E-4374-8FC8-5B4D50EF6573}" type="presParOf" srcId="{D8405FD9-4828-4D90-8962-470F3C4225E5}" destId="{E767319A-095D-4CBF-84D1-6DB81793BD1A}" srcOrd="10" destOrd="0" presId="urn:microsoft.com/office/officeart/2005/8/layout/radial6"/>
    <dgm:cxn modelId="{9845ADED-8C7A-4800-A247-18431E32E3D3}" type="presParOf" srcId="{D8405FD9-4828-4D90-8962-470F3C4225E5}" destId="{B5A6B835-788B-492A-B9B6-9E593EF158A8}" srcOrd="11" destOrd="0" presId="urn:microsoft.com/office/officeart/2005/8/layout/radial6"/>
    <dgm:cxn modelId="{2CDE22BA-E0E5-441F-8891-564E9308F227}" type="presParOf" srcId="{D8405FD9-4828-4D90-8962-470F3C4225E5}" destId="{3DC6F065-01A4-4FE8-8871-402FA53B5DF8}"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D94DCF-B2FC-4D38-9FB2-D2126C23E1E8}" type="doc">
      <dgm:prSet loTypeId="urn:microsoft.com/office/officeart/2005/8/layout/hList7" loCatId="list" qsTypeId="urn:microsoft.com/office/officeart/2005/8/quickstyle/simple1" qsCatId="simple" csTypeId="urn:microsoft.com/office/officeart/2005/8/colors/colorful3" csCatId="colorful" phldr="1"/>
      <dgm:spPr/>
    </dgm:pt>
    <dgm:pt modelId="{B91C696A-89E2-4199-8056-44B4F6B12F71}">
      <dgm:prSet phldrT="[Texto]" custT="1"/>
      <dgm:spPr/>
      <dgm:t>
        <a:bodyPr/>
        <a:lstStyle/>
        <a:p>
          <a:r>
            <a:rPr lang="es-EC" altLang="es-EC" sz="1600" b="1" dirty="0"/>
            <a:t>CODEX ALIMENTARIUS </a:t>
          </a:r>
        </a:p>
        <a:p>
          <a:r>
            <a:rPr lang="es-EC" altLang="es-EC" sz="1400" dirty="0"/>
            <a:t>Base de datos de LMR</a:t>
          </a:r>
          <a:endParaRPr lang="es-EC" sz="1400" dirty="0"/>
        </a:p>
      </dgm:t>
    </dgm:pt>
    <dgm:pt modelId="{5B44641D-290C-4E92-9655-7C4C54DFC14F}" type="parTrans" cxnId="{34E7064B-5485-4385-9F6D-75BD40FAC215}">
      <dgm:prSet/>
      <dgm:spPr/>
      <dgm:t>
        <a:bodyPr/>
        <a:lstStyle/>
        <a:p>
          <a:endParaRPr lang="es-EC"/>
        </a:p>
      </dgm:t>
    </dgm:pt>
    <dgm:pt modelId="{CDA75E8C-E906-4F5D-8D62-C17336314941}" type="sibTrans" cxnId="{34E7064B-5485-4385-9F6D-75BD40FAC215}">
      <dgm:prSet/>
      <dgm:spPr/>
      <dgm:t>
        <a:bodyPr/>
        <a:lstStyle/>
        <a:p>
          <a:endParaRPr lang="es-EC"/>
        </a:p>
      </dgm:t>
    </dgm:pt>
    <dgm:pt modelId="{D10EB8DE-BEE0-444D-9328-17D3F47A1C55}">
      <dgm:prSet phldrT="[Texto]" custT="1"/>
      <dgm:spPr/>
      <dgm:t>
        <a:bodyPr/>
        <a:lstStyle/>
        <a:p>
          <a:r>
            <a:rPr lang="es-EC" altLang="es-EC" sz="1600" b="1" dirty="0"/>
            <a:t>LEGISLACIÓN EUROPEA</a:t>
          </a:r>
        </a:p>
        <a:p>
          <a:r>
            <a:rPr lang="es-EC" altLang="es-EC" sz="1400" dirty="0"/>
            <a:t>Reglamento CE N°396/2005</a:t>
          </a:r>
          <a:endParaRPr lang="es-EC" sz="1400" dirty="0"/>
        </a:p>
      </dgm:t>
    </dgm:pt>
    <dgm:pt modelId="{53CE92C4-0B1C-4489-85AE-9C22C83BF9CE}" type="parTrans" cxnId="{6130B75A-7001-438C-A83C-86AC15E985B9}">
      <dgm:prSet/>
      <dgm:spPr/>
      <dgm:t>
        <a:bodyPr/>
        <a:lstStyle/>
        <a:p>
          <a:endParaRPr lang="es-EC"/>
        </a:p>
      </dgm:t>
    </dgm:pt>
    <dgm:pt modelId="{E1EE2773-5170-4548-89BB-DF94BE5C4AFD}" type="sibTrans" cxnId="{6130B75A-7001-438C-A83C-86AC15E985B9}">
      <dgm:prSet/>
      <dgm:spPr/>
      <dgm:t>
        <a:bodyPr/>
        <a:lstStyle/>
        <a:p>
          <a:endParaRPr lang="es-EC"/>
        </a:p>
      </dgm:t>
    </dgm:pt>
    <dgm:pt modelId="{37D82BC6-1A27-429B-9D0B-866508C89057}">
      <dgm:prSet phldrT="[Texto]" custT="1"/>
      <dgm:spPr/>
      <dgm:t>
        <a:bodyPr/>
        <a:lstStyle/>
        <a:p>
          <a:r>
            <a:rPr lang="es-EC" altLang="es-EC" sz="1600" b="1" dirty="0"/>
            <a:t>LEGISLACIÓN NORTEAMERICANA</a:t>
          </a:r>
        </a:p>
        <a:p>
          <a:r>
            <a:rPr lang="es-EC" altLang="es-EC" sz="1400" dirty="0"/>
            <a:t>Código de Regulaciones Federales CFR 40, Sección 180</a:t>
          </a:r>
        </a:p>
        <a:p>
          <a:endParaRPr lang="es-EC" sz="1300" dirty="0"/>
        </a:p>
      </dgm:t>
    </dgm:pt>
    <dgm:pt modelId="{DCF3C79F-A8B7-4F4E-BF65-52B368FED91B}" type="parTrans" cxnId="{362BD09A-B941-4C6D-8DDB-3CD70044893D}">
      <dgm:prSet/>
      <dgm:spPr/>
      <dgm:t>
        <a:bodyPr/>
        <a:lstStyle/>
        <a:p>
          <a:endParaRPr lang="es-EC"/>
        </a:p>
      </dgm:t>
    </dgm:pt>
    <dgm:pt modelId="{8B5E3D12-9057-451F-A453-681540F9D1C7}" type="sibTrans" cxnId="{362BD09A-B941-4C6D-8DDB-3CD70044893D}">
      <dgm:prSet/>
      <dgm:spPr/>
      <dgm:t>
        <a:bodyPr/>
        <a:lstStyle/>
        <a:p>
          <a:endParaRPr lang="es-EC"/>
        </a:p>
      </dgm:t>
    </dgm:pt>
    <dgm:pt modelId="{50A57440-6E87-444F-9712-694FB0418462}" type="pres">
      <dgm:prSet presAssocID="{13D94DCF-B2FC-4D38-9FB2-D2126C23E1E8}" presName="Name0" presStyleCnt="0">
        <dgm:presLayoutVars>
          <dgm:dir/>
          <dgm:resizeHandles val="exact"/>
        </dgm:presLayoutVars>
      </dgm:prSet>
      <dgm:spPr/>
    </dgm:pt>
    <dgm:pt modelId="{07D4ED66-22BE-4134-BD02-ADCC694F8F50}" type="pres">
      <dgm:prSet presAssocID="{13D94DCF-B2FC-4D38-9FB2-D2126C23E1E8}" presName="fgShape" presStyleLbl="fgShp" presStyleIdx="0" presStyleCnt="1"/>
      <dgm:spPr/>
    </dgm:pt>
    <dgm:pt modelId="{24B142B4-2033-44BB-8CB1-148F32B6B74B}" type="pres">
      <dgm:prSet presAssocID="{13D94DCF-B2FC-4D38-9FB2-D2126C23E1E8}" presName="linComp" presStyleCnt="0"/>
      <dgm:spPr/>
    </dgm:pt>
    <dgm:pt modelId="{B8A61A3B-85E7-4732-99E2-B988A8B511EB}" type="pres">
      <dgm:prSet presAssocID="{B91C696A-89E2-4199-8056-44B4F6B12F71}" presName="compNode" presStyleCnt="0"/>
      <dgm:spPr/>
    </dgm:pt>
    <dgm:pt modelId="{337FCBE0-CCB3-47D1-B3F1-47E85D0AC670}" type="pres">
      <dgm:prSet presAssocID="{B91C696A-89E2-4199-8056-44B4F6B12F71}" presName="bkgdShape" presStyleLbl="node1" presStyleIdx="0" presStyleCnt="3" custLinFactNeighborX="-618"/>
      <dgm:spPr/>
    </dgm:pt>
    <dgm:pt modelId="{B23A14D9-47B3-46AD-B53F-3CB4F4A7FE44}" type="pres">
      <dgm:prSet presAssocID="{B91C696A-89E2-4199-8056-44B4F6B12F71}" presName="nodeTx" presStyleLbl="node1" presStyleIdx="0" presStyleCnt="3">
        <dgm:presLayoutVars>
          <dgm:bulletEnabled val="1"/>
        </dgm:presLayoutVars>
      </dgm:prSet>
      <dgm:spPr/>
    </dgm:pt>
    <dgm:pt modelId="{D8D11D6B-3EE8-4230-BAE6-AE4A38086A5D}" type="pres">
      <dgm:prSet presAssocID="{B91C696A-89E2-4199-8056-44B4F6B12F71}" presName="invisiNode" presStyleLbl="node1" presStyleIdx="0" presStyleCnt="3"/>
      <dgm:spPr/>
    </dgm:pt>
    <dgm:pt modelId="{DB660FCB-8F36-4831-948E-01793A0BEC0B}" type="pres">
      <dgm:prSet presAssocID="{B91C696A-89E2-4199-8056-44B4F6B12F71}" presName="imagNode" presStyleLbl="fgImgPlace1" presStyleIdx="0" presStyleCnt="3"/>
      <dgm:spPr>
        <a:blipFill rotWithShape="1">
          <a:blip xmlns:r="http://schemas.openxmlformats.org/officeDocument/2006/relationships" r:embed="rId1"/>
          <a:stretch>
            <a:fillRect/>
          </a:stretch>
        </a:blipFill>
      </dgm:spPr>
    </dgm:pt>
    <dgm:pt modelId="{CBA75046-9C35-4D11-B5B6-A58D599A37FF}" type="pres">
      <dgm:prSet presAssocID="{CDA75E8C-E906-4F5D-8D62-C17336314941}" presName="sibTrans" presStyleLbl="sibTrans2D1" presStyleIdx="0" presStyleCnt="0"/>
      <dgm:spPr/>
    </dgm:pt>
    <dgm:pt modelId="{D2A9FDF4-F168-43FA-98D4-C216C3D9827F}" type="pres">
      <dgm:prSet presAssocID="{D10EB8DE-BEE0-444D-9328-17D3F47A1C55}" presName="compNode" presStyleCnt="0"/>
      <dgm:spPr/>
    </dgm:pt>
    <dgm:pt modelId="{208C40B9-5D64-455A-9DC5-304514764609}" type="pres">
      <dgm:prSet presAssocID="{D10EB8DE-BEE0-444D-9328-17D3F47A1C55}" presName="bkgdShape" presStyleLbl="node1" presStyleIdx="1" presStyleCnt="3"/>
      <dgm:spPr/>
    </dgm:pt>
    <dgm:pt modelId="{0E60C7D3-5407-425E-8EE5-9C7D54F0188B}" type="pres">
      <dgm:prSet presAssocID="{D10EB8DE-BEE0-444D-9328-17D3F47A1C55}" presName="nodeTx" presStyleLbl="node1" presStyleIdx="1" presStyleCnt="3">
        <dgm:presLayoutVars>
          <dgm:bulletEnabled val="1"/>
        </dgm:presLayoutVars>
      </dgm:prSet>
      <dgm:spPr/>
    </dgm:pt>
    <dgm:pt modelId="{346B97F1-54DD-4779-B70F-222A5CD3ACF4}" type="pres">
      <dgm:prSet presAssocID="{D10EB8DE-BEE0-444D-9328-17D3F47A1C55}" presName="invisiNode" presStyleLbl="node1" presStyleIdx="1" presStyleCnt="3"/>
      <dgm:spPr/>
    </dgm:pt>
    <dgm:pt modelId="{CBD0F5B9-3D4D-48D5-9F08-D3A944BC0602}" type="pres">
      <dgm:prSet presAssocID="{D10EB8DE-BEE0-444D-9328-17D3F47A1C55}" presName="imagNode" presStyleLbl="fgImgPlace1" presStyleIdx="1" presStyleCnt="3"/>
      <dgm:spPr>
        <a:blipFill rotWithShape="1">
          <a:blip xmlns:r="http://schemas.openxmlformats.org/officeDocument/2006/relationships" r:embed="rId2"/>
          <a:stretch>
            <a:fillRect/>
          </a:stretch>
        </a:blipFill>
      </dgm:spPr>
    </dgm:pt>
    <dgm:pt modelId="{E811D720-6D91-42BC-9DFC-ADD987790CE3}" type="pres">
      <dgm:prSet presAssocID="{E1EE2773-5170-4548-89BB-DF94BE5C4AFD}" presName="sibTrans" presStyleLbl="sibTrans2D1" presStyleIdx="0" presStyleCnt="0"/>
      <dgm:spPr/>
    </dgm:pt>
    <dgm:pt modelId="{7150A572-03AE-4C1B-B026-D8D1B401464E}" type="pres">
      <dgm:prSet presAssocID="{37D82BC6-1A27-429B-9D0B-866508C89057}" presName="compNode" presStyleCnt="0"/>
      <dgm:spPr/>
    </dgm:pt>
    <dgm:pt modelId="{5DFB3FEA-6789-41D7-821C-09E8E5D70756}" type="pres">
      <dgm:prSet presAssocID="{37D82BC6-1A27-429B-9D0B-866508C89057}" presName="bkgdShape" presStyleLbl="node1" presStyleIdx="2" presStyleCnt="3"/>
      <dgm:spPr/>
    </dgm:pt>
    <dgm:pt modelId="{025B0B03-7385-4E71-BB13-BDB3352AFCF2}" type="pres">
      <dgm:prSet presAssocID="{37D82BC6-1A27-429B-9D0B-866508C89057}" presName="nodeTx" presStyleLbl="node1" presStyleIdx="2" presStyleCnt="3">
        <dgm:presLayoutVars>
          <dgm:bulletEnabled val="1"/>
        </dgm:presLayoutVars>
      </dgm:prSet>
      <dgm:spPr/>
    </dgm:pt>
    <dgm:pt modelId="{DC3BAFD9-FE93-491F-A0FE-C1B7931DD17B}" type="pres">
      <dgm:prSet presAssocID="{37D82BC6-1A27-429B-9D0B-866508C89057}" presName="invisiNode" presStyleLbl="node1" presStyleIdx="2" presStyleCnt="3"/>
      <dgm:spPr/>
    </dgm:pt>
    <dgm:pt modelId="{F91B9D50-F865-4E2F-8C12-C561F95308FE}" type="pres">
      <dgm:prSet presAssocID="{37D82BC6-1A27-429B-9D0B-866508C89057}" presName="imagNode" presStyleLbl="fgImgPlace1" presStyleIdx="2" presStyleCnt="3"/>
      <dgm:spPr>
        <a:blipFill rotWithShape="1">
          <a:blip xmlns:r="http://schemas.openxmlformats.org/officeDocument/2006/relationships" r:embed="rId3"/>
          <a:stretch>
            <a:fillRect/>
          </a:stretch>
        </a:blipFill>
      </dgm:spPr>
    </dgm:pt>
  </dgm:ptLst>
  <dgm:cxnLst>
    <dgm:cxn modelId="{E1834823-A4EC-4874-9869-A276BE29CE09}" type="presOf" srcId="{37D82BC6-1A27-429B-9D0B-866508C89057}" destId="{5DFB3FEA-6789-41D7-821C-09E8E5D70756}" srcOrd="0" destOrd="0" presId="urn:microsoft.com/office/officeart/2005/8/layout/hList7"/>
    <dgm:cxn modelId="{8EEAB927-BF36-4D54-985E-45E712DE4840}" type="presOf" srcId="{37D82BC6-1A27-429B-9D0B-866508C89057}" destId="{025B0B03-7385-4E71-BB13-BDB3352AFCF2}" srcOrd="1" destOrd="0" presId="urn:microsoft.com/office/officeart/2005/8/layout/hList7"/>
    <dgm:cxn modelId="{34E7064B-5485-4385-9F6D-75BD40FAC215}" srcId="{13D94DCF-B2FC-4D38-9FB2-D2126C23E1E8}" destId="{B91C696A-89E2-4199-8056-44B4F6B12F71}" srcOrd="0" destOrd="0" parTransId="{5B44641D-290C-4E92-9655-7C4C54DFC14F}" sibTransId="{CDA75E8C-E906-4F5D-8D62-C17336314941}"/>
    <dgm:cxn modelId="{DFA4E256-3A59-4E25-BC46-E892AD502503}" type="presOf" srcId="{B91C696A-89E2-4199-8056-44B4F6B12F71}" destId="{337FCBE0-CCB3-47D1-B3F1-47E85D0AC670}" srcOrd="0" destOrd="0" presId="urn:microsoft.com/office/officeart/2005/8/layout/hList7"/>
    <dgm:cxn modelId="{6130B75A-7001-438C-A83C-86AC15E985B9}" srcId="{13D94DCF-B2FC-4D38-9FB2-D2126C23E1E8}" destId="{D10EB8DE-BEE0-444D-9328-17D3F47A1C55}" srcOrd="1" destOrd="0" parTransId="{53CE92C4-0B1C-4489-85AE-9C22C83BF9CE}" sibTransId="{E1EE2773-5170-4548-89BB-DF94BE5C4AFD}"/>
    <dgm:cxn modelId="{362BD09A-B941-4C6D-8DDB-3CD70044893D}" srcId="{13D94DCF-B2FC-4D38-9FB2-D2126C23E1E8}" destId="{37D82BC6-1A27-429B-9D0B-866508C89057}" srcOrd="2" destOrd="0" parTransId="{DCF3C79F-A8B7-4F4E-BF65-52B368FED91B}" sibTransId="{8B5E3D12-9057-451F-A453-681540F9D1C7}"/>
    <dgm:cxn modelId="{D31E91A3-73FE-4AF7-BC59-02C07C35F43D}" type="presOf" srcId="{D10EB8DE-BEE0-444D-9328-17D3F47A1C55}" destId="{0E60C7D3-5407-425E-8EE5-9C7D54F0188B}" srcOrd="1" destOrd="0" presId="urn:microsoft.com/office/officeart/2005/8/layout/hList7"/>
    <dgm:cxn modelId="{BAF29BC0-1CC3-4CB7-9649-A86D4D0673E1}" type="presOf" srcId="{B91C696A-89E2-4199-8056-44B4F6B12F71}" destId="{B23A14D9-47B3-46AD-B53F-3CB4F4A7FE44}" srcOrd="1" destOrd="0" presId="urn:microsoft.com/office/officeart/2005/8/layout/hList7"/>
    <dgm:cxn modelId="{2D1157D6-A036-46B6-B6C4-C8B174A8DE96}" type="presOf" srcId="{D10EB8DE-BEE0-444D-9328-17D3F47A1C55}" destId="{208C40B9-5D64-455A-9DC5-304514764609}" srcOrd="0" destOrd="0" presId="urn:microsoft.com/office/officeart/2005/8/layout/hList7"/>
    <dgm:cxn modelId="{4AAA74E7-F90A-4BD1-92C4-2E42D7C58446}" type="presOf" srcId="{CDA75E8C-E906-4F5D-8D62-C17336314941}" destId="{CBA75046-9C35-4D11-B5B6-A58D599A37FF}" srcOrd="0" destOrd="0" presId="urn:microsoft.com/office/officeart/2005/8/layout/hList7"/>
    <dgm:cxn modelId="{17245AED-B84F-4BD3-8EEF-19797DFE6828}" type="presOf" srcId="{13D94DCF-B2FC-4D38-9FB2-D2126C23E1E8}" destId="{50A57440-6E87-444F-9712-694FB0418462}" srcOrd="0" destOrd="0" presId="urn:microsoft.com/office/officeart/2005/8/layout/hList7"/>
    <dgm:cxn modelId="{B965E4FF-E92A-47FC-AC66-38139C8A5199}" type="presOf" srcId="{E1EE2773-5170-4548-89BB-DF94BE5C4AFD}" destId="{E811D720-6D91-42BC-9DFC-ADD987790CE3}" srcOrd="0" destOrd="0" presId="urn:microsoft.com/office/officeart/2005/8/layout/hList7"/>
    <dgm:cxn modelId="{5095ADB7-B275-4AFF-9B4B-99D9E56CE1E4}" type="presParOf" srcId="{50A57440-6E87-444F-9712-694FB0418462}" destId="{07D4ED66-22BE-4134-BD02-ADCC694F8F50}" srcOrd="0" destOrd="0" presId="urn:microsoft.com/office/officeart/2005/8/layout/hList7"/>
    <dgm:cxn modelId="{12A5E607-27FA-4344-A447-13D983BA0869}" type="presParOf" srcId="{50A57440-6E87-444F-9712-694FB0418462}" destId="{24B142B4-2033-44BB-8CB1-148F32B6B74B}" srcOrd="1" destOrd="0" presId="urn:microsoft.com/office/officeart/2005/8/layout/hList7"/>
    <dgm:cxn modelId="{AB2F59B9-8702-427F-AC1A-5D04CAA30FA9}" type="presParOf" srcId="{24B142B4-2033-44BB-8CB1-148F32B6B74B}" destId="{B8A61A3B-85E7-4732-99E2-B988A8B511EB}" srcOrd="0" destOrd="0" presId="urn:microsoft.com/office/officeart/2005/8/layout/hList7"/>
    <dgm:cxn modelId="{825FE295-2104-4E48-BCDC-701122236D0B}" type="presParOf" srcId="{B8A61A3B-85E7-4732-99E2-B988A8B511EB}" destId="{337FCBE0-CCB3-47D1-B3F1-47E85D0AC670}" srcOrd="0" destOrd="0" presId="urn:microsoft.com/office/officeart/2005/8/layout/hList7"/>
    <dgm:cxn modelId="{033885AC-D555-4091-AF62-0509FF7B98BB}" type="presParOf" srcId="{B8A61A3B-85E7-4732-99E2-B988A8B511EB}" destId="{B23A14D9-47B3-46AD-B53F-3CB4F4A7FE44}" srcOrd="1" destOrd="0" presId="urn:microsoft.com/office/officeart/2005/8/layout/hList7"/>
    <dgm:cxn modelId="{673FEF9A-1638-4736-A927-80C6B8A4FDAE}" type="presParOf" srcId="{B8A61A3B-85E7-4732-99E2-B988A8B511EB}" destId="{D8D11D6B-3EE8-4230-BAE6-AE4A38086A5D}" srcOrd="2" destOrd="0" presId="urn:microsoft.com/office/officeart/2005/8/layout/hList7"/>
    <dgm:cxn modelId="{11A7801F-8B7B-402E-83C0-F88F6BD369BE}" type="presParOf" srcId="{B8A61A3B-85E7-4732-99E2-B988A8B511EB}" destId="{DB660FCB-8F36-4831-948E-01793A0BEC0B}" srcOrd="3" destOrd="0" presId="urn:microsoft.com/office/officeart/2005/8/layout/hList7"/>
    <dgm:cxn modelId="{9BADD7C3-4208-4C44-ADE4-CA5C7581888E}" type="presParOf" srcId="{24B142B4-2033-44BB-8CB1-148F32B6B74B}" destId="{CBA75046-9C35-4D11-B5B6-A58D599A37FF}" srcOrd="1" destOrd="0" presId="urn:microsoft.com/office/officeart/2005/8/layout/hList7"/>
    <dgm:cxn modelId="{6B4C4BBF-BD40-45A1-A87E-DE9B52134B7D}" type="presParOf" srcId="{24B142B4-2033-44BB-8CB1-148F32B6B74B}" destId="{D2A9FDF4-F168-43FA-98D4-C216C3D9827F}" srcOrd="2" destOrd="0" presId="urn:microsoft.com/office/officeart/2005/8/layout/hList7"/>
    <dgm:cxn modelId="{5D29D0D7-8A8B-4DC2-8DF8-2001803526FF}" type="presParOf" srcId="{D2A9FDF4-F168-43FA-98D4-C216C3D9827F}" destId="{208C40B9-5D64-455A-9DC5-304514764609}" srcOrd="0" destOrd="0" presId="urn:microsoft.com/office/officeart/2005/8/layout/hList7"/>
    <dgm:cxn modelId="{CEBD7CE5-5300-4248-B8ED-2FB799FE97C1}" type="presParOf" srcId="{D2A9FDF4-F168-43FA-98D4-C216C3D9827F}" destId="{0E60C7D3-5407-425E-8EE5-9C7D54F0188B}" srcOrd="1" destOrd="0" presId="urn:microsoft.com/office/officeart/2005/8/layout/hList7"/>
    <dgm:cxn modelId="{0A413C36-AFAF-4BCD-B45B-4100211AD3EC}" type="presParOf" srcId="{D2A9FDF4-F168-43FA-98D4-C216C3D9827F}" destId="{346B97F1-54DD-4779-B70F-222A5CD3ACF4}" srcOrd="2" destOrd="0" presId="urn:microsoft.com/office/officeart/2005/8/layout/hList7"/>
    <dgm:cxn modelId="{62A62274-313B-44CA-BAB7-07EAFFB7F049}" type="presParOf" srcId="{D2A9FDF4-F168-43FA-98D4-C216C3D9827F}" destId="{CBD0F5B9-3D4D-48D5-9F08-D3A944BC0602}" srcOrd="3" destOrd="0" presId="urn:microsoft.com/office/officeart/2005/8/layout/hList7"/>
    <dgm:cxn modelId="{9228317B-1362-47D6-95C5-E32BCEAA9EAE}" type="presParOf" srcId="{24B142B4-2033-44BB-8CB1-148F32B6B74B}" destId="{E811D720-6D91-42BC-9DFC-ADD987790CE3}" srcOrd="3" destOrd="0" presId="urn:microsoft.com/office/officeart/2005/8/layout/hList7"/>
    <dgm:cxn modelId="{699721E9-D3DC-4BA7-AABE-6BBF10853CF8}" type="presParOf" srcId="{24B142B4-2033-44BB-8CB1-148F32B6B74B}" destId="{7150A572-03AE-4C1B-B026-D8D1B401464E}" srcOrd="4" destOrd="0" presId="urn:microsoft.com/office/officeart/2005/8/layout/hList7"/>
    <dgm:cxn modelId="{2E342E29-5CBC-4E6B-BA13-EFFEC2BACAE8}" type="presParOf" srcId="{7150A572-03AE-4C1B-B026-D8D1B401464E}" destId="{5DFB3FEA-6789-41D7-821C-09E8E5D70756}" srcOrd="0" destOrd="0" presId="urn:microsoft.com/office/officeart/2005/8/layout/hList7"/>
    <dgm:cxn modelId="{7B50A317-96CE-4F34-8210-1178D165A487}" type="presParOf" srcId="{7150A572-03AE-4C1B-B026-D8D1B401464E}" destId="{025B0B03-7385-4E71-BB13-BDB3352AFCF2}" srcOrd="1" destOrd="0" presId="urn:microsoft.com/office/officeart/2005/8/layout/hList7"/>
    <dgm:cxn modelId="{86C013B7-ACDE-4AB6-BDC1-4CE5E0049CEC}" type="presParOf" srcId="{7150A572-03AE-4C1B-B026-D8D1B401464E}" destId="{DC3BAFD9-FE93-491F-A0FE-C1B7931DD17B}" srcOrd="2" destOrd="0" presId="urn:microsoft.com/office/officeart/2005/8/layout/hList7"/>
    <dgm:cxn modelId="{27109BD1-462D-4994-91B4-EFA0284A4E6B}" type="presParOf" srcId="{7150A572-03AE-4C1B-B026-D8D1B401464E}" destId="{F91B9D50-F865-4E2F-8C12-C561F95308FE}"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503949-3DE7-45D1-90D9-C016017A10D6}" type="doc">
      <dgm:prSet loTypeId="urn:microsoft.com/office/officeart/2005/8/layout/process2" loCatId="process" qsTypeId="urn:microsoft.com/office/officeart/2005/8/quickstyle/simple1" qsCatId="simple" csTypeId="urn:microsoft.com/office/officeart/2005/8/colors/accent1_2" csCatId="accent1" phldr="1"/>
      <dgm:spPr/>
    </dgm:pt>
    <dgm:pt modelId="{1B8CB1F9-EC5A-4590-940B-5D460D347096}">
      <dgm:prSet phldrT="[Texto]" custT="1"/>
      <dgm:spPr>
        <a:solidFill>
          <a:srgbClr val="FFCC66"/>
        </a:solidFill>
      </dgm:spPr>
      <dgm:t>
        <a:bodyPr/>
        <a:lstStyle/>
        <a:p>
          <a:r>
            <a:rPr lang="es-ES" sz="1600" b="1" dirty="0">
              <a:solidFill>
                <a:schemeClr val="tx1"/>
              </a:solidFill>
              <a:latin typeface="Helvetica LT Std Light" panose="020B0403020202020204" pitchFamily="34" charset="0"/>
            </a:rPr>
            <a:t>Cálculo de muestras</a:t>
          </a:r>
          <a:endParaRPr lang="es-EC" sz="1600" b="1" dirty="0">
            <a:solidFill>
              <a:schemeClr val="tx1"/>
            </a:solidFill>
          </a:endParaRPr>
        </a:p>
      </dgm:t>
    </dgm:pt>
    <dgm:pt modelId="{1F999300-3712-486F-A1C8-ED1126FA8CFB}" type="parTrans" cxnId="{18038CFD-F0C4-4017-8CF6-2F3D16F4A1EC}">
      <dgm:prSet/>
      <dgm:spPr/>
      <dgm:t>
        <a:bodyPr/>
        <a:lstStyle/>
        <a:p>
          <a:endParaRPr lang="es-EC"/>
        </a:p>
      </dgm:t>
    </dgm:pt>
    <dgm:pt modelId="{9D7F922D-D18C-44C7-9D5F-C089170F077F}" type="sibTrans" cxnId="{18038CFD-F0C4-4017-8CF6-2F3D16F4A1EC}">
      <dgm:prSet/>
      <dgm:spPr/>
      <dgm:t>
        <a:bodyPr/>
        <a:lstStyle/>
        <a:p>
          <a:endParaRPr lang="es-EC"/>
        </a:p>
      </dgm:t>
    </dgm:pt>
    <mc:AlternateContent xmlns:mc="http://schemas.openxmlformats.org/markup-compatibility/2006" xmlns:a14="http://schemas.microsoft.com/office/drawing/2010/main">
      <mc:Choice Requires="a14">
        <dgm:pt modelId="{9E8CEFCE-B273-4F85-AEF1-4EF5EB46DD01}">
          <dgm:prSet phldrT="[Texto]" custT="1"/>
          <dgm:spPr>
            <a:solidFill>
              <a:srgbClr val="FFCC66"/>
            </a:solidFill>
            <a:ln>
              <a:solidFill>
                <a:srgbClr val="FFCC66"/>
              </a:solidFill>
            </a:ln>
          </dgm:spPr>
          <dgm:t>
            <a:bodyPr/>
            <a:lstStyle/>
            <a:p>
              <a:pPr/>
              <a14:m>
                <m:oMathPara xmlns:m="http://schemas.openxmlformats.org/officeDocument/2006/math">
                  <m:oMathParaPr>
                    <m:jc m:val="centerGroup"/>
                  </m:oMathParaPr>
                  <m:oMath xmlns:m="http://schemas.openxmlformats.org/officeDocument/2006/math">
                    <m:sSub>
                      <m:sSubPr>
                        <m:ctrlPr>
                          <a:rPr lang="es-EC" sz="1600" i="1" smtClean="0">
                            <a:solidFill>
                              <a:schemeClr val="tx1"/>
                            </a:solidFill>
                            <a:latin typeface="Cambria Math" panose="02040503050406030204" pitchFamily="18" charset="0"/>
                          </a:rPr>
                        </m:ctrlPr>
                      </m:sSubPr>
                      <m:e>
                        <m:r>
                          <a:rPr lang="es-EC" sz="1600">
                            <a:solidFill>
                              <a:schemeClr val="tx1"/>
                            </a:solidFill>
                            <a:latin typeface="Cambria Math" panose="02040503050406030204" pitchFamily="18" charset="0"/>
                          </a:rPr>
                          <m:t>𝒏</m:t>
                        </m:r>
                      </m:e>
                      <m:sub>
                        <m:r>
                          <a:rPr lang="es-EC" sz="1600">
                            <a:solidFill>
                              <a:schemeClr val="tx1"/>
                            </a:solidFill>
                            <a:latin typeface="Cambria Math" panose="02040503050406030204" pitchFamily="18" charset="0"/>
                          </a:rPr>
                          <m:t>𝒑𝒆</m:t>
                        </m:r>
                      </m:sub>
                    </m:sSub>
                    <m:r>
                      <a:rPr lang="es-EC" sz="1600">
                        <a:solidFill>
                          <a:schemeClr val="tx1"/>
                        </a:solidFill>
                        <a:latin typeface="Cambria Math" panose="02040503050406030204" pitchFamily="18" charset="0"/>
                      </a:rPr>
                      <m:t>=</m:t>
                    </m:r>
                    <m:f>
                      <m:fPr>
                        <m:ctrlPr>
                          <a:rPr lang="es-EC" sz="1600" i="1">
                            <a:solidFill>
                              <a:schemeClr val="tx1"/>
                            </a:solidFill>
                            <a:latin typeface="Cambria Math" panose="02040503050406030204" pitchFamily="18" charset="0"/>
                          </a:rPr>
                        </m:ctrlPr>
                      </m:fPr>
                      <m:num>
                        <m:r>
                          <a:rPr lang="es-EC" sz="1600">
                            <a:solidFill>
                              <a:schemeClr val="tx1"/>
                            </a:solidFill>
                            <a:latin typeface="Cambria Math" panose="02040503050406030204" pitchFamily="18" charset="0"/>
                          </a:rPr>
                          <m:t>𝑵</m:t>
                        </m:r>
                        <m:sSup>
                          <m:sSupPr>
                            <m:ctrlPr>
                              <a:rPr lang="es-EC" sz="1600" i="1">
                                <a:solidFill>
                                  <a:schemeClr val="tx1"/>
                                </a:solidFill>
                                <a:latin typeface="Cambria Math" panose="02040503050406030204" pitchFamily="18" charset="0"/>
                              </a:rPr>
                            </m:ctrlPr>
                          </m:sSupPr>
                          <m:e>
                            <m:r>
                              <a:rPr lang="es-EC" sz="1600">
                                <a:solidFill>
                                  <a:schemeClr val="tx1"/>
                                </a:solidFill>
                                <a:latin typeface="Cambria Math" panose="02040503050406030204" pitchFamily="18" charset="0"/>
                              </a:rPr>
                              <m:t>𝝈</m:t>
                            </m:r>
                          </m:e>
                          <m:sup>
                            <m:r>
                              <a:rPr lang="es-EC" sz="1600">
                                <a:solidFill>
                                  <a:schemeClr val="tx1"/>
                                </a:solidFill>
                                <a:latin typeface="Cambria Math" panose="02040503050406030204" pitchFamily="18" charset="0"/>
                              </a:rPr>
                              <m:t>𝟐</m:t>
                            </m:r>
                          </m:sup>
                        </m:sSup>
                        <m:sSup>
                          <m:sSupPr>
                            <m:ctrlPr>
                              <a:rPr lang="es-EC" sz="1600" i="1">
                                <a:solidFill>
                                  <a:schemeClr val="tx1"/>
                                </a:solidFill>
                                <a:latin typeface="Cambria Math" panose="02040503050406030204" pitchFamily="18" charset="0"/>
                              </a:rPr>
                            </m:ctrlPr>
                          </m:sSupPr>
                          <m:e>
                            <m:r>
                              <a:rPr lang="es-EC" sz="1600">
                                <a:solidFill>
                                  <a:schemeClr val="tx1"/>
                                </a:solidFill>
                                <a:latin typeface="Cambria Math" panose="02040503050406030204" pitchFamily="18" charset="0"/>
                              </a:rPr>
                              <m:t>𝒁</m:t>
                            </m:r>
                          </m:e>
                          <m:sup>
                            <m:r>
                              <a:rPr lang="es-EC" sz="1600">
                                <a:solidFill>
                                  <a:schemeClr val="tx1"/>
                                </a:solidFill>
                                <a:latin typeface="Cambria Math" panose="02040503050406030204" pitchFamily="18" charset="0"/>
                              </a:rPr>
                              <m:t>𝟐</m:t>
                            </m:r>
                          </m:sup>
                        </m:sSup>
                      </m:num>
                      <m:den>
                        <m:d>
                          <m:dPr>
                            <m:ctrlPr>
                              <a:rPr lang="es-EC" sz="1600" i="1">
                                <a:solidFill>
                                  <a:schemeClr val="tx1"/>
                                </a:solidFill>
                                <a:latin typeface="Cambria Math" panose="02040503050406030204" pitchFamily="18" charset="0"/>
                              </a:rPr>
                            </m:ctrlPr>
                          </m:dPr>
                          <m:e>
                            <m:r>
                              <a:rPr lang="es-EC" sz="1600">
                                <a:solidFill>
                                  <a:schemeClr val="tx1"/>
                                </a:solidFill>
                                <a:latin typeface="Cambria Math" panose="02040503050406030204" pitchFamily="18" charset="0"/>
                              </a:rPr>
                              <m:t>𝑵</m:t>
                            </m:r>
                            <m:r>
                              <a:rPr lang="es-EC" sz="1600">
                                <a:solidFill>
                                  <a:schemeClr val="tx1"/>
                                </a:solidFill>
                                <a:latin typeface="Cambria Math" panose="02040503050406030204" pitchFamily="18" charset="0"/>
                              </a:rPr>
                              <m:t>−</m:t>
                            </m:r>
                            <m:r>
                              <a:rPr lang="es-EC" sz="1600">
                                <a:solidFill>
                                  <a:schemeClr val="tx1"/>
                                </a:solidFill>
                                <a:latin typeface="Cambria Math" panose="02040503050406030204" pitchFamily="18" charset="0"/>
                              </a:rPr>
                              <m:t>𝟏</m:t>
                            </m:r>
                          </m:e>
                        </m:d>
                        <m:sSup>
                          <m:sSupPr>
                            <m:ctrlPr>
                              <a:rPr lang="es-EC" sz="1600" i="1">
                                <a:solidFill>
                                  <a:schemeClr val="tx1"/>
                                </a:solidFill>
                                <a:latin typeface="Cambria Math" panose="02040503050406030204" pitchFamily="18" charset="0"/>
                              </a:rPr>
                            </m:ctrlPr>
                          </m:sSupPr>
                          <m:e>
                            <m:r>
                              <a:rPr lang="es-EC" sz="1600">
                                <a:solidFill>
                                  <a:schemeClr val="tx1"/>
                                </a:solidFill>
                                <a:latin typeface="Cambria Math" panose="02040503050406030204" pitchFamily="18" charset="0"/>
                              </a:rPr>
                              <m:t>𝒆</m:t>
                            </m:r>
                          </m:e>
                          <m:sup>
                            <m:r>
                              <a:rPr lang="es-EC" sz="1600">
                                <a:solidFill>
                                  <a:schemeClr val="tx1"/>
                                </a:solidFill>
                                <a:latin typeface="Cambria Math" panose="02040503050406030204" pitchFamily="18" charset="0"/>
                              </a:rPr>
                              <m:t>𝟐</m:t>
                            </m:r>
                          </m:sup>
                        </m:sSup>
                        <m:r>
                          <a:rPr lang="es-EC" sz="1600">
                            <a:solidFill>
                              <a:schemeClr val="tx1"/>
                            </a:solidFill>
                            <a:latin typeface="Cambria Math" panose="02040503050406030204" pitchFamily="18" charset="0"/>
                          </a:rPr>
                          <m:t>+</m:t>
                        </m:r>
                        <m:sSup>
                          <m:sSupPr>
                            <m:ctrlPr>
                              <a:rPr lang="es-EC" sz="1600" i="1">
                                <a:solidFill>
                                  <a:schemeClr val="tx1"/>
                                </a:solidFill>
                                <a:latin typeface="Cambria Math" panose="02040503050406030204" pitchFamily="18" charset="0"/>
                              </a:rPr>
                            </m:ctrlPr>
                          </m:sSupPr>
                          <m:e>
                            <m:r>
                              <a:rPr lang="es-EC" sz="1600">
                                <a:solidFill>
                                  <a:schemeClr val="tx1"/>
                                </a:solidFill>
                                <a:latin typeface="Cambria Math" panose="02040503050406030204" pitchFamily="18" charset="0"/>
                              </a:rPr>
                              <m:t>𝝈</m:t>
                            </m:r>
                          </m:e>
                          <m:sup>
                            <m:r>
                              <a:rPr lang="es-EC" sz="1600">
                                <a:solidFill>
                                  <a:schemeClr val="tx1"/>
                                </a:solidFill>
                                <a:latin typeface="Cambria Math" panose="02040503050406030204" pitchFamily="18" charset="0"/>
                              </a:rPr>
                              <m:t>𝟐</m:t>
                            </m:r>
                          </m:sup>
                        </m:sSup>
                        <m:sSup>
                          <m:sSupPr>
                            <m:ctrlPr>
                              <a:rPr lang="es-EC" sz="1600" i="1">
                                <a:solidFill>
                                  <a:schemeClr val="tx1"/>
                                </a:solidFill>
                                <a:latin typeface="Cambria Math" panose="02040503050406030204" pitchFamily="18" charset="0"/>
                              </a:rPr>
                            </m:ctrlPr>
                          </m:sSupPr>
                          <m:e>
                            <m:r>
                              <a:rPr lang="es-EC" sz="1600">
                                <a:solidFill>
                                  <a:schemeClr val="tx1"/>
                                </a:solidFill>
                                <a:latin typeface="Cambria Math" panose="02040503050406030204" pitchFamily="18" charset="0"/>
                              </a:rPr>
                              <m:t>𝒁</m:t>
                            </m:r>
                          </m:e>
                          <m:sup>
                            <m:r>
                              <a:rPr lang="es-EC" sz="1600">
                                <a:solidFill>
                                  <a:schemeClr val="tx1"/>
                                </a:solidFill>
                                <a:latin typeface="Cambria Math" panose="02040503050406030204" pitchFamily="18" charset="0"/>
                              </a:rPr>
                              <m:t>𝟐</m:t>
                            </m:r>
                          </m:sup>
                        </m:sSup>
                      </m:den>
                    </m:f>
                  </m:oMath>
                </m:oMathPara>
              </a14:m>
              <a:endParaRPr lang="es-EC" sz="1600" dirty="0">
                <a:solidFill>
                  <a:schemeClr val="tx1"/>
                </a:solidFill>
                <a:latin typeface="Helvetica LT Std Light" panose="020B0403020202020204" pitchFamily="34" charset="0"/>
              </a:endParaRPr>
            </a:p>
          </dgm:t>
        </dgm:pt>
      </mc:Choice>
      <mc:Fallback xmlns="">
        <dgm:pt modelId="{9E8CEFCE-B273-4F85-AEF1-4EF5EB46DD01}">
          <dgm:prSet phldrT="[Texto]" custT="1"/>
          <dgm:spPr>
            <a:solidFill>
              <a:srgbClr val="FFCC66"/>
            </a:solidFill>
            <a:ln>
              <a:solidFill>
                <a:srgbClr val="FFCC66"/>
              </a:solidFill>
            </a:ln>
          </dgm:spPr>
          <dgm:t>
            <a:bodyPr/>
            <a:lstStyle/>
            <a:p>
              <a:pPr/>
              <a:r>
                <a:rPr lang="es-EC" sz="1600" i="0">
                  <a:solidFill>
                    <a:schemeClr val="tx1"/>
                  </a:solidFill>
                  <a:latin typeface="Cambria Math" panose="02040503050406030204" pitchFamily="18" charset="0"/>
                </a:rPr>
                <a:t>𝒏</a:t>
              </a:r>
              <a:r>
                <a:rPr lang="es-EC" sz="1600" i="0" smtClean="0">
                  <a:solidFill>
                    <a:schemeClr val="tx1"/>
                  </a:solidFill>
                  <a:latin typeface="Cambria Math" panose="02040503050406030204" pitchFamily="18" charset="0"/>
                </a:rPr>
                <a:t>_</a:t>
              </a:r>
              <a:r>
                <a:rPr lang="es-EC" sz="1600" i="0">
                  <a:solidFill>
                    <a:schemeClr val="tx1"/>
                  </a:solidFill>
                  <a:latin typeface="Cambria Math" panose="02040503050406030204" pitchFamily="18" charset="0"/>
                </a:rPr>
                <a:t>𝒑𝒆=(𝑵𝝈^𝟐 𝒁^𝟐)/((𝑵−𝟏) 𝒆^𝟐+𝝈^𝟐 𝒁^𝟐 )</a:t>
              </a:r>
              <a:endParaRPr lang="es-EC" sz="1600" dirty="0">
                <a:solidFill>
                  <a:schemeClr val="tx1"/>
                </a:solidFill>
                <a:latin typeface="Helvetica LT Std Light" panose="020B0403020202020204" pitchFamily="34" charset="0"/>
              </a:endParaRPr>
            </a:p>
          </dgm:t>
        </dgm:pt>
      </mc:Fallback>
    </mc:AlternateContent>
    <dgm:pt modelId="{0195AE3E-DACB-4534-A2FF-A3D255D927B3}" type="parTrans" cxnId="{32F38045-2F09-4BBC-B912-2C9725014A7E}">
      <dgm:prSet/>
      <dgm:spPr/>
      <dgm:t>
        <a:bodyPr/>
        <a:lstStyle/>
        <a:p>
          <a:endParaRPr lang="es-EC"/>
        </a:p>
      </dgm:t>
    </dgm:pt>
    <dgm:pt modelId="{96DC0676-BDF4-4A21-BD2C-9535FB64DC39}" type="sibTrans" cxnId="{32F38045-2F09-4BBC-B912-2C9725014A7E}">
      <dgm:prSet/>
      <dgm:spPr/>
      <dgm:t>
        <a:bodyPr/>
        <a:lstStyle/>
        <a:p>
          <a:endParaRPr lang="es-EC"/>
        </a:p>
      </dgm:t>
    </dgm:pt>
    <dgm:pt modelId="{0E43B1F6-9DCA-46D8-B263-DDF28A2EC18B}" type="pres">
      <dgm:prSet presAssocID="{AD503949-3DE7-45D1-90D9-C016017A10D6}" presName="linearFlow" presStyleCnt="0">
        <dgm:presLayoutVars>
          <dgm:resizeHandles val="exact"/>
        </dgm:presLayoutVars>
      </dgm:prSet>
      <dgm:spPr/>
    </dgm:pt>
    <dgm:pt modelId="{F933E565-80FC-4B0A-85FB-B42B4E7DFD5F}" type="pres">
      <dgm:prSet presAssocID="{1B8CB1F9-EC5A-4590-940B-5D460D347096}" presName="node" presStyleLbl="node1" presStyleIdx="0" presStyleCnt="2" custScaleY="27083">
        <dgm:presLayoutVars>
          <dgm:bulletEnabled val="1"/>
        </dgm:presLayoutVars>
      </dgm:prSet>
      <dgm:spPr/>
    </dgm:pt>
    <dgm:pt modelId="{27BB4DFE-6044-44F7-9FA6-CC3A4E0C8397}" type="pres">
      <dgm:prSet presAssocID="{9D7F922D-D18C-44C7-9D5F-C089170F077F}" presName="sibTrans" presStyleLbl="sibTrans2D1" presStyleIdx="0" presStyleCnt="1" custScaleX="84620" custScaleY="37163" custLinFactNeighborX="-9022" custLinFactNeighborY="-4726"/>
      <dgm:spPr/>
    </dgm:pt>
    <dgm:pt modelId="{4A3F7AB3-5D9B-4402-AE12-96D03F372A5C}" type="pres">
      <dgm:prSet presAssocID="{9D7F922D-D18C-44C7-9D5F-C089170F077F}" presName="connectorText" presStyleLbl="sibTrans2D1" presStyleIdx="0" presStyleCnt="1"/>
      <dgm:spPr/>
    </dgm:pt>
    <dgm:pt modelId="{C78720BF-EE4B-4CC6-AC11-98CE3AB8C060}" type="pres">
      <dgm:prSet presAssocID="{9E8CEFCE-B273-4F85-AEF1-4EF5EB46DD01}" presName="node" presStyleLbl="node1" presStyleIdx="1" presStyleCnt="2" custScaleY="46211" custLinFactNeighborY="-18916">
        <dgm:presLayoutVars>
          <dgm:bulletEnabled val="1"/>
        </dgm:presLayoutVars>
      </dgm:prSet>
      <dgm:spPr/>
    </dgm:pt>
  </dgm:ptLst>
  <dgm:cxnLst>
    <dgm:cxn modelId="{8DE23824-3843-4310-8313-6794FE0C3189}" type="presOf" srcId="{9E8CEFCE-B273-4F85-AEF1-4EF5EB46DD01}" destId="{C78720BF-EE4B-4CC6-AC11-98CE3AB8C060}" srcOrd="0" destOrd="0" presId="urn:microsoft.com/office/officeart/2005/8/layout/process2"/>
    <dgm:cxn modelId="{32F38045-2F09-4BBC-B912-2C9725014A7E}" srcId="{AD503949-3DE7-45D1-90D9-C016017A10D6}" destId="{9E8CEFCE-B273-4F85-AEF1-4EF5EB46DD01}" srcOrd="1" destOrd="0" parTransId="{0195AE3E-DACB-4534-A2FF-A3D255D927B3}" sibTransId="{96DC0676-BDF4-4A21-BD2C-9535FB64DC39}"/>
    <dgm:cxn modelId="{27A08650-2CD6-41FC-92A2-6A83D5AB6775}" type="presOf" srcId="{AD503949-3DE7-45D1-90D9-C016017A10D6}" destId="{0E43B1F6-9DCA-46D8-B263-DDF28A2EC18B}" srcOrd="0" destOrd="0" presId="urn:microsoft.com/office/officeart/2005/8/layout/process2"/>
    <dgm:cxn modelId="{85BE0C85-AA91-4F90-BA22-D0FB5194A998}" type="presOf" srcId="{1B8CB1F9-EC5A-4590-940B-5D460D347096}" destId="{F933E565-80FC-4B0A-85FB-B42B4E7DFD5F}" srcOrd="0" destOrd="0" presId="urn:microsoft.com/office/officeart/2005/8/layout/process2"/>
    <dgm:cxn modelId="{36361188-22E1-4EF7-847B-F71CA13802E2}" type="presOf" srcId="{9D7F922D-D18C-44C7-9D5F-C089170F077F}" destId="{27BB4DFE-6044-44F7-9FA6-CC3A4E0C8397}" srcOrd="0" destOrd="0" presId="urn:microsoft.com/office/officeart/2005/8/layout/process2"/>
    <dgm:cxn modelId="{1A00FCF4-A0EF-4BB3-80AC-1EDE10198FFB}" type="presOf" srcId="{9D7F922D-D18C-44C7-9D5F-C089170F077F}" destId="{4A3F7AB3-5D9B-4402-AE12-96D03F372A5C}" srcOrd="1" destOrd="0" presId="urn:microsoft.com/office/officeart/2005/8/layout/process2"/>
    <dgm:cxn modelId="{18038CFD-F0C4-4017-8CF6-2F3D16F4A1EC}" srcId="{AD503949-3DE7-45D1-90D9-C016017A10D6}" destId="{1B8CB1F9-EC5A-4590-940B-5D460D347096}" srcOrd="0" destOrd="0" parTransId="{1F999300-3712-486F-A1C8-ED1126FA8CFB}" sibTransId="{9D7F922D-D18C-44C7-9D5F-C089170F077F}"/>
    <dgm:cxn modelId="{41B8CE45-92DE-4F23-81F7-CD6F48C9259F}" type="presParOf" srcId="{0E43B1F6-9DCA-46D8-B263-DDF28A2EC18B}" destId="{F933E565-80FC-4B0A-85FB-B42B4E7DFD5F}" srcOrd="0" destOrd="0" presId="urn:microsoft.com/office/officeart/2005/8/layout/process2"/>
    <dgm:cxn modelId="{1D790330-E0C0-411A-8EAF-2E5614DE6ADF}" type="presParOf" srcId="{0E43B1F6-9DCA-46D8-B263-DDF28A2EC18B}" destId="{27BB4DFE-6044-44F7-9FA6-CC3A4E0C8397}" srcOrd="1" destOrd="0" presId="urn:microsoft.com/office/officeart/2005/8/layout/process2"/>
    <dgm:cxn modelId="{79B3BEBF-1256-4786-ABF5-85857176611A}" type="presParOf" srcId="{27BB4DFE-6044-44F7-9FA6-CC3A4E0C8397}" destId="{4A3F7AB3-5D9B-4402-AE12-96D03F372A5C}" srcOrd="0" destOrd="0" presId="urn:microsoft.com/office/officeart/2005/8/layout/process2"/>
    <dgm:cxn modelId="{81848A24-DA6D-4D5C-BD15-F224A5CB8F41}" type="presParOf" srcId="{0E43B1F6-9DCA-46D8-B263-DDF28A2EC18B}" destId="{C78720BF-EE4B-4CC6-AC11-98CE3AB8C060}" srcOrd="2" destOrd="0" presId="urn:microsoft.com/office/officeart/2005/8/layout/process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503949-3DE7-45D1-90D9-C016017A10D6}" type="doc">
      <dgm:prSet loTypeId="urn:microsoft.com/office/officeart/2005/8/layout/process2" loCatId="process" qsTypeId="urn:microsoft.com/office/officeart/2005/8/quickstyle/simple1" qsCatId="simple" csTypeId="urn:microsoft.com/office/officeart/2005/8/colors/accent1_2" csCatId="accent1" phldr="1"/>
      <dgm:spPr/>
    </dgm:pt>
    <dgm:pt modelId="{1B8CB1F9-EC5A-4590-940B-5D460D347096}">
      <dgm:prSet phldrT="[Texto]" custT="1"/>
      <dgm:spPr>
        <a:solidFill>
          <a:srgbClr val="FFCC66"/>
        </a:solidFill>
      </dgm:spPr>
      <dgm:t>
        <a:bodyPr/>
        <a:lstStyle/>
        <a:p>
          <a:r>
            <a:rPr lang="es-ES" sz="1600" b="1" dirty="0">
              <a:solidFill>
                <a:schemeClr val="tx1"/>
              </a:solidFill>
              <a:latin typeface="Helvetica LT Std Light" panose="020B0403020202020204" pitchFamily="34" charset="0"/>
            </a:rPr>
            <a:t>Cálculo de muestras</a:t>
          </a:r>
          <a:endParaRPr lang="es-EC" sz="1600" b="1" dirty="0">
            <a:solidFill>
              <a:schemeClr val="tx1"/>
            </a:solidFill>
          </a:endParaRPr>
        </a:p>
      </dgm:t>
    </dgm:pt>
    <dgm:pt modelId="{1F999300-3712-486F-A1C8-ED1126FA8CFB}" type="parTrans" cxnId="{18038CFD-F0C4-4017-8CF6-2F3D16F4A1EC}">
      <dgm:prSet/>
      <dgm:spPr/>
      <dgm:t>
        <a:bodyPr/>
        <a:lstStyle/>
        <a:p>
          <a:endParaRPr lang="es-EC"/>
        </a:p>
      </dgm:t>
    </dgm:pt>
    <dgm:pt modelId="{9D7F922D-D18C-44C7-9D5F-C089170F077F}" type="sibTrans" cxnId="{18038CFD-F0C4-4017-8CF6-2F3D16F4A1EC}">
      <dgm:prSet/>
      <dgm:spPr/>
      <dgm:t>
        <a:bodyPr/>
        <a:lstStyle/>
        <a:p>
          <a:endParaRPr lang="es-EC"/>
        </a:p>
      </dgm:t>
    </dgm:pt>
    <dgm:pt modelId="{9E8CEFCE-B273-4F85-AEF1-4EF5EB46DD01}">
      <dgm:prSet phldrT="[Texto]" custT="1"/>
      <dgm:spPr>
        <a:blipFill>
          <a:blip xmlns:r="http://schemas.openxmlformats.org/officeDocument/2006/relationships" r:embed="rId1"/>
          <a:stretch>
            <a:fillRect/>
          </a:stretch>
        </a:blipFill>
        <a:ln>
          <a:solidFill>
            <a:srgbClr val="FFCC66"/>
          </a:solidFill>
        </a:ln>
      </dgm:spPr>
      <dgm:t>
        <a:bodyPr/>
        <a:lstStyle/>
        <a:p>
          <a:r>
            <a:rPr lang="es-EC">
              <a:noFill/>
            </a:rPr>
            <a:t> </a:t>
          </a:r>
        </a:p>
      </dgm:t>
    </dgm:pt>
    <dgm:pt modelId="{0195AE3E-DACB-4534-A2FF-A3D255D927B3}" type="parTrans" cxnId="{32F38045-2F09-4BBC-B912-2C9725014A7E}">
      <dgm:prSet/>
      <dgm:spPr/>
      <dgm:t>
        <a:bodyPr/>
        <a:lstStyle/>
        <a:p>
          <a:endParaRPr lang="es-EC"/>
        </a:p>
      </dgm:t>
    </dgm:pt>
    <dgm:pt modelId="{96DC0676-BDF4-4A21-BD2C-9535FB64DC39}" type="sibTrans" cxnId="{32F38045-2F09-4BBC-B912-2C9725014A7E}">
      <dgm:prSet/>
      <dgm:spPr/>
      <dgm:t>
        <a:bodyPr/>
        <a:lstStyle/>
        <a:p>
          <a:endParaRPr lang="es-EC"/>
        </a:p>
      </dgm:t>
    </dgm:pt>
    <dgm:pt modelId="{0E43B1F6-9DCA-46D8-B263-DDF28A2EC18B}" type="pres">
      <dgm:prSet presAssocID="{AD503949-3DE7-45D1-90D9-C016017A10D6}" presName="linearFlow" presStyleCnt="0">
        <dgm:presLayoutVars>
          <dgm:resizeHandles val="exact"/>
        </dgm:presLayoutVars>
      </dgm:prSet>
      <dgm:spPr/>
    </dgm:pt>
    <dgm:pt modelId="{F933E565-80FC-4B0A-85FB-B42B4E7DFD5F}" type="pres">
      <dgm:prSet presAssocID="{1B8CB1F9-EC5A-4590-940B-5D460D347096}" presName="node" presStyleLbl="node1" presStyleIdx="0" presStyleCnt="2" custScaleY="27083">
        <dgm:presLayoutVars>
          <dgm:bulletEnabled val="1"/>
        </dgm:presLayoutVars>
      </dgm:prSet>
      <dgm:spPr/>
      <dgm:t>
        <a:bodyPr/>
        <a:lstStyle/>
        <a:p>
          <a:endParaRPr lang="es-ES"/>
        </a:p>
      </dgm:t>
    </dgm:pt>
    <dgm:pt modelId="{27BB4DFE-6044-44F7-9FA6-CC3A4E0C8397}" type="pres">
      <dgm:prSet presAssocID="{9D7F922D-D18C-44C7-9D5F-C089170F077F}" presName="sibTrans" presStyleLbl="sibTrans2D1" presStyleIdx="0" presStyleCnt="1" custScaleX="84620" custScaleY="37163" custLinFactNeighborX="-9022" custLinFactNeighborY="-4726"/>
      <dgm:spPr/>
      <dgm:t>
        <a:bodyPr/>
        <a:lstStyle/>
        <a:p>
          <a:endParaRPr lang="es-ES"/>
        </a:p>
      </dgm:t>
    </dgm:pt>
    <dgm:pt modelId="{4A3F7AB3-5D9B-4402-AE12-96D03F372A5C}" type="pres">
      <dgm:prSet presAssocID="{9D7F922D-D18C-44C7-9D5F-C089170F077F}" presName="connectorText" presStyleLbl="sibTrans2D1" presStyleIdx="0" presStyleCnt="1"/>
      <dgm:spPr/>
      <dgm:t>
        <a:bodyPr/>
        <a:lstStyle/>
        <a:p>
          <a:endParaRPr lang="es-ES"/>
        </a:p>
      </dgm:t>
    </dgm:pt>
    <dgm:pt modelId="{C78720BF-EE4B-4CC6-AC11-98CE3AB8C060}" type="pres">
      <dgm:prSet presAssocID="{9E8CEFCE-B273-4F85-AEF1-4EF5EB46DD01}" presName="node" presStyleLbl="node1" presStyleIdx="1" presStyleCnt="2" custScaleY="46211" custLinFactNeighborY="-18916">
        <dgm:presLayoutVars>
          <dgm:bulletEnabled val="1"/>
        </dgm:presLayoutVars>
      </dgm:prSet>
      <dgm:spPr/>
      <dgm:t>
        <a:bodyPr/>
        <a:lstStyle/>
        <a:p>
          <a:endParaRPr lang="es-ES"/>
        </a:p>
      </dgm:t>
    </dgm:pt>
  </dgm:ptLst>
  <dgm:cxnLst>
    <dgm:cxn modelId="{85BE0C85-AA91-4F90-BA22-D0FB5194A998}" type="presOf" srcId="{1B8CB1F9-EC5A-4590-940B-5D460D347096}" destId="{F933E565-80FC-4B0A-85FB-B42B4E7DFD5F}" srcOrd="0" destOrd="0" presId="urn:microsoft.com/office/officeart/2005/8/layout/process2"/>
    <dgm:cxn modelId="{32F38045-2F09-4BBC-B912-2C9725014A7E}" srcId="{AD503949-3DE7-45D1-90D9-C016017A10D6}" destId="{9E8CEFCE-B273-4F85-AEF1-4EF5EB46DD01}" srcOrd="1" destOrd="0" parTransId="{0195AE3E-DACB-4534-A2FF-A3D255D927B3}" sibTransId="{96DC0676-BDF4-4A21-BD2C-9535FB64DC39}"/>
    <dgm:cxn modelId="{27A08650-2CD6-41FC-92A2-6A83D5AB6775}" type="presOf" srcId="{AD503949-3DE7-45D1-90D9-C016017A10D6}" destId="{0E43B1F6-9DCA-46D8-B263-DDF28A2EC18B}" srcOrd="0" destOrd="0" presId="urn:microsoft.com/office/officeart/2005/8/layout/process2"/>
    <dgm:cxn modelId="{36361188-22E1-4EF7-847B-F71CA13802E2}" type="presOf" srcId="{9D7F922D-D18C-44C7-9D5F-C089170F077F}" destId="{27BB4DFE-6044-44F7-9FA6-CC3A4E0C8397}" srcOrd="0" destOrd="0" presId="urn:microsoft.com/office/officeart/2005/8/layout/process2"/>
    <dgm:cxn modelId="{8DE23824-3843-4310-8313-6794FE0C3189}" type="presOf" srcId="{9E8CEFCE-B273-4F85-AEF1-4EF5EB46DD01}" destId="{C78720BF-EE4B-4CC6-AC11-98CE3AB8C060}" srcOrd="0" destOrd="0" presId="urn:microsoft.com/office/officeart/2005/8/layout/process2"/>
    <dgm:cxn modelId="{18038CFD-F0C4-4017-8CF6-2F3D16F4A1EC}" srcId="{AD503949-3DE7-45D1-90D9-C016017A10D6}" destId="{1B8CB1F9-EC5A-4590-940B-5D460D347096}" srcOrd="0" destOrd="0" parTransId="{1F999300-3712-486F-A1C8-ED1126FA8CFB}" sibTransId="{9D7F922D-D18C-44C7-9D5F-C089170F077F}"/>
    <dgm:cxn modelId="{1A00FCF4-A0EF-4BB3-80AC-1EDE10198FFB}" type="presOf" srcId="{9D7F922D-D18C-44C7-9D5F-C089170F077F}" destId="{4A3F7AB3-5D9B-4402-AE12-96D03F372A5C}" srcOrd="1" destOrd="0" presId="urn:microsoft.com/office/officeart/2005/8/layout/process2"/>
    <dgm:cxn modelId="{41B8CE45-92DE-4F23-81F7-CD6F48C9259F}" type="presParOf" srcId="{0E43B1F6-9DCA-46D8-B263-DDF28A2EC18B}" destId="{F933E565-80FC-4B0A-85FB-B42B4E7DFD5F}" srcOrd="0" destOrd="0" presId="urn:microsoft.com/office/officeart/2005/8/layout/process2"/>
    <dgm:cxn modelId="{1D790330-E0C0-411A-8EAF-2E5614DE6ADF}" type="presParOf" srcId="{0E43B1F6-9DCA-46D8-B263-DDF28A2EC18B}" destId="{27BB4DFE-6044-44F7-9FA6-CC3A4E0C8397}" srcOrd="1" destOrd="0" presId="urn:microsoft.com/office/officeart/2005/8/layout/process2"/>
    <dgm:cxn modelId="{79B3BEBF-1256-4786-ABF5-85857176611A}" type="presParOf" srcId="{27BB4DFE-6044-44F7-9FA6-CC3A4E0C8397}" destId="{4A3F7AB3-5D9B-4402-AE12-96D03F372A5C}" srcOrd="0" destOrd="0" presId="urn:microsoft.com/office/officeart/2005/8/layout/process2"/>
    <dgm:cxn modelId="{81848A24-DA6D-4D5C-BD15-F224A5CB8F41}" type="presParOf" srcId="{0E43B1F6-9DCA-46D8-B263-DDF28A2EC18B}" destId="{C78720BF-EE4B-4CC6-AC11-98CE3AB8C060}" srcOrd="2" destOrd="0" presId="urn:microsoft.com/office/officeart/2005/8/layout/process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503949-3DE7-45D1-90D9-C016017A10D6}" type="doc">
      <dgm:prSet loTypeId="urn:microsoft.com/office/officeart/2005/8/layout/process2" loCatId="process" qsTypeId="urn:microsoft.com/office/officeart/2005/8/quickstyle/simple1" qsCatId="simple" csTypeId="urn:microsoft.com/office/officeart/2005/8/colors/accent1_2" csCatId="accent1" phldr="1"/>
      <dgm:spPr/>
    </dgm:pt>
    <dgm:pt modelId="{1B8CB1F9-EC5A-4590-940B-5D460D347096}">
      <dgm:prSet phldrT="[Texto]" custT="1"/>
      <dgm:spPr>
        <a:solidFill>
          <a:srgbClr val="FFCC66"/>
        </a:solidFill>
      </dgm:spPr>
      <dgm:t>
        <a:bodyPr/>
        <a:lstStyle/>
        <a:p>
          <a:r>
            <a:rPr lang="es-ES" sz="1600" b="1" dirty="0">
              <a:solidFill>
                <a:schemeClr val="tx1"/>
              </a:solidFill>
              <a:latin typeface="Helvetica LT Std Light" panose="020B0403020202020204" pitchFamily="34" charset="0"/>
            </a:rPr>
            <a:t>Factor de riesgo</a:t>
          </a:r>
          <a:endParaRPr lang="es-EC" sz="1600" b="1" dirty="0">
            <a:solidFill>
              <a:schemeClr val="tx1"/>
            </a:solidFill>
          </a:endParaRPr>
        </a:p>
      </dgm:t>
    </dgm:pt>
    <dgm:pt modelId="{1F999300-3712-486F-A1C8-ED1126FA8CFB}" type="parTrans" cxnId="{18038CFD-F0C4-4017-8CF6-2F3D16F4A1EC}">
      <dgm:prSet/>
      <dgm:spPr/>
      <dgm:t>
        <a:bodyPr/>
        <a:lstStyle/>
        <a:p>
          <a:endParaRPr lang="es-EC">
            <a:solidFill>
              <a:schemeClr val="tx1"/>
            </a:solidFill>
          </a:endParaRPr>
        </a:p>
      </dgm:t>
    </dgm:pt>
    <dgm:pt modelId="{9D7F922D-D18C-44C7-9D5F-C089170F077F}" type="sibTrans" cxnId="{18038CFD-F0C4-4017-8CF6-2F3D16F4A1EC}">
      <dgm:prSet/>
      <dgm:spPr/>
      <dgm:t>
        <a:bodyPr/>
        <a:lstStyle/>
        <a:p>
          <a:endParaRPr lang="es-EC">
            <a:solidFill>
              <a:schemeClr val="tx1"/>
            </a:solidFill>
          </a:endParaRPr>
        </a:p>
      </dgm:t>
    </dgm:pt>
    <dgm:pt modelId="{9E8CEFCE-B273-4F85-AEF1-4EF5EB46DD01}">
      <dgm:prSet phldrT="[Texto]" custT="1"/>
      <dgm:spPr>
        <a:solidFill>
          <a:srgbClr val="FFCC66"/>
        </a:solidFill>
        <a:ln>
          <a:solidFill>
            <a:srgbClr val="FFCC66"/>
          </a:solidFill>
        </a:ln>
      </dgm:spPr>
      <dgm:t>
        <a:bodyPr/>
        <a:lstStyle/>
        <a:p>
          <a:pPr algn="l"/>
          <a:r>
            <a:rPr lang="es-EC" sz="1200" dirty="0">
              <a:solidFill>
                <a:schemeClr val="tx1"/>
              </a:solidFill>
              <a:latin typeface="+mn-lt"/>
              <a:ea typeface="Cambria Math" panose="02040503050406030204" pitchFamily="18" charset="0"/>
            </a:rPr>
            <a:t>1. Factor de toxicidad</a:t>
          </a:r>
        </a:p>
        <a:p>
          <a:pPr algn="l"/>
          <a:r>
            <a:rPr lang="es-EC" sz="1200" dirty="0">
              <a:solidFill>
                <a:schemeClr val="tx1"/>
              </a:solidFill>
              <a:latin typeface="+mn-lt"/>
              <a:ea typeface="Cambria Math" panose="02040503050406030204" pitchFamily="18" charset="0"/>
            </a:rPr>
            <a:t>2. Factor de forma de consumo</a:t>
          </a:r>
        </a:p>
        <a:p>
          <a:pPr algn="l"/>
          <a:r>
            <a:rPr lang="es-EC" sz="1200" dirty="0">
              <a:solidFill>
                <a:schemeClr val="tx1"/>
              </a:solidFill>
              <a:latin typeface="+mn-lt"/>
              <a:ea typeface="Cambria Math" panose="02040503050406030204" pitchFamily="18" charset="0"/>
            </a:rPr>
            <a:t>3. Factor de consumo aparente 	</a:t>
          </a:r>
        </a:p>
        <a:p>
          <a:pPr algn="l"/>
          <a:r>
            <a:rPr lang="es-EC" sz="1200" dirty="0">
              <a:solidFill>
                <a:schemeClr val="tx1"/>
              </a:solidFill>
              <a:latin typeface="+mn-lt"/>
              <a:ea typeface="Cambria Math" panose="02040503050406030204" pitchFamily="18" charset="0"/>
            </a:rPr>
            <a:t>4. Factor de concentración de cultivos</a:t>
          </a:r>
        </a:p>
        <a:p>
          <a:pPr algn="l"/>
          <a:r>
            <a:rPr lang="es-EC" sz="1200" dirty="0">
              <a:solidFill>
                <a:schemeClr val="tx1"/>
              </a:solidFill>
              <a:latin typeface="+mn-lt"/>
              <a:ea typeface="Cambria Math" panose="02040503050406030204" pitchFamily="18" charset="0"/>
            </a:rPr>
            <a:t>5. Factor de producción por productor</a:t>
          </a:r>
        </a:p>
        <a:p>
          <a:pPr algn="l"/>
          <a:r>
            <a:rPr lang="es-EC" sz="1200" dirty="0">
              <a:solidFill>
                <a:schemeClr val="tx1"/>
              </a:solidFill>
              <a:latin typeface="+mn-lt"/>
              <a:ea typeface="Cambria Math" panose="02040503050406030204" pitchFamily="18" charset="0"/>
            </a:rPr>
            <a:t>6. Factor fitosanitario</a:t>
          </a:r>
        </a:p>
        <a:p>
          <a:pPr algn="l"/>
          <a:r>
            <a:rPr lang="es-EC" sz="1200" dirty="0">
              <a:solidFill>
                <a:schemeClr val="tx1"/>
              </a:solidFill>
              <a:latin typeface="+mn-lt"/>
              <a:ea typeface="Cambria Math" panose="02040503050406030204" pitchFamily="18" charset="0"/>
            </a:rPr>
            <a:t>7. Factor por antecedente</a:t>
          </a:r>
        </a:p>
      </dgm:t>
    </dgm:pt>
    <dgm:pt modelId="{0195AE3E-DACB-4534-A2FF-A3D255D927B3}" type="parTrans" cxnId="{32F38045-2F09-4BBC-B912-2C9725014A7E}">
      <dgm:prSet/>
      <dgm:spPr/>
      <dgm:t>
        <a:bodyPr/>
        <a:lstStyle/>
        <a:p>
          <a:endParaRPr lang="es-EC">
            <a:solidFill>
              <a:schemeClr val="tx1"/>
            </a:solidFill>
          </a:endParaRPr>
        </a:p>
      </dgm:t>
    </dgm:pt>
    <dgm:pt modelId="{96DC0676-BDF4-4A21-BD2C-9535FB64DC39}" type="sibTrans" cxnId="{32F38045-2F09-4BBC-B912-2C9725014A7E}">
      <dgm:prSet/>
      <dgm:spPr/>
      <dgm:t>
        <a:bodyPr/>
        <a:lstStyle/>
        <a:p>
          <a:endParaRPr lang="es-EC">
            <a:solidFill>
              <a:schemeClr val="tx1"/>
            </a:solidFill>
          </a:endParaRPr>
        </a:p>
      </dgm:t>
    </dgm:pt>
    <dgm:pt modelId="{0E43B1F6-9DCA-46D8-B263-DDF28A2EC18B}" type="pres">
      <dgm:prSet presAssocID="{AD503949-3DE7-45D1-90D9-C016017A10D6}" presName="linearFlow" presStyleCnt="0">
        <dgm:presLayoutVars>
          <dgm:resizeHandles val="exact"/>
        </dgm:presLayoutVars>
      </dgm:prSet>
      <dgm:spPr/>
    </dgm:pt>
    <dgm:pt modelId="{F933E565-80FC-4B0A-85FB-B42B4E7DFD5F}" type="pres">
      <dgm:prSet presAssocID="{1B8CB1F9-EC5A-4590-940B-5D460D347096}" presName="node" presStyleLbl="node1" presStyleIdx="0" presStyleCnt="2" custScaleY="25913">
        <dgm:presLayoutVars>
          <dgm:bulletEnabled val="1"/>
        </dgm:presLayoutVars>
      </dgm:prSet>
      <dgm:spPr/>
    </dgm:pt>
    <dgm:pt modelId="{27BB4DFE-6044-44F7-9FA6-CC3A4E0C8397}" type="pres">
      <dgm:prSet presAssocID="{9D7F922D-D18C-44C7-9D5F-C089170F077F}" presName="sibTrans" presStyleLbl="sibTrans2D1" presStyleIdx="0" presStyleCnt="1" custScaleX="83798" custScaleY="36912" custLinFactNeighborX="1111" custLinFactNeighborY="-4583"/>
      <dgm:spPr/>
    </dgm:pt>
    <dgm:pt modelId="{4A3F7AB3-5D9B-4402-AE12-96D03F372A5C}" type="pres">
      <dgm:prSet presAssocID="{9D7F922D-D18C-44C7-9D5F-C089170F077F}" presName="connectorText" presStyleLbl="sibTrans2D1" presStyleIdx="0" presStyleCnt="1"/>
      <dgm:spPr/>
    </dgm:pt>
    <dgm:pt modelId="{C78720BF-EE4B-4CC6-AC11-98CE3AB8C060}" type="pres">
      <dgm:prSet presAssocID="{9E8CEFCE-B273-4F85-AEF1-4EF5EB46DD01}" presName="node" presStyleLbl="node1" presStyleIdx="1" presStyleCnt="2" custScaleY="55195" custLinFactNeighborX="3963" custLinFactNeighborY="-21204">
        <dgm:presLayoutVars>
          <dgm:bulletEnabled val="1"/>
        </dgm:presLayoutVars>
      </dgm:prSet>
      <dgm:spPr/>
    </dgm:pt>
  </dgm:ptLst>
  <dgm:cxnLst>
    <dgm:cxn modelId="{7E881818-2150-4D2F-83DB-89E6763E6833}" type="presOf" srcId="{9D7F922D-D18C-44C7-9D5F-C089170F077F}" destId="{27BB4DFE-6044-44F7-9FA6-CC3A4E0C8397}" srcOrd="0" destOrd="0" presId="urn:microsoft.com/office/officeart/2005/8/layout/process2"/>
    <dgm:cxn modelId="{D8938223-C14E-43AE-AE3D-9E32FC449B51}" type="presOf" srcId="{AD503949-3DE7-45D1-90D9-C016017A10D6}" destId="{0E43B1F6-9DCA-46D8-B263-DDF28A2EC18B}" srcOrd="0" destOrd="0" presId="urn:microsoft.com/office/officeart/2005/8/layout/process2"/>
    <dgm:cxn modelId="{2B258644-A1E6-4FC9-ABD5-AB3AE790FB2C}" type="presOf" srcId="{9E8CEFCE-B273-4F85-AEF1-4EF5EB46DD01}" destId="{C78720BF-EE4B-4CC6-AC11-98CE3AB8C060}" srcOrd="0" destOrd="0" presId="urn:microsoft.com/office/officeart/2005/8/layout/process2"/>
    <dgm:cxn modelId="{32F38045-2F09-4BBC-B912-2C9725014A7E}" srcId="{AD503949-3DE7-45D1-90D9-C016017A10D6}" destId="{9E8CEFCE-B273-4F85-AEF1-4EF5EB46DD01}" srcOrd="1" destOrd="0" parTransId="{0195AE3E-DACB-4534-A2FF-A3D255D927B3}" sibTransId="{96DC0676-BDF4-4A21-BD2C-9535FB64DC39}"/>
    <dgm:cxn modelId="{F2CA5A75-65F8-4ECB-AFDD-BA1BEEC376DD}" type="presOf" srcId="{1B8CB1F9-EC5A-4590-940B-5D460D347096}" destId="{F933E565-80FC-4B0A-85FB-B42B4E7DFD5F}" srcOrd="0" destOrd="0" presId="urn:microsoft.com/office/officeart/2005/8/layout/process2"/>
    <dgm:cxn modelId="{A0F20596-DD7F-4681-8923-5CCCC6BE1707}" type="presOf" srcId="{9D7F922D-D18C-44C7-9D5F-C089170F077F}" destId="{4A3F7AB3-5D9B-4402-AE12-96D03F372A5C}" srcOrd="1" destOrd="0" presId="urn:microsoft.com/office/officeart/2005/8/layout/process2"/>
    <dgm:cxn modelId="{18038CFD-F0C4-4017-8CF6-2F3D16F4A1EC}" srcId="{AD503949-3DE7-45D1-90D9-C016017A10D6}" destId="{1B8CB1F9-EC5A-4590-940B-5D460D347096}" srcOrd="0" destOrd="0" parTransId="{1F999300-3712-486F-A1C8-ED1126FA8CFB}" sibTransId="{9D7F922D-D18C-44C7-9D5F-C089170F077F}"/>
    <dgm:cxn modelId="{5EB64AC2-5EF8-4F27-9290-F1ACB453C0A8}" type="presParOf" srcId="{0E43B1F6-9DCA-46D8-B263-DDF28A2EC18B}" destId="{F933E565-80FC-4B0A-85FB-B42B4E7DFD5F}" srcOrd="0" destOrd="0" presId="urn:microsoft.com/office/officeart/2005/8/layout/process2"/>
    <dgm:cxn modelId="{4B21A145-0A22-4E41-8329-37EE69E9A937}" type="presParOf" srcId="{0E43B1F6-9DCA-46D8-B263-DDF28A2EC18B}" destId="{27BB4DFE-6044-44F7-9FA6-CC3A4E0C8397}" srcOrd="1" destOrd="0" presId="urn:microsoft.com/office/officeart/2005/8/layout/process2"/>
    <dgm:cxn modelId="{C6E9DD31-1533-400B-AAFE-5825FE650642}" type="presParOf" srcId="{27BB4DFE-6044-44F7-9FA6-CC3A4E0C8397}" destId="{4A3F7AB3-5D9B-4402-AE12-96D03F372A5C}" srcOrd="0" destOrd="0" presId="urn:microsoft.com/office/officeart/2005/8/layout/process2"/>
    <dgm:cxn modelId="{EFD13415-5F8A-49F9-AF3E-9F5D9F7BD7AE}" type="presParOf" srcId="{0E43B1F6-9DCA-46D8-B263-DDF28A2EC18B}" destId="{C78720BF-EE4B-4CC6-AC11-98CE3AB8C060}" srcOrd="2" destOrd="0" presId="urn:microsoft.com/office/officeart/2005/8/layout/process2"/>
  </dgm:cxnLst>
  <dgm:bg>
    <a:noFill/>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6F065-01A4-4FE8-8871-402FA53B5DF8}">
      <dsp:nvSpPr>
        <dsp:cNvPr id="0" name=""/>
        <dsp:cNvSpPr/>
      </dsp:nvSpPr>
      <dsp:spPr>
        <a:xfrm>
          <a:off x="2022316" y="569641"/>
          <a:ext cx="3857696" cy="3857696"/>
        </a:xfrm>
        <a:prstGeom prst="blockArc">
          <a:avLst>
            <a:gd name="adj1" fmla="val 10521915"/>
            <a:gd name="adj2" fmla="val 16513868"/>
            <a:gd name="adj3" fmla="val 4638"/>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58C354-235C-417C-91A0-2EF4C19FF7C6}">
      <dsp:nvSpPr>
        <dsp:cNvPr id="0" name=""/>
        <dsp:cNvSpPr/>
      </dsp:nvSpPr>
      <dsp:spPr>
        <a:xfrm>
          <a:off x="2023515" y="585226"/>
          <a:ext cx="3857696" cy="3857696"/>
        </a:xfrm>
        <a:prstGeom prst="blockArc">
          <a:avLst>
            <a:gd name="adj1" fmla="val 5088327"/>
            <a:gd name="adj2" fmla="val 10550436"/>
            <a:gd name="adj3" fmla="val 4638"/>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8AA556-F280-4C0E-85F0-1FB87468A4CD}">
      <dsp:nvSpPr>
        <dsp:cNvPr id="0" name=""/>
        <dsp:cNvSpPr/>
      </dsp:nvSpPr>
      <dsp:spPr>
        <a:xfrm>
          <a:off x="2462131" y="596650"/>
          <a:ext cx="3857696" cy="3857696"/>
        </a:xfrm>
        <a:prstGeom prst="blockArc">
          <a:avLst>
            <a:gd name="adj1" fmla="val 227485"/>
            <a:gd name="adj2" fmla="val 5890714"/>
            <a:gd name="adj3" fmla="val 4638"/>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73255C-6825-4002-9AE4-5EE454040F05}">
      <dsp:nvSpPr>
        <dsp:cNvPr id="0" name=""/>
        <dsp:cNvSpPr/>
      </dsp:nvSpPr>
      <dsp:spPr>
        <a:xfrm>
          <a:off x="2465101" y="557896"/>
          <a:ext cx="3857696" cy="3857696"/>
        </a:xfrm>
        <a:prstGeom prst="blockArc">
          <a:avLst>
            <a:gd name="adj1" fmla="val 15703811"/>
            <a:gd name="adj2" fmla="val 298404"/>
            <a:gd name="adj3" fmla="val 4638"/>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99C2222-EE34-4C33-86A7-AC02338A33E5}">
      <dsp:nvSpPr>
        <dsp:cNvPr id="0" name=""/>
        <dsp:cNvSpPr/>
      </dsp:nvSpPr>
      <dsp:spPr>
        <a:xfrm>
          <a:off x="3229161" y="1536149"/>
          <a:ext cx="1886223" cy="1886188"/>
        </a:xfrm>
        <a:prstGeom prst="ellipse">
          <a:avLst/>
        </a:prstGeom>
        <a:solidFill>
          <a:schemeClr val="accent1">
            <a:lumMod val="7500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C" sz="1800" b="1" kern="1200" dirty="0">
              <a:solidFill>
                <a:schemeClr val="bg1"/>
              </a:solidFill>
              <a:latin typeface="+mn-lt"/>
            </a:rPr>
            <a:t>ÁMBITO DE APLICACIÓN</a:t>
          </a:r>
        </a:p>
      </dsp:txBody>
      <dsp:txXfrm>
        <a:off x="3505392" y="1812375"/>
        <a:ext cx="1333761" cy="1333736"/>
      </dsp:txXfrm>
    </dsp:sp>
    <dsp:sp modelId="{B68BE920-5B8D-4861-ACC0-D5FE9AAEAC52}">
      <dsp:nvSpPr>
        <dsp:cNvPr id="0" name=""/>
        <dsp:cNvSpPr/>
      </dsp:nvSpPr>
      <dsp:spPr>
        <a:xfrm>
          <a:off x="3254196" y="1613"/>
          <a:ext cx="1737501" cy="1241209"/>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EC" sz="1600" b="1" kern="1200" dirty="0">
              <a:latin typeface="+mn-lt"/>
            </a:rPr>
            <a:t>Fincas</a:t>
          </a:r>
        </a:p>
      </dsp:txBody>
      <dsp:txXfrm>
        <a:off x="3508647" y="183384"/>
        <a:ext cx="1228599" cy="877667"/>
      </dsp:txXfrm>
    </dsp:sp>
    <dsp:sp modelId="{9708853D-0C65-4EF0-BBDF-09EC408D939F}">
      <dsp:nvSpPr>
        <dsp:cNvPr id="0" name=""/>
        <dsp:cNvSpPr/>
      </dsp:nvSpPr>
      <dsp:spPr>
        <a:xfrm>
          <a:off x="5367470" y="2028835"/>
          <a:ext cx="1807007" cy="1242501"/>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EC" sz="1600" b="1" kern="1200" dirty="0">
              <a:latin typeface="+mn-lt"/>
            </a:rPr>
            <a:t>Empacadora y/o procesadora</a:t>
          </a:r>
        </a:p>
      </dsp:txBody>
      <dsp:txXfrm>
        <a:off x="5632100" y="2210795"/>
        <a:ext cx="1277747" cy="878581"/>
      </dsp:txXfrm>
    </dsp:sp>
    <dsp:sp modelId="{D1D87383-2E64-4C6C-92FB-41BC9EF83D94}">
      <dsp:nvSpPr>
        <dsp:cNvPr id="0" name=""/>
        <dsp:cNvSpPr/>
      </dsp:nvSpPr>
      <dsp:spPr>
        <a:xfrm>
          <a:off x="3254196" y="3769850"/>
          <a:ext cx="1737501" cy="1241209"/>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EC" sz="1600" b="1" kern="1200" dirty="0">
              <a:latin typeface="+mn-lt"/>
            </a:rPr>
            <a:t>Marcados Mayoristas</a:t>
          </a:r>
        </a:p>
      </dsp:txBody>
      <dsp:txXfrm>
        <a:off x="3508647" y="3951621"/>
        <a:ext cx="1228599" cy="877667"/>
      </dsp:txXfrm>
    </dsp:sp>
    <dsp:sp modelId="{E767319A-095D-4CBF-84D1-6DB81793BD1A}">
      <dsp:nvSpPr>
        <dsp:cNvPr id="0" name=""/>
        <dsp:cNvSpPr/>
      </dsp:nvSpPr>
      <dsp:spPr>
        <a:xfrm>
          <a:off x="1204457" y="2030128"/>
          <a:ext cx="1737501" cy="1241209"/>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EC" sz="1600" b="1" kern="1200" dirty="0">
              <a:latin typeface="+mn-lt"/>
            </a:rPr>
            <a:t>Puntos de Control Fronterizos</a:t>
          </a:r>
        </a:p>
      </dsp:txBody>
      <dsp:txXfrm>
        <a:off x="1458908" y="2211899"/>
        <a:ext cx="1228599" cy="8776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7FCBE0-CCB3-47D1-B3F1-47E85D0AC670}">
      <dsp:nvSpPr>
        <dsp:cNvPr id="0" name=""/>
        <dsp:cNvSpPr/>
      </dsp:nvSpPr>
      <dsp:spPr>
        <a:xfrm>
          <a:off x="0" y="0"/>
          <a:ext cx="2245633" cy="4377645"/>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EC" altLang="es-EC" sz="1600" b="1" kern="1200" dirty="0"/>
            <a:t>CODEX ALIMENTARIUS </a:t>
          </a:r>
        </a:p>
        <a:p>
          <a:pPr marL="0" lvl="0" indent="0" algn="ctr" defTabSz="711200">
            <a:lnSpc>
              <a:spcPct val="90000"/>
            </a:lnSpc>
            <a:spcBef>
              <a:spcPct val="0"/>
            </a:spcBef>
            <a:spcAft>
              <a:spcPct val="35000"/>
            </a:spcAft>
            <a:buNone/>
          </a:pPr>
          <a:r>
            <a:rPr lang="es-EC" altLang="es-EC" sz="1400" kern="1200" dirty="0"/>
            <a:t>Base de datos de LMR</a:t>
          </a:r>
          <a:endParaRPr lang="es-EC" sz="1400" kern="1200" dirty="0"/>
        </a:p>
      </dsp:txBody>
      <dsp:txXfrm>
        <a:off x="0" y="1751058"/>
        <a:ext cx="2245633" cy="1751058"/>
      </dsp:txXfrm>
    </dsp:sp>
    <dsp:sp modelId="{DB660FCB-8F36-4831-948E-01793A0BEC0B}">
      <dsp:nvSpPr>
        <dsp:cNvPr id="0" name=""/>
        <dsp:cNvSpPr/>
      </dsp:nvSpPr>
      <dsp:spPr>
        <a:xfrm>
          <a:off x="395382" y="262658"/>
          <a:ext cx="1457755" cy="1457755"/>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8C40B9-5D64-455A-9DC5-304514764609}">
      <dsp:nvSpPr>
        <dsp:cNvPr id="0" name=""/>
        <dsp:cNvSpPr/>
      </dsp:nvSpPr>
      <dsp:spPr>
        <a:xfrm>
          <a:off x="2314445" y="0"/>
          <a:ext cx="2245633" cy="4377645"/>
        </a:xfrm>
        <a:prstGeom prst="roundRect">
          <a:avLst>
            <a:gd name="adj" fmla="val 10000"/>
          </a:avLst>
        </a:prstGeom>
        <a:solidFill>
          <a:schemeClr val="accent3">
            <a:hueOff val="378640"/>
            <a:satOff val="4952"/>
            <a:lumOff val="-6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EC" altLang="es-EC" sz="1600" b="1" kern="1200" dirty="0"/>
            <a:t>LEGISLACIÓN EUROPEA</a:t>
          </a:r>
        </a:p>
        <a:p>
          <a:pPr marL="0" lvl="0" indent="0" algn="ctr" defTabSz="711200">
            <a:lnSpc>
              <a:spcPct val="90000"/>
            </a:lnSpc>
            <a:spcBef>
              <a:spcPct val="0"/>
            </a:spcBef>
            <a:spcAft>
              <a:spcPct val="35000"/>
            </a:spcAft>
            <a:buNone/>
          </a:pPr>
          <a:r>
            <a:rPr lang="es-EC" altLang="es-EC" sz="1400" kern="1200" dirty="0"/>
            <a:t>Reglamento CE N°396/2005</a:t>
          </a:r>
          <a:endParaRPr lang="es-EC" sz="1400" kern="1200" dirty="0"/>
        </a:p>
      </dsp:txBody>
      <dsp:txXfrm>
        <a:off x="2314445" y="1751058"/>
        <a:ext cx="2245633" cy="1751058"/>
      </dsp:txXfrm>
    </dsp:sp>
    <dsp:sp modelId="{CBD0F5B9-3D4D-48D5-9F08-D3A944BC0602}">
      <dsp:nvSpPr>
        <dsp:cNvPr id="0" name=""/>
        <dsp:cNvSpPr/>
      </dsp:nvSpPr>
      <dsp:spPr>
        <a:xfrm>
          <a:off x="2708384" y="262658"/>
          <a:ext cx="1457755" cy="1457755"/>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FB3FEA-6789-41D7-821C-09E8E5D70756}">
      <dsp:nvSpPr>
        <dsp:cNvPr id="0" name=""/>
        <dsp:cNvSpPr/>
      </dsp:nvSpPr>
      <dsp:spPr>
        <a:xfrm>
          <a:off x="4627448" y="0"/>
          <a:ext cx="2245633" cy="4377645"/>
        </a:xfrm>
        <a:prstGeom prst="roundRect">
          <a:avLst>
            <a:gd name="adj" fmla="val 10000"/>
          </a:avLst>
        </a:prstGeom>
        <a:solidFill>
          <a:schemeClr val="accent3">
            <a:hueOff val="757279"/>
            <a:satOff val="9903"/>
            <a:lumOff val="-121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EC" altLang="es-EC" sz="1600" b="1" kern="1200" dirty="0"/>
            <a:t>LEGISLACIÓN NORTEAMERICANA</a:t>
          </a:r>
        </a:p>
        <a:p>
          <a:pPr marL="0" lvl="0" indent="0" algn="ctr" defTabSz="711200">
            <a:lnSpc>
              <a:spcPct val="90000"/>
            </a:lnSpc>
            <a:spcBef>
              <a:spcPct val="0"/>
            </a:spcBef>
            <a:spcAft>
              <a:spcPct val="35000"/>
            </a:spcAft>
            <a:buNone/>
          </a:pPr>
          <a:r>
            <a:rPr lang="es-EC" altLang="es-EC" sz="1400" kern="1200" dirty="0"/>
            <a:t>Código de Regulaciones Federales CFR 40, Sección 180</a:t>
          </a:r>
        </a:p>
        <a:p>
          <a:pPr marL="0" lvl="0" indent="0" algn="ctr" defTabSz="711200">
            <a:lnSpc>
              <a:spcPct val="90000"/>
            </a:lnSpc>
            <a:spcBef>
              <a:spcPct val="0"/>
            </a:spcBef>
            <a:spcAft>
              <a:spcPct val="35000"/>
            </a:spcAft>
            <a:buNone/>
          </a:pPr>
          <a:endParaRPr lang="es-EC" sz="1300" kern="1200" dirty="0"/>
        </a:p>
      </dsp:txBody>
      <dsp:txXfrm>
        <a:off x="4627448" y="1751058"/>
        <a:ext cx="2245633" cy="1751058"/>
      </dsp:txXfrm>
    </dsp:sp>
    <dsp:sp modelId="{F91B9D50-F865-4E2F-8C12-C561F95308FE}">
      <dsp:nvSpPr>
        <dsp:cNvPr id="0" name=""/>
        <dsp:cNvSpPr/>
      </dsp:nvSpPr>
      <dsp:spPr>
        <a:xfrm>
          <a:off x="5021387" y="262658"/>
          <a:ext cx="1457755" cy="1457755"/>
        </a:xfrm>
        <a:prstGeom prst="ellipse">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7D4ED66-22BE-4134-BD02-ADCC694F8F50}">
      <dsp:nvSpPr>
        <dsp:cNvPr id="0" name=""/>
        <dsp:cNvSpPr/>
      </dsp:nvSpPr>
      <dsp:spPr>
        <a:xfrm>
          <a:off x="274980" y="3502116"/>
          <a:ext cx="6324563" cy="656646"/>
        </a:xfrm>
        <a:prstGeom prst="leftRightArrow">
          <a:avLst/>
        </a:prstGeom>
        <a:solidFill>
          <a:schemeClr val="accent3">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3E565-80FC-4B0A-85FB-B42B4E7DFD5F}">
      <dsp:nvSpPr>
        <dsp:cNvPr id="0" name=""/>
        <dsp:cNvSpPr/>
      </dsp:nvSpPr>
      <dsp:spPr>
        <a:xfrm>
          <a:off x="0" y="1241"/>
          <a:ext cx="2611904" cy="845830"/>
        </a:xfrm>
        <a:prstGeom prst="roundRect">
          <a:avLst>
            <a:gd name="adj" fmla="val 10000"/>
          </a:avLst>
        </a:prstGeom>
        <a:solidFill>
          <a:srgbClr val="FF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tx1"/>
              </a:solidFill>
              <a:latin typeface="Helvetica LT Std Light" panose="020B0403020202020204" pitchFamily="34" charset="0"/>
            </a:rPr>
            <a:t>Cálculo de muestras</a:t>
          </a:r>
          <a:endParaRPr lang="es-EC" sz="1600" b="1" kern="1200" dirty="0">
            <a:solidFill>
              <a:schemeClr val="tx1"/>
            </a:solidFill>
          </a:endParaRPr>
        </a:p>
      </dsp:txBody>
      <dsp:txXfrm>
        <a:off x="24774" y="26015"/>
        <a:ext cx="2562356" cy="796282"/>
      </dsp:txXfrm>
    </dsp:sp>
    <dsp:sp modelId="{27BB4DFE-6044-44F7-9FA6-CC3A4E0C8397}">
      <dsp:nvSpPr>
        <dsp:cNvPr id="0" name=""/>
        <dsp:cNvSpPr/>
      </dsp:nvSpPr>
      <dsp:spPr>
        <a:xfrm rot="5400000">
          <a:off x="1010772" y="902869"/>
          <a:ext cx="486599" cy="5222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s-EC" sz="2400" kern="1200"/>
        </a:p>
      </dsp:txBody>
      <dsp:txXfrm rot="-5400000">
        <a:off x="1097385" y="920713"/>
        <a:ext cx="313373" cy="340619"/>
      </dsp:txXfrm>
    </dsp:sp>
    <dsp:sp modelId="{C78720BF-EE4B-4CC6-AC11-98CE3AB8C060}">
      <dsp:nvSpPr>
        <dsp:cNvPr id="0" name=""/>
        <dsp:cNvSpPr/>
      </dsp:nvSpPr>
      <dsp:spPr>
        <a:xfrm>
          <a:off x="0" y="1613792"/>
          <a:ext cx="2611904" cy="1443217"/>
        </a:xfrm>
        <a:prstGeom prst="roundRect">
          <a:avLst>
            <a:gd name="adj" fmla="val 10000"/>
          </a:avLst>
        </a:prstGeom>
        <a:solidFill>
          <a:srgbClr val="FFCC66"/>
        </a:solidFill>
        <a:ln w="12700" cap="flat" cmpd="sng" algn="ctr">
          <a:solidFill>
            <a:srgbClr val="FFCC6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14:m xmlns:a14="http://schemas.microsoft.com/office/drawing/2010/main">
            <m:oMathPara xmlns:m="http://schemas.openxmlformats.org/officeDocument/2006/math">
              <m:oMathParaPr>
                <m:jc m:val="centerGroup"/>
              </m:oMathParaPr>
              <m:oMath xmlns:m="http://schemas.openxmlformats.org/officeDocument/2006/math">
                <m:sSub>
                  <m:sSubPr>
                    <m:ctrlPr>
                      <a:rPr lang="es-EC" sz="1600" i="1" kern="1200" smtClean="0">
                        <a:solidFill>
                          <a:schemeClr val="tx1"/>
                        </a:solidFill>
                        <a:latin typeface="Cambria Math" panose="02040503050406030204" pitchFamily="18" charset="0"/>
                      </a:rPr>
                    </m:ctrlPr>
                  </m:sSubPr>
                  <m:e>
                    <m:r>
                      <a:rPr lang="es-EC" sz="1600" kern="1200">
                        <a:solidFill>
                          <a:schemeClr val="tx1"/>
                        </a:solidFill>
                        <a:latin typeface="Cambria Math" panose="02040503050406030204" pitchFamily="18" charset="0"/>
                      </a:rPr>
                      <m:t>𝒏</m:t>
                    </m:r>
                  </m:e>
                  <m:sub>
                    <m:r>
                      <a:rPr lang="es-EC" sz="1600" kern="1200">
                        <a:solidFill>
                          <a:schemeClr val="tx1"/>
                        </a:solidFill>
                        <a:latin typeface="Cambria Math" panose="02040503050406030204" pitchFamily="18" charset="0"/>
                      </a:rPr>
                      <m:t>𝒑𝒆</m:t>
                    </m:r>
                  </m:sub>
                </m:sSub>
                <m:r>
                  <a:rPr lang="es-EC" sz="1600" kern="1200">
                    <a:solidFill>
                      <a:schemeClr val="tx1"/>
                    </a:solidFill>
                    <a:latin typeface="Cambria Math" panose="02040503050406030204" pitchFamily="18" charset="0"/>
                  </a:rPr>
                  <m:t>=</m:t>
                </m:r>
                <m:f>
                  <m:fPr>
                    <m:ctrlPr>
                      <a:rPr lang="es-EC" sz="1600" i="1" kern="1200">
                        <a:solidFill>
                          <a:schemeClr val="tx1"/>
                        </a:solidFill>
                        <a:latin typeface="Cambria Math" panose="02040503050406030204" pitchFamily="18" charset="0"/>
                      </a:rPr>
                    </m:ctrlPr>
                  </m:fPr>
                  <m:num>
                    <m:r>
                      <a:rPr lang="es-EC" sz="1600" kern="1200">
                        <a:solidFill>
                          <a:schemeClr val="tx1"/>
                        </a:solidFill>
                        <a:latin typeface="Cambria Math" panose="02040503050406030204" pitchFamily="18" charset="0"/>
                      </a:rPr>
                      <m:t>𝑵</m:t>
                    </m:r>
                    <m:sSup>
                      <m:sSupPr>
                        <m:ctrlPr>
                          <a:rPr lang="es-EC" sz="1600" i="1" kern="1200">
                            <a:solidFill>
                              <a:schemeClr val="tx1"/>
                            </a:solidFill>
                            <a:latin typeface="Cambria Math" panose="02040503050406030204" pitchFamily="18" charset="0"/>
                          </a:rPr>
                        </m:ctrlPr>
                      </m:sSupPr>
                      <m:e>
                        <m:r>
                          <a:rPr lang="es-EC" sz="1600" kern="1200">
                            <a:solidFill>
                              <a:schemeClr val="tx1"/>
                            </a:solidFill>
                            <a:latin typeface="Cambria Math" panose="02040503050406030204" pitchFamily="18" charset="0"/>
                          </a:rPr>
                          <m:t>𝝈</m:t>
                        </m:r>
                      </m:e>
                      <m:sup>
                        <m:r>
                          <a:rPr lang="es-EC" sz="1600" kern="1200">
                            <a:solidFill>
                              <a:schemeClr val="tx1"/>
                            </a:solidFill>
                            <a:latin typeface="Cambria Math" panose="02040503050406030204" pitchFamily="18" charset="0"/>
                          </a:rPr>
                          <m:t>𝟐</m:t>
                        </m:r>
                      </m:sup>
                    </m:sSup>
                    <m:sSup>
                      <m:sSupPr>
                        <m:ctrlPr>
                          <a:rPr lang="es-EC" sz="1600" i="1" kern="1200">
                            <a:solidFill>
                              <a:schemeClr val="tx1"/>
                            </a:solidFill>
                            <a:latin typeface="Cambria Math" panose="02040503050406030204" pitchFamily="18" charset="0"/>
                          </a:rPr>
                        </m:ctrlPr>
                      </m:sSupPr>
                      <m:e>
                        <m:r>
                          <a:rPr lang="es-EC" sz="1600" kern="1200">
                            <a:solidFill>
                              <a:schemeClr val="tx1"/>
                            </a:solidFill>
                            <a:latin typeface="Cambria Math" panose="02040503050406030204" pitchFamily="18" charset="0"/>
                          </a:rPr>
                          <m:t>𝒁</m:t>
                        </m:r>
                      </m:e>
                      <m:sup>
                        <m:r>
                          <a:rPr lang="es-EC" sz="1600" kern="1200">
                            <a:solidFill>
                              <a:schemeClr val="tx1"/>
                            </a:solidFill>
                            <a:latin typeface="Cambria Math" panose="02040503050406030204" pitchFamily="18" charset="0"/>
                          </a:rPr>
                          <m:t>𝟐</m:t>
                        </m:r>
                      </m:sup>
                    </m:sSup>
                  </m:num>
                  <m:den>
                    <m:d>
                      <m:dPr>
                        <m:ctrlPr>
                          <a:rPr lang="es-EC" sz="1600" i="1" kern="1200">
                            <a:solidFill>
                              <a:schemeClr val="tx1"/>
                            </a:solidFill>
                            <a:latin typeface="Cambria Math" panose="02040503050406030204" pitchFamily="18" charset="0"/>
                          </a:rPr>
                        </m:ctrlPr>
                      </m:dPr>
                      <m:e>
                        <m:r>
                          <a:rPr lang="es-EC" sz="1600" kern="1200">
                            <a:solidFill>
                              <a:schemeClr val="tx1"/>
                            </a:solidFill>
                            <a:latin typeface="Cambria Math" panose="02040503050406030204" pitchFamily="18" charset="0"/>
                          </a:rPr>
                          <m:t>𝑵</m:t>
                        </m:r>
                        <m:r>
                          <a:rPr lang="es-EC" sz="1600" kern="1200">
                            <a:solidFill>
                              <a:schemeClr val="tx1"/>
                            </a:solidFill>
                            <a:latin typeface="Cambria Math" panose="02040503050406030204" pitchFamily="18" charset="0"/>
                          </a:rPr>
                          <m:t>−</m:t>
                        </m:r>
                        <m:r>
                          <a:rPr lang="es-EC" sz="1600" kern="1200">
                            <a:solidFill>
                              <a:schemeClr val="tx1"/>
                            </a:solidFill>
                            <a:latin typeface="Cambria Math" panose="02040503050406030204" pitchFamily="18" charset="0"/>
                          </a:rPr>
                          <m:t>𝟏</m:t>
                        </m:r>
                      </m:e>
                    </m:d>
                    <m:sSup>
                      <m:sSupPr>
                        <m:ctrlPr>
                          <a:rPr lang="es-EC" sz="1600" i="1" kern="1200">
                            <a:solidFill>
                              <a:schemeClr val="tx1"/>
                            </a:solidFill>
                            <a:latin typeface="Cambria Math" panose="02040503050406030204" pitchFamily="18" charset="0"/>
                          </a:rPr>
                        </m:ctrlPr>
                      </m:sSupPr>
                      <m:e>
                        <m:r>
                          <a:rPr lang="es-EC" sz="1600" kern="1200">
                            <a:solidFill>
                              <a:schemeClr val="tx1"/>
                            </a:solidFill>
                            <a:latin typeface="Cambria Math" panose="02040503050406030204" pitchFamily="18" charset="0"/>
                          </a:rPr>
                          <m:t>𝒆</m:t>
                        </m:r>
                      </m:e>
                      <m:sup>
                        <m:r>
                          <a:rPr lang="es-EC" sz="1600" kern="1200">
                            <a:solidFill>
                              <a:schemeClr val="tx1"/>
                            </a:solidFill>
                            <a:latin typeface="Cambria Math" panose="02040503050406030204" pitchFamily="18" charset="0"/>
                          </a:rPr>
                          <m:t>𝟐</m:t>
                        </m:r>
                      </m:sup>
                    </m:sSup>
                    <m:r>
                      <a:rPr lang="es-EC" sz="1600" kern="1200">
                        <a:solidFill>
                          <a:schemeClr val="tx1"/>
                        </a:solidFill>
                        <a:latin typeface="Cambria Math" panose="02040503050406030204" pitchFamily="18" charset="0"/>
                      </a:rPr>
                      <m:t>+</m:t>
                    </m:r>
                    <m:sSup>
                      <m:sSupPr>
                        <m:ctrlPr>
                          <a:rPr lang="es-EC" sz="1600" i="1" kern="1200">
                            <a:solidFill>
                              <a:schemeClr val="tx1"/>
                            </a:solidFill>
                            <a:latin typeface="Cambria Math" panose="02040503050406030204" pitchFamily="18" charset="0"/>
                          </a:rPr>
                        </m:ctrlPr>
                      </m:sSupPr>
                      <m:e>
                        <m:r>
                          <a:rPr lang="es-EC" sz="1600" kern="1200">
                            <a:solidFill>
                              <a:schemeClr val="tx1"/>
                            </a:solidFill>
                            <a:latin typeface="Cambria Math" panose="02040503050406030204" pitchFamily="18" charset="0"/>
                          </a:rPr>
                          <m:t>𝝈</m:t>
                        </m:r>
                      </m:e>
                      <m:sup>
                        <m:r>
                          <a:rPr lang="es-EC" sz="1600" kern="1200">
                            <a:solidFill>
                              <a:schemeClr val="tx1"/>
                            </a:solidFill>
                            <a:latin typeface="Cambria Math" panose="02040503050406030204" pitchFamily="18" charset="0"/>
                          </a:rPr>
                          <m:t>𝟐</m:t>
                        </m:r>
                      </m:sup>
                    </m:sSup>
                    <m:sSup>
                      <m:sSupPr>
                        <m:ctrlPr>
                          <a:rPr lang="es-EC" sz="1600" i="1" kern="1200">
                            <a:solidFill>
                              <a:schemeClr val="tx1"/>
                            </a:solidFill>
                            <a:latin typeface="Cambria Math" panose="02040503050406030204" pitchFamily="18" charset="0"/>
                          </a:rPr>
                        </m:ctrlPr>
                      </m:sSupPr>
                      <m:e>
                        <m:r>
                          <a:rPr lang="es-EC" sz="1600" kern="1200">
                            <a:solidFill>
                              <a:schemeClr val="tx1"/>
                            </a:solidFill>
                            <a:latin typeface="Cambria Math" panose="02040503050406030204" pitchFamily="18" charset="0"/>
                          </a:rPr>
                          <m:t>𝒁</m:t>
                        </m:r>
                      </m:e>
                      <m:sup>
                        <m:r>
                          <a:rPr lang="es-EC" sz="1600" kern="1200">
                            <a:solidFill>
                              <a:schemeClr val="tx1"/>
                            </a:solidFill>
                            <a:latin typeface="Cambria Math" panose="02040503050406030204" pitchFamily="18" charset="0"/>
                          </a:rPr>
                          <m:t>𝟐</m:t>
                        </m:r>
                      </m:sup>
                    </m:sSup>
                  </m:den>
                </m:f>
              </m:oMath>
            </m:oMathPara>
          </a14:m>
          <a:endParaRPr lang="es-EC" sz="1600" kern="1200" dirty="0">
            <a:solidFill>
              <a:schemeClr val="tx1"/>
            </a:solidFill>
            <a:latin typeface="Helvetica LT Std Light" panose="020B0403020202020204" pitchFamily="34" charset="0"/>
          </a:endParaRPr>
        </a:p>
      </dsp:txBody>
      <dsp:txXfrm>
        <a:off x="42270" y="1656062"/>
        <a:ext cx="2527364" cy="13586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3E565-80FC-4B0A-85FB-B42B4E7DFD5F}">
      <dsp:nvSpPr>
        <dsp:cNvPr id="0" name=""/>
        <dsp:cNvSpPr/>
      </dsp:nvSpPr>
      <dsp:spPr>
        <a:xfrm>
          <a:off x="0" y="100"/>
          <a:ext cx="2754951" cy="876749"/>
        </a:xfrm>
        <a:prstGeom prst="roundRect">
          <a:avLst>
            <a:gd name="adj" fmla="val 10000"/>
          </a:avLst>
        </a:prstGeom>
        <a:solidFill>
          <a:srgbClr val="FF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tx1"/>
              </a:solidFill>
              <a:latin typeface="Helvetica LT Std Light" panose="020B0403020202020204" pitchFamily="34" charset="0"/>
            </a:rPr>
            <a:t>Factor de riesgo</a:t>
          </a:r>
          <a:endParaRPr lang="es-EC" sz="1600" b="1" kern="1200" dirty="0">
            <a:solidFill>
              <a:schemeClr val="tx1"/>
            </a:solidFill>
          </a:endParaRPr>
        </a:p>
      </dsp:txBody>
      <dsp:txXfrm>
        <a:off x="25679" y="25779"/>
        <a:ext cx="2703593" cy="825391"/>
      </dsp:txXfrm>
    </dsp:sp>
    <dsp:sp modelId="{27BB4DFE-6044-44F7-9FA6-CC3A4E0C8397}">
      <dsp:nvSpPr>
        <dsp:cNvPr id="0" name=""/>
        <dsp:cNvSpPr/>
      </dsp:nvSpPr>
      <dsp:spPr>
        <a:xfrm rot="5400000">
          <a:off x="1157246" y="886028"/>
          <a:ext cx="452455" cy="5620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solidFill>
              <a:schemeClr val="tx1"/>
            </a:solidFill>
          </a:endParaRPr>
        </a:p>
      </dsp:txBody>
      <dsp:txXfrm rot="-5400000">
        <a:off x="1214873" y="940801"/>
        <a:ext cx="337202" cy="316719"/>
      </dsp:txXfrm>
    </dsp:sp>
    <dsp:sp modelId="{C78720BF-EE4B-4CC6-AC11-98CE3AB8C060}">
      <dsp:nvSpPr>
        <dsp:cNvPr id="0" name=""/>
        <dsp:cNvSpPr/>
      </dsp:nvSpPr>
      <dsp:spPr>
        <a:xfrm>
          <a:off x="0" y="1596764"/>
          <a:ext cx="2754951" cy="1867486"/>
        </a:xfrm>
        <a:prstGeom prst="roundRect">
          <a:avLst>
            <a:gd name="adj" fmla="val 10000"/>
          </a:avLst>
        </a:prstGeom>
        <a:solidFill>
          <a:srgbClr val="FFCC66"/>
        </a:solidFill>
        <a:ln w="12700" cap="flat" cmpd="sng" algn="ctr">
          <a:solidFill>
            <a:srgbClr val="FFCC6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EC" sz="1200" kern="1200" dirty="0">
              <a:solidFill>
                <a:schemeClr val="tx1"/>
              </a:solidFill>
              <a:latin typeface="+mn-lt"/>
              <a:ea typeface="Cambria Math" panose="02040503050406030204" pitchFamily="18" charset="0"/>
            </a:rPr>
            <a:t>1. Factor de toxicidad</a:t>
          </a:r>
        </a:p>
        <a:p>
          <a:pPr marL="0" lvl="0" indent="0" algn="l" defTabSz="533400">
            <a:lnSpc>
              <a:spcPct val="90000"/>
            </a:lnSpc>
            <a:spcBef>
              <a:spcPct val="0"/>
            </a:spcBef>
            <a:spcAft>
              <a:spcPct val="35000"/>
            </a:spcAft>
            <a:buNone/>
          </a:pPr>
          <a:r>
            <a:rPr lang="es-EC" sz="1200" kern="1200" dirty="0">
              <a:solidFill>
                <a:schemeClr val="tx1"/>
              </a:solidFill>
              <a:latin typeface="+mn-lt"/>
              <a:ea typeface="Cambria Math" panose="02040503050406030204" pitchFamily="18" charset="0"/>
            </a:rPr>
            <a:t>2. Factor de forma de consumo</a:t>
          </a:r>
        </a:p>
        <a:p>
          <a:pPr marL="0" lvl="0" indent="0" algn="l" defTabSz="533400">
            <a:lnSpc>
              <a:spcPct val="90000"/>
            </a:lnSpc>
            <a:spcBef>
              <a:spcPct val="0"/>
            </a:spcBef>
            <a:spcAft>
              <a:spcPct val="35000"/>
            </a:spcAft>
            <a:buNone/>
          </a:pPr>
          <a:r>
            <a:rPr lang="es-EC" sz="1200" kern="1200" dirty="0">
              <a:solidFill>
                <a:schemeClr val="tx1"/>
              </a:solidFill>
              <a:latin typeface="+mn-lt"/>
              <a:ea typeface="Cambria Math" panose="02040503050406030204" pitchFamily="18" charset="0"/>
            </a:rPr>
            <a:t>3. Factor de consumo aparente 	</a:t>
          </a:r>
        </a:p>
        <a:p>
          <a:pPr marL="0" lvl="0" indent="0" algn="l" defTabSz="533400">
            <a:lnSpc>
              <a:spcPct val="90000"/>
            </a:lnSpc>
            <a:spcBef>
              <a:spcPct val="0"/>
            </a:spcBef>
            <a:spcAft>
              <a:spcPct val="35000"/>
            </a:spcAft>
            <a:buNone/>
          </a:pPr>
          <a:r>
            <a:rPr lang="es-EC" sz="1200" kern="1200" dirty="0">
              <a:solidFill>
                <a:schemeClr val="tx1"/>
              </a:solidFill>
              <a:latin typeface="+mn-lt"/>
              <a:ea typeface="Cambria Math" panose="02040503050406030204" pitchFamily="18" charset="0"/>
            </a:rPr>
            <a:t>4. Factor de concentración de cultivos</a:t>
          </a:r>
        </a:p>
        <a:p>
          <a:pPr marL="0" lvl="0" indent="0" algn="l" defTabSz="533400">
            <a:lnSpc>
              <a:spcPct val="90000"/>
            </a:lnSpc>
            <a:spcBef>
              <a:spcPct val="0"/>
            </a:spcBef>
            <a:spcAft>
              <a:spcPct val="35000"/>
            </a:spcAft>
            <a:buNone/>
          </a:pPr>
          <a:r>
            <a:rPr lang="es-EC" sz="1200" kern="1200" dirty="0">
              <a:solidFill>
                <a:schemeClr val="tx1"/>
              </a:solidFill>
              <a:latin typeface="+mn-lt"/>
              <a:ea typeface="Cambria Math" panose="02040503050406030204" pitchFamily="18" charset="0"/>
            </a:rPr>
            <a:t>5. Factor de producción por productor</a:t>
          </a:r>
        </a:p>
        <a:p>
          <a:pPr marL="0" lvl="0" indent="0" algn="l" defTabSz="533400">
            <a:lnSpc>
              <a:spcPct val="90000"/>
            </a:lnSpc>
            <a:spcBef>
              <a:spcPct val="0"/>
            </a:spcBef>
            <a:spcAft>
              <a:spcPct val="35000"/>
            </a:spcAft>
            <a:buNone/>
          </a:pPr>
          <a:r>
            <a:rPr lang="es-EC" sz="1200" kern="1200" dirty="0">
              <a:solidFill>
                <a:schemeClr val="tx1"/>
              </a:solidFill>
              <a:latin typeface="+mn-lt"/>
              <a:ea typeface="Cambria Math" panose="02040503050406030204" pitchFamily="18" charset="0"/>
            </a:rPr>
            <a:t>6. Factor fitosanitario</a:t>
          </a:r>
        </a:p>
        <a:p>
          <a:pPr marL="0" lvl="0" indent="0" algn="l" defTabSz="533400">
            <a:lnSpc>
              <a:spcPct val="90000"/>
            </a:lnSpc>
            <a:spcBef>
              <a:spcPct val="0"/>
            </a:spcBef>
            <a:spcAft>
              <a:spcPct val="35000"/>
            </a:spcAft>
            <a:buNone/>
          </a:pPr>
          <a:r>
            <a:rPr lang="es-EC" sz="1200" kern="1200" dirty="0">
              <a:solidFill>
                <a:schemeClr val="tx1"/>
              </a:solidFill>
              <a:latin typeface="+mn-lt"/>
              <a:ea typeface="Cambria Math" panose="02040503050406030204" pitchFamily="18" charset="0"/>
            </a:rPr>
            <a:t>7. Factor por antecedente</a:t>
          </a:r>
        </a:p>
      </dsp:txBody>
      <dsp:txXfrm>
        <a:off x="54697" y="1651461"/>
        <a:ext cx="2645557" cy="175809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B98780-BC5B-9A41-9C4F-C12997BAE4A5}" type="datetimeFigureOut">
              <a:rPr lang="es-EC" smtClean="0"/>
              <a:t>5/12/2023</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E575F-3446-E044-89D9-70B7A758D5D4}" type="slidenum">
              <a:rPr lang="es-EC" smtClean="0"/>
              <a:t>‹Nº›</a:t>
            </a:fld>
            <a:endParaRPr lang="es-EC"/>
          </a:p>
        </p:txBody>
      </p:sp>
    </p:spTree>
    <p:extLst>
      <p:ext uri="{BB962C8B-B14F-4D97-AF65-F5344CB8AC3E}">
        <p14:creationId xmlns:p14="http://schemas.microsoft.com/office/powerpoint/2010/main" val="109660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Sanidad Animal</a:t>
            </a:r>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0E575F-3446-E044-89D9-70B7A758D5D4}" type="slidenum">
              <a:rPr kumimoji="0" lang="es-EC"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s-EC"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5219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MX" altLang="es-EC"/>
              <a:t>Los plaguicidas han existido desde el comienzo de la agricultura, en el amanecer de la historia. Si antes eran productos naturales, hoy son el resultado de síntesis química. Esto los ha hecho mucho más eficaces para combatir plagas, pero mucho más susceptibles de contaminar el ambiente y deteriorar la salud humana.</a:t>
            </a:r>
          </a:p>
          <a:p>
            <a:pPr eaLnBrk="1" hangingPunct="1">
              <a:spcBef>
                <a:spcPct val="0"/>
              </a:spcBef>
            </a:pPr>
            <a:r>
              <a:rPr lang="es-MX" altLang="es-EC"/>
              <a:t>La presencia de residuos de plaguicidas en los alimentos es una preocupación significativa para los consumidores, debido a los posibles efectos adversos para la salud a largo plazo. </a:t>
            </a:r>
            <a:endParaRPr lang="es-EC" altLang="es-EC"/>
          </a:p>
        </p:txBody>
      </p:sp>
      <p:sp>
        <p:nvSpPr>
          <p:cNvPr id="12292"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49F29D9-08E6-4B8E-AAA8-8AF3BE6C1722}" type="slidenum">
              <a:rPr lang="es-EC" altLang="es-EC" smtClean="0"/>
              <a:pPr/>
              <a:t>4</a:t>
            </a:fld>
            <a:endParaRPr lang="es-EC" altLang="es-EC"/>
          </a:p>
        </p:txBody>
      </p:sp>
    </p:spTree>
    <p:extLst>
      <p:ext uri="{BB962C8B-B14F-4D97-AF65-F5344CB8AC3E}">
        <p14:creationId xmlns:p14="http://schemas.microsoft.com/office/powerpoint/2010/main" val="2111575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Sanidad Animal</a:t>
            </a:r>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0E575F-3446-E044-89D9-70B7A758D5D4}" type="slidenum">
              <a:rPr kumimoji="0" lang="es-EC"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s-EC"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7255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10"/>
          </p:nvPr>
        </p:nvSpPr>
        <p:spPr/>
        <p:txBody>
          <a:bodyPr/>
          <a:lstStyle/>
          <a:p>
            <a:fld id="{9AC16A58-C856-4FBA-AFD3-C74C7FD6C74A}" type="slidenum">
              <a:rPr lang="es-EC" smtClean="0"/>
              <a:t>9</a:t>
            </a:fld>
            <a:endParaRPr lang="es-EC"/>
          </a:p>
        </p:txBody>
      </p:sp>
    </p:spTree>
    <p:extLst>
      <p:ext uri="{BB962C8B-B14F-4D97-AF65-F5344CB8AC3E}">
        <p14:creationId xmlns:p14="http://schemas.microsoft.com/office/powerpoint/2010/main" val="1264643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C" sz="1200" dirty="0">
                <a:solidFill>
                  <a:schemeClr val="tx1"/>
                </a:solidFill>
              </a:rPr>
              <a:t>Representa un nivel bajo de muestras pero mayor certeza de encontrar cualquier desvío.</a:t>
            </a:r>
          </a:p>
        </p:txBody>
      </p:sp>
      <p:sp>
        <p:nvSpPr>
          <p:cNvPr id="4" name="Marcador de número de diapositiva 3"/>
          <p:cNvSpPr>
            <a:spLocks noGrp="1"/>
          </p:cNvSpPr>
          <p:nvPr>
            <p:ph type="sldNum" sz="quarter" idx="10"/>
          </p:nvPr>
        </p:nvSpPr>
        <p:spPr/>
        <p:txBody>
          <a:bodyPr/>
          <a:lstStyle/>
          <a:p>
            <a:fld id="{4F0E575F-3446-E044-89D9-70B7A758D5D4}" type="slidenum">
              <a:rPr lang="es-EC" smtClean="0"/>
              <a:t>11</a:t>
            </a:fld>
            <a:endParaRPr lang="es-EC"/>
          </a:p>
        </p:txBody>
      </p:sp>
    </p:spTree>
    <p:extLst>
      <p:ext uri="{BB962C8B-B14F-4D97-AF65-F5344CB8AC3E}">
        <p14:creationId xmlns:p14="http://schemas.microsoft.com/office/powerpoint/2010/main" val="3334353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g1e95c474cef_15_26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5" name="Google Shape;785;g1e95c474cef_15_26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9509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Sanidad Animal</a:t>
            </a:r>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0E575F-3446-E044-89D9-70B7A758D5D4}" type="slidenum">
              <a:rPr kumimoji="0" lang="es-EC"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s-EC"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605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Registros Agropecuarios</a:t>
            </a:r>
          </a:p>
        </p:txBody>
      </p:sp>
      <p:sp>
        <p:nvSpPr>
          <p:cNvPr id="4" name="Marcador de número de diapositiva 3"/>
          <p:cNvSpPr>
            <a:spLocks noGrp="1"/>
          </p:cNvSpPr>
          <p:nvPr>
            <p:ph type="sldNum" sz="quarter" idx="5"/>
          </p:nvPr>
        </p:nvSpPr>
        <p:spPr/>
        <p:txBody>
          <a:bodyPr/>
          <a:lstStyle/>
          <a:p>
            <a:fld id="{4F0E575F-3446-E044-89D9-70B7A758D5D4}" type="slidenum">
              <a:rPr lang="es-EC" smtClean="0"/>
              <a:t>21</a:t>
            </a:fld>
            <a:endParaRPr lang="es-EC"/>
          </a:p>
        </p:txBody>
      </p:sp>
    </p:spTree>
    <p:extLst>
      <p:ext uri="{BB962C8B-B14F-4D97-AF65-F5344CB8AC3E}">
        <p14:creationId xmlns:p14="http://schemas.microsoft.com/office/powerpoint/2010/main" val="2127331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1999AF33-3A21-DD4D-AE70-755F922A6552}" type="datetimeFigureOut">
              <a:rPr lang="en-US" altLang="es-EC" smtClean="0"/>
              <a:pPr/>
              <a:t>12/5/2023</a:t>
            </a:fld>
            <a:endParaRPr lang="en-US" altLang="es-EC"/>
          </a:p>
        </p:txBody>
      </p:sp>
      <p:sp>
        <p:nvSpPr>
          <p:cNvPr id="5" name="Footer Placeholder 4"/>
          <p:cNvSpPr>
            <a:spLocks noGrp="1"/>
          </p:cNvSpPr>
          <p:nvPr>
            <p:ph type="ftr" sz="quarter" idx="11"/>
          </p:nvPr>
        </p:nvSpPr>
        <p:spPr/>
        <p:txBody>
          <a:bodyPr/>
          <a:lstStyle/>
          <a:p>
            <a:pPr>
              <a:defRPr/>
            </a:pPr>
            <a:endParaRPr lang="x-none"/>
          </a:p>
        </p:txBody>
      </p:sp>
      <p:sp>
        <p:nvSpPr>
          <p:cNvPr id="6" name="Slide Number Placeholder 5"/>
          <p:cNvSpPr>
            <a:spLocks noGrp="1"/>
          </p:cNvSpPr>
          <p:nvPr>
            <p:ph type="sldNum" sz="quarter" idx="12"/>
          </p:nvPr>
        </p:nvSpPr>
        <p:spPr/>
        <p:txBody>
          <a:bodyPr/>
          <a:lstStyle/>
          <a:p>
            <a:fld id="{D35CB17D-4111-184E-B9CF-A8BD1DF81531}" type="slidenum">
              <a:rPr lang="en-US" altLang="es-EC" smtClean="0"/>
              <a:pPr/>
              <a:t>‹Nº›</a:t>
            </a:fld>
            <a:endParaRPr lang="en-US" altLang="es-EC"/>
          </a:p>
        </p:txBody>
      </p:sp>
    </p:spTree>
    <p:extLst>
      <p:ext uri="{BB962C8B-B14F-4D97-AF65-F5344CB8AC3E}">
        <p14:creationId xmlns:p14="http://schemas.microsoft.com/office/powerpoint/2010/main" val="2729028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1999AF33-3A21-DD4D-AE70-755F922A6552}" type="datetimeFigureOut">
              <a:rPr lang="en-US" altLang="es-EC" smtClean="0"/>
              <a:pPr/>
              <a:t>12/5/2023</a:t>
            </a:fld>
            <a:endParaRPr lang="en-US" altLang="es-EC"/>
          </a:p>
        </p:txBody>
      </p:sp>
      <p:sp>
        <p:nvSpPr>
          <p:cNvPr id="5" name="Footer Placeholder 4"/>
          <p:cNvSpPr>
            <a:spLocks noGrp="1"/>
          </p:cNvSpPr>
          <p:nvPr>
            <p:ph type="ftr" sz="quarter" idx="11"/>
          </p:nvPr>
        </p:nvSpPr>
        <p:spPr/>
        <p:txBody>
          <a:bodyPr/>
          <a:lstStyle/>
          <a:p>
            <a:pPr>
              <a:defRPr/>
            </a:pPr>
            <a:endParaRPr lang="x-none"/>
          </a:p>
        </p:txBody>
      </p:sp>
      <p:sp>
        <p:nvSpPr>
          <p:cNvPr id="6" name="Slide Number Placeholder 5"/>
          <p:cNvSpPr>
            <a:spLocks noGrp="1"/>
          </p:cNvSpPr>
          <p:nvPr>
            <p:ph type="sldNum" sz="quarter" idx="12"/>
          </p:nvPr>
        </p:nvSpPr>
        <p:spPr/>
        <p:txBody>
          <a:bodyPr/>
          <a:lstStyle/>
          <a:p>
            <a:fld id="{D35CB17D-4111-184E-B9CF-A8BD1DF81531}" type="slidenum">
              <a:rPr lang="en-US" altLang="es-EC" smtClean="0"/>
              <a:pPr/>
              <a:t>‹Nº›</a:t>
            </a:fld>
            <a:endParaRPr lang="en-US" altLang="es-EC"/>
          </a:p>
        </p:txBody>
      </p:sp>
    </p:spTree>
    <p:extLst>
      <p:ext uri="{BB962C8B-B14F-4D97-AF65-F5344CB8AC3E}">
        <p14:creationId xmlns:p14="http://schemas.microsoft.com/office/powerpoint/2010/main" val="1756355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1999AF33-3A21-DD4D-AE70-755F922A6552}" type="datetimeFigureOut">
              <a:rPr lang="en-US" altLang="es-EC" smtClean="0"/>
              <a:pPr/>
              <a:t>12/5/2023</a:t>
            </a:fld>
            <a:endParaRPr lang="en-US" altLang="es-EC"/>
          </a:p>
        </p:txBody>
      </p:sp>
      <p:sp>
        <p:nvSpPr>
          <p:cNvPr id="5" name="Footer Placeholder 4"/>
          <p:cNvSpPr>
            <a:spLocks noGrp="1"/>
          </p:cNvSpPr>
          <p:nvPr>
            <p:ph type="ftr" sz="quarter" idx="11"/>
          </p:nvPr>
        </p:nvSpPr>
        <p:spPr/>
        <p:txBody>
          <a:bodyPr/>
          <a:lstStyle/>
          <a:p>
            <a:pPr>
              <a:defRPr/>
            </a:pPr>
            <a:endParaRPr lang="x-none"/>
          </a:p>
        </p:txBody>
      </p:sp>
      <p:sp>
        <p:nvSpPr>
          <p:cNvPr id="6" name="Slide Number Placeholder 5"/>
          <p:cNvSpPr>
            <a:spLocks noGrp="1"/>
          </p:cNvSpPr>
          <p:nvPr>
            <p:ph type="sldNum" sz="quarter" idx="12"/>
          </p:nvPr>
        </p:nvSpPr>
        <p:spPr/>
        <p:txBody>
          <a:bodyPr/>
          <a:lstStyle/>
          <a:p>
            <a:fld id="{D35CB17D-4111-184E-B9CF-A8BD1DF81531}" type="slidenum">
              <a:rPr lang="en-US" altLang="es-EC" smtClean="0"/>
              <a:pPr/>
              <a:t>‹Nº›</a:t>
            </a:fld>
            <a:endParaRPr lang="en-US" altLang="es-EC"/>
          </a:p>
        </p:txBody>
      </p:sp>
    </p:spTree>
    <p:extLst>
      <p:ext uri="{BB962C8B-B14F-4D97-AF65-F5344CB8AC3E}">
        <p14:creationId xmlns:p14="http://schemas.microsoft.com/office/powerpoint/2010/main" val="2295503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1999AF33-3A21-DD4D-AE70-755F922A6552}" type="datetimeFigureOut">
              <a:rPr lang="en-US" altLang="es-EC" smtClean="0"/>
              <a:pPr/>
              <a:t>12/5/2023</a:t>
            </a:fld>
            <a:endParaRPr lang="en-US" altLang="es-EC"/>
          </a:p>
        </p:txBody>
      </p:sp>
      <p:sp>
        <p:nvSpPr>
          <p:cNvPr id="6" name="Footer Placeholder 5"/>
          <p:cNvSpPr>
            <a:spLocks noGrp="1"/>
          </p:cNvSpPr>
          <p:nvPr>
            <p:ph type="ftr" sz="quarter" idx="11"/>
          </p:nvPr>
        </p:nvSpPr>
        <p:spPr/>
        <p:txBody>
          <a:bodyPr/>
          <a:lstStyle/>
          <a:p>
            <a:pPr>
              <a:defRPr/>
            </a:pPr>
            <a:endParaRPr lang="x-none"/>
          </a:p>
        </p:txBody>
      </p:sp>
      <p:sp>
        <p:nvSpPr>
          <p:cNvPr id="7" name="Slide Number Placeholder 6"/>
          <p:cNvSpPr>
            <a:spLocks noGrp="1"/>
          </p:cNvSpPr>
          <p:nvPr>
            <p:ph type="sldNum" sz="quarter" idx="12"/>
          </p:nvPr>
        </p:nvSpPr>
        <p:spPr/>
        <p:txBody>
          <a:bodyPr/>
          <a:lstStyle/>
          <a:p>
            <a:fld id="{D35CB17D-4111-184E-B9CF-A8BD1DF81531}" type="slidenum">
              <a:rPr lang="en-US" altLang="es-EC" smtClean="0"/>
              <a:pPr/>
              <a:t>‹Nº›</a:t>
            </a:fld>
            <a:endParaRPr lang="en-US" altLang="es-EC"/>
          </a:p>
        </p:txBody>
      </p:sp>
    </p:spTree>
    <p:extLst>
      <p:ext uri="{BB962C8B-B14F-4D97-AF65-F5344CB8AC3E}">
        <p14:creationId xmlns:p14="http://schemas.microsoft.com/office/powerpoint/2010/main" val="3326161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1999AF33-3A21-DD4D-AE70-755F922A6552}" type="datetimeFigureOut">
              <a:rPr lang="en-US" altLang="es-EC" smtClean="0"/>
              <a:pPr/>
              <a:t>12/5/2023</a:t>
            </a:fld>
            <a:endParaRPr lang="en-US" altLang="es-EC"/>
          </a:p>
        </p:txBody>
      </p:sp>
      <p:sp>
        <p:nvSpPr>
          <p:cNvPr id="8" name="Footer Placeholder 7"/>
          <p:cNvSpPr>
            <a:spLocks noGrp="1"/>
          </p:cNvSpPr>
          <p:nvPr>
            <p:ph type="ftr" sz="quarter" idx="11"/>
          </p:nvPr>
        </p:nvSpPr>
        <p:spPr/>
        <p:txBody>
          <a:bodyPr/>
          <a:lstStyle/>
          <a:p>
            <a:pPr>
              <a:defRPr/>
            </a:pPr>
            <a:endParaRPr lang="x-none"/>
          </a:p>
        </p:txBody>
      </p:sp>
      <p:sp>
        <p:nvSpPr>
          <p:cNvPr id="9" name="Slide Number Placeholder 8"/>
          <p:cNvSpPr>
            <a:spLocks noGrp="1"/>
          </p:cNvSpPr>
          <p:nvPr>
            <p:ph type="sldNum" sz="quarter" idx="12"/>
          </p:nvPr>
        </p:nvSpPr>
        <p:spPr/>
        <p:txBody>
          <a:bodyPr/>
          <a:lstStyle/>
          <a:p>
            <a:fld id="{D35CB17D-4111-184E-B9CF-A8BD1DF81531}" type="slidenum">
              <a:rPr lang="en-US" altLang="es-EC" smtClean="0"/>
              <a:pPr/>
              <a:t>‹Nº›</a:t>
            </a:fld>
            <a:endParaRPr lang="en-US" altLang="es-EC"/>
          </a:p>
        </p:txBody>
      </p:sp>
    </p:spTree>
    <p:extLst>
      <p:ext uri="{BB962C8B-B14F-4D97-AF65-F5344CB8AC3E}">
        <p14:creationId xmlns:p14="http://schemas.microsoft.com/office/powerpoint/2010/main" val="2462728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1999AF33-3A21-DD4D-AE70-755F922A6552}" type="datetimeFigureOut">
              <a:rPr lang="en-US" altLang="es-EC" smtClean="0"/>
              <a:pPr/>
              <a:t>12/5/2023</a:t>
            </a:fld>
            <a:endParaRPr lang="en-US" altLang="es-EC"/>
          </a:p>
        </p:txBody>
      </p:sp>
      <p:sp>
        <p:nvSpPr>
          <p:cNvPr id="4" name="Footer Placeholder 3"/>
          <p:cNvSpPr>
            <a:spLocks noGrp="1"/>
          </p:cNvSpPr>
          <p:nvPr>
            <p:ph type="ftr" sz="quarter" idx="11"/>
          </p:nvPr>
        </p:nvSpPr>
        <p:spPr/>
        <p:txBody>
          <a:bodyPr/>
          <a:lstStyle/>
          <a:p>
            <a:pPr>
              <a:defRPr/>
            </a:pPr>
            <a:endParaRPr lang="x-none"/>
          </a:p>
        </p:txBody>
      </p:sp>
      <p:sp>
        <p:nvSpPr>
          <p:cNvPr id="5" name="Slide Number Placeholder 4"/>
          <p:cNvSpPr>
            <a:spLocks noGrp="1"/>
          </p:cNvSpPr>
          <p:nvPr>
            <p:ph type="sldNum" sz="quarter" idx="12"/>
          </p:nvPr>
        </p:nvSpPr>
        <p:spPr/>
        <p:txBody>
          <a:bodyPr/>
          <a:lstStyle/>
          <a:p>
            <a:fld id="{D35CB17D-4111-184E-B9CF-A8BD1DF81531}" type="slidenum">
              <a:rPr lang="en-US" altLang="es-EC" smtClean="0"/>
              <a:pPr/>
              <a:t>‹Nº›</a:t>
            </a:fld>
            <a:endParaRPr lang="en-US" altLang="es-EC"/>
          </a:p>
        </p:txBody>
      </p:sp>
    </p:spTree>
    <p:extLst>
      <p:ext uri="{BB962C8B-B14F-4D97-AF65-F5344CB8AC3E}">
        <p14:creationId xmlns:p14="http://schemas.microsoft.com/office/powerpoint/2010/main" val="2966349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9AF33-3A21-DD4D-AE70-755F922A6552}" type="datetimeFigureOut">
              <a:rPr lang="en-US" altLang="es-EC" smtClean="0"/>
              <a:pPr/>
              <a:t>12/5/2023</a:t>
            </a:fld>
            <a:endParaRPr lang="en-US" altLang="es-EC"/>
          </a:p>
        </p:txBody>
      </p:sp>
      <p:sp>
        <p:nvSpPr>
          <p:cNvPr id="3" name="Footer Placeholder 2"/>
          <p:cNvSpPr>
            <a:spLocks noGrp="1"/>
          </p:cNvSpPr>
          <p:nvPr>
            <p:ph type="ftr" sz="quarter" idx="11"/>
          </p:nvPr>
        </p:nvSpPr>
        <p:spPr/>
        <p:txBody>
          <a:bodyPr/>
          <a:lstStyle/>
          <a:p>
            <a:pPr>
              <a:defRPr/>
            </a:pPr>
            <a:endParaRPr lang="x-none"/>
          </a:p>
        </p:txBody>
      </p:sp>
      <p:sp>
        <p:nvSpPr>
          <p:cNvPr id="4" name="Slide Number Placeholder 3"/>
          <p:cNvSpPr>
            <a:spLocks noGrp="1"/>
          </p:cNvSpPr>
          <p:nvPr>
            <p:ph type="sldNum" sz="quarter" idx="12"/>
          </p:nvPr>
        </p:nvSpPr>
        <p:spPr/>
        <p:txBody>
          <a:bodyPr/>
          <a:lstStyle/>
          <a:p>
            <a:fld id="{D35CB17D-4111-184E-B9CF-A8BD1DF81531}" type="slidenum">
              <a:rPr lang="en-US" altLang="es-EC" smtClean="0"/>
              <a:pPr/>
              <a:t>‹Nº›</a:t>
            </a:fld>
            <a:endParaRPr lang="en-US" altLang="es-EC"/>
          </a:p>
        </p:txBody>
      </p:sp>
    </p:spTree>
    <p:extLst>
      <p:ext uri="{BB962C8B-B14F-4D97-AF65-F5344CB8AC3E}">
        <p14:creationId xmlns:p14="http://schemas.microsoft.com/office/powerpoint/2010/main" val="985315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1999AF33-3A21-DD4D-AE70-755F922A6552}" type="datetimeFigureOut">
              <a:rPr lang="en-US" altLang="es-EC" smtClean="0"/>
              <a:pPr/>
              <a:t>12/5/2023</a:t>
            </a:fld>
            <a:endParaRPr lang="en-US" altLang="es-EC"/>
          </a:p>
        </p:txBody>
      </p:sp>
      <p:sp>
        <p:nvSpPr>
          <p:cNvPr id="6" name="Footer Placeholder 5"/>
          <p:cNvSpPr>
            <a:spLocks noGrp="1"/>
          </p:cNvSpPr>
          <p:nvPr>
            <p:ph type="ftr" sz="quarter" idx="11"/>
          </p:nvPr>
        </p:nvSpPr>
        <p:spPr/>
        <p:txBody>
          <a:bodyPr/>
          <a:lstStyle/>
          <a:p>
            <a:pPr>
              <a:defRPr/>
            </a:pPr>
            <a:endParaRPr lang="x-none"/>
          </a:p>
        </p:txBody>
      </p:sp>
      <p:sp>
        <p:nvSpPr>
          <p:cNvPr id="7" name="Slide Number Placeholder 6"/>
          <p:cNvSpPr>
            <a:spLocks noGrp="1"/>
          </p:cNvSpPr>
          <p:nvPr>
            <p:ph type="sldNum" sz="quarter" idx="12"/>
          </p:nvPr>
        </p:nvSpPr>
        <p:spPr/>
        <p:txBody>
          <a:bodyPr/>
          <a:lstStyle/>
          <a:p>
            <a:fld id="{D35CB17D-4111-184E-B9CF-A8BD1DF81531}" type="slidenum">
              <a:rPr lang="en-US" altLang="es-EC" smtClean="0"/>
              <a:pPr/>
              <a:t>‹Nº›</a:t>
            </a:fld>
            <a:endParaRPr lang="en-US" altLang="es-EC"/>
          </a:p>
        </p:txBody>
      </p:sp>
    </p:spTree>
    <p:extLst>
      <p:ext uri="{BB962C8B-B14F-4D97-AF65-F5344CB8AC3E}">
        <p14:creationId xmlns:p14="http://schemas.microsoft.com/office/powerpoint/2010/main" val="1659529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1999AF33-3A21-DD4D-AE70-755F922A6552}" type="datetimeFigureOut">
              <a:rPr lang="en-US" altLang="es-EC" smtClean="0"/>
              <a:pPr/>
              <a:t>12/5/2023</a:t>
            </a:fld>
            <a:endParaRPr lang="en-US" altLang="es-EC"/>
          </a:p>
        </p:txBody>
      </p:sp>
      <p:sp>
        <p:nvSpPr>
          <p:cNvPr id="6" name="Footer Placeholder 5"/>
          <p:cNvSpPr>
            <a:spLocks noGrp="1"/>
          </p:cNvSpPr>
          <p:nvPr>
            <p:ph type="ftr" sz="quarter" idx="11"/>
          </p:nvPr>
        </p:nvSpPr>
        <p:spPr/>
        <p:txBody>
          <a:bodyPr/>
          <a:lstStyle/>
          <a:p>
            <a:pPr>
              <a:defRPr/>
            </a:pPr>
            <a:endParaRPr lang="x-none"/>
          </a:p>
        </p:txBody>
      </p:sp>
      <p:sp>
        <p:nvSpPr>
          <p:cNvPr id="7" name="Slide Number Placeholder 6"/>
          <p:cNvSpPr>
            <a:spLocks noGrp="1"/>
          </p:cNvSpPr>
          <p:nvPr>
            <p:ph type="sldNum" sz="quarter" idx="12"/>
          </p:nvPr>
        </p:nvSpPr>
        <p:spPr/>
        <p:txBody>
          <a:bodyPr/>
          <a:lstStyle/>
          <a:p>
            <a:fld id="{D35CB17D-4111-184E-B9CF-A8BD1DF81531}" type="slidenum">
              <a:rPr lang="en-US" altLang="es-EC" smtClean="0"/>
              <a:pPr/>
              <a:t>‹Nº›</a:t>
            </a:fld>
            <a:endParaRPr lang="en-US" altLang="es-EC"/>
          </a:p>
        </p:txBody>
      </p:sp>
    </p:spTree>
    <p:extLst>
      <p:ext uri="{BB962C8B-B14F-4D97-AF65-F5344CB8AC3E}">
        <p14:creationId xmlns:p14="http://schemas.microsoft.com/office/powerpoint/2010/main" val="3448352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1999AF33-3A21-DD4D-AE70-755F922A6552}" type="datetimeFigureOut">
              <a:rPr lang="en-US" altLang="es-EC" smtClean="0"/>
              <a:pPr/>
              <a:t>12/5/2023</a:t>
            </a:fld>
            <a:endParaRPr lang="en-US" altLang="es-EC"/>
          </a:p>
        </p:txBody>
      </p:sp>
      <p:sp>
        <p:nvSpPr>
          <p:cNvPr id="5" name="Footer Placeholder 4"/>
          <p:cNvSpPr>
            <a:spLocks noGrp="1"/>
          </p:cNvSpPr>
          <p:nvPr>
            <p:ph type="ftr" sz="quarter" idx="11"/>
          </p:nvPr>
        </p:nvSpPr>
        <p:spPr/>
        <p:txBody>
          <a:bodyPr/>
          <a:lstStyle/>
          <a:p>
            <a:pPr>
              <a:defRPr/>
            </a:pPr>
            <a:endParaRPr lang="x-none"/>
          </a:p>
        </p:txBody>
      </p:sp>
      <p:sp>
        <p:nvSpPr>
          <p:cNvPr id="6" name="Slide Number Placeholder 5"/>
          <p:cNvSpPr>
            <a:spLocks noGrp="1"/>
          </p:cNvSpPr>
          <p:nvPr>
            <p:ph type="sldNum" sz="quarter" idx="12"/>
          </p:nvPr>
        </p:nvSpPr>
        <p:spPr/>
        <p:txBody>
          <a:bodyPr/>
          <a:lstStyle/>
          <a:p>
            <a:fld id="{D35CB17D-4111-184E-B9CF-A8BD1DF81531}" type="slidenum">
              <a:rPr lang="en-US" altLang="es-EC" smtClean="0"/>
              <a:pPr/>
              <a:t>‹Nº›</a:t>
            </a:fld>
            <a:endParaRPr lang="en-US" altLang="es-EC"/>
          </a:p>
        </p:txBody>
      </p:sp>
    </p:spTree>
    <p:extLst>
      <p:ext uri="{BB962C8B-B14F-4D97-AF65-F5344CB8AC3E}">
        <p14:creationId xmlns:p14="http://schemas.microsoft.com/office/powerpoint/2010/main" val="1710446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1999AF33-3A21-DD4D-AE70-755F922A6552}" type="datetimeFigureOut">
              <a:rPr lang="en-US" altLang="es-EC" smtClean="0"/>
              <a:pPr/>
              <a:t>12/5/2023</a:t>
            </a:fld>
            <a:endParaRPr lang="en-US" altLang="es-EC"/>
          </a:p>
        </p:txBody>
      </p:sp>
      <p:sp>
        <p:nvSpPr>
          <p:cNvPr id="5" name="Footer Placeholder 4"/>
          <p:cNvSpPr>
            <a:spLocks noGrp="1"/>
          </p:cNvSpPr>
          <p:nvPr>
            <p:ph type="ftr" sz="quarter" idx="11"/>
          </p:nvPr>
        </p:nvSpPr>
        <p:spPr/>
        <p:txBody>
          <a:bodyPr/>
          <a:lstStyle/>
          <a:p>
            <a:pPr>
              <a:defRPr/>
            </a:pPr>
            <a:endParaRPr lang="x-none"/>
          </a:p>
        </p:txBody>
      </p:sp>
      <p:sp>
        <p:nvSpPr>
          <p:cNvPr id="6" name="Slide Number Placeholder 5"/>
          <p:cNvSpPr>
            <a:spLocks noGrp="1"/>
          </p:cNvSpPr>
          <p:nvPr>
            <p:ph type="sldNum" sz="quarter" idx="12"/>
          </p:nvPr>
        </p:nvSpPr>
        <p:spPr/>
        <p:txBody>
          <a:bodyPr/>
          <a:lstStyle/>
          <a:p>
            <a:fld id="{D35CB17D-4111-184E-B9CF-A8BD1DF81531}" type="slidenum">
              <a:rPr lang="en-US" altLang="es-EC" smtClean="0"/>
              <a:pPr/>
              <a:t>‹Nº›</a:t>
            </a:fld>
            <a:endParaRPr lang="en-US" altLang="es-EC"/>
          </a:p>
        </p:txBody>
      </p:sp>
    </p:spTree>
    <p:extLst>
      <p:ext uri="{BB962C8B-B14F-4D97-AF65-F5344CB8AC3E}">
        <p14:creationId xmlns:p14="http://schemas.microsoft.com/office/powerpoint/2010/main" val="786589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99AF33-3A21-DD4D-AE70-755F922A6552}" type="datetimeFigureOut">
              <a:rPr lang="en-US" altLang="es-EC" smtClean="0"/>
              <a:pPr/>
              <a:t>12/5/2023</a:t>
            </a:fld>
            <a:endParaRPr lang="en-US" altLang="es-EC"/>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x-non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5CB17D-4111-184E-B9CF-A8BD1DF81531}" type="slidenum">
              <a:rPr lang="en-US" altLang="es-EC" smtClean="0"/>
              <a:pPr/>
              <a:t>‹Nº›</a:t>
            </a:fld>
            <a:endParaRPr lang="en-US" altLang="es-EC"/>
          </a:p>
        </p:txBody>
      </p:sp>
    </p:spTree>
    <p:extLst>
      <p:ext uri="{BB962C8B-B14F-4D97-AF65-F5344CB8AC3E}">
        <p14:creationId xmlns:p14="http://schemas.microsoft.com/office/powerpoint/2010/main" val="406825730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diagramLayout" Target="../diagrams/layout1.xml"/><Relationship Id="rId7" Type="http://schemas.openxmlformats.org/officeDocument/2006/relationships/image" Target="../media/image15.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18.jpeg"/><Relationship Id="rId4" Type="http://schemas.openxmlformats.org/officeDocument/2006/relationships/diagramQuickStyle" Target="../diagrams/quickStyle1.xml"/><Relationship Id="rId9"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diagramLayout" Target="../diagrams/layout4.xml"/><Relationship Id="rId18" Type="http://schemas.openxmlformats.org/officeDocument/2006/relationships/image" Target="../media/image22.png"/><Relationship Id="rId3" Type="http://schemas.openxmlformats.org/officeDocument/2006/relationships/diagramData" Target="../diagrams/data3.xml"/><Relationship Id="rId21" Type="http://schemas.openxmlformats.org/officeDocument/2006/relationships/image" Target="../media/image24.jpeg"/><Relationship Id="rId7" Type="http://schemas.microsoft.com/office/2007/relationships/diagramDrawing" Target="../diagrams/drawing3.xml"/><Relationship Id="rId12" Type="http://schemas.openxmlformats.org/officeDocument/2006/relationships/diagramData" Target="../diagrams/data5.xml"/><Relationship Id="rId17" Type="http://schemas.openxmlformats.org/officeDocument/2006/relationships/slide" Target="slide9.xml"/><Relationship Id="rId2" Type="http://schemas.openxmlformats.org/officeDocument/2006/relationships/notesSlide" Target="../notesSlides/notesSlide4.xml"/><Relationship Id="rId16" Type="http://schemas.microsoft.com/office/2007/relationships/diagramDrawing" Target="../diagrams/drawing4.xml"/><Relationship Id="rId20"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3.xml"/><Relationship Id="rId5" Type="http://schemas.openxmlformats.org/officeDocument/2006/relationships/diagramQuickStyle" Target="../diagrams/quickStyle3.xml"/><Relationship Id="rId15" Type="http://schemas.openxmlformats.org/officeDocument/2006/relationships/diagramColors" Target="../diagrams/colors4.xml"/><Relationship Id="rId10" Type="http://schemas.openxmlformats.org/officeDocument/2006/relationships/diagramQuickStyle" Target="../diagrams/quickStyle3.xml"/><Relationship Id="rId19" Type="http://schemas.openxmlformats.org/officeDocument/2006/relationships/slide" Target="slide10.xml"/><Relationship Id="rId4" Type="http://schemas.openxmlformats.org/officeDocument/2006/relationships/diagramLayout" Target="../diagrams/layout3.xml"/><Relationship Id="rId9" Type="http://schemas.openxmlformats.org/officeDocument/2006/relationships/diagramLayout" Target="../diagrams/layout3.xml"/><Relationship Id="rId1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jpeg"/><Relationship Id="rId7" Type="http://schemas.openxmlformats.org/officeDocument/2006/relationships/image" Target="../media/image40.jpg"/><Relationship Id="rId12" Type="http://schemas.openxmlformats.org/officeDocument/2006/relationships/image" Target="../media/image45.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jpeg"/><Relationship Id="rId10" Type="http://schemas.openxmlformats.org/officeDocument/2006/relationships/image" Target="../media/image43.png"/><Relationship Id="rId4" Type="http://schemas.openxmlformats.org/officeDocument/2006/relationships/image" Target="../media/image37.jpeg"/><Relationship Id="rId9" Type="http://schemas.openxmlformats.org/officeDocument/2006/relationships/image" Target="../media/image42.png"/><Relationship Id="rId14" Type="http://schemas.openxmlformats.org/officeDocument/2006/relationships/image" Target="../media/image47.png"/></Relationships>
</file>

<file path=ppt/slides/_rels/slide17.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90;p1">
            <a:extLst>
              <a:ext uri="{FF2B5EF4-FFF2-40B4-BE49-F238E27FC236}">
                <a16:creationId xmlns:a16="http://schemas.microsoft.com/office/drawing/2014/main" id="{B2C4288A-332B-95C2-F8F4-6A6CD3870C1A}"/>
              </a:ext>
            </a:extLst>
          </p:cNvPr>
          <p:cNvSpPr txBox="1"/>
          <p:nvPr/>
        </p:nvSpPr>
        <p:spPr>
          <a:xfrm>
            <a:off x="583894" y="1239372"/>
            <a:ext cx="10752463" cy="258528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0"/>
              <a:buFont typeface="Arial"/>
              <a:buNone/>
            </a:pPr>
            <a:r>
              <a:rPr lang="es-ES" sz="5400" dirty="0">
                <a:solidFill>
                  <a:schemeClr val="lt1"/>
                </a:solidFill>
                <a:latin typeface="Calibri" panose="020F0502020204030204" pitchFamily="34" charset="0"/>
                <a:cs typeface="Calibri" panose="020F0502020204030204" pitchFamily="34" charset="0"/>
              </a:rPr>
              <a:t>PROGRAMA NACIONAL DE VIGILANCIA Y CONTROL DE RESIDUOS DE PLAGUICIDAS</a:t>
            </a:r>
            <a:endParaRPr lang="es-ES" sz="1000" u="none" strike="noStrike" cap="none" dirty="0">
              <a:solidFill>
                <a:srgbClr val="000000"/>
              </a:solidFill>
              <a:latin typeface="Calibri" panose="020F0502020204030204" pitchFamily="34" charset="0"/>
              <a:cs typeface="Calibri" panose="020F0502020204030204" pitchFamily="34" charset="0"/>
              <a:sym typeface="Arial"/>
            </a:endParaRPr>
          </a:p>
        </p:txBody>
      </p:sp>
      <p:sp>
        <p:nvSpPr>
          <p:cNvPr id="2" name="Rectángulo 1"/>
          <p:cNvSpPr/>
          <p:nvPr/>
        </p:nvSpPr>
        <p:spPr>
          <a:xfrm>
            <a:off x="6627439" y="4147717"/>
            <a:ext cx="4708918" cy="646331"/>
          </a:xfrm>
          <a:prstGeom prst="rect">
            <a:avLst/>
          </a:prstGeom>
        </p:spPr>
        <p:txBody>
          <a:bodyPr wrap="none">
            <a:spAutoFit/>
          </a:bodyPr>
          <a:lstStyle/>
          <a:p>
            <a:r>
              <a:rPr lang="es-ES" dirty="0">
                <a:solidFill>
                  <a:schemeClr val="bg1"/>
                </a:solidFill>
                <a:latin typeface="Calibri" panose="020F0502020204030204" pitchFamily="34" charset="0"/>
                <a:cs typeface="Calibri" panose="020F0502020204030204" pitchFamily="34" charset="0"/>
              </a:rPr>
              <a:t>Ing. Rommel Betancourt</a:t>
            </a:r>
          </a:p>
          <a:p>
            <a:r>
              <a:rPr lang="es-ES" dirty="0">
                <a:solidFill>
                  <a:schemeClr val="bg1"/>
                </a:solidFill>
                <a:latin typeface="Calibri" panose="020F0502020204030204" pitchFamily="34" charset="0"/>
                <a:cs typeface="Calibri" panose="020F0502020204030204" pitchFamily="34" charset="0"/>
              </a:rPr>
              <a:t>Coordinador General de Inocuidad de Alimentos</a:t>
            </a:r>
            <a:endParaRPr lang="es-EC"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Google Shape;110;p3">
            <a:extLst>
              <a:ext uri="{FF2B5EF4-FFF2-40B4-BE49-F238E27FC236}">
                <a16:creationId xmlns:a16="http://schemas.microsoft.com/office/drawing/2014/main" id="{FA936792-F246-FB50-40E3-F96746A2E364}"/>
              </a:ext>
            </a:extLst>
          </p:cNvPr>
          <p:cNvSpPr txBox="1"/>
          <p:nvPr/>
        </p:nvSpPr>
        <p:spPr>
          <a:xfrm>
            <a:off x="4868555" y="2705745"/>
            <a:ext cx="5939692" cy="769401"/>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5000"/>
              <a:buFont typeface="Arial"/>
              <a:buNone/>
              <a:tabLst/>
              <a:defRPr/>
            </a:pPr>
            <a:r>
              <a:rPr lang="es-EC" sz="4400" noProof="0" dirty="0">
                <a:solidFill>
                  <a:prstClr val="white"/>
                </a:solidFill>
                <a:latin typeface="Calibri" panose="020F0502020204030204" pitchFamily="34" charset="0"/>
                <a:ea typeface="Arial"/>
                <a:cs typeface="Calibri" panose="020F0502020204030204" pitchFamily="34" charset="0"/>
                <a:sym typeface="Arial"/>
              </a:rPr>
              <a:t>Introducción</a:t>
            </a:r>
            <a:endParaRPr kumimoji="0" sz="4400" b="0" i="0" u="none" strike="noStrike" kern="1200" cap="none" spc="0" normalizeH="0" baseline="0" noProof="0" dirty="0">
              <a:ln>
                <a:noFill/>
              </a:ln>
              <a:solidFill>
                <a:prstClr val="white"/>
              </a:solidFill>
              <a:effectLst/>
              <a:uLnTx/>
              <a:uFillTx/>
              <a:latin typeface="Calibri" panose="020F0502020204030204" pitchFamily="34" charset="0"/>
              <a:ea typeface="Arial"/>
              <a:cs typeface="Calibri" panose="020F0502020204030204" pitchFamily="34" charset="0"/>
              <a:sym typeface="Arial"/>
            </a:endParaRPr>
          </a:p>
        </p:txBody>
      </p:sp>
    </p:spTree>
    <p:extLst>
      <p:ext uri="{BB962C8B-B14F-4D97-AF65-F5344CB8AC3E}">
        <p14:creationId xmlns:p14="http://schemas.microsoft.com/office/powerpoint/2010/main" val="4254967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26"/>
          <p:cNvSpPr/>
          <p:nvPr/>
        </p:nvSpPr>
        <p:spPr>
          <a:xfrm>
            <a:off x="2586101" y="3887605"/>
            <a:ext cx="6850743" cy="646331"/>
          </a:xfrm>
          <a:prstGeom prst="rect">
            <a:avLst/>
          </a:prstGeom>
        </p:spPr>
        <p:txBody>
          <a:bodyPr wrap="square">
            <a:spAutoFit/>
          </a:bodyPr>
          <a:lstStyle/>
          <a:p>
            <a:pPr algn="ctr"/>
            <a:r>
              <a:rPr lang="es-MX" b="1" dirty="0"/>
              <a:t>El cambio climático es un reto global que no tiene fronteras y que para combatirlo requiere del trabajo coordinado por parte de todos</a:t>
            </a:r>
            <a:endParaRPr lang="es-EC" b="1" dirty="0"/>
          </a:p>
        </p:txBody>
      </p:sp>
      <p:grpSp>
        <p:nvGrpSpPr>
          <p:cNvPr id="14" name="Grupo 13"/>
          <p:cNvGrpSpPr/>
          <p:nvPr/>
        </p:nvGrpSpPr>
        <p:grpSpPr>
          <a:xfrm>
            <a:off x="416627" y="1240971"/>
            <a:ext cx="11104220" cy="5346165"/>
            <a:chOff x="416627" y="1395014"/>
            <a:chExt cx="11104220" cy="5346165"/>
          </a:xfrm>
        </p:grpSpPr>
        <p:grpSp>
          <p:nvGrpSpPr>
            <p:cNvPr id="12" name="Grupo 11"/>
            <p:cNvGrpSpPr/>
            <p:nvPr/>
          </p:nvGrpSpPr>
          <p:grpSpPr>
            <a:xfrm>
              <a:off x="439116" y="1395014"/>
              <a:ext cx="10870585" cy="2430701"/>
              <a:chOff x="439116" y="1395014"/>
              <a:chExt cx="10870585" cy="2430701"/>
            </a:xfrm>
          </p:grpSpPr>
          <p:sp>
            <p:nvSpPr>
              <p:cNvPr id="6" name="Rectángulo 5"/>
              <p:cNvSpPr/>
              <p:nvPr/>
            </p:nvSpPr>
            <p:spPr>
              <a:xfrm>
                <a:off x="439116" y="1395014"/>
                <a:ext cx="2599486" cy="1668868"/>
              </a:xfrm>
              <a:prstGeom prst="rect">
                <a:avLst/>
              </a:prstGeom>
              <a:solidFill>
                <a:schemeClr val="accent3">
                  <a:lumMod val="20000"/>
                  <a:lumOff val="8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s-EC"/>
              </a:p>
            </p:txBody>
          </p:sp>
          <p:sp>
            <p:nvSpPr>
              <p:cNvPr id="21" name="Rectángulo 20"/>
              <p:cNvSpPr/>
              <p:nvPr/>
            </p:nvSpPr>
            <p:spPr>
              <a:xfrm>
                <a:off x="3199050" y="1395014"/>
                <a:ext cx="2599486" cy="1668868"/>
              </a:xfrm>
              <a:prstGeom prst="rect">
                <a:avLst/>
              </a:prstGeom>
              <a:solidFill>
                <a:schemeClr val="accent3">
                  <a:lumMod val="20000"/>
                  <a:lumOff val="8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s-EC"/>
              </a:p>
            </p:txBody>
          </p:sp>
          <p:sp>
            <p:nvSpPr>
              <p:cNvPr id="24" name="Rectángulo 23"/>
              <p:cNvSpPr/>
              <p:nvPr/>
            </p:nvSpPr>
            <p:spPr>
              <a:xfrm>
                <a:off x="5942553" y="1395014"/>
                <a:ext cx="2599486" cy="1668868"/>
              </a:xfrm>
              <a:prstGeom prst="rect">
                <a:avLst/>
              </a:prstGeom>
              <a:solidFill>
                <a:schemeClr val="accent3">
                  <a:lumMod val="20000"/>
                  <a:lumOff val="8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s-EC"/>
              </a:p>
            </p:txBody>
          </p:sp>
          <p:sp>
            <p:nvSpPr>
              <p:cNvPr id="25" name="Rectángulo 24"/>
              <p:cNvSpPr/>
              <p:nvPr/>
            </p:nvSpPr>
            <p:spPr>
              <a:xfrm>
                <a:off x="8710215" y="1395014"/>
                <a:ext cx="2599486" cy="1668868"/>
              </a:xfrm>
              <a:prstGeom prst="rect">
                <a:avLst/>
              </a:prstGeom>
              <a:solidFill>
                <a:schemeClr val="accent3">
                  <a:lumMod val="20000"/>
                  <a:lumOff val="8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s-EC"/>
              </a:p>
            </p:txBody>
          </p:sp>
          <p:pic>
            <p:nvPicPr>
              <p:cNvPr id="28" name="Picture 6" descr="https://mediacdn.acciona.com/media/itveru1n/cambio-climatico-aumento-gases-efecto-invernadero.jpg"/>
              <p:cNvPicPr>
                <a:picLocks noChangeAspect="1" noChangeArrowheads="1"/>
              </p:cNvPicPr>
              <p:nvPr/>
            </p:nvPicPr>
            <p:blipFill rotWithShape="1">
              <a:blip r:embed="rId2">
                <a:extLst>
                  <a:ext uri="{28A0092B-C50C-407E-A947-70E740481C1C}">
                    <a14:useLocalDpi xmlns:a14="http://schemas.microsoft.com/office/drawing/2010/main" val="0"/>
                  </a:ext>
                </a:extLst>
              </a:blip>
              <a:srcRect r="3442"/>
              <a:stretch/>
            </p:blipFill>
            <p:spPr bwMode="auto">
              <a:xfrm>
                <a:off x="511686" y="2612585"/>
                <a:ext cx="2420199" cy="121313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descr="https://mediacdn.acciona.com/media/uzqf02jx/cambio-climatico-destruccion-ecosistemas-marin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1539" y="2618373"/>
                <a:ext cx="2494508" cy="120734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0" descr="https://mediacdn.acciona.com/media/b5lfyyxx/cambio-climatico-superpoblac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473" y="2625055"/>
                <a:ext cx="2480701" cy="1200660"/>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n 30"/>
              <p:cNvPicPr>
                <a:picLocks noChangeAspect="1"/>
              </p:cNvPicPr>
              <p:nvPr/>
            </p:nvPicPr>
            <p:blipFill>
              <a:blip r:embed="rId5"/>
              <a:stretch>
                <a:fillRect/>
              </a:stretch>
            </p:blipFill>
            <p:spPr>
              <a:xfrm>
                <a:off x="8779541" y="2600214"/>
                <a:ext cx="2460833" cy="1191043"/>
              </a:xfrm>
              <a:prstGeom prst="rect">
                <a:avLst/>
              </a:prstGeom>
            </p:spPr>
          </p:pic>
        </p:grpSp>
        <p:sp>
          <p:nvSpPr>
            <p:cNvPr id="34" name="Rectángulo 33"/>
            <p:cNvSpPr/>
            <p:nvPr/>
          </p:nvSpPr>
          <p:spPr>
            <a:xfrm>
              <a:off x="416627" y="5072311"/>
              <a:ext cx="2599486" cy="1668868"/>
            </a:xfrm>
            <a:prstGeom prst="rect">
              <a:avLst/>
            </a:prstGeom>
            <a:solidFill>
              <a:schemeClr val="bg2">
                <a:lumMod val="9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s-EC"/>
            </a:p>
          </p:txBody>
        </p:sp>
        <p:pic>
          <p:nvPicPr>
            <p:cNvPr id="35" name="Imagen 34"/>
            <p:cNvPicPr>
              <a:picLocks noChangeAspect="1"/>
            </p:cNvPicPr>
            <p:nvPr/>
          </p:nvPicPr>
          <p:blipFill>
            <a:blip r:embed="rId6"/>
            <a:stretch>
              <a:fillRect/>
            </a:stretch>
          </p:blipFill>
          <p:spPr>
            <a:xfrm>
              <a:off x="463136" y="4856840"/>
              <a:ext cx="2506467" cy="1398958"/>
            </a:xfrm>
            <a:prstGeom prst="rect">
              <a:avLst/>
            </a:prstGeom>
          </p:spPr>
        </p:pic>
        <p:sp>
          <p:nvSpPr>
            <p:cNvPr id="36" name="Rectángulo 35"/>
            <p:cNvSpPr/>
            <p:nvPr/>
          </p:nvSpPr>
          <p:spPr>
            <a:xfrm>
              <a:off x="3251539" y="5072311"/>
              <a:ext cx="2599486" cy="1668868"/>
            </a:xfrm>
            <a:prstGeom prst="rect">
              <a:avLst/>
            </a:prstGeom>
            <a:solidFill>
              <a:schemeClr val="bg2">
                <a:lumMod val="9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s-EC"/>
            </a:p>
          </p:txBody>
        </p:sp>
        <p:pic>
          <p:nvPicPr>
            <p:cNvPr id="37" name="Imagen 36"/>
            <p:cNvPicPr>
              <a:picLocks noChangeAspect="1"/>
            </p:cNvPicPr>
            <p:nvPr/>
          </p:nvPicPr>
          <p:blipFill rotWithShape="1">
            <a:blip r:embed="rId7"/>
            <a:srcRect t="3001" b="5407"/>
            <a:stretch/>
          </p:blipFill>
          <p:spPr>
            <a:xfrm>
              <a:off x="3296745" y="4845118"/>
              <a:ext cx="2509073" cy="1378857"/>
            </a:xfrm>
            <a:prstGeom prst="rect">
              <a:avLst/>
            </a:prstGeom>
          </p:spPr>
        </p:pic>
        <p:sp>
          <p:nvSpPr>
            <p:cNvPr id="39" name="Rectángulo 38"/>
            <p:cNvSpPr/>
            <p:nvPr/>
          </p:nvSpPr>
          <p:spPr>
            <a:xfrm>
              <a:off x="6086450" y="5072311"/>
              <a:ext cx="2599486" cy="1668868"/>
            </a:xfrm>
            <a:prstGeom prst="rect">
              <a:avLst/>
            </a:prstGeom>
            <a:solidFill>
              <a:schemeClr val="bg2">
                <a:lumMod val="9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s-EC"/>
            </a:p>
          </p:txBody>
        </p:sp>
        <p:sp>
          <p:nvSpPr>
            <p:cNvPr id="40" name="Rectángulo 39"/>
            <p:cNvSpPr/>
            <p:nvPr/>
          </p:nvSpPr>
          <p:spPr>
            <a:xfrm>
              <a:off x="8921361" y="5072311"/>
              <a:ext cx="2599486" cy="1668868"/>
            </a:xfrm>
            <a:prstGeom prst="rect">
              <a:avLst/>
            </a:prstGeom>
            <a:solidFill>
              <a:schemeClr val="bg2">
                <a:lumMod val="9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s-EC"/>
            </a:p>
          </p:txBody>
        </p:sp>
        <p:pic>
          <p:nvPicPr>
            <p:cNvPr id="41" name="Imagen 40"/>
            <p:cNvPicPr>
              <a:picLocks noChangeAspect="1"/>
            </p:cNvPicPr>
            <p:nvPr/>
          </p:nvPicPr>
          <p:blipFill rotWithShape="1">
            <a:blip r:embed="rId8"/>
            <a:srcRect l="1175" t="5657" r="-1175" b="3609"/>
            <a:stretch/>
          </p:blipFill>
          <p:spPr>
            <a:xfrm>
              <a:off x="6151355" y="4827405"/>
              <a:ext cx="2469675" cy="1396570"/>
            </a:xfrm>
            <a:prstGeom prst="rect">
              <a:avLst/>
            </a:prstGeom>
          </p:spPr>
        </p:pic>
        <p:pic>
          <p:nvPicPr>
            <p:cNvPr id="42" name="Imagen 41"/>
            <p:cNvPicPr>
              <a:picLocks noChangeAspect="1"/>
            </p:cNvPicPr>
            <p:nvPr/>
          </p:nvPicPr>
          <p:blipFill rotWithShape="1">
            <a:blip r:embed="rId9"/>
            <a:srcRect r="4524"/>
            <a:stretch/>
          </p:blipFill>
          <p:spPr>
            <a:xfrm>
              <a:off x="9032727" y="4827405"/>
              <a:ext cx="2376754" cy="1359329"/>
            </a:xfrm>
            <a:prstGeom prst="rect">
              <a:avLst/>
            </a:prstGeom>
          </p:spPr>
        </p:pic>
      </p:grpSp>
      <p:pic>
        <p:nvPicPr>
          <p:cNvPr id="45" name="Picture 6" descr="campo de maíz afectado por la sequía como resultado de los cambios climáticos"/>
          <p:cNvPicPr>
            <a:picLocks noChangeAspect="1" noChangeArrowheads="1"/>
          </p:cNvPicPr>
          <p:nvPr/>
        </p:nvPicPr>
        <p:blipFill rotWithShape="1">
          <a:blip r:embed="rId10">
            <a:extLst>
              <a:ext uri="{28A0092B-C50C-407E-A947-70E740481C1C}">
                <a14:useLocalDpi xmlns:a14="http://schemas.microsoft.com/office/drawing/2010/main" val="0"/>
              </a:ext>
            </a:extLst>
          </a:blip>
          <a:srcRect t="4987" b="15506"/>
          <a:stretch/>
        </p:blipFill>
        <p:spPr bwMode="auto">
          <a:xfrm>
            <a:off x="2033131" y="304800"/>
            <a:ext cx="7535928" cy="1872343"/>
          </a:xfrm>
          <a:prstGeom prst="rect">
            <a:avLst/>
          </a:prstGeom>
          <a:noFill/>
          <a:extLst>
            <a:ext uri="{909E8E84-426E-40DD-AFC4-6F175D3DCCD1}">
              <a14:hiddenFill xmlns:a14="http://schemas.microsoft.com/office/drawing/2010/main">
                <a:solidFill>
                  <a:srgbClr val="FFFFFF"/>
                </a:solidFill>
              </a14:hiddenFill>
            </a:ext>
          </a:extLst>
        </p:spPr>
      </p:pic>
      <p:sp>
        <p:nvSpPr>
          <p:cNvPr id="38" name="CuadroTexto 37"/>
          <p:cNvSpPr txBox="1"/>
          <p:nvPr/>
        </p:nvSpPr>
        <p:spPr>
          <a:xfrm>
            <a:off x="511686" y="2177143"/>
            <a:ext cx="10330485" cy="276999"/>
          </a:xfrm>
          <a:prstGeom prst="rect">
            <a:avLst/>
          </a:prstGeom>
          <a:noFill/>
        </p:spPr>
        <p:txBody>
          <a:bodyPr wrap="square" rtlCol="0">
            <a:spAutoFit/>
          </a:bodyPr>
          <a:lstStyle/>
          <a:p>
            <a:r>
              <a:rPr lang="es-EC" sz="1200" dirty="0">
                <a:latin typeface="Bahnschrift" panose="020B0502040204020203" pitchFamily="34" charset="0"/>
              </a:rPr>
              <a:t>   Gases efecto invernadero                     Destrucción ecosistemas marinos                Incremento poblacional                                       Deforestación</a:t>
            </a:r>
          </a:p>
        </p:txBody>
      </p:sp>
      <p:sp>
        <p:nvSpPr>
          <p:cNvPr id="47" name="CuadroTexto 46"/>
          <p:cNvSpPr txBox="1"/>
          <p:nvPr/>
        </p:nvSpPr>
        <p:spPr>
          <a:xfrm>
            <a:off x="511685" y="6189830"/>
            <a:ext cx="11009162" cy="276999"/>
          </a:xfrm>
          <a:prstGeom prst="rect">
            <a:avLst/>
          </a:prstGeom>
          <a:noFill/>
        </p:spPr>
        <p:txBody>
          <a:bodyPr wrap="square" rtlCol="0">
            <a:spAutoFit/>
          </a:bodyPr>
          <a:lstStyle/>
          <a:p>
            <a:r>
              <a:rPr lang="es-EC" sz="1200" dirty="0">
                <a:latin typeface="Bahnschrift" panose="020B0502040204020203" pitchFamily="34" charset="0"/>
              </a:rPr>
              <a:t>   Inundaciones                                                              Sequías                                                      Plagas                                                 Daño en los alimentos</a:t>
            </a:r>
          </a:p>
        </p:txBody>
      </p:sp>
    </p:spTree>
    <p:extLst>
      <p:ext uri="{BB962C8B-B14F-4D97-AF65-F5344CB8AC3E}">
        <p14:creationId xmlns:p14="http://schemas.microsoft.com/office/powerpoint/2010/main" val="1812170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2167978" y="846740"/>
            <a:ext cx="8683636" cy="4542228"/>
            <a:chOff x="4068763" y="2459038"/>
            <a:chExt cx="3805237" cy="4542228"/>
          </a:xfrm>
        </p:grpSpPr>
        <p:grpSp>
          <p:nvGrpSpPr>
            <p:cNvPr id="11269" name="Grupo 16"/>
            <p:cNvGrpSpPr>
              <a:grpSpLocks/>
            </p:cNvGrpSpPr>
            <p:nvPr/>
          </p:nvGrpSpPr>
          <p:grpSpPr bwMode="auto">
            <a:xfrm>
              <a:off x="4068763" y="2459038"/>
              <a:ext cx="3805237" cy="4542228"/>
              <a:chOff x="4069262" y="2659092"/>
              <a:chExt cx="3805141" cy="4543099"/>
            </a:xfrm>
          </p:grpSpPr>
          <p:grpSp>
            <p:nvGrpSpPr>
              <p:cNvPr id="11280" name="Grupo 10"/>
              <p:cNvGrpSpPr>
                <a:grpSpLocks/>
              </p:cNvGrpSpPr>
              <p:nvPr/>
            </p:nvGrpSpPr>
            <p:grpSpPr bwMode="auto">
              <a:xfrm>
                <a:off x="4069262" y="3016348"/>
                <a:ext cx="3805141" cy="4185843"/>
                <a:chOff x="4567644" y="3238019"/>
                <a:chExt cx="3805141" cy="4185843"/>
              </a:xfrm>
            </p:grpSpPr>
            <p:grpSp>
              <p:nvGrpSpPr>
                <p:cNvPr id="11282" name="Grupo 8"/>
                <p:cNvGrpSpPr>
                  <a:grpSpLocks/>
                </p:cNvGrpSpPr>
                <p:nvPr/>
              </p:nvGrpSpPr>
              <p:grpSpPr bwMode="auto">
                <a:xfrm>
                  <a:off x="4567644" y="3238019"/>
                  <a:ext cx="3805141" cy="4185843"/>
                  <a:chOff x="6137215" y="3142872"/>
                  <a:chExt cx="4288387" cy="3770629"/>
                </a:xfrm>
              </p:grpSpPr>
              <p:grpSp>
                <p:nvGrpSpPr>
                  <p:cNvPr id="11284" name="Grupo 17"/>
                  <p:cNvGrpSpPr>
                    <a:grpSpLocks/>
                  </p:cNvGrpSpPr>
                  <p:nvPr/>
                </p:nvGrpSpPr>
                <p:grpSpPr bwMode="auto">
                  <a:xfrm>
                    <a:off x="6137215" y="3142872"/>
                    <a:ext cx="4288387" cy="3742877"/>
                    <a:chOff x="1773044" y="3326624"/>
                    <a:chExt cx="4482791" cy="3742877"/>
                  </a:xfrm>
                </p:grpSpPr>
                <p:sp>
                  <p:nvSpPr>
                    <p:cNvPr id="20" name="Rectángulo redondeado 19"/>
                    <p:cNvSpPr/>
                    <p:nvPr/>
                  </p:nvSpPr>
                  <p:spPr>
                    <a:xfrm>
                      <a:off x="1773044" y="3443909"/>
                      <a:ext cx="4249021" cy="3625592"/>
                    </a:xfrm>
                    <a:prstGeom prst="roundRect">
                      <a:avLst>
                        <a:gd name="adj" fmla="val 3810"/>
                      </a:avLst>
                    </a:prstGeom>
                    <a:ln w="38100">
                      <a:solidFill>
                        <a:srgbClr val="33CCCC"/>
                      </a:solidFill>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es-EC" sz="2400"/>
                    </a:p>
                  </p:txBody>
                </p:sp>
                <p:sp>
                  <p:nvSpPr>
                    <p:cNvPr id="22" name="Rectángulo 21"/>
                    <p:cNvSpPr/>
                    <p:nvPr/>
                  </p:nvSpPr>
                  <p:spPr>
                    <a:xfrm>
                      <a:off x="2943769" y="3326624"/>
                      <a:ext cx="3312066" cy="1992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C" sz="2400"/>
                    </a:p>
                  </p:txBody>
                </p:sp>
              </p:grpSp>
              <p:sp>
                <p:nvSpPr>
                  <p:cNvPr id="11285" name="Rectángulo 23"/>
                  <p:cNvSpPr>
                    <a:spLocks noChangeArrowheads="1"/>
                  </p:cNvSpPr>
                  <p:nvPr/>
                </p:nvSpPr>
                <p:spPr bwMode="auto">
                  <a:xfrm>
                    <a:off x="6292057" y="3364062"/>
                    <a:ext cx="3685505" cy="3549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just">
                      <a:lnSpc>
                        <a:spcPct val="100000"/>
                      </a:lnSpc>
                      <a:spcBef>
                        <a:spcPct val="0"/>
                      </a:spcBef>
                      <a:buFontTx/>
                      <a:buNone/>
                    </a:pPr>
                    <a:r>
                      <a:rPr lang="es-MX" altLang="es-EC" sz="2400" b="1" dirty="0">
                        <a:solidFill>
                          <a:srgbClr val="212D5A"/>
                        </a:solidFill>
                        <a:latin typeface="Arial" panose="020B0604020202020204" pitchFamily="34" charset="0"/>
                        <a:cs typeface="Arial" panose="020B0604020202020204" pitchFamily="34" charset="0"/>
                      </a:rPr>
                      <a:t>Vigilancia y control</a:t>
                    </a:r>
                  </a:p>
                  <a:p>
                    <a:pPr algn="just">
                      <a:lnSpc>
                        <a:spcPct val="100000"/>
                      </a:lnSpc>
                      <a:spcBef>
                        <a:spcPct val="0"/>
                      </a:spcBef>
                      <a:buFontTx/>
                      <a:buNone/>
                    </a:pPr>
                    <a:endParaRPr lang="es-MX" altLang="es-EC" sz="2000" b="1" dirty="0">
                      <a:solidFill>
                        <a:srgbClr val="212D5A"/>
                      </a:solidFill>
                      <a:latin typeface="Arial" panose="020B0604020202020204" pitchFamily="34" charset="0"/>
                      <a:cs typeface="Arial" panose="020B0604020202020204" pitchFamily="34" charset="0"/>
                    </a:endParaRPr>
                  </a:p>
                  <a:p>
                    <a:pPr algn="just">
                      <a:lnSpc>
                        <a:spcPct val="100000"/>
                      </a:lnSpc>
                      <a:spcBef>
                        <a:spcPct val="0"/>
                      </a:spcBef>
                      <a:buFontTx/>
                      <a:buNone/>
                    </a:pPr>
                    <a:r>
                      <a:rPr lang="es-MX" altLang="es-EC" sz="2000" dirty="0">
                        <a:cs typeface="Arial" panose="020B0604020202020204" pitchFamily="34" charset="0"/>
                      </a:rPr>
                      <a:t>Resolución Nro. 064 </a:t>
                    </a:r>
                    <a:r>
                      <a:rPr lang="es-MX" altLang="es-EC" sz="2000" i="1" dirty="0">
                        <a:cs typeface="Arial" panose="020B0604020202020204" pitchFamily="34" charset="0"/>
                      </a:rPr>
                      <a:t>“Plan Nacional de vigilancia y control de contaminantes en la producción primaria”</a:t>
                    </a:r>
                    <a:r>
                      <a:rPr lang="es-MX" altLang="es-EC" sz="2000" dirty="0">
                        <a:cs typeface="Arial" panose="020B0604020202020204" pitchFamily="34" charset="0"/>
                      </a:rPr>
                      <a:t>.</a:t>
                    </a:r>
                  </a:p>
                  <a:p>
                    <a:pPr algn="just">
                      <a:lnSpc>
                        <a:spcPct val="100000"/>
                      </a:lnSpc>
                      <a:spcBef>
                        <a:spcPct val="0"/>
                      </a:spcBef>
                      <a:buFontTx/>
                      <a:buNone/>
                    </a:pPr>
                    <a:endParaRPr lang="es-MX" altLang="es-EC" sz="2000" dirty="0">
                      <a:cs typeface="Arial" panose="020B0604020202020204" pitchFamily="34" charset="0"/>
                    </a:endParaRPr>
                  </a:p>
                  <a:p>
                    <a:pPr marL="457200" indent="-457200" algn="just">
                      <a:lnSpc>
                        <a:spcPct val="100000"/>
                      </a:lnSpc>
                      <a:spcBef>
                        <a:spcPct val="0"/>
                      </a:spcBef>
                    </a:pPr>
                    <a:r>
                      <a:rPr lang="es-MX" altLang="es-EC" sz="1800" b="1" dirty="0">
                        <a:cs typeface="Arial" panose="020B0604020202020204" pitchFamily="34" charset="0"/>
                      </a:rPr>
                      <a:t>Programa nacional de vigilancia y control de residuos de plaguicidas en productos agrícolas.</a:t>
                    </a:r>
                  </a:p>
                  <a:p>
                    <a:pPr marL="457200" indent="-457200" algn="just">
                      <a:lnSpc>
                        <a:spcPct val="100000"/>
                      </a:lnSpc>
                      <a:spcBef>
                        <a:spcPct val="0"/>
                      </a:spcBef>
                    </a:pPr>
                    <a:r>
                      <a:rPr lang="es-MX" altLang="es-EC" sz="1700" dirty="0">
                        <a:cs typeface="Arial" panose="020B0604020202020204" pitchFamily="34" charset="0"/>
                      </a:rPr>
                      <a:t>Programa nacional de vigilancia y control de residuos de medicamentos veterinarios en productos pecuarios.</a:t>
                    </a:r>
                  </a:p>
                  <a:p>
                    <a:pPr marL="457200" indent="-457200" algn="just">
                      <a:lnSpc>
                        <a:spcPct val="100000"/>
                      </a:lnSpc>
                      <a:spcBef>
                        <a:spcPct val="0"/>
                      </a:spcBef>
                    </a:pPr>
                    <a:r>
                      <a:rPr lang="es-MX" altLang="es-EC" sz="1700" dirty="0">
                        <a:cs typeface="Arial" panose="020B0604020202020204" pitchFamily="34" charset="0"/>
                      </a:rPr>
                      <a:t>Programa nacional de vigilancia y control de contaminantes microbiológicos en productos agropecuarios.</a:t>
                    </a:r>
                  </a:p>
                  <a:p>
                    <a:pPr marL="457200" indent="-457200" algn="just">
                      <a:lnSpc>
                        <a:spcPct val="100000"/>
                      </a:lnSpc>
                      <a:spcBef>
                        <a:spcPct val="0"/>
                      </a:spcBef>
                    </a:pPr>
                    <a:r>
                      <a:rPr lang="es-MX" altLang="es-EC" sz="1700" dirty="0">
                        <a:cs typeface="Arial" panose="020B0604020202020204" pitchFamily="34" charset="0"/>
                      </a:rPr>
                      <a:t>Programa nacional de vigilancia y control de contaminantes agrícolas.</a:t>
                    </a:r>
                  </a:p>
                  <a:p>
                    <a:pPr algn="just">
                      <a:lnSpc>
                        <a:spcPct val="100000"/>
                      </a:lnSpc>
                      <a:spcBef>
                        <a:spcPct val="0"/>
                      </a:spcBef>
                      <a:buFontTx/>
                      <a:buNone/>
                    </a:pPr>
                    <a:endParaRPr lang="es-MX" altLang="es-EC" sz="2000" dirty="0">
                      <a:cs typeface="Arial" panose="020B0604020202020204" pitchFamily="34" charset="0"/>
                    </a:endParaRPr>
                  </a:p>
                </p:txBody>
              </p:sp>
            </p:grpSp>
            <p:sp>
              <p:nvSpPr>
                <p:cNvPr id="34" name="Elipse 33"/>
                <p:cNvSpPr/>
                <p:nvPr/>
              </p:nvSpPr>
              <p:spPr>
                <a:xfrm>
                  <a:off x="8140558" y="5332237"/>
                  <a:ext cx="61911" cy="127025"/>
                </a:xfrm>
                <a:prstGeom prst="ellipse">
                  <a:avLst/>
                </a:prstGeom>
                <a:solidFill>
                  <a:srgbClr val="33CCCC"/>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s-EC" sz="2400"/>
                </a:p>
              </p:txBody>
            </p:sp>
          </p:grpSp>
          <p:pic>
            <p:nvPicPr>
              <p:cNvPr id="11281" name="Picture 2" descr="AGROCALIDAD - La Agencia de Regulación y Control Fito y Zoosanitario"/>
              <p:cNvPicPr>
                <a:picLocks noChangeAspect="1" noChangeArrowheads="1"/>
              </p:cNvPicPr>
              <p:nvPr/>
            </p:nvPicPr>
            <p:blipFill>
              <a:blip r:embed="rId3">
                <a:extLst>
                  <a:ext uri="{28A0092B-C50C-407E-A947-70E740481C1C}">
                    <a14:useLocalDpi xmlns:a14="http://schemas.microsoft.com/office/drawing/2010/main" val="0"/>
                  </a:ext>
                </a:extLst>
              </a:blip>
              <a:srcRect t="10226" r="65126" b="6294"/>
              <a:stretch>
                <a:fillRect/>
              </a:stretch>
            </p:blipFill>
            <p:spPr bwMode="auto">
              <a:xfrm>
                <a:off x="7246439" y="2659092"/>
                <a:ext cx="499758" cy="1051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39" name="Conector recto de flecha 38"/>
            <p:cNvCxnSpPr/>
            <p:nvPr/>
          </p:nvCxnSpPr>
          <p:spPr>
            <a:xfrm>
              <a:off x="5800725" y="4443631"/>
              <a:ext cx="0" cy="279122"/>
            </a:xfrm>
            <a:prstGeom prst="straightConnector1">
              <a:avLst/>
            </a:prstGeom>
            <a:ln w="57150">
              <a:tailEnd type="triangle"/>
            </a:ln>
          </p:spPr>
          <p:style>
            <a:lnRef idx="1">
              <a:schemeClr val="accent5"/>
            </a:lnRef>
            <a:fillRef idx="0">
              <a:schemeClr val="accent5"/>
            </a:fillRef>
            <a:effectRef idx="0">
              <a:schemeClr val="accent5"/>
            </a:effectRef>
            <a:fontRef idx="minor">
              <a:schemeClr val="tx1"/>
            </a:fontRef>
          </p:style>
        </p:cxnSp>
      </p:grpSp>
    </p:spTree>
    <p:extLst>
      <p:ext uri="{BB962C8B-B14F-4D97-AF65-F5344CB8AC3E}">
        <p14:creationId xmlns:p14="http://schemas.microsoft.com/office/powerpoint/2010/main" val="2015770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Google Shape;110;p3">
            <a:extLst>
              <a:ext uri="{FF2B5EF4-FFF2-40B4-BE49-F238E27FC236}">
                <a16:creationId xmlns:a16="http://schemas.microsoft.com/office/drawing/2014/main" id="{FA936792-F246-FB50-40E3-F96746A2E364}"/>
              </a:ext>
            </a:extLst>
          </p:cNvPr>
          <p:cNvSpPr txBox="1"/>
          <p:nvPr/>
        </p:nvSpPr>
        <p:spPr>
          <a:xfrm>
            <a:off x="4868555" y="2705745"/>
            <a:ext cx="5939692" cy="2123618"/>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5000"/>
              <a:buFont typeface="Arial"/>
              <a:buNone/>
              <a:tabLst/>
              <a:defRPr/>
            </a:pPr>
            <a:r>
              <a:rPr lang="es-EC" sz="4400" noProof="0" dirty="0">
                <a:solidFill>
                  <a:prstClr val="white"/>
                </a:solidFill>
                <a:latin typeface="Calibri" panose="020F0502020204030204" pitchFamily="34" charset="0"/>
                <a:ea typeface="Arial"/>
                <a:cs typeface="Calibri" panose="020F0502020204030204" pitchFamily="34" charset="0"/>
                <a:sym typeface="Arial"/>
              </a:rPr>
              <a:t>Programa nacional de </a:t>
            </a:r>
            <a:r>
              <a:rPr lang="es-EC" sz="4400" noProof="0" dirty="0" err="1">
                <a:solidFill>
                  <a:prstClr val="white"/>
                </a:solidFill>
                <a:latin typeface="Calibri" panose="020F0502020204030204" pitchFamily="34" charset="0"/>
                <a:ea typeface="Arial"/>
                <a:cs typeface="Calibri" panose="020F0502020204030204" pitchFamily="34" charset="0"/>
                <a:sym typeface="Arial"/>
              </a:rPr>
              <a:t>vigilanci</a:t>
            </a:r>
            <a:r>
              <a:rPr lang="es-EC" sz="4400" dirty="0">
                <a:solidFill>
                  <a:prstClr val="white"/>
                </a:solidFill>
                <a:latin typeface="Calibri" panose="020F0502020204030204" pitchFamily="34" charset="0"/>
                <a:ea typeface="Arial"/>
                <a:cs typeface="Calibri" panose="020F0502020204030204" pitchFamily="34" charset="0"/>
                <a:sym typeface="Arial"/>
              </a:rPr>
              <a:t>a y control de residuos de plaguicidas</a:t>
            </a:r>
            <a:endParaRPr kumimoji="0" sz="4400" b="0" i="0" u="none" strike="noStrike" kern="1200" cap="none" spc="0" normalizeH="0" baseline="0" noProof="0" dirty="0">
              <a:ln>
                <a:noFill/>
              </a:ln>
              <a:solidFill>
                <a:prstClr val="white"/>
              </a:solidFill>
              <a:effectLst/>
              <a:uLnTx/>
              <a:uFillTx/>
              <a:latin typeface="Calibri" panose="020F0502020204030204" pitchFamily="34" charset="0"/>
              <a:ea typeface="Arial"/>
              <a:cs typeface="Calibri" panose="020F0502020204030204" pitchFamily="34" charset="0"/>
              <a:sym typeface="Arial"/>
            </a:endParaRPr>
          </a:p>
        </p:txBody>
      </p:sp>
    </p:spTree>
    <p:extLst>
      <p:ext uri="{BB962C8B-B14F-4D97-AF65-F5344CB8AC3E}">
        <p14:creationId xmlns:p14="http://schemas.microsoft.com/office/powerpoint/2010/main" val="2557612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5"/>
          <p:cNvSpPr txBox="1">
            <a:spLocks noChangeArrowheads="1"/>
          </p:cNvSpPr>
          <p:nvPr/>
        </p:nvSpPr>
        <p:spPr bwMode="auto">
          <a:xfrm>
            <a:off x="2155978" y="1482215"/>
            <a:ext cx="8054975" cy="1815882"/>
          </a:xfrm>
          <a:prstGeom prst="rect">
            <a:avLst/>
          </a:prstGeom>
          <a:noFill/>
          <a:ln>
            <a:noFill/>
          </a:ln>
        </p:spPr>
        <p:txBody>
          <a:bodyPr>
            <a:spAutoFit/>
          </a:bodyPr>
          <a:lstStyle>
            <a:defPPr>
              <a:defRPr lang="es-MX"/>
            </a:defPPr>
            <a:lvl1pPr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algn="ctr" eaLnBrk="1" fontAlgn="auto">
              <a:spcBef>
                <a:spcPts val="0"/>
              </a:spcBef>
              <a:spcAft>
                <a:spcPts val="0"/>
              </a:spcAft>
              <a:defRPr/>
            </a:pPr>
            <a:r>
              <a:rPr lang="es-EC" altLang="es-EC" sz="2800" i="1" kern="0" dirty="0">
                <a:latin typeface="Open Sans" panose="020B0606030504020204" pitchFamily="34" charset="0"/>
                <a:ea typeface="+mn-ea"/>
                <a:cs typeface="Calibri"/>
                <a:sym typeface="Calibri"/>
              </a:rPr>
              <a:t>“Vigilar y controlar la presencia de residuos de plaguicidas dentro de los límites mediante el muestreo de productos agrícolas de origen nacional el importado para mitigar el riesgo por eventos de inocuidad”</a:t>
            </a:r>
          </a:p>
        </p:txBody>
      </p:sp>
      <p:pic>
        <p:nvPicPr>
          <p:cNvPr id="18" name="Imagen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6986" y="3514724"/>
            <a:ext cx="2597150"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uadroTexto 5"/>
          <p:cNvSpPr txBox="1">
            <a:spLocks noChangeArrowheads="1"/>
          </p:cNvSpPr>
          <p:nvPr/>
        </p:nvSpPr>
        <p:spPr bwMode="auto">
          <a:xfrm>
            <a:off x="609600" y="296863"/>
            <a:ext cx="88312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s-EC" altLang="es-EC" b="1" dirty="0">
                <a:solidFill>
                  <a:srgbClr val="212D5A"/>
                </a:solidFill>
                <a:latin typeface="Arial" panose="020B0604020202020204" pitchFamily="34" charset="0"/>
                <a:cs typeface="Arial" panose="020B0604020202020204" pitchFamily="34" charset="0"/>
              </a:rPr>
              <a:t>Objetivo</a:t>
            </a:r>
          </a:p>
        </p:txBody>
      </p:sp>
    </p:spTree>
    <p:extLst>
      <p:ext uri="{BB962C8B-B14F-4D97-AF65-F5344CB8AC3E}">
        <p14:creationId xmlns:p14="http://schemas.microsoft.com/office/powerpoint/2010/main" val="1271366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5"/>
          <p:cNvSpPr txBox="1">
            <a:spLocks noChangeArrowheads="1"/>
          </p:cNvSpPr>
          <p:nvPr/>
        </p:nvSpPr>
        <p:spPr bwMode="auto">
          <a:xfrm>
            <a:off x="609600" y="296863"/>
            <a:ext cx="88312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s-EC" altLang="es-EC" b="1" dirty="0">
                <a:solidFill>
                  <a:srgbClr val="212D5A"/>
                </a:solidFill>
                <a:latin typeface="Arial" panose="020B0604020202020204" pitchFamily="34" charset="0"/>
                <a:cs typeface="Arial" panose="020B0604020202020204" pitchFamily="34" charset="0"/>
              </a:rPr>
              <a:t>Ámbito de aplicación</a:t>
            </a:r>
          </a:p>
        </p:txBody>
      </p:sp>
      <p:grpSp>
        <p:nvGrpSpPr>
          <p:cNvPr id="12" name="Grupo 5"/>
          <p:cNvGrpSpPr>
            <a:grpSpLocks/>
          </p:cNvGrpSpPr>
          <p:nvPr/>
        </p:nvGrpSpPr>
        <p:grpSpPr bwMode="auto">
          <a:xfrm>
            <a:off x="1711651" y="1139104"/>
            <a:ext cx="8280648" cy="5012674"/>
            <a:chOff x="557575" y="1091608"/>
            <a:chExt cx="9215844" cy="5750845"/>
          </a:xfrm>
        </p:grpSpPr>
        <p:graphicFrame>
          <p:nvGraphicFramePr>
            <p:cNvPr id="13" name="3 Marcador de contenido"/>
            <p:cNvGraphicFramePr>
              <a:graphicFrameLocks/>
            </p:cNvGraphicFramePr>
            <p:nvPr>
              <p:extLst>
                <p:ext uri="{D42A27DB-BD31-4B8C-83A1-F6EECF244321}">
                  <p14:modId xmlns:p14="http://schemas.microsoft.com/office/powerpoint/2010/main" val="3212166989"/>
                </p:ext>
              </p:extLst>
            </p:nvPr>
          </p:nvGraphicFramePr>
          <p:xfrm>
            <a:off x="557575" y="1091608"/>
            <a:ext cx="9215844" cy="5750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 name="6 Imagen" descr="ima4.jpg"/>
            <p:cNvPicPr>
              <a:picLocks noChangeAspect="1"/>
            </p:cNvPicPr>
            <p:nvPr/>
          </p:nvPicPr>
          <p:blipFill>
            <a:blip r:embed="rId7"/>
            <a:stretch>
              <a:fillRect/>
            </a:stretch>
          </p:blipFill>
          <p:spPr>
            <a:xfrm>
              <a:off x="6329450" y="1091608"/>
              <a:ext cx="1648488" cy="1250301"/>
            </a:xfrm>
            <a:prstGeom prst="ellipse">
              <a:avLst/>
            </a:prstGeom>
            <a:ln>
              <a:noFill/>
            </a:ln>
            <a:effectLst>
              <a:softEdge rad="112500"/>
            </a:effectLst>
          </p:spPr>
        </p:pic>
        <p:pic>
          <p:nvPicPr>
            <p:cNvPr id="19" name="7 Imagen" descr="ima5.jpg"/>
            <p:cNvPicPr>
              <a:picLocks noChangeAspect="1"/>
            </p:cNvPicPr>
            <p:nvPr/>
          </p:nvPicPr>
          <p:blipFill>
            <a:blip r:embed="rId8"/>
            <a:stretch>
              <a:fillRect/>
            </a:stretch>
          </p:blipFill>
          <p:spPr>
            <a:xfrm>
              <a:off x="1865018" y="5470773"/>
              <a:ext cx="1718383" cy="1310032"/>
            </a:xfrm>
            <a:prstGeom prst="ellipse">
              <a:avLst/>
            </a:prstGeom>
            <a:ln>
              <a:noFill/>
            </a:ln>
            <a:effectLst>
              <a:softEdge rad="112500"/>
            </a:effectLst>
          </p:spPr>
        </p:pic>
        <p:pic>
          <p:nvPicPr>
            <p:cNvPr id="20" name="8 Imagen" descr="ima6.jpg"/>
            <p:cNvPicPr>
              <a:picLocks noChangeAspect="1"/>
            </p:cNvPicPr>
            <p:nvPr/>
          </p:nvPicPr>
          <p:blipFill>
            <a:blip r:embed="rId9"/>
            <a:stretch>
              <a:fillRect/>
            </a:stretch>
          </p:blipFill>
          <p:spPr>
            <a:xfrm>
              <a:off x="6695056" y="5593312"/>
              <a:ext cx="1705120" cy="1249141"/>
            </a:xfrm>
            <a:prstGeom prst="ellipse">
              <a:avLst/>
            </a:prstGeom>
            <a:ln>
              <a:noFill/>
            </a:ln>
            <a:effectLst>
              <a:softEdge rad="112500"/>
            </a:effectLst>
          </p:spPr>
        </p:pic>
        <p:pic>
          <p:nvPicPr>
            <p:cNvPr id="21" name="9 Imagen" descr="ima7.jpg"/>
            <p:cNvPicPr>
              <a:picLocks noChangeAspect="1"/>
            </p:cNvPicPr>
            <p:nvPr/>
          </p:nvPicPr>
          <p:blipFill>
            <a:blip r:embed="rId10"/>
            <a:stretch>
              <a:fillRect/>
            </a:stretch>
          </p:blipFill>
          <p:spPr>
            <a:xfrm>
              <a:off x="1165221" y="2074005"/>
              <a:ext cx="1661286" cy="1497216"/>
            </a:xfrm>
            <a:prstGeom prst="ellipse">
              <a:avLst/>
            </a:prstGeom>
            <a:ln>
              <a:noFill/>
            </a:ln>
            <a:effectLst>
              <a:softEdge rad="112500"/>
            </a:effectLst>
          </p:spPr>
        </p:pic>
      </p:grpSp>
    </p:spTree>
    <p:extLst>
      <p:ext uri="{BB962C8B-B14F-4D97-AF65-F5344CB8AC3E}">
        <p14:creationId xmlns:p14="http://schemas.microsoft.com/office/powerpoint/2010/main" val="957127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a:spLocks noChangeArrowheads="1"/>
          </p:cNvSpPr>
          <p:nvPr/>
        </p:nvSpPr>
        <p:spPr bwMode="auto">
          <a:xfrm>
            <a:off x="609600" y="296863"/>
            <a:ext cx="88312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s-EC" altLang="es-EC" b="1" dirty="0">
                <a:solidFill>
                  <a:srgbClr val="212D5A"/>
                </a:solidFill>
                <a:latin typeface="Arial" panose="020B0604020202020204" pitchFamily="34" charset="0"/>
                <a:cs typeface="Arial" panose="020B0604020202020204" pitchFamily="34" charset="0"/>
              </a:rPr>
              <a:t>Límites Máximos de Residuos</a:t>
            </a:r>
          </a:p>
        </p:txBody>
      </p:sp>
      <p:grpSp>
        <p:nvGrpSpPr>
          <p:cNvPr id="4" name="Grupo 3"/>
          <p:cNvGrpSpPr/>
          <p:nvPr/>
        </p:nvGrpSpPr>
        <p:grpSpPr>
          <a:xfrm>
            <a:off x="2346593" y="1410159"/>
            <a:ext cx="6874525" cy="4377645"/>
            <a:chOff x="2602720" y="1623262"/>
            <a:chExt cx="6618398" cy="3657766"/>
          </a:xfrm>
        </p:grpSpPr>
        <p:graphicFrame>
          <p:nvGraphicFramePr>
            <p:cNvPr id="10" name="Diagrama 9"/>
            <p:cNvGraphicFramePr/>
            <p:nvPr>
              <p:extLst>
                <p:ext uri="{D42A27DB-BD31-4B8C-83A1-F6EECF244321}">
                  <p14:modId xmlns:p14="http://schemas.microsoft.com/office/powerpoint/2010/main" val="969759894"/>
                </p:ext>
              </p:extLst>
            </p:nvPr>
          </p:nvGraphicFramePr>
          <p:xfrm>
            <a:off x="2602720" y="1623262"/>
            <a:ext cx="6618398" cy="36577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p:cNvSpPr txBox="1"/>
            <p:nvPr/>
          </p:nvSpPr>
          <p:spPr>
            <a:xfrm>
              <a:off x="3569466" y="4682168"/>
              <a:ext cx="4902506" cy="307777"/>
            </a:xfrm>
            <a:prstGeom prst="rect">
              <a:avLst/>
            </a:prstGeom>
            <a:noFill/>
          </p:spPr>
          <p:txBody>
            <a:bodyPr wrap="square" rtlCol="0">
              <a:spAutoFit/>
            </a:bodyPr>
            <a:lstStyle/>
            <a:p>
              <a:pPr algn="ctr"/>
              <a:r>
                <a:rPr lang="es-EC" sz="1400" dirty="0"/>
                <a:t>Resolución 064, publicada el 19 de mayo de 2017</a:t>
              </a:r>
            </a:p>
          </p:txBody>
        </p:sp>
      </p:grpSp>
    </p:spTree>
    <p:extLst>
      <p:ext uri="{BB962C8B-B14F-4D97-AF65-F5344CB8AC3E}">
        <p14:creationId xmlns:p14="http://schemas.microsoft.com/office/powerpoint/2010/main" val="2381913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16" name="Diagrama 15"/>
              <p:cNvGraphicFramePr/>
              <p:nvPr>
                <p:extLst>
                  <p:ext uri="{D42A27DB-BD31-4B8C-83A1-F6EECF244321}">
                    <p14:modId xmlns:p14="http://schemas.microsoft.com/office/powerpoint/2010/main" val="1267121645"/>
                  </p:ext>
                </p:extLst>
              </p:nvPr>
            </p:nvGraphicFramePr>
            <p:xfrm>
              <a:off x="1506433" y="2420610"/>
              <a:ext cx="2611905" cy="38530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Choice>
        <mc:Fallback xmlns="">
          <p:graphicFrame>
            <p:nvGraphicFramePr>
              <p:cNvPr id="16" name="Diagrama 15"/>
              <p:cNvGraphicFramePr/>
              <p:nvPr>
                <p:extLst>
                  <p:ext uri="{D42A27DB-BD31-4B8C-83A1-F6EECF244321}">
                    <p14:modId xmlns:p14="http://schemas.microsoft.com/office/powerpoint/2010/main" val="1267121645"/>
                  </p:ext>
                </p:extLst>
              </p:nvPr>
            </p:nvGraphicFramePr>
            <p:xfrm>
              <a:off x="1506433" y="2420610"/>
              <a:ext cx="2611905" cy="385308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mc:Fallback>
      </mc:AlternateContent>
      <p:graphicFrame>
        <p:nvGraphicFramePr>
          <p:cNvPr id="17" name="Diagrama 16"/>
          <p:cNvGraphicFramePr/>
          <p:nvPr>
            <p:extLst>
              <p:ext uri="{D42A27DB-BD31-4B8C-83A1-F6EECF244321}">
                <p14:modId xmlns:p14="http://schemas.microsoft.com/office/powerpoint/2010/main" val="1709803145"/>
              </p:ext>
            </p:extLst>
          </p:nvPr>
        </p:nvGraphicFramePr>
        <p:xfrm>
          <a:off x="8331298" y="2421845"/>
          <a:ext cx="2754951" cy="4436155"/>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18" name="Imagen 17">
            <a:hlinkClick r:id="rId17" action="ppaction://hlinksldjump"/>
          </p:cNvPr>
          <p:cNvPicPr>
            <a:picLocks noChangeAspect="1"/>
          </p:cNvPicPr>
          <p:nvPr/>
        </p:nvPicPr>
        <p:blipFill>
          <a:blip r:embed="rId18"/>
          <a:stretch>
            <a:fillRect/>
          </a:stretch>
        </p:blipFill>
        <p:spPr>
          <a:xfrm>
            <a:off x="2130597" y="1422277"/>
            <a:ext cx="1282477" cy="8774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Imagen 18">
            <a:hlinkClick r:id="rId19" action="ppaction://hlinksldjump"/>
          </p:cNvPr>
          <p:cNvPicPr>
            <a:picLocks noChangeAspect="1"/>
          </p:cNvPicPr>
          <p:nvPr/>
        </p:nvPicPr>
        <p:blipFill>
          <a:blip r:embed="rId20"/>
          <a:stretch>
            <a:fillRect/>
          </a:stretch>
        </p:blipFill>
        <p:spPr>
          <a:xfrm>
            <a:off x="8331298" y="1520459"/>
            <a:ext cx="1703791" cy="876391"/>
          </a:xfrm>
          <a:prstGeom prst="rect">
            <a:avLst/>
          </a:prstGeom>
        </p:spPr>
      </p:pic>
      <p:pic>
        <p:nvPicPr>
          <p:cNvPr id="21" name="Picture 2" descr="Resultado de imagen de vegetales"/>
          <p:cNvPicPr>
            <a:picLocks noChangeAspect="1" noChangeArrowheads="1"/>
          </p:cNvPicPr>
          <p:nvPr/>
        </p:nvPicPr>
        <p:blipFill rotWithShape="1">
          <a:blip r:embed="rId21">
            <a:extLst>
              <a:ext uri="{28A0092B-C50C-407E-A947-70E740481C1C}">
                <a14:useLocalDpi xmlns:a14="http://schemas.microsoft.com/office/drawing/2010/main" val="0"/>
              </a:ext>
            </a:extLst>
          </a:blip>
          <a:srcRect l="8839" r="14533" b="3607"/>
          <a:stretch/>
        </p:blipFill>
        <p:spPr bwMode="auto">
          <a:xfrm>
            <a:off x="5032195" y="2780896"/>
            <a:ext cx="2385246" cy="2338926"/>
          </a:xfrm>
          <a:prstGeom prst="rect">
            <a:avLst/>
          </a:prstGeom>
          <a:noFill/>
          <a:extLst>
            <a:ext uri="{909E8E84-426E-40DD-AFC4-6F175D3DCCD1}">
              <a14:hiddenFill xmlns:a14="http://schemas.microsoft.com/office/drawing/2010/main">
                <a:solidFill>
                  <a:srgbClr val="FFFFFF"/>
                </a:solidFill>
              </a14:hiddenFill>
            </a:ext>
          </a:extLst>
        </p:spPr>
      </p:pic>
      <p:sp>
        <p:nvSpPr>
          <p:cNvPr id="22" name="CuadroTexto 15"/>
          <p:cNvSpPr txBox="1"/>
          <p:nvPr/>
        </p:nvSpPr>
        <p:spPr>
          <a:xfrm>
            <a:off x="1537534" y="5630904"/>
            <a:ext cx="2580804" cy="461665"/>
          </a:xfrm>
          <a:prstGeom prst="rect">
            <a:avLst/>
          </a:prstGeom>
          <a:solidFill>
            <a:schemeClr val="accent3">
              <a:lumMod val="40000"/>
              <a:lumOff val="60000"/>
            </a:schemeClr>
          </a:solidFill>
        </p:spPr>
        <p:txBody>
          <a:bodyPr wrap="square" rtlCol="0">
            <a:spAutoFit/>
          </a:bodyPr>
          <a:lstStyle/>
          <a:p>
            <a:pPr algn="just"/>
            <a:r>
              <a:rPr lang="es-EC" sz="1200" b="1" dirty="0"/>
              <a:t>CRITERIO DE MÍNIMO = </a:t>
            </a:r>
            <a:r>
              <a:rPr lang="es-EC" sz="1200" dirty="0"/>
              <a:t>10% de las muestras de cálculo directo</a:t>
            </a:r>
          </a:p>
        </p:txBody>
      </p:sp>
      <p:sp>
        <p:nvSpPr>
          <p:cNvPr id="23" name="CuadroTexto 5"/>
          <p:cNvSpPr txBox="1">
            <a:spLocks noChangeArrowheads="1"/>
          </p:cNvSpPr>
          <p:nvPr/>
        </p:nvSpPr>
        <p:spPr bwMode="auto">
          <a:xfrm>
            <a:off x="609600" y="296863"/>
            <a:ext cx="88312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s-EC" altLang="es-EC" b="1" dirty="0">
                <a:solidFill>
                  <a:srgbClr val="212D5A"/>
                </a:solidFill>
                <a:latin typeface="Arial" panose="020B0604020202020204" pitchFamily="34" charset="0"/>
                <a:cs typeface="Arial" panose="020B0604020202020204" pitchFamily="34" charset="0"/>
              </a:rPr>
              <a:t>Cálculo del número de muestras</a:t>
            </a:r>
          </a:p>
        </p:txBody>
      </p:sp>
    </p:spTree>
    <p:extLst>
      <p:ext uri="{BB962C8B-B14F-4D97-AF65-F5344CB8AC3E}">
        <p14:creationId xmlns:p14="http://schemas.microsoft.com/office/powerpoint/2010/main" val="1533734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p:cNvSpPr txBox="1"/>
          <p:nvPr/>
        </p:nvSpPr>
        <p:spPr>
          <a:xfrm>
            <a:off x="2666081" y="1094621"/>
            <a:ext cx="6951644" cy="707886"/>
          </a:xfrm>
          <a:prstGeom prst="rect">
            <a:avLst/>
          </a:prstGeom>
          <a:solidFill>
            <a:schemeClr val="accent3">
              <a:lumMod val="40000"/>
              <a:lumOff val="60000"/>
            </a:schemeClr>
          </a:solidFill>
        </p:spPr>
        <p:txBody>
          <a:bodyPr wrap="square" rtlCol="0">
            <a:spAutoFit/>
          </a:bodyPr>
          <a:lstStyle/>
          <a:p>
            <a:pPr algn="ctr"/>
            <a:r>
              <a:rPr lang="es-EC" sz="2000" kern="0" dirty="0">
                <a:latin typeface="Open Sans" panose="020B0606030504020204" pitchFamily="34" charset="0"/>
                <a:cs typeface="Calibri"/>
              </a:rPr>
              <a:t>Las muestras anuales se distribuyen por regiones proporcionalmente en función del volumen producido por provincia</a:t>
            </a:r>
          </a:p>
        </p:txBody>
      </p:sp>
      <p:sp>
        <p:nvSpPr>
          <p:cNvPr id="8" name="CuadroTexto 5"/>
          <p:cNvSpPr txBox="1">
            <a:spLocks noChangeArrowheads="1"/>
          </p:cNvSpPr>
          <p:nvPr/>
        </p:nvSpPr>
        <p:spPr bwMode="auto">
          <a:xfrm>
            <a:off x="609600" y="296863"/>
            <a:ext cx="88312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s-EC" altLang="es-EC" b="1" dirty="0">
                <a:solidFill>
                  <a:srgbClr val="212D5A"/>
                </a:solidFill>
                <a:latin typeface="Arial" panose="020B0604020202020204" pitchFamily="34" charset="0"/>
                <a:cs typeface="Arial" panose="020B0604020202020204" pitchFamily="34" charset="0"/>
              </a:rPr>
              <a:t>Distribución de las muestras</a:t>
            </a:r>
          </a:p>
        </p:txBody>
      </p:sp>
      <p:pic>
        <p:nvPicPr>
          <p:cNvPr id="1026" name="Picture 2" descr="Mapa del Ecuador con Nombres, Provincias y Capitales 【Para Descargar e  Imprim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2341" y="1944843"/>
            <a:ext cx="3999123" cy="412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0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p:cNvSpPr txBox="1">
            <a:spLocks noChangeArrowheads="1"/>
          </p:cNvSpPr>
          <p:nvPr/>
        </p:nvSpPr>
        <p:spPr bwMode="auto">
          <a:xfrm>
            <a:off x="609600" y="296863"/>
            <a:ext cx="88312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s-EC" altLang="es-EC" b="1" dirty="0">
                <a:solidFill>
                  <a:srgbClr val="212D5A"/>
                </a:solidFill>
                <a:latin typeface="Arial" panose="020B0604020202020204" pitchFamily="34" charset="0"/>
                <a:cs typeface="Arial" panose="020B0604020202020204" pitchFamily="34" charset="0"/>
              </a:rPr>
              <a:t>Tipos de muestreo</a:t>
            </a:r>
          </a:p>
        </p:txBody>
      </p:sp>
      <p:sp>
        <p:nvSpPr>
          <p:cNvPr id="17" name="CuadroTexto 16"/>
          <p:cNvSpPr txBox="1"/>
          <p:nvPr/>
        </p:nvSpPr>
        <p:spPr>
          <a:xfrm>
            <a:off x="690116" y="973708"/>
            <a:ext cx="4065540" cy="461665"/>
          </a:xfrm>
          <a:prstGeom prst="rect">
            <a:avLst/>
          </a:prstGeom>
          <a:noFill/>
        </p:spPr>
        <p:txBody>
          <a:bodyPr wrap="square" rtlCol="0">
            <a:spAutoFit/>
          </a:bodyPr>
          <a:lstStyle/>
          <a:p>
            <a:pPr algn="ctr"/>
            <a:r>
              <a:rPr lang="es-EC" sz="2400" b="1" dirty="0"/>
              <a:t>MUESTREO ALEATORIO </a:t>
            </a:r>
          </a:p>
        </p:txBody>
      </p:sp>
      <p:sp>
        <p:nvSpPr>
          <p:cNvPr id="18" name="Redondear rectángulo de esquina diagonal 17"/>
          <p:cNvSpPr/>
          <p:nvPr/>
        </p:nvSpPr>
        <p:spPr>
          <a:xfrm>
            <a:off x="818431" y="3812925"/>
            <a:ext cx="3937225" cy="566597"/>
          </a:xfrm>
          <a:prstGeom prst="round2DiagRect">
            <a:avLst/>
          </a:prstGeom>
          <a:solidFill>
            <a:schemeClr val="accent3">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Sin sospechas en particular hacia un producto específico o proveedor.</a:t>
            </a:r>
          </a:p>
        </p:txBody>
      </p:sp>
      <p:sp>
        <p:nvSpPr>
          <p:cNvPr id="19" name="Rectángulo redondeado 18"/>
          <p:cNvSpPr/>
          <p:nvPr/>
        </p:nvSpPr>
        <p:spPr>
          <a:xfrm>
            <a:off x="1445663" y="3289199"/>
            <a:ext cx="2311381" cy="444147"/>
          </a:xfrm>
          <a:prstGeom prst="roundRect">
            <a:avLst/>
          </a:prstGeom>
          <a:solidFill>
            <a:schemeClr val="accent3">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b="1" dirty="0">
                <a:solidFill>
                  <a:schemeClr val="bg1"/>
                </a:solidFill>
              </a:rPr>
              <a:t>VIGILANCIA</a:t>
            </a:r>
          </a:p>
        </p:txBody>
      </p:sp>
      <p:sp>
        <p:nvSpPr>
          <p:cNvPr id="20" name="Redondear rectángulo de esquina diagonal 19"/>
          <p:cNvSpPr/>
          <p:nvPr/>
        </p:nvSpPr>
        <p:spPr>
          <a:xfrm>
            <a:off x="1293037" y="4479336"/>
            <a:ext cx="2743200" cy="1528524"/>
          </a:xfrm>
          <a:prstGeom prst="round2DiagRect">
            <a:avLst/>
          </a:prstGeom>
          <a:solidFill>
            <a:schemeClr val="accent3">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Programas nacionales: Productos o Proveedores de mayor riesgo, alto nivel de consumo.</a:t>
            </a:r>
          </a:p>
        </p:txBody>
      </p:sp>
      <p:sp>
        <p:nvSpPr>
          <p:cNvPr id="23" name="CuadroTexto 22"/>
          <p:cNvSpPr txBox="1"/>
          <p:nvPr/>
        </p:nvSpPr>
        <p:spPr>
          <a:xfrm>
            <a:off x="6674002" y="976574"/>
            <a:ext cx="4020254" cy="461665"/>
          </a:xfrm>
          <a:prstGeom prst="rect">
            <a:avLst/>
          </a:prstGeom>
          <a:noFill/>
        </p:spPr>
        <p:txBody>
          <a:bodyPr wrap="square" rtlCol="0">
            <a:spAutoFit/>
          </a:bodyPr>
          <a:lstStyle/>
          <a:p>
            <a:pPr algn="ctr"/>
            <a:r>
              <a:rPr lang="es-EC" sz="2400" b="1" dirty="0"/>
              <a:t>MUESTREO DIRIGIDO</a:t>
            </a:r>
          </a:p>
        </p:txBody>
      </p:sp>
      <p:sp>
        <p:nvSpPr>
          <p:cNvPr id="24" name="Redondear rectángulo de esquina diagonal 23"/>
          <p:cNvSpPr/>
          <p:nvPr/>
        </p:nvSpPr>
        <p:spPr>
          <a:xfrm>
            <a:off x="6411832" y="3817055"/>
            <a:ext cx="4632361" cy="579251"/>
          </a:xfrm>
          <a:prstGeom prst="round2Diag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a:solidFill>
                  <a:schemeClr val="tx1"/>
                </a:solidFill>
              </a:rPr>
              <a:t>MUESTRA DIRIGIDA</a:t>
            </a:r>
            <a:r>
              <a:rPr lang="es-EC" sz="1400" dirty="0">
                <a:solidFill>
                  <a:schemeClr val="tx1"/>
                </a:solidFill>
              </a:rPr>
              <a:t>: Hacia un proveedor o lote de productos de una población definida para una cosecha dada.</a:t>
            </a:r>
          </a:p>
        </p:txBody>
      </p:sp>
      <p:sp>
        <p:nvSpPr>
          <p:cNvPr id="25" name="Rectángulo redondeado 24"/>
          <p:cNvSpPr/>
          <p:nvPr/>
        </p:nvSpPr>
        <p:spPr>
          <a:xfrm>
            <a:off x="7439016" y="3289878"/>
            <a:ext cx="2311381" cy="444147"/>
          </a:xfrm>
          <a:prstGeom prst="roundRect">
            <a:avLst/>
          </a:prstGeom>
          <a:solidFill>
            <a:schemeClr val="accent5">
              <a:lumMod val="60000"/>
              <a:lumOff val="4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b="1" dirty="0">
                <a:solidFill>
                  <a:schemeClr val="bg1"/>
                </a:solidFill>
              </a:rPr>
              <a:t>CONTROL</a:t>
            </a:r>
          </a:p>
        </p:txBody>
      </p:sp>
      <p:sp>
        <p:nvSpPr>
          <p:cNvPr id="29" name="Redondear rectángulo de esquina diagonal 11"/>
          <p:cNvSpPr/>
          <p:nvPr/>
        </p:nvSpPr>
        <p:spPr>
          <a:xfrm>
            <a:off x="7316736" y="4479336"/>
            <a:ext cx="2822551" cy="1528524"/>
          </a:xfrm>
          <a:prstGeom prst="round2DiagRect">
            <a:avLst/>
          </a:prstGeom>
          <a:solidFill>
            <a:schemeClr val="accent5">
              <a:lumMod val="60000"/>
              <a:lumOff val="4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Aplicable en un Punto de Inspección Fronterizo, cuando ingresa o sale un alimento de un proveedor que esta bajo CONTROL por repetidas violaciones de LMR.</a:t>
            </a:r>
          </a:p>
        </p:txBody>
      </p:sp>
      <p:pic>
        <p:nvPicPr>
          <p:cNvPr id="30" name="Imagen 29"/>
          <p:cNvPicPr>
            <a:picLocks noChangeAspect="1"/>
          </p:cNvPicPr>
          <p:nvPr/>
        </p:nvPicPr>
        <p:blipFill>
          <a:blip r:embed="rId3"/>
          <a:stretch>
            <a:fillRect/>
          </a:stretch>
        </p:blipFill>
        <p:spPr>
          <a:xfrm>
            <a:off x="1572231" y="1438239"/>
            <a:ext cx="2184813" cy="1760051"/>
          </a:xfrm>
          <a:prstGeom prst="rect">
            <a:avLst/>
          </a:prstGeom>
          <a:ln>
            <a:noFill/>
          </a:ln>
          <a:effectLst>
            <a:outerShdw blurRad="292100" dist="139700" dir="2700000" algn="tl" rotWithShape="0">
              <a:srgbClr val="333333">
                <a:alpha val="65000"/>
              </a:srgbClr>
            </a:outerShdw>
          </a:effectLst>
        </p:spPr>
      </p:pic>
      <p:pic>
        <p:nvPicPr>
          <p:cNvPr id="31" name="Imagen 30"/>
          <p:cNvPicPr>
            <a:picLocks noChangeAspect="1"/>
          </p:cNvPicPr>
          <p:nvPr/>
        </p:nvPicPr>
        <p:blipFill rotWithShape="1">
          <a:blip r:embed="rId4">
            <a:extLst>
              <a:ext uri="{28A0092B-C50C-407E-A947-70E740481C1C}">
                <a14:useLocalDpi xmlns:a14="http://schemas.microsoft.com/office/drawing/2010/main" val="0"/>
              </a:ext>
            </a:extLst>
          </a:blip>
          <a:srcRect l="17765" r="18955"/>
          <a:stretch/>
        </p:blipFill>
        <p:spPr>
          <a:xfrm>
            <a:off x="7500767" y="1421357"/>
            <a:ext cx="2187878" cy="17909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59996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grpSp>
        <p:nvGrpSpPr>
          <p:cNvPr id="787" name="Google Shape;787;g1e95c474cef_15_2617"/>
          <p:cNvGrpSpPr/>
          <p:nvPr/>
        </p:nvGrpSpPr>
        <p:grpSpPr>
          <a:xfrm>
            <a:off x="57142" y="1823142"/>
            <a:ext cx="8891241" cy="4016731"/>
            <a:chOff x="267896" y="1700479"/>
            <a:chExt cx="8890352" cy="4016327"/>
          </a:xfrm>
        </p:grpSpPr>
        <p:cxnSp>
          <p:nvCxnSpPr>
            <p:cNvPr id="788" name="Google Shape;788;g1e95c474cef_15_2617"/>
            <p:cNvCxnSpPr>
              <a:stCxn id="789" idx="7"/>
              <a:endCxn id="790" idx="2"/>
            </p:cNvCxnSpPr>
            <p:nvPr/>
          </p:nvCxnSpPr>
          <p:spPr>
            <a:xfrm rot="10800000" flipH="1">
              <a:off x="6257070" y="1891056"/>
              <a:ext cx="913800" cy="732600"/>
            </a:xfrm>
            <a:prstGeom prst="straightConnector1">
              <a:avLst/>
            </a:prstGeom>
            <a:noFill/>
            <a:ln w="38100" cap="flat" cmpd="sng">
              <a:solidFill>
                <a:srgbClr val="3E6EC2"/>
              </a:solidFill>
              <a:prstDash val="solid"/>
              <a:round/>
              <a:headEnd type="none" w="sm" len="sm"/>
              <a:tailEnd type="none" w="sm" len="sm"/>
            </a:ln>
          </p:spPr>
        </p:cxnSp>
        <p:cxnSp>
          <p:nvCxnSpPr>
            <p:cNvPr id="791" name="Google Shape;791;g1e95c474cef_15_2617"/>
            <p:cNvCxnSpPr>
              <a:stCxn id="792" idx="6"/>
              <a:endCxn id="789" idx="2"/>
            </p:cNvCxnSpPr>
            <p:nvPr/>
          </p:nvCxnSpPr>
          <p:spPr>
            <a:xfrm>
              <a:off x="5098154" y="2054470"/>
              <a:ext cx="993600" cy="636600"/>
            </a:xfrm>
            <a:prstGeom prst="straightConnector1">
              <a:avLst/>
            </a:prstGeom>
            <a:noFill/>
            <a:ln w="38100" cap="flat" cmpd="sng">
              <a:solidFill>
                <a:srgbClr val="3E6EC2"/>
              </a:solidFill>
              <a:prstDash val="solid"/>
              <a:round/>
              <a:headEnd type="none" w="sm" len="sm"/>
              <a:tailEnd type="none" w="sm" len="sm"/>
            </a:ln>
          </p:spPr>
        </p:cxnSp>
        <p:cxnSp>
          <p:nvCxnSpPr>
            <p:cNvPr id="793" name="Google Shape;793;g1e95c474cef_15_2617"/>
            <p:cNvCxnSpPr>
              <a:stCxn id="794" idx="6"/>
              <a:endCxn id="792" idx="2"/>
            </p:cNvCxnSpPr>
            <p:nvPr/>
          </p:nvCxnSpPr>
          <p:spPr>
            <a:xfrm>
              <a:off x="3947244" y="1992563"/>
              <a:ext cx="957000" cy="61800"/>
            </a:xfrm>
            <a:prstGeom prst="straightConnector1">
              <a:avLst/>
            </a:prstGeom>
            <a:noFill/>
            <a:ln w="38100" cap="flat" cmpd="sng">
              <a:solidFill>
                <a:srgbClr val="3E6EC2"/>
              </a:solidFill>
              <a:prstDash val="solid"/>
              <a:round/>
              <a:headEnd type="none" w="sm" len="sm"/>
              <a:tailEnd type="none" w="sm" len="sm"/>
            </a:ln>
          </p:spPr>
        </p:cxnSp>
        <p:cxnSp>
          <p:nvCxnSpPr>
            <p:cNvPr id="795" name="Google Shape;795;g1e95c474cef_15_2617"/>
            <p:cNvCxnSpPr>
              <a:stCxn id="796" idx="6"/>
              <a:endCxn id="794" idx="2"/>
            </p:cNvCxnSpPr>
            <p:nvPr/>
          </p:nvCxnSpPr>
          <p:spPr>
            <a:xfrm rot="10800000" flipH="1">
              <a:off x="2912336" y="1992480"/>
              <a:ext cx="844500" cy="249300"/>
            </a:xfrm>
            <a:prstGeom prst="straightConnector1">
              <a:avLst/>
            </a:prstGeom>
            <a:noFill/>
            <a:ln w="38100" cap="flat" cmpd="sng">
              <a:solidFill>
                <a:srgbClr val="3E6EC2"/>
              </a:solidFill>
              <a:prstDash val="solid"/>
              <a:round/>
              <a:headEnd type="none" w="sm" len="sm"/>
              <a:tailEnd type="none" w="sm" len="sm"/>
            </a:ln>
          </p:spPr>
        </p:cxnSp>
        <p:cxnSp>
          <p:nvCxnSpPr>
            <p:cNvPr id="797" name="Google Shape;797;g1e95c474cef_15_2617"/>
            <p:cNvCxnSpPr>
              <a:stCxn id="798" idx="6"/>
              <a:endCxn id="796" idx="2"/>
            </p:cNvCxnSpPr>
            <p:nvPr/>
          </p:nvCxnSpPr>
          <p:spPr>
            <a:xfrm>
              <a:off x="1834695" y="2040935"/>
              <a:ext cx="887100" cy="200700"/>
            </a:xfrm>
            <a:prstGeom prst="straightConnector1">
              <a:avLst/>
            </a:prstGeom>
            <a:noFill/>
            <a:ln w="38100" cap="flat" cmpd="sng">
              <a:solidFill>
                <a:srgbClr val="3E6EC2"/>
              </a:solidFill>
              <a:prstDash val="solid"/>
              <a:round/>
              <a:headEnd type="none" w="sm" len="sm"/>
              <a:tailEnd type="none" w="sm" len="sm"/>
            </a:ln>
          </p:spPr>
        </p:cxnSp>
        <p:cxnSp>
          <p:nvCxnSpPr>
            <p:cNvPr id="799" name="Google Shape;799;g1e95c474cef_15_2617"/>
            <p:cNvCxnSpPr>
              <a:stCxn id="800" idx="7"/>
              <a:endCxn id="798" idx="2"/>
            </p:cNvCxnSpPr>
            <p:nvPr/>
          </p:nvCxnSpPr>
          <p:spPr>
            <a:xfrm rot="10800000" flipH="1">
              <a:off x="855535" y="2040955"/>
              <a:ext cx="785400" cy="522600"/>
            </a:xfrm>
            <a:prstGeom prst="straightConnector1">
              <a:avLst/>
            </a:prstGeom>
            <a:noFill/>
            <a:ln w="38100" cap="flat" cmpd="sng">
              <a:solidFill>
                <a:srgbClr val="3E6EC2"/>
              </a:solidFill>
              <a:prstDash val="solid"/>
              <a:round/>
              <a:headEnd type="none" w="sm" len="sm"/>
              <a:tailEnd type="none" w="sm" len="sm"/>
            </a:ln>
          </p:spPr>
        </p:cxnSp>
        <p:pic>
          <p:nvPicPr>
            <p:cNvPr id="801" name="Google Shape;801;g1e95c474cef_15_2617"/>
            <p:cNvPicPr preferRelativeResize="0"/>
            <p:nvPr/>
          </p:nvPicPr>
          <p:blipFill rotWithShape="1">
            <a:blip r:embed="rId3">
              <a:alphaModFix/>
            </a:blip>
            <a:srcRect/>
            <a:stretch/>
          </p:blipFill>
          <p:spPr>
            <a:xfrm>
              <a:off x="270041" y="3633008"/>
              <a:ext cx="1026407" cy="1651220"/>
            </a:xfrm>
            <a:prstGeom prst="rect">
              <a:avLst/>
            </a:prstGeom>
            <a:noFill/>
            <a:ln>
              <a:noFill/>
            </a:ln>
          </p:spPr>
        </p:pic>
        <p:sp>
          <p:nvSpPr>
            <p:cNvPr id="802" name="Google Shape;802;g1e95c474cef_15_2617"/>
            <p:cNvSpPr/>
            <p:nvPr/>
          </p:nvSpPr>
          <p:spPr>
            <a:xfrm>
              <a:off x="267896" y="4349749"/>
              <a:ext cx="984000" cy="356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696.566</a:t>
              </a:r>
              <a:endParaRPr sz="1700" b="1" i="0" u="none" strike="noStrike" cap="none">
                <a:solidFill>
                  <a:srgbClr val="000000"/>
                </a:solidFill>
                <a:latin typeface="Arial"/>
                <a:ea typeface="Arial"/>
                <a:cs typeface="Arial"/>
                <a:sym typeface="Arial"/>
              </a:endParaRPr>
            </a:p>
          </p:txBody>
        </p:sp>
        <p:sp>
          <p:nvSpPr>
            <p:cNvPr id="803" name="Google Shape;803;g1e95c474cef_15_2617"/>
            <p:cNvSpPr/>
            <p:nvPr/>
          </p:nvSpPr>
          <p:spPr>
            <a:xfrm>
              <a:off x="332442" y="4664210"/>
              <a:ext cx="1014900" cy="207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s-MX" sz="800" b="1" i="0" u="none" strike="noStrike" cap="none">
                  <a:solidFill>
                    <a:schemeClr val="dk1"/>
                  </a:solidFill>
                  <a:latin typeface="Arial"/>
                  <a:ea typeface="Arial"/>
                  <a:cs typeface="Arial"/>
                  <a:sym typeface="Arial"/>
                </a:rPr>
                <a:t>litros controlados</a:t>
              </a:r>
              <a:endParaRPr sz="800" b="0" i="0" u="none" strike="noStrike" cap="none">
                <a:solidFill>
                  <a:schemeClr val="dk1"/>
                </a:solidFill>
                <a:latin typeface="Arial"/>
                <a:ea typeface="Arial"/>
                <a:cs typeface="Arial"/>
                <a:sym typeface="Arial"/>
              </a:endParaRPr>
            </a:p>
          </p:txBody>
        </p:sp>
        <p:sp>
          <p:nvSpPr>
            <p:cNvPr id="800" name="Google Shape;800;g1e95c474cef_15_2617"/>
            <p:cNvSpPr/>
            <p:nvPr/>
          </p:nvSpPr>
          <p:spPr>
            <a:xfrm>
              <a:off x="690116" y="2535437"/>
              <a:ext cx="193800" cy="192000"/>
            </a:xfrm>
            <a:prstGeom prst="ellipse">
              <a:avLst/>
            </a:prstGeom>
            <a:solidFill>
              <a:schemeClr val="accent6"/>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04" name="Google Shape;804;g1e95c474cef_15_2617"/>
            <p:cNvSpPr/>
            <p:nvPr/>
          </p:nvSpPr>
          <p:spPr>
            <a:xfrm>
              <a:off x="504804" y="2885162"/>
              <a:ext cx="810300" cy="356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5,33%</a:t>
              </a:r>
              <a:endParaRPr sz="1700" b="1" i="0" u="none" strike="noStrike" cap="none">
                <a:solidFill>
                  <a:srgbClr val="000000"/>
                </a:solidFill>
                <a:latin typeface="Arial"/>
                <a:ea typeface="Arial"/>
                <a:cs typeface="Arial"/>
                <a:sym typeface="Arial"/>
              </a:endParaRPr>
            </a:p>
          </p:txBody>
        </p:sp>
        <p:sp>
          <p:nvSpPr>
            <p:cNvPr id="805" name="Google Shape;805;g1e95c474cef_15_2617"/>
            <p:cNvSpPr/>
            <p:nvPr/>
          </p:nvSpPr>
          <p:spPr>
            <a:xfrm>
              <a:off x="358372" y="5277062"/>
              <a:ext cx="698400" cy="36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s-MX" sz="1800" b="1" i="0" u="none" strike="noStrike" cap="none" dirty="0">
                  <a:solidFill>
                    <a:schemeClr val="accent6"/>
                  </a:solidFill>
                  <a:latin typeface="Arial"/>
                  <a:ea typeface="Arial"/>
                  <a:cs typeface="Arial"/>
                  <a:sym typeface="Arial"/>
                </a:rPr>
                <a:t>2013</a:t>
              </a:r>
              <a:endParaRPr sz="1800" b="0" i="0" u="none" strike="noStrike" cap="none" dirty="0">
                <a:solidFill>
                  <a:schemeClr val="accent6"/>
                </a:solidFill>
                <a:latin typeface="Arial"/>
                <a:ea typeface="Arial"/>
                <a:cs typeface="Arial"/>
                <a:sym typeface="Arial"/>
              </a:endParaRPr>
            </a:p>
          </p:txBody>
        </p:sp>
        <p:pic>
          <p:nvPicPr>
            <p:cNvPr id="806" name="Google Shape;806;g1e95c474cef_15_2617"/>
            <p:cNvPicPr preferRelativeResize="0"/>
            <p:nvPr/>
          </p:nvPicPr>
          <p:blipFill rotWithShape="1">
            <a:blip r:embed="rId4">
              <a:alphaModFix/>
            </a:blip>
            <a:srcRect/>
            <a:stretch/>
          </p:blipFill>
          <p:spPr>
            <a:xfrm>
              <a:off x="1283262" y="3665005"/>
              <a:ext cx="1023202" cy="1651220"/>
            </a:xfrm>
            <a:prstGeom prst="rect">
              <a:avLst/>
            </a:prstGeom>
            <a:noFill/>
            <a:ln>
              <a:noFill/>
            </a:ln>
          </p:spPr>
        </p:pic>
        <p:sp>
          <p:nvSpPr>
            <p:cNvPr id="807" name="Google Shape;807;g1e95c474cef_15_2617"/>
            <p:cNvSpPr/>
            <p:nvPr/>
          </p:nvSpPr>
          <p:spPr>
            <a:xfrm>
              <a:off x="1268104" y="4309720"/>
              <a:ext cx="1169700" cy="356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3.461.859</a:t>
              </a:r>
              <a:endParaRPr sz="1700" b="1" i="0" u="none" strike="noStrike" cap="none">
                <a:solidFill>
                  <a:srgbClr val="000000"/>
                </a:solidFill>
                <a:latin typeface="Arial"/>
                <a:ea typeface="Arial"/>
                <a:cs typeface="Arial"/>
                <a:sym typeface="Arial"/>
              </a:endParaRPr>
            </a:p>
          </p:txBody>
        </p:sp>
        <p:sp>
          <p:nvSpPr>
            <p:cNvPr id="808" name="Google Shape;808;g1e95c474cef_15_2617"/>
            <p:cNvSpPr/>
            <p:nvPr/>
          </p:nvSpPr>
          <p:spPr>
            <a:xfrm>
              <a:off x="1241168" y="4687057"/>
              <a:ext cx="1014900" cy="207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s-MX" sz="800" b="1" i="0" u="none" strike="noStrike" cap="none">
                  <a:solidFill>
                    <a:schemeClr val="dk1"/>
                  </a:solidFill>
                  <a:latin typeface="Arial"/>
                  <a:ea typeface="Arial"/>
                  <a:cs typeface="Arial"/>
                  <a:sym typeface="Arial"/>
                </a:rPr>
                <a:t>litros controlados</a:t>
              </a:r>
              <a:endParaRPr sz="800" b="0" i="0" u="none" strike="noStrike" cap="none">
                <a:solidFill>
                  <a:schemeClr val="dk1"/>
                </a:solidFill>
                <a:latin typeface="Arial"/>
                <a:ea typeface="Arial"/>
                <a:cs typeface="Arial"/>
                <a:sym typeface="Arial"/>
              </a:endParaRPr>
            </a:p>
          </p:txBody>
        </p:sp>
        <p:sp>
          <p:nvSpPr>
            <p:cNvPr id="798" name="Google Shape;798;g1e95c474cef_15_2617"/>
            <p:cNvSpPr/>
            <p:nvPr/>
          </p:nvSpPr>
          <p:spPr>
            <a:xfrm>
              <a:off x="1640895" y="1944935"/>
              <a:ext cx="193800" cy="192000"/>
            </a:xfrm>
            <a:prstGeom prst="ellipse">
              <a:avLst/>
            </a:prstGeom>
            <a:solidFill>
              <a:srgbClr val="15BEF3"/>
            </a:solidFill>
            <a:ln w="25400" cap="flat" cmpd="sng">
              <a:solidFill>
                <a:srgbClr val="15BEF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09" name="Google Shape;809;g1e95c474cef_15_2617"/>
            <p:cNvSpPr/>
            <p:nvPr/>
          </p:nvSpPr>
          <p:spPr>
            <a:xfrm>
              <a:off x="1324325" y="2283045"/>
              <a:ext cx="934200" cy="356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10,78%</a:t>
              </a:r>
              <a:endParaRPr sz="1700" b="1" i="0" u="none" strike="noStrike" cap="none">
                <a:solidFill>
                  <a:srgbClr val="000000"/>
                </a:solidFill>
                <a:latin typeface="Arial"/>
                <a:ea typeface="Arial"/>
                <a:cs typeface="Arial"/>
                <a:sym typeface="Arial"/>
              </a:endParaRPr>
            </a:p>
          </p:txBody>
        </p:sp>
        <p:sp>
          <p:nvSpPr>
            <p:cNvPr id="810" name="Google Shape;810;g1e95c474cef_15_2617"/>
            <p:cNvSpPr/>
            <p:nvPr/>
          </p:nvSpPr>
          <p:spPr>
            <a:xfrm>
              <a:off x="1400839" y="5309734"/>
              <a:ext cx="810300" cy="356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s-MX" sz="1800" b="1" i="0" u="none" strike="noStrike" cap="none" dirty="0">
                  <a:solidFill>
                    <a:srgbClr val="15BEF3"/>
                  </a:solidFill>
                  <a:latin typeface="Arial"/>
                  <a:ea typeface="Arial"/>
                  <a:cs typeface="Arial"/>
                  <a:sym typeface="Arial"/>
                </a:rPr>
                <a:t>2014</a:t>
              </a:r>
              <a:endParaRPr sz="1800" b="0" i="0" u="none" strike="noStrike" cap="none" dirty="0">
                <a:solidFill>
                  <a:srgbClr val="15BEF3"/>
                </a:solidFill>
                <a:latin typeface="Arial"/>
                <a:ea typeface="Arial"/>
                <a:cs typeface="Arial"/>
                <a:sym typeface="Arial"/>
              </a:endParaRPr>
            </a:p>
          </p:txBody>
        </p:sp>
        <p:pic>
          <p:nvPicPr>
            <p:cNvPr id="811" name="Google Shape;811;g1e95c474cef_15_2617"/>
            <p:cNvPicPr preferRelativeResize="0"/>
            <p:nvPr/>
          </p:nvPicPr>
          <p:blipFill rotWithShape="1">
            <a:blip r:embed="rId5">
              <a:alphaModFix/>
            </a:blip>
            <a:srcRect/>
            <a:stretch/>
          </p:blipFill>
          <p:spPr>
            <a:xfrm>
              <a:off x="2345255" y="3689922"/>
              <a:ext cx="992228" cy="1651220"/>
            </a:xfrm>
            <a:prstGeom prst="rect">
              <a:avLst/>
            </a:prstGeom>
            <a:noFill/>
            <a:ln>
              <a:noFill/>
            </a:ln>
          </p:spPr>
        </p:pic>
        <p:sp>
          <p:nvSpPr>
            <p:cNvPr id="812" name="Google Shape;812;g1e95c474cef_15_2617"/>
            <p:cNvSpPr/>
            <p:nvPr/>
          </p:nvSpPr>
          <p:spPr>
            <a:xfrm>
              <a:off x="2262619" y="4332290"/>
              <a:ext cx="1157400" cy="356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5.979.711</a:t>
              </a:r>
              <a:endParaRPr sz="1700" b="1" i="0" u="none" strike="noStrike" cap="none">
                <a:solidFill>
                  <a:srgbClr val="000000"/>
                </a:solidFill>
                <a:latin typeface="Arial"/>
                <a:ea typeface="Arial"/>
                <a:cs typeface="Arial"/>
                <a:sym typeface="Arial"/>
              </a:endParaRPr>
            </a:p>
          </p:txBody>
        </p:sp>
        <p:sp>
          <p:nvSpPr>
            <p:cNvPr id="813" name="Google Shape;813;g1e95c474cef_15_2617"/>
            <p:cNvSpPr/>
            <p:nvPr/>
          </p:nvSpPr>
          <p:spPr>
            <a:xfrm>
              <a:off x="2389726" y="4706343"/>
              <a:ext cx="1014900" cy="207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s-MX" sz="800" b="1" i="0" u="none" strike="noStrike" cap="none">
                  <a:solidFill>
                    <a:schemeClr val="dk1"/>
                  </a:solidFill>
                  <a:latin typeface="Arial"/>
                  <a:ea typeface="Arial"/>
                  <a:cs typeface="Arial"/>
                  <a:sym typeface="Arial"/>
                </a:rPr>
                <a:t>litros controlados</a:t>
              </a:r>
              <a:endParaRPr sz="800" b="0" i="0" u="none" strike="noStrike" cap="none">
                <a:solidFill>
                  <a:schemeClr val="dk1"/>
                </a:solidFill>
                <a:latin typeface="Arial"/>
                <a:ea typeface="Arial"/>
                <a:cs typeface="Arial"/>
                <a:sym typeface="Arial"/>
              </a:endParaRPr>
            </a:p>
          </p:txBody>
        </p:sp>
        <p:sp>
          <p:nvSpPr>
            <p:cNvPr id="796" name="Google Shape;796;g1e95c474cef_15_2617"/>
            <p:cNvSpPr/>
            <p:nvPr/>
          </p:nvSpPr>
          <p:spPr>
            <a:xfrm>
              <a:off x="2721836" y="2146530"/>
              <a:ext cx="190500" cy="190500"/>
            </a:xfrm>
            <a:prstGeom prst="ellipse">
              <a:avLst/>
            </a:prstGeom>
            <a:solidFill>
              <a:srgbClr val="11891C"/>
            </a:solidFill>
            <a:ln w="25400" cap="flat" cmpd="sng">
              <a:solidFill>
                <a:srgbClr val="11891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14" name="Google Shape;814;g1e95c474cef_15_2617"/>
            <p:cNvSpPr/>
            <p:nvPr/>
          </p:nvSpPr>
          <p:spPr>
            <a:xfrm>
              <a:off x="2419906" y="2482060"/>
              <a:ext cx="810300" cy="356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9,46%</a:t>
              </a:r>
              <a:endParaRPr sz="1700" b="1" i="0" u="none" strike="noStrike" cap="none">
                <a:solidFill>
                  <a:srgbClr val="000000"/>
                </a:solidFill>
                <a:latin typeface="Arial"/>
                <a:ea typeface="Arial"/>
                <a:cs typeface="Arial"/>
                <a:sym typeface="Arial"/>
              </a:endParaRPr>
            </a:p>
          </p:txBody>
        </p:sp>
        <p:sp>
          <p:nvSpPr>
            <p:cNvPr id="815" name="Google Shape;815;g1e95c474cef_15_2617"/>
            <p:cNvSpPr/>
            <p:nvPr/>
          </p:nvSpPr>
          <p:spPr>
            <a:xfrm>
              <a:off x="2411791" y="5325213"/>
              <a:ext cx="810300" cy="356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s-MX" sz="1800" b="1" i="0" u="none" strike="noStrike" cap="none" dirty="0">
                  <a:solidFill>
                    <a:srgbClr val="11891C"/>
                  </a:solidFill>
                  <a:latin typeface="Arial"/>
                  <a:ea typeface="Arial"/>
                  <a:cs typeface="Arial"/>
                  <a:sym typeface="Arial"/>
                </a:rPr>
                <a:t>2015</a:t>
              </a:r>
              <a:endParaRPr sz="1800" b="0" i="0" u="none" strike="noStrike" cap="none" dirty="0">
                <a:solidFill>
                  <a:srgbClr val="11891C"/>
                </a:solidFill>
                <a:latin typeface="Arial"/>
                <a:ea typeface="Arial"/>
                <a:cs typeface="Arial"/>
                <a:sym typeface="Arial"/>
              </a:endParaRPr>
            </a:p>
          </p:txBody>
        </p:sp>
        <p:pic>
          <p:nvPicPr>
            <p:cNvPr id="816" name="Google Shape;816;g1e95c474cef_15_2617"/>
            <p:cNvPicPr preferRelativeResize="0"/>
            <p:nvPr/>
          </p:nvPicPr>
          <p:blipFill rotWithShape="1">
            <a:blip r:embed="rId6">
              <a:alphaModFix/>
            </a:blip>
            <a:srcRect/>
            <a:stretch/>
          </p:blipFill>
          <p:spPr>
            <a:xfrm>
              <a:off x="3447771" y="3710631"/>
              <a:ext cx="987955" cy="1651220"/>
            </a:xfrm>
            <a:prstGeom prst="rect">
              <a:avLst/>
            </a:prstGeom>
            <a:noFill/>
            <a:ln>
              <a:noFill/>
            </a:ln>
          </p:spPr>
        </p:pic>
        <p:sp>
          <p:nvSpPr>
            <p:cNvPr id="817" name="Google Shape;817;g1e95c474cef_15_2617"/>
            <p:cNvSpPr/>
            <p:nvPr/>
          </p:nvSpPr>
          <p:spPr>
            <a:xfrm>
              <a:off x="3384111" y="4389673"/>
              <a:ext cx="1169700" cy="356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8.842.691</a:t>
              </a:r>
              <a:endParaRPr sz="1700" b="1" i="0" u="none" strike="noStrike" cap="none">
                <a:solidFill>
                  <a:srgbClr val="000000"/>
                </a:solidFill>
                <a:latin typeface="Arial"/>
                <a:ea typeface="Arial"/>
                <a:cs typeface="Arial"/>
                <a:sym typeface="Arial"/>
              </a:endParaRPr>
            </a:p>
          </p:txBody>
        </p:sp>
        <p:sp>
          <p:nvSpPr>
            <p:cNvPr id="818" name="Google Shape;818;g1e95c474cef_15_2617"/>
            <p:cNvSpPr/>
            <p:nvPr/>
          </p:nvSpPr>
          <p:spPr>
            <a:xfrm>
              <a:off x="3376875" y="4746268"/>
              <a:ext cx="1014900" cy="207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s-MX" sz="800" b="1" i="0" u="none" strike="noStrike" cap="none">
                  <a:solidFill>
                    <a:schemeClr val="dk1"/>
                  </a:solidFill>
                  <a:latin typeface="Arial"/>
                  <a:ea typeface="Arial"/>
                  <a:cs typeface="Arial"/>
                  <a:sym typeface="Arial"/>
                </a:rPr>
                <a:t>litros controlados</a:t>
              </a:r>
              <a:endParaRPr sz="800" b="0" i="0" u="none" strike="noStrike" cap="none">
                <a:solidFill>
                  <a:schemeClr val="dk1"/>
                </a:solidFill>
                <a:latin typeface="Arial"/>
                <a:ea typeface="Arial"/>
                <a:cs typeface="Arial"/>
                <a:sym typeface="Arial"/>
              </a:endParaRPr>
            </a:p>
          </p:txBody>
        </p:sp>
        <p:sp>
          <p:nvSpPr>
            <p:cNvPr id="794" name="Google Shape;794;g1e95c474cef_15_2617"/>
            <p:cNvSpPr/>
            <p:nvPr/>
          </p:nvSpPr>
          <p:spPr>
            <a:xfrm>
              <a:off x="3756744" y="1897313"/>
              <a:ext cx="190500" cy="190500"/>
            </a:xfrm>
            <a:prstGeom prst="ellipse">
              <a:avLst/>
            </a:prstGeom>
            <a:solidFill>
              <a:srgbClr val="C55A11"/>
            </a:solidFill>
            <a:ln w="25400" cap="flat" cmpd="sng">
              <a:solidFill>
                <a:srgbClr val="C55A1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19" name="Google Shape;819;g1e95c474cef_15_2617"/>
            <p:cNvSpPr/>
            <p:nvPr/>
          </p:nvSpPr>
          <p:spPr>
            <a:xfrm>
              <a:off x="3433992" y="2050184"/>
              <a:ext cx="917700" cy="356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11,64%</a:t>
              </a:r>
              <a:endParaRPr sz="1700" b="1" i="0" u="none" strike="noStrike" cap="none">
                <a:solidFill>
                  <a:srgbClr val="000000"/>
                </a:solidFill>
                <a:latin typeface="Arial"/>
                <a:ea typeface="Arial"/>
                <a:cs typeface="Arial"/>
                <a:sym typeface="Arial"/>
              </a:endParaRPr>
            </a:p>
          </p:txBody>
        </p:sp>
        <p:sp>
          <p:nvSpPr>
            <p:cNvPr id="820" name="Google Shape;820;g1e95c474cef_15_2617"/>
            <p:cNvSpPr/>
            <p:nvPr/>
          </p:nvSpPr>
          <p:spPr>
            <a:xfrm>
              <a:off x="3578969" y="5343733"/>
              <a:ext cx="696900" cy="36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s-MX" sz="1800" b="1" i="0" u="none" strike="noStrike" cap="none" dirty="0">
                  <a:solidFill>
                    <a:srgbClr val="C55A11"/>
                  </a:solidFill>
                  <a:latin typeface="Arial"/>
                  <a:ea typeface="Arial"/>
                  <a:cs typeface="Arial"/>
                  <a:sym typeface="Arial"/>
                </a:rPr>
                <a:t>2016</a:t>
              </a:r>
              <a:endParaRPr sz="1800" b="0" i="0" u="none" strike="noStrike" cap="none" dirty="0">
                <a:solidFill>
                  <a:srgbClr val="C55A11"/>
                </a:solidFill>
                <a:latin typeface="Arial"/>
                <a:ea typeface="Arial"/>
                <a:cs typeface="Arial"/>
                <a:sym typeface="Arial"/>
              </a:endParaRPr>
            </a:p>
          </p:txBody>
        </p:sp>
        <p:pic>
          <p:nvPicPr>
            <p:cNvPr id="821" name="Google Shape;821;g1e95c474cef_15_2617"/>
            <p:cNvPicPr preferRelativeResize="0"/>
            <p:nvPr/>
          </p:nvPicPr>
          <p:blipFill rotWithShape="1">
            <a:blip r:embed="rId5">
              <a:alphaModFix/>
            </a:blip>
            <a:srcRect/>
            <a:stretch/>
          </p:blipFill>
          <p:spPr>
            <a:xfrm>
              <a:off x="6842606" y="3774122"/>
              <a:ext cx="991160" cy="1651220"/>
            </a:xfrm>
            <a:prstGeom prst="rect">
              <a:avLst/>
            </a:prstGeom>
            <a:noFill/>
            <a:ln>
              <a:noFill/>
            </a:ln>
          </p:spPr>
        </p:pic>
        <p:sp>
          <p:nvSpPr>
            <p:cNvPr id="822" name="Google Shape;822;g1e95c474cef_15_2617"/>
            <p:cNvSpPr/>
            <p:nvPr/>
          </p:nvSpPr>
          <p:spPr>
            <a:xfrm>
              <a:off x="6767630" y="4437837"/>
              <a:ext cx="1281600" cy="356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12.895.211</a:t>
              </a:r>
              <a:endParaRPr sz="1700" b="1" i="0" u="none" strike="noStrike" cap="none">
                <a:solidFill>
                  <a:srgbClr val="000000"/>
                </a:solidFill>
                <a:latin typeface="Arial"/>
                <a:ea typeface="Arial"/>
                <a:cs typeface="Arial"/>
                <a:sym typeface="Arial"/>
              </a:endParaRPr>
            </a:p>
          </p:txBody>
        </p:sp>
        <p:sp>
          <p:nvSpPr>
            <p:cNvPr id="823" name="Google Shape;823;g1e95c474cef_15_2617"/>
            <p:cNvSpPr/>
            <p:nvPr/>
          </p:nvSpPr>
          <p:spPr>
            <a:xfrm>
              <a:off x="6845249" y="4726438"/>
              <a:ext cx="1014900" cy="207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s-MX" sz="800" b="1" i="0" u="none" strike="noStrike" cap="none">
                  <a:solidFill>
                    <a:schemeClr val="dk1"/>
                  </a:solidFill>
                  <a:latin typeface="Arial"/>
                  <a:ea typeface="Arial"/>
                  <a:cs typeface="Arial"/>
                  <a:sym typeface="Arial"/>
                </a:rPr>
                <a:t>litros controlados</a:t>
              </a:r>
              <a:endParaRPr sz="800" b="0" i="0" u="none" strike="noStrike" cap="none">
                <a:solidFill>
                  <a:schemeClr val="dk1"/>
                </a:solidFill>
                <a:latin typeface="Arial"/>
                <a:ea typeface="Arial"/>
                <a:cs typeface="Arial"/>
                <a:sym typeface="Arial"/>
              </a:endParaRPr>
            </a:p>
          </p:txBody>
        </p:sp>
        <p:sp>
          <p:nvSpPr>
            <p:cNvPr id="790" name="Google Shape;790;g1e95c474cef_15_2617"/>
            <p:cNvSpPr/>
            <p:nvPr/>
          </p:nvSpPr>
          <p:spPr>
            <a:xfrm>
              <a:off x="7171006" y="1795721"/>
              <a:ext cx="192000" cy="190500"/>
            </a:xfrm>
            <a:prstGeom prst="ellipse">
              <a:avLst/>
            </a:prstGeom>
            <a:solidFill>
              <a:schemeClr val="accen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4" name="Google Shape;824;g1e95c474cef_15_2617"/>
            <p:cNvSpPr/>
            <p:nvPr/>
          </p:nvSpPr>
          <p:spPr>
            <a:xfrm>
              <a:off x="6886754" y="2137015"/>
              <a:ext cx="954300" cy="3693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11,22%</a:t>
              </a:r>
              <a:endParaRPr sz="1700" b="1" i="0" u="none" strike="noStrike" cap="none">
                <a:solidFill>
                  <a:srgbClr val="000000"/>
                </a:solidFill>
                <a:latin typeface="Arial"/>
                <a:ea typeface="Arial"/>
                <a:cs typeface="Arial"/>
                <a:sym typeface="Arial"/>
              </a:endParaRPr>
            </a:p>
          </p:txBody>
        </p:sp>
        <p:sp>
          <p:nvSpPr>
            <p:cNvPr id="825" name="Google Shape;825;g1e95c474cef_15_2617"/>
            <p:cNvSpPr/>
            <p:nvPr/>
          </p:nvSpPr>
          <p:spPr>
            <a:xfrm>
              <a:off x="6959545" y="5359854"/>
              <a:ext cx="839700" cy="356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s-MX" sz="1800" b="1" i="0" u="none" strike="noStrike" cap="none">
                  <a:solidFill>
                    <a:srgbClr val="0070C0"/>
                  </a:solidFill>
                  <a:latin typeface="Arial"/>
                  <a:ea typeface="Arial"/>
                  <a:cs typeface="Arial"/>
                  <a:sym typeface="Arial"/>
                </a:rPr>
                <a:t>2019</a:t>
              </a:r>
              <a:endParaRPr sz="1800" b="0" i="0" u="none" strike="noStrike" cap="none">
                <a:solidFill>
                  <a:srgbClr val="0070C0"/>
                </a:solidFill>
                <a:latin typeface="Arial"/>
                <a:ea typeface="Arial"/>
                <a:cs typeface="Arial"/>
                <a:sym typeface="Arial"/>
              </a:endParaRPr>
            </a:p>
          </p:txBody>
        </p:sp>
        <p:pic>
          <p:nvPicPr>
            <p:cNvPr id="826" name="Google Shape;826;g1e95c474cef_15_2617"/>
            <p:cNvPicPr preferRelativeResize="0"/>
            <p:nvPr/>
          </p:nvPicPr>
          <p:blipFill rotWithShape="1">
            <a:blip r:embed="rId5">
              <a:alphaModFix/>
            </a:blip>
            <a:srcRect/>
            <a:stretch/>
          </p:blipFill>
          <p:spPr>
            <a:xfrm>
              <a:off x="5724611" y="3734228"/>
              <a:ext cx="991160" cy="1651220"/>
            </a:xfrm>
            <a:prstGeom prst="rect">
              <a:avLst/>
            </a:prstGeom>
            <a:noFill/>
            <a:ln>
              <a:noFill/>
            </a:ln>
          </p:spPr>
        </p:pic>
        <p:sp>
          <p:nvSpPr>
            <p:cNvPr id="827" name="Google Shape;827;g1e95c474cef_15_2617"/>
            <p:cNvSpPr/>
            <p:nvPr/>
          </p:nvSpPr>
          <p:spPr>
            <a:xfrm>
              <a:off x="5598724" y="4461846"/>
              <a:ext cx="1293600" cy="356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13.949.741</a:t>
              </a:r>
              <a:endParaRPr sz="1700" b="1" i="0" u="none" strike="noStrike" cap="none">
                <a:solidFill>
                  <a:srgbClr val="000000"/>
                </a:solidFill>
                <a:latin typeface="Arial"/>
                <a:ea typeface="Arial"/>
                <a:cs typeface="Arial"/>
                <a:sym typeface="Arial"/>
              </a:endParaRPr>
            </a:p>
          </p:txBody>
        </p:sp>
        <p:sp>
          <p:nvSpPr>
            <p:cNvPr id="828" name="Google Shape;828;g1e95c474cef_15_2617"/>
            <p:cNvSpPr/>
            <p:nvPr/>
          </p:nvSpPr>
          <p:spPr>
            <a:xfrm>
              <a:off x="5708450" y="4842450"/>
              <a:ext cx="1014900" cy="207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s-MX" sz="800" b="1" i="0" u="none" strike="noStrike" cap="none">
                  <a:solidFill>
                    <a:schemeClr val="dk1"/>
                  </a:solidFill>
                  <a:latin typeface="Arial"/>
                  <a:ea typeface="Arial"/>
                  <a:cs typeface="Arial"/>
                  <a:sym typeface="Arial"/>
                </a:rPr>
                <a:t>litros controlados</a:t>
              </a:r>
              <a:endParaRPr sz="800" b="0" i="0" u="none" strike="noStrike" cap="none">
                <a:solidFill>
                  <a:schemeClr val="dk1"/>
                </a:solidFill>
                <a:latin typeface="Arial"/>
                <a:ea typeface="Arial"/>
                <a:cs typeface="Arial"/>
                <a:sym typeface="Arial"/>
              </a:endParaRPr>
            </a:p>
          </p:txBody>
        </p:sp>
        <p:sp>
          <p:nvSpPr>
            <p:cNvPr id="789" name="Google Shape;789;g1e95c474cef_15_2617"/>
            <p:cNvSpPr/>
            <p:nvPr/>
          </p:nvSpPr>
          <p:spPr>
            <a:xfrm>
              <a:off x="6091652" y="2595758"/>
              <a:ext cx="193800" cy="190500"/>
            </a:xfrm>
            <a:prstGeom prst="ellipse">
              <a:avLst/>
            </a:prstGeom>
            <a:solidFill>
              <a:srgbClr val="7B7B7B"/>
            </a:solidFill>
            <a:ln w="25400" cap="flat" cmpd="sng">
              <a:solidFill>
                <a:srgbClr val="222A3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9" name="Google Shape;829;g1e95c474cef_15_2617"/>
            <p:cNvSpPr/>
            <p:nvPr/>
          </p:nvSpPr>
          <p:spPr>
            <a:xfrm>
              <a:off x="5784218" y="2856130"/>
              <a:ext cx="810300" cy="356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7,53%</a:t>
              </a:r>
              <a:endParaRPr sz="1700" b="1" i="0" u="none" strike="noStrike" cap="none">
                <a:solidFill>
                  <a:srgbClr val="000000"/>
                </a:solidFill>
                <a:latin typeface="Arial"/>
                <a:ea typeface="Arial"/>
                <a:cs typeface="Arial"/>
                <a:sym typeface="Arial"/>
              </a:endParaRPr>
            </a:p>
          </p:txBody>
        </p:sp>
        <p:sp>
          <p:nvSpPr>
            <p:cNvPr id="830" name="Google Shape;830;g1e95c474cef_15_2617"/>
            <p:cNvSpPr/>
            <p:nvPr/>
          </p:nvSpPr>
          <p:spPr>
            <a:xfrm>
              <a:off x="5794823" y="5346906"/>
              <a:ext cx="696900" cy="36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s-MX" sz="1800" b="1" i="0" u="none" strike="noStrike" cap="none">
                  <a:solidFill>
                    <a:srgbClr val="222A35"/>
                  </a:solidFill>
                  <a:latin typeface="Arial"/>
                  <a:ea typeface="Arial"/>
                  <a:cs typeface="Arial"/>
                  <a:sym typeface="Arial"/>
                </a:rPr>
                <a:t>2018</a:t>
              </a:r>
              <a:endParaRPr sz="1800" b="0" i="0" u="none" strike="noStrike" cap="none">
                <a:solidFill>
                  <a:srgbClr val="222A35"/>
                </a:solidFill>
                <a:latin typeface="Arial"/>
                <a:ea typeface="Arial"/>
                <a:cs typeface="Arial"/>
                <a:sym typeface="Arial"/>
              </a:endParaRPr>
            </a:p>
          </p:txBody>
        </p:sp>
        <p:pic>
          <p:nvPicPr>
            <p:cNvPr id="831" name="Google Shape;831;g1e95c474cef_15_2617"/>
            <p:cNvPicPr preferRelativeResize="0"/>
            <p:nvPr/>
          </p:nvPicPr>
          <p:blipFill rotWithShape="1">
            <a:blip r:embed="rId7">
              <a:alphaModFix/>
            </a:blip>
            <a:srcRect/>
            <a:stretch/>
          </p:blipFill>
          <p:spPr>
            <a:xfrm>
              <a:off x="4537700" y="3745560"/>
              <a:ext cx="1043494" cy="1651220"/>
            </a:xfrm>
            <a:prstGeom prst="rect">
              <a:avLst/>
            </a:prstGeom>
            <a:noFill/>
            <a:ln>
              <a:noFill/>
            </a:ln>
          </p:spPr>
        </p:pic>
        <p:sp>
          <p:nvSpPr>
            <p:cNvPr id="832" name="Google Shape;832;g1e95c474cef_15_2617"/>
            <p:cNvSpPr/>
            <p:nvPr/>
          </p:nvSpPr>
          <p:spPr>
            <a:xfrm>
              <a:off x="4453795" y="4397487"/>
              <a:ext cx="1281600" cy="356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11.891.835</a:t>
              </a:r>
              <a:endParaRPr sz="1700" b="1" i="0" u="none" strike="noStrike" cap="none">
                <a:solidFill>
                  <a:srgbClr val="000000"/>
                </a:solidFill>
                <a:latin typeface="Arial"/>
                <a:ea typeface="Arial"/>
                <a:cs typeface="Arial"/>
                <a:sym typeface="Arial"/>
              </a:endParaRPr>
            </a:p>
          </p:txBody>
        </p:sp>
        <p:sp>
          <p:nvSpPr>
            <p:cNvPr id="833" name="Google Shape;833;g1e95c474cef_15_2617"/>
            <p:cNvSpPr/>
            <p:nvPr/>
          </p:nvSpPr>
          <p:spPr>
            <a:xfrm>
              <a:off x="4571738" y="4714434"/>
              <a:ext cx="1014900" cy="207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s-MX" sz="800" b="1" i="0" u="none" strike="noStrike" cap="none">
                  <a:solidFill>
                    <a:schemeClr val="dk1"/>
                  </a:solidFill>
                  <a:latin typeface="Arial"/>
                  <a:ea typeface="Arial"/>
                  <a:cs typeface="Arial"/>
                  <a:sym typeface="Arial"/>
                </a:rPr>
                <a:t>litros controlados</a:t>
              </a:r>
              <a:endParaRPr sz="800" b="0" i="0" u="none" strike="noStrike" cap="none">
                <a:solidFill>
                  <a:schemeClr val="dk1"/>
                </a:solidFill>
                <a:latin typeface="Arial"/>
                <a:ea typeface="Arial"/>
                <a:cs typeface="Arial"/>
                <a:sym typeface="Arial"/>
              </a:endParaRPr>
            </a:p>
          </p:txBody>
        </p:sp>
        <p:sp>
          <p:nvSpPr>
            <p:cNvPr id="792" name="Google Shape;792;g1e95c474cef_15_2617"/>
            <p:cNvSpPr/>
            <p:nvPr/>
          </p:nvSpPr>
          <p:spPr>
            <a:xfrm>
              <a:off x="4904354" y="1959220"/>
              <a:ext cx="193800" cy="190500"/>
            </a:xfrm>
            <a:prstGeom prst="ellipse">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34" name="Google Shape;834;g1e95c474cef_15_2617"/>
            <p:cNvSpPr/>
            <p:nvPr/>
          </p:nvSpPr>
          <p:spPr>
            <a:xfrm>
              <a:off x="4511132" y="2333465"/>
              <a:ext cx="934200" cy="356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10,15%</a:t>
              </a:r>
              <a:endParaRPr sz="1700" b="1" i="0" u="none" strike="noStrike" cap="none">
                <a:solidFill>
                  <a:srgbClr val="000000"/>
                </a:solidFill>
                <a:latin typeface="Arial"/>
                <a:ea typeface="Arial"/>
                <a:cs typeface="Arial"/>
                <a:sym typeface="Arial"/>
              </a:endParaRPr>
            </a:p>
          </p:txBody>
        </p:sp>
        <p:sp>
          <p:nvSpPr>
            <p:cNvPr id="835" name="Google Shape;835;g1e95c474cef_15_2617"/>
            <p:cNvSpPr/>
            <p:nvPr/>
          </p:nvSpPr>
          <p:spPr>
            <a:xfrm>
              <a:off x="4740602" y="5320308"/>
              <a:ext cx="1043700" cy="356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s-MX" sz="1800" b="1" i="0" u="none" strike="noStrike" cap="none" dirty="0">
                  <a:solidFill>
                    <a:srgbClr val="FF0000"/>
                  </a:solidFill>
                  <a:latin typeface="Arial"/>
                  <a:ea typeface="Arial"/>
                  <a:cs typeface="Arial"/>
                  <a:sym typeface="Arial"/>
                </a:rPr>
                <a:t>2017</a:t>
              </a:r>
              <a:endParaRPr sz="1800" b="0" i="0" u="none" strike="noStrike" cap="none" dirty="0">
                <a:solidFill>
                  <a:srgbClr val="FF0000"/>
                </a:solidFill>
                <a:latin typeface="Arial"/>
                <a:ea typeface="Arial"/>
                <a:cs typeface="Arial"/>
                <a:sym typeface="Arial"/>
              </a:endParaRPr>
            </a:p>
          </p:txBody>
        </p:sp>
        <p:cxnSp>
          <p:nvCxnSpPr>
            <p:cNvPr id="836" name="Google Shape;836;g1e95c474cef_15_2617"/>
            <p:cNvCxnSpPr>
              <a:stCxn id="790" idx="6"/>
              <a:endCxn id="837" idx="2"/>
            </p:cNvCxnSpPr>
            <p:nvPr/>
          </p:nvCxnSpPr>
          <p:spPr>
            <a:xfrm rot="10800000" flipH="1">
              <a:off x="7363006" y="1795871"/>
              <a:ext cx="965100" cy="95100"/>
            </a:xfrm>
            <a:prstGeom prst="straightConnector1">
              <a:avLst/>
            </a:prstGeom>
            <a:noFill/>
            <a:ln w="38100" cap="flat" cmpd="sng">
              <a:solidFill>
                <a:srgbClr val="3E6EC2"/>
              </a:solidFill>
              <a:prstDash val="solid"/>
              <a:round/>
              <a:headEnd type="none" w="sm" len="sm"/>
              <a:tailEnd type="none" w="sm" len="sm"/>
            </a:ln>
          </p:spPr>
        </p:cxnSp>
        <p:pic>
          <p:nvPicPr>
            <p:cNvPr id="838" name="Google Shape;838;g1e95c474cef_15_2617"/>
            <p:cNvPicPr preferRelativeResize="0"/>
            <p:nvPr/>
          </p:nvPicPr>
          <p:blipFill rotWithShape="1">
            <a:blip r:embed="rId5">
              <a:alphaModFix/>
            </a:blip>
            <a:srcRect/>
            <a:stretch/>
          </p:blipFill>
          <p:spPr>
            <a:xfrm>
              <a:off x="7986084" y="3790524"/>
              <a:ext cx="991160" cy="1651220"/>
            </a:xfrm>
            <a:prstGeom prst="rect">
              <a:avLst/>
            </a:prstGeom>
            <a:noFill/>
            <a:ln>
              <a:noFill/>
            </a:ln>
          </p:spPr>
        </p:pic>
        <p:sp>
          <p:nvSpPr>
            <p:cNvPr id="839" name="Google Shape;839;g1e95c474cef_15_2617"/>
            <p:cNvSpPr/>
            <p:nvPr/>
          </p:nvSpPr>
          <p:spPr>
            <a:xfrm>
              <a:off x="7947748" y="4465196"/>
              <a:ext cx="1210500" cy="369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8.216.168</a:t>
              </a:r>
              <a:endParaRPr sz="1700" b="1" i="0" u="none" strike="noStrike" cap="none">
                <a:solidFill>
                  <a:srgbClr val="000000"/>
                </a:solidFill>
                <a:latin typeface="Arial"/>
                <a:ea typeface="Arial"/>
                <a:cs typeface="Arial"/>
                <a:sym typeface="Arial"/>
              </a:endParaRPr>
            </a:p>
          </p:txBody>
        </p:sp>
        <p:sp>
          <p:nvSpPr>
            <p:cNvPr id="840" name="Google Shape;840;g1e95c474cef_15_2617"/>
            <p:cNvSpPr/>
            <p:nvPr/>
          </p:nvSpPr>
          <p:spPr>
            <a:xfrm>
              <a:off x="8029197" y="4810349"/>
              <a:ext cx="1014900" cy="207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s-MX" sz="800" b="1" i="0" u="none" strike="noStrike" cap="none">
                  <a:solidFill>
                    <a:schemeClr val="dk1"/>
                  </a:solidFill>
                  <a:latin typeface="Arial"/>
                  <a:ea typeface="Arial"/>
                  <a:cs typeface="Arial"/>
                  <a:sym typeface="Arial"/>
                </a:rPr>
                <a:t>litros controlados</a:t>
              </a:r>
              <a:endParaRPr sz="800" b="0" i="0" u="none" strike="noStrike" cap="none">
                <a:solidFill>
                  <a:schemeClr val="dk1"/>
                </a:solidFill>
                <a:latin typeface="Arial"/>
                <a:ea typeface="Arial"/>
                <a:cs typeface="Arial"/>
                <a:sym typeface="Arial"/>
              </a:endParaRPr>
            </a:p>
          </p:txBody>
        </p:sp>
        <p:sp>
          <p:nvSpPr>
            <p:cNvPr id="841" name="Google Shape;841;g1e95c474cef_15_2617"/>
            <p:cNvSpPr/>
            <p:nvPr/>
          </p:nvSpPr>
          <p:spPr>
            <a:xfrm>
              <a:off x="8009758" y="5343232"/>
              <a:ext cx="917400" cy="356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s-MX" sz="1800" b="1" i="0" u="none" strike="noStrike" cap="none" dirty="0">
                  <a:solidFill>
                    <a:schemeClr val="dk1"/>
                  </a:solidFill>
                  <a:latin typeface="Arial"/>
                  <a:ea typeface="Arial"/>
                  <a:cs typeface="Arial"/>
                  <a:sym typeface="Arial"/>
                </a:rPr>
                <a:t>2020</a:t>
              </a:r>
              <a:endParaRPr sz="1800" b="0" i="0" u="none" strike="noStrike" cap="none" dirty="0">
                <a:solidFill>
                  <a:schemeClr val="dk1"/>
                </a:solidFill>
                <a:latin typeface="Arial"/>
                <a:ea typeface="Arial"/>
                <a:cs typeface="Arial"/>
                <a:sym typeface="Arial"/>
              </a:endParaRPr>
            </a:p>
          </p:txBody>
        </p:sp>
        <p:sp>
          <p:nvSpPr>
            <p:cNvPr id="837" name="Google Shape;837;g1e95c474cef_15_2617"/>
            <p:cNvSpPr/>
            <p:nvPr/>
          </p:nvSpPr>
          <p:spPr>
            <a:xfrm>
              <a:off x="8328139" y="1700479"/>
              <a:ext cx="190500" cy="190500"/>
            </a:xfrm>
            <a:prstGeom prst="ellipse">
              <a:avLst/>
            </a:prstGeom>
            <a:solidFill>
              <a:schemeClr val="dk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42" name="Google Shape;842;g1e95c474cef_15_2617"/>
            <p:cNvSpPr/>
            <p:nvPr/>
          </p:nvSpPr>
          <p:spPr>
            <a:xfrm>
              <a:off x="8034048" y="1972840"/>
              <a:ext cx="954000" cy="3693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rgbClr val="000000"/>
                  </a:solidFill>
                  <a:latin typeface="Arial"/>
                  <a:ea typeface="Arial"/>
                  <a:cs typeface="Arial"/>
                  <a:sym typeface="Arial"/>
                </a:rPr>
                <a:t>12,11%</a:t>
              </a:r>
              <a:endParaRPr sz="1700" b="1" i="0" u="none" strike="noStrike" cap="none">
                <a:solidFill>
                  <a:schemeClr val="dk1"/>
                </a:solidFill>
                <a:latin typeface="Arial"/>
                <a:ea typeface="Arial"/>
                <a:cs typeface="Arial"/>
                <a:sym typeface="Arial"/>
              </a:endParaRPr>
            </a:p>
          </p:txBody>
        </p:sp>
      </p:grpSp>
      <p:pic>
        <p:nvPicPr>
          <p:cNvPr id="843" name="Google Shape;843;g1e95c474cef_15_2617"/>
          <p:cNvPicPr preferRelativeResize="0"/>
          <p:nvPr/>
        </p:nvPicPr>
        <p:blipFill rotWithShape="1">
          <a:blip r:embed="rId5">
            <a:alphaModFix/>
          </a:blip>
          <a:srcRect/>
          <a:stretch/>
        </p:blipFill>
        <p:spPr>
          <a:xfrm>
            <a:off x="8916988" y="3864632"/>
            <a:ext cx="990600" cy="1652587"/>
          </a:xfrm>
          <a:prstGeom prst="rect">
            <a:avLst/>
          </a:prstGeom>
          <a:noFill/>
          <a:ln>
            <a:noFill/>
          </a:ln>
        </p:spPr>
      </p:pic>
      <p:sp>
        <p:nvSpPr>
          <p:cNvPr id="844" name="Google Shape;844;g1e95c474cef_15_2617"/>
          <p:cNvSpPr/>
          <p:nvPr/>
        </p:nvSpPr>
        <p:spPr>
          <a:xfrm>
            <a:off x="9140825" y="5457804"/>
            <a:ext cx="696900" cy="36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s-MX" sz="1800" b="1" i="0" u="none" strike="noStrike" cap="none" dirty="0">
                <a:solidFill>
                  <a:srgbClr val="7030A0"/>
                </a:solidFill>
                <a:latin typeface="Arial"/>
                <a:ea typeface="Arial"/>
                <a:cs typeface="Arial"/>
                <a:sym typeface="Arial"/>
              </a:rPr>
              <a:t>2021</a:t>
            </a:r>
            <a:endParaRPr sz="1800" b="0" i="0" u="none" strike="noStrike" cap="none" dirty="0">
              <a:solidFill>
                <a:srgbClr val="7030A0"/>
              </a:solidFill>
              <a:latin typeface="Arial"/>
              <a:ea typeface="Arial"/>
              <a:cs typeface="Arial"/>
              <a:sym typeface="Arial"/>
            </a:endParaRPr>
          </a:p>
        </p:txBody>
      </p:sp>
      <p:sp>
        <p:nvSpPr>
          <p:cNvPr id="845" name="Google Shape;845;g1e95c474cef_15_2617"/>
          <p:cNvSpPr/>
          <p:nvPr/>
        </p:nvSpPr>
        <p:spPr>
          <a:xfrm>
            <a:off x="8866188" y="4588532"/>
            <a:ext cx="1197000" cy="36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6.711.716</a:t>
            </a:r>
            <a:endParaRPr sz="1700" b="1" i="0" u="none" strike="noStrike" cap="none">
              <a:solidFill>
                <a:srgbClr val="000000"/>
              </a:solidFill>
              <a:latin typeface="Arial"/>
              <a:ea typeface="Arial"/>
              <a:cs typeface="Arial"/>
              <a:sym typeface="Arial"/>
            </a:endParaRPr>
          </a:p>
        </p:txBody>
      </p:sp>
      <p:sp>
        <p:nvSpPr>
          <p:cNvPr id="846" name="Google Shape;846;g1e95c474cef_15_2617"/>
          <p:cNvSpPr/>
          <p:nvPr/>
        </p:nvSpPr>
        <p:spPr>
          <a:xfrm>
            <a:off x="8910638" y="5037138"/>
            <a:ext cx="1016100" cy="207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s-MX" sz="800" b="1" i="0" u="none" strike="noStrike" cap="none">
                <a:solidFill>
                  <a:schemeClr val="dk1"/>
                </a:solidFill>
                <a:latin typeface="Arial"/>
                <a:ea typeface="Arial"/>
                <a:cs typeface="Arial"/>
                <a:sym typeface="Arial"/>
              </a:rPr>
              <a:t>litros controlados</a:t>
            </a:r>
            <a:endParaRPr sz="800" b="0" i="0" u="none" strike="noStrike" cap="none">
              <a:solidFill>
                <a:schemeClr val="dk1"/>
              </a:solidFill>
              <a:latin typeface="Arial"/>
              <a:ea typeface="Arial"/>
              <a:cs typeface="Arial"/>
              <a:sym typeface="Arial"/>
            </a:endParaRPr>
          </a:p>
        </p:txBody>
      </p:sp>
      <p:sp>
        <p:nvSpPr>
          <p:cNvPr id="847" name="Google Shape;847;g1e95c474cef_15_2617"/>
          <p:cNvSpPr/>
          <p:nvPr/>
        </p:nvSpPr>
        <p:spPr>
          <a:xfrm>
            <a:off x="9220200" y="2396194"/>
            <a:ext cx="192000" cy="190500"/>
          </a:xfrm>
          <a:prstGeom prst="ellipse">
            <a:avLst/>
          </a:prstGeom>
          <a:solidFill>
            <a:srgbClr val="7030A0"/>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848" name="Google Shape;848;g1e95c474cef_15_2617"/>
          <p:cNvCxnSpPr>
            <a:cxnSpLocks/>
            <a:stCxn id="837" idx="5"/>
            <a:endCxn id="847" idx="1"/>
          </p:cNvCxnSpPr>
          <p:nvPr/>
        </p:nvCxnSpPr>
        <p:spPr>
          <a:xfrm>
            <a:off x="8280809" y="1985760"/>
            <a:ext cx="967500" cy="438300"/>
          </a:xfrm>
          <a:prstGeom prst="straightConnector1">
            <a:avLst/>
          </a:prstGeom>
          <a:noFill/>
          <a:ln w="38100" cap="flat" cmpd="sng">
            <a:solidFill>
              <a:srgbClr val="3E6EC2"/>
            </a:solidFill>
            <a:prstDash val="solid"/>
            <a:round/>
            <a:headEnd type="none" w="sm" len="sm"/>
            <a:tailEnd type="none" w="sm" len="sm"/>
          </a:ln>
        </p:spPr>
      </p:cxnSp>
      <p:sp>
        <p:nvSpPr>
          <p:cNvPr id="849" name="Google Shape;849;g1e95c474cef_15_2617"/>
          <p:cNvSpPr/>
          <p:nvPr/>
        </p:nvSpPr>
        <p:spPr>
          <a:xfrm>
            <a:off x="8999538" y="2564469"/>
            <a:ext cx="839700" cy="368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rgbClr val="000000"/>
                </a:solidFill>
                <a:latin typeface="Arial"/>
                <a:ea typeface="Arial"/>
                <a:cs typeface="Arial"/>
                <a:sym typeface="Arial"/>
              </a:rPr>
              <a:t>9,88%</a:t>
            </a:r>
            <a:endParaRPr sz="1700" b="1" i="0" u="none" strike="noStrike" cap="none">
              <a:solidFill>
                <a:schemeClr val="dk1"/>
              </a:solidFill>
              <a:latin typeface="Arial"/>
              <a:ea typeface="Arial"/>
              <a:cs typeface="Arial"/>
              <a:sym typeface="Arial"/>
            </a:endParaRPr>
          </a:p>
        </p:txBody>
      </p:sp>
      <p:pic>
        <p:nvPicPr>
          <p:cNvPr id="850" name="Google Shape;850;g1e95c474cef_15_2617"/>
          <p:cNvPicPr preferRelativeResize="0"/>
          <p:nvPr/>
        </p:nvPicPr>
        <p:blipFill rotWithShape="1">
          <a:blip r:embed="rId5">
            <a:alphaModFix/>
          </a:blip>
          <a:srcRect/>
          <a:stretch/>
        </p:blipFill>
        <p:spPr>
          <a:xfrm>
            <a:off x="11128375" y="3885269"/>
            <a:ext cx="990600" cy="1652589"/>
          </a:xfrm>
          <a:prstGeom prst="rect">
            <a:avLst/>
          </a:prstGeom>
          <a:noFill/>
          <a:ln>
            <a:noFill/>
          </a:ln>
        </p:spPr>
      </p:pic>
      <p:sp>
        <p:nvSpPr>
          <p:cNvPr id="851" name="Google Shape;851;g1e95c474cef_15_2617"/>
          <p:cNvSpPr/>
          <p:nvPr/>
        </p:nvSpPr>
        <p:spPr>
          <a:xfrm>
            <a:off x="11280775" y="5446692"/>
            <a:ext cx="6969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s-MX" sz="1800" b="1" i="0" u="none" strike="noStrike" cap="none" dirty="0">
                <a:solidFill>
                  <a:srgbClr val="FF00FF"/>
                </a:solidFill>
                <a:latin typeface="Arial"/>
                <a:ea typeface="Arial"/>
                <a:cs typeface="Arial"/>
                <a:sym typeface="Arial"/>
              </a:rPr>
              <a:t>2023</a:t>
            </a:r>
            <a:endParaRPr sz="1800" b="0" i="0" u="none" strike="noStrike" cap="none" dirty="0">
              <a:solidFill>
                <a:srgbClr val="FF00FF"/>
              </a:solidFill>
              <a:latin typeface="Arial"/>
              <a:ea typeface="Arial"/>
              <a:cs typeface="Arial"/>
              <a:sym typeface="Arial"/>
            </a:endParaRPr>
          </a:p>
        </p:txBody>
      </p:sp>
      <p:sp>
        <p:nvSpPr>
          <p:cNvPr id="852" name="Google Shape;852;g1e95c474cef_15_2617"/>
          <p:cNvSpPr/>
          <p:nvPr/>
        </p:nvSpPr>
        <p:spPr>
          <a:xfrm>
            <a:off x="11007725" y="4588532"/>
            <a:ext cx="1211400" cy="36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9.</a:t>
            </a:r>
            <a:r>
              <a:rPr lang="es-MX" sz="1700" b="1">
                <a:solidFill>
                  <a:schemeClr val="dk1"/>
                </a:solidFill>
              </a:rPr>
              <a:t>154</a:t>
            </a:r>
            <a:r>
              <a:rPr lang="es-MX" sz="1700" b="1" i="0" u="none" strike="noStrike" cap="none">
                <a:solidFill>
                  <a:schemeClr val="dk1"/>
                </a:solidFill>
                <a:latin typeface="Arial"/>
                <a:ea typeface="Arial"/>
                <a:cs typeface="Arial"/>
                <a:sym typeface="Arial"/>
              </a:rPr>
              <a:t>.</a:t>
            </a:r>
            <a:r>
              <a:rPr lang="es-MX" sz="1700" b="1">
                <a:solidFill>
                  <a:schemeClr val="dk1"/>
                </a:solidFill>
              </a:rPr>
              <a:t>867</a:t>
            </a:r>
            <a:endParaRPr sz="1700" b="1" i="0" u="none" strike="noStrike" cap="none">
              <a:solidFill>
                <a:srgbClr val="000000"/>
              </a:solidFill>
              <a:latin typeface="Arial"/>
              <a:ea typeface="Arial"/>
              <a:cs typeface="Arial"/>
              <a:sym typeface="Arial"/>
            </a:endParaRPr>
          </a:p>
        </p:txBody>
      </p:sp>
      <p:sp>
        <p:nvSpPr>
          <p:cNvPr id="853" name="Google Shape;853;g1e95c474cef_15_2617"/>
          <p:cNvSpPr/>
          <p:nvPr/>
        </p:nvSpPr>
        <p:spPr>
          <a:xfrm>
            <a:off x="11126788" y="5026025"/>
            <a:ext cx="1016100" cy="207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s-MX" sz="800" b="1" i="0" u="none" strike="noStrike" cap="none">
                <a:solidFill>
                  <a:schemeClr val="dk1"/>
                </a:solidFill>
                <a:latin typeface="Arial"/>
                <a:ea typeface="Arial"/>
                <a:cs typeface="Arial"/>
                <a:sym typeface="Arial"/>
              </a:rPr>
              <a:t>litros controlados</a:t>
            </a:r>
            <a:endParaRPr sz="800" b="0" i="0" u="none" strike="noStrike" cap="none">
              <a:solidFill>
                <a:schemeClr val="dk1"/>
              </a:solidFill>
              <a:latin typeface="Arial"/>
              <a:ea typeface="Arial"/>
              <a:cs typeface="Arial"/>
              <a:sym typeface="Arial"/>
            </a:endParaRPr>
          </a:p>
        </p:txBody>
      </p:sp>
      <p:sp>
        <p:nvSpPr>
          <p:cNvPr id="854" name="Google Shape;854;g1e95c474cef_15_2617"/>
          <p:cNvSpPr/>
          <p:nvPr/>
        </p:nvSpPr>
        <p:spPr>
          <a:xfrm>
            <a:off x="11504613" y="2894669"/>
            <a:ext cx="192000" cy="190500"/>
          </a:xfrm>
          <a:prstGeom prst="ellipse">
            <a:avLst/>
          </a:prstGeom>
          <a:solidFill>
            <a:srgbClr val="FF00FF"/>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855" name="Google Shape;855;g1e95c474cef_15_2617"/>
          <p:cNvCxnSpPr>
            <a:cxnSpLocks/>
            <a:endCxn id="854" idx="1"/>
          </p:cNvCxnSpPr>
          <p:nvPr/>
        </p:nvCxnSpPr>
        <p:spPr>
          <a:xfrm rot="10800000" flipH="1">
            <a:off x="10540331" y="2922567"/>
            <a:ext cx="992400" cy="2700"/>
          </a:xfrm>
          <a:prstGeom prst="straightConnector1">
            <a:avLst/>
          </a:prstGeom>
          <a:noFill/>
          <a:ln w="38100" cap="flat" cmpd="sng">
            <a:solidFill>
              <a:srgbClr val="3E6EC2"/>
            </a:solidFill>
            <a:prstDash val="solid"/>
            <a:round/>
            <a:headEnd type="none" w="sm" len="sm"/>
            <a:tailEnd type="none" w="sm" len="sm"/>
          </a:ln>
        </p:spPr>
      </p:cxnSp>
      <p:sp>
        <p:nvSpPr>
          <p:cNvPr id="856" name="Google Shape;856;g1e95c474cef_15_2617"/>
          <p:cNvSpPr/>
          <p:nvPr/>
        </p:nvSpPr>
        <p:spPr>
          <a:xfrm>
            <a:off x="11222038" y="2981982"/>
            <a:ext cx="839700" cy="368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rgbClr val="000000"/>
                </a:solidFill>
                <a:latin typeface="Arial"/>
                <a:ea typeface="Arial"/>
                <a:cs typeface="Arial"/>
                <a:sym typeface="Arial"/>
              </a:rPr>
              <a:t>6,</a:t>
            </a:r>
            <a:r>
              <a:rPr lang="es-MX" sz="1700" b="1"/>
              <a:t>81</a:t>
            </a:r>
            <a:r>
              <a:rPr lang="es-MX" sz="1700" b="1" i="0" u="none" strike="noStrike" cap="none">
                <a:solidFill>
                  <a:srgbClr val="000000"/>
                </a:solidFill>
                <a:latin typeface="Arial"/>
                <a:ea typeface="Arial"/>
                <a:cs typeface="Arial"/>
                <a:sym typeface="Arial"/>
              </a:rPr>
              <a:t>%</a:t>
            </a:r>
            <a:endParaRPr sz="1700" b="1" i="0" u="none" strike="noStrike" cap="none">
              <a:solidFill>
                <a:schemeClr val="dk1"/>
              </a:solidFill>
              <a:latin typeface="Arial"/>
              <a:ea typeface="Arial"/>
              <a:cs typeface="Arial"/>
              <a:sym typeface="Arial"/>
            </a:endParaRPr>
          </a:p>
        </p:txBody>
      </p:sp>
      <p:pic>
        <p:nvPicPr>
          <p:cNvPr id="857" name="Google Shape;857;g1e95c474cef_15_2617"/>
          <p:cNvPicPr preferRelativeResize="0"/>
          <p:nvPr/>
        </p:nvPicPr>
        <p:blipFill rotWithShape="1">
          <a:blip r:embed="rId8">
            <a:alphaModFix/>
          </a:blip>
          <a:srcRect/>
          <a:stretch/>
        </p:blipFill>
        <p:spPr>
          <a:xfrm>
            <a:off x="30163" y="949325"/>
            <a:ext cx="927100" cy="1844675"/>
          </a:xfrm>
          <a:prstGeom prst="rect">
            <a:avLst/>
          </a:prstGeom>
          <a:noFill/>
          <a:ln>
            <a:noFill/>
          </a:ln>
        </p:spPr>
      </p:pic>
      <p:sp>
        <p:nvSpPr>
          <p:cNvPr id="858" name="Google Shape;858;g1e95c474cef_15_2617"/>
          <p:cNvSpPr/>
          <p:nvPr/>
        </p:nvSpPr>
        <p:spPr>
          <a:xfrm>
            <a:off x="67165" y="5873492"/>
            <a:ext cx="9715500" cy="4605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rgbClr val="000000"/>
              </a:buClr>
              <a:buSzPts val="1200"/>
              <a:buFont typeface="Arial"/>
              <a:buChar char="•"/>
            </a:pPr>
            <a:r>
              <a:rPr lang="es-MX" sz="1200" b="0" i="0" u="none" strike="noStrike" cap="none" dirty="0">
                <a:solidFill>
                  <a:schemeClr val="dk1"/>
                </a:solidFill>
                <a:latin typeface="Arial"/>
                <a:ea typeface="Arial"/>
                <a:cs typeface="Arial"/>
                <a:sym typeface="Arial"/>
              </a:rPr>
              <a:t>Operativos de vigilancia y control de la inocuidad de la leche cruda realizados a nivel nacional (incluidas las denuncias atendidas)</a:t>
            </a:r>
            <a:endParaRPr dirty="0"/>
          </a:p>
        </p:txBody>
      </p:sp>
      <p:sp>
        <p:nvSpPr>
          <p:cNvPr id="859" name="Google Shape;859;g1e95c474cef_15_2617"/>
          <p:cNvSpPr txBox="1"/>
          <p:nvPr/>
        </p:nvSpPr>
        <p:spPr>
          <a:xfrm>
            <a:off x="9812338" y="1264256"/>
            <a:ext cx="2044200" cy="2925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300"/>
              <a:buFont typeface="Arial"/>
              <a:buNone/>
            </a:pPr>
            <a:r>
              <a:rPr lang="es-MX" sz="1300" b="1" i="0" u="none" strike="noStrike" cap="none">
                <a:solidFill>
                  <a:schemeClr val="dk1"/>
                </a:solidFill>
                <a:latin typeface="Open Sans"/>
                <a:ea typeface="Open Sans"/>
                <a:cs typeface="Open Sans"/>
                <a:sym typeface="Open Sans"/>
              </a:rPr>
              <a:t>Resolución N°134-2021</a:t>
            </a:r>
            <a:endParaRPr b="1"/>
          </a:p>
        </p:txBody>
      </p:sp>
      <p:sp>
        <p:nvSpPr>
          <p:cNvPr id="860" name="Google Shape;860;g1e95c474cef_15_2617"/>
          <p:cNvSpPr/>
          <p:nvPr/>
        </p:nvSpPr>
        <p:spPr>
          <a:xfrm>
            <a:off x="2047875" y="1146175"/>
            <a:ext cx="6232500" cy="708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s-MX" sz="2800" b="1" i="0" u="none" strike="noStrike" cap="none">
                <a:solidFill>
                  <a:schemeClr val="dk1"/>
                </a:solidFill>
                <a:latin typeface="Arial"/>
                <a:ea typeface="Arial"/>
                <a:cs typeface="Arial"/>
                <a:sym typeface="Arial"/>
              </a:rPr>
              <a:t>TOTAL</a:t>
            </a:r>
            <a:r>
              <a:rPr lang="es-MX" sz="2800" b="1" i="0" u="none" strike="noStrike" cap="none">
                <a:solidFill>
                  <a:srgbClr val="9EEF31"/>
                </a:solidFill>
                <a:latin typeface="Arial"/>
                <a:ea typeface="Arial"/>
                <a:cs typeface="Arial"/>
                <a:sym typeface="Arial"/>
              </a:rPr>
              <a:t> </a:t>
            </a:r>
            <a:r>
              <a:rPr lang="es-MX" sz="4000" b="1">
                <a:solidFill>
                  <a:schemeClr val="accent1"/>
                </a:solidFill>
              </a:rPr>
              <a:t>91</a:t>
            </a:r>
            <a:r>
              <a:rPr lang="es-MX" sz="4000" b="1" i="0" u="none" strike="noStrike" cap="none">
                <a:solidFill>
                  <a:schemeClr val="accent1"/>
                </a:solidFill>
                <a:latin typeface="Arial"/>
                <a:ea typeface="Arial"/>
                <a:cs typeface="Arial"/>
                <a:sym typeface="Arial"/>
              </a:rPr>
              <a:t>.</a:t>
            </a:r>
            <a:r>
              <a:rPr lang="es-MX" sz="4000" b="1">
                <a:solidFill>
                  <a:schemeClr val="accent1"/>
                </a:solidFill>
              </a:rPr>
              <a:t>339</a:t>
            </a:r>
            <a:r>
              <a:rPr lang="es-MX" sz="4000" b="1" i="0" u="none" strike="noStrike" cap="none">
                <a:solidFill>
                  <a:schemeClr val="accent1"/>
                </a:solidFill>
                <a:latin typeface="Arial"/>
                <a:ea typeface="Arial"/>
                <a:cs typeface="Arial"/>
                <a:sym typeface="Arial"/>
              </a:rPr>
              <a:t>.</a:t>
            </a:r>
            <a:r>
              <a:rPr lang="es-MX" sz="4000" b="1">
                <a:solidFill>
                  <a:schemeClr val="accent1"/>
                </a:solidFill>
              </a:rPr>
              <a:t>557</a:t>
            </a:r>
            <a:r>
              <a:rPr lang="es-MX" sz="4000" b="1" i="0" u="none" strike="noStrike" cap="none">
                <a:solidFill>
                  <a:schemeClr val="accent1"/>
                </a:solidFill>
                <a:latin typeface="Arial"/>
                <a:ea typeface="Arial"/>
                <a:cs typeface="Arial"/>
                <a:sym typeface="Arial"/>
              </a:rPr>
              <a:t> </a:t>
            </a:r>
            <a:r>
              <a:rPr lang="es-MX" sz="2000" b="0" i="0" u="none" strike="noStrike" cap="none">
                <a:solidFill>
                  <a:schemeClr val="dk1"/>
                </a:solidFill>
                <a:latin typeface="Arial"/>
                <a:ea typeface="Arial"/>
                <a:cs typeface="Arial"/>
                <a:sym typeface="Arial"/>
              </a:rPr>
              <a:t>Litros Controlados</a:t>
            </a:r>
            <a:endParaRPr/>
          </a:p>
        </p:txBody>
      </p:sp>
      <p:sp>
        <p:nvSpPr>
          <p:cNvPr id="861" name="Google Shape;861;g1e95c474cef_15_2617"/>
          <p:cNvSpPr txBox="1">
            <a:spLocks noGrp="1"/>
          </p:cNvSpPr>
          <p:nvPr>
            <p:ph type="title"/>
          </p:nvPr>
        </p:nvSpPr>
        <p:spPr>
          <a:xfrm>
            <a:off x="673222" y="353350"/>
            <a:ext cx="11417227" cy="660248"/>
          </a:xfrm>
          <a:prstGeom prst="rect">
            <a:avLst/>
          </a:prstGeom>
        </p:spPr>
        <p:txBody>
          <a:bodyPr spcFirstLastPara="1" wrap="square" lIns="91425" tIns="45700" rIns="91425" bIns="45700" anchor="ctr" anchorCtr="0">
            <a:normAutofit fontScale="90000"/>
          </a:bodyPr>
          <a:lstStyle/>
          <a:p>
            <a:pPr marL="0" lvl="0" indent="0" algn="l" rtl="0">
              <a:lnSpc>
                <a:spcPct val="107000"/>
              </a:lnSpc>
              <a:spcBef>
                <a:spcPts val="0"/>
              </a:spcBef>
              <a:spcAft>
                <a:spcPts val="0"/>
              </a:spcAft>
              <a:buNone/>
            </a:pPr>
            <a:r>
              <a:rPr lang="es-MX" sz="3700" b="1" dirty="0"/>
              <a:t>Vigilancia y control de la inocuidad de la leche cruda</a:t>
            </a:r>
            <a:endParaRPr sz="7000" b="1" dirty="0"/>
          </a:p>
        </p:txBody>
      </p:sp>
      <p:pic>
        <p:nvPicPr>
          <p:cNvPr id="862" name="Google Shape;862;g1e95c474cef_15_2617"/>
          <p:cNvPicPr preferRelativeResize="0"/>
          <p:nvPr/>
        </p:nvPicPr>
        <p:blipFill rotWithShape="1">
          <a:blip r:embed="rId5">
            <a:alphaModFix/>
          </a:blip>
          <a:srcRect/>
          <a:stretch/>
        </p:blipFill>
        <p:spPr>
          <a:xfrm>
            <a:off x="9985375" y="3885269"/>
            <a:ext cx="990600" cy="1652589"/>
          </a:xfrm>
          <a:prstGeom prst="rect">
            <a:avLst/>
          </a:prstGeom>
          <a:noFill/>
          <a:ln>
            <a:noFill/>
          </a:ln>
        </p:spPr>
      </p:pic>
      <p:sp>
        <p:nvSpPr>
          <p:cNvPr id="863" name="Google Shape;863;g1e95c474cef_15_2617"/>
          <p:cNvSpPr/>
          <p:nvPr/>
        </p:nvSpPr>
        <p:spPr>
          <a:xfrm>
            <a:off x="9864725" y="4588532"/>
            <a:ext cx="1211400" cy="36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chemeClr val="dk1"/>
                </a:solidFill>
                <a:latin typeface="Arial"/>
                <a:ea typeface="Arial"/>
                <a:cs typeface="Arial"/>
                <a:sym typeface="Arial"/>
              </a:rPr>
              <a:t>9.539.193</a:t>
            </a:r>
            <a:endParaRPr sz="1700" b="1" i="0" u="none" strike="noStrike" cap="none">
              <a:solidFill>
                <a:srgbClr val="000000"/>
              </a:solidFill>
              <a:latin typeface="Arial"/>
              <a:ea typeface="Arial"/>
              <a:cs typeface="Arial"/>
              <a:sym typeface="Arial"/>
            </a:endParaRPr>
          </a:p>
        </p:txBody>
      </p:sp>
      <p:sp>
        <p:nvSpPr>
          <p:cNvPr id="864" name="Google Shape;864;g1e95c474cef_15_2617"/>
          <p:cNvSpPr/>
          <p:nvPr/>
        </p:nvSpPr>
        <p:spPr>
          <a:xfrm>
            <a:off x="9983788" y="5026025"/>
            <a:ext cx="1016100" cy="207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s-MX" sz="800" b="1" i="0" u="none" strike="noStrike" cap="none">
                <a:solidFill>
                  <a:schemeClr val="dk1"/>
                </a:solidFill>
                <a:latin typeface="Arial"/>
                <a:ea typeface="Arial"/>
                <a:cs typeface="Arial"/>
                <a:sym typeface="Arial"/>
              </a:rPr>
              <a:t>litros controlados</a:t>
            </a:r>
            <a:endParaRPr sz="800" b="0" i="0" u="none" strike="noStrike" cap="none">
              <a:solidFill>
                <a:schemeClr val="dk1"/>
              </a:solidFill>
              <a:latin typeface="Arial"/>
              <a:ea typeface="Arial"/>
              <a:cs typeface="Arial"/>
              <a:sym typeface="Arial"/>
            </a:endParaRPr>
          </a:p>
        </p:txBody>
      </p:sp>
      <p:sp>
        <p:nvSpPr>
          <p:cNvPr id="865" name="Google Shape;865;g1e95c474cef_15_2617"/>
          <p:cNvSpPr/>
          <p:nvPr/>
        </p:nvSpPr>
        <p:spPr>
          <a:xfrm>
            <a:off x="10137775" y="5446692"/>
            <a:ext cx="6969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s-MX" sz="1800" b="1" i="0" u="none" strike="noStrike" cap="none" dirty="0">
                <a:solidFill>
                  <a:schemeClr val="accent4"/>
                </a:solidFill>
                <a:latin typeface="Arial"/>
                <a:ea typeface="Arial"/>
                <a:cs typeface="Arial"/>
                <a:sym typeface="Arial"/>
              </a:rPr>
              <a:t>2022</a:t>
            </a:r>
            <a:endParaRPr sz="1800" b="0" i="0" u="none" strike="noStrike" cap="none" dirty="0">
              <a:solidFill>
                <a:schemeClr val="accent4"/>
              </a:solidFill>
              <a:latin typeface="Arial"/>
              <a:ea typeface="Arial"/>
              <a:cs typeface="Arial"/>
              <a:sym typeface="Arial"/>
            </a:endParaRPr>
          </a:p>
        </p:txBody>
      </p:sp>
      <p:sp>
        <p:nvSpPr>
          <p:cNvPr id="866" name="Google Shape;866;g1e95c474cef_15_2617"/>
          <p:cNvSpPr/>
          <p:nvPr/>
        </p:nvSpPr>
        <p:spPr>
          <a:xfrm>
            <a:off x="10361613" y="2818469"/>
            <a:ext cx="192000" cy="190500"/>
          </a:xfrm>
          <a:prstGeom prst="ellipse">
            <a:avLst/>
          </a:prstGeom>
          <a:solidFill>
            <a:schemeClr val="accent4"/>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867" name="Google Shape;867;g1e95c474cef_15_2617"/>
          <p:cNvCxnSpPr/>
          <p:nvPr/>
        </p:nvCxnSpPr>
        <p:spPr>
          <a:xfrm>
            <a:off x="9412331" y="2670198"/>
            <a:ext cx="1053600" cy="278700"/>
          </a:xfrm>
          <a:prstGeom prst="straightConnector1">
            <a:avLst/>
          </a:prstGeom>
          <a:noFill/>
          <a:ln w="38100" cap="flat" cmpd="sng">
            <a:solidFill>
              <a:srgbClr val="3E6EC2"/>
            </a:solidFill>
            <a:prstDash val="solid"/>
            <a:round/>
            <a:headEnd type="none" w="sm" len="sm"/>
            <a:tailEnd type="none" w="sm" len="sm"/>
          </a:ln>
        </p:spPr>
      </p:cxnSp>
      <p:sp>
        <p:nvSpPr>
          <p:cNvPr id="868" name="Google Shape;868;g1e95c474cef_15_2617"/>
          <p:cNvSpPr/>
          <p:nvPr/>
        </p:nvSpPr>
        <p:spPr>
          <a:xfrm>
            <a:off x="10079038" y="3084513"/>
            <a:ext cx="839700" cy="368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MX" sz="1700" b="1" i="0" u="none" strike="noStrike" cap="none">
                <a:solidFill>
                  <a:srgbClr val="000000"/>
                </a:solidFill>
                <a:latin typeface="Arial"/>
                <a:ea typeface="Arial"/>
                <a:cs typeface="Arial"/>
                <a:sym typeface="Arial"/>
              </a:rPr>
              <a:t>6,99%</a:t>
            </a:r>
            <a:endParaRPr sz="1700" b="1"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8840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3ACAAD3-A033-7E0B-651C-5B6A47E21FE5}"/>
              </a:ext>
            </a:extLst>
          </p:cNvPr>
          <p:cNvSpPr txBox="1">
            <a:spLocks noChangeArrowheads="1"/>
          </p:cNvSpPr>
          <p:nvPr/>
        </p:nvSpPr>
        <p:spPr bwMode="auto">
          <a:xfrm>
            <a:off x="657361" y="220070"/>
            <a:ext cx="1153463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MX" altLang="es-EC" sz="2500" b="1" i="0" u="none" strike="noStrike" kern="1200" cap="none" spc="0" normalizeH="0" baseline="0" noProof="0" dirty="0">
                <a:ln>
                  <a:noFill/>
                </a:ln>
                <a:effectLst/>
                <a:uLnTx/>
                <a:uFillTx/>
                <a:latin typeface="Arial" panose="020B0604020202020204" pitchFamily="34" charset="0"/>
                <a:ea typeface="ＭＳ Ｐゴシック" panose="020B0600070205080204" pitchFamily="34" charset="-128"/>
                <a:cs typeface="Arial" panose="020B0604020202020204" pitchFamily="34" charset="0"/>
              </a:rPr>
              <a:t>Litros de leche cruda </a:t>
            </a:r>
            <a:r>
              <a:rPr lang="es-MX" altLang="es-EC" sz="2500" b="1" dirty="0">
                <a:latin typeface="Arial" panose="020B0604020202020204" pitchFamily="34" charset="0"/>
                <a:cs typeface="Arial" panose="020B0604020202020204" pitchFamily="34" charset="0"/>
              </a:rPr>
              <a:t>d</a:t>
            </a:r>
            <a:r>
              <a:rPr kumimoji="0" lang="es-MX" altLang="es-EC" sz="2500" b="1" i="0" u="none" strike="noStrike" kern="1200" cap="none" spc="0" normalizeH="0" baseline="0" noProof="0" dirty="0" err="1">
                <a:ln>
                  <a:noFill/>
                </a:ln>
                <a:effectLst/>
                <a:uLnTx/>
                <a:uFillTx/>
                <a:latin typeface="Arial" panose="020B0604020202020204" pitchFamily="34" charset="0"/>
                <a:ea typeface="ＭＳ Ｐゴシック" panose="020B0600070205080204" pitchFamily="34" charset="-128"/>
                <a:cs typeface="Arial" panose="020B0604020202020204" pitchFamily="34" charset="0"/>
              </a:rPr>
              <a:t>ecomisados</a:t>
            </a:r>
            <a:r>
              <a:rPr kumimoji="0" lang="es-MX" altLang="es-EC" sz="2500" b="1" i="0" u="none" strike="noStrike" kern="1200" cap="none" spc="0" normalizeH="0" baseline="0" noProof="0" dirty="0">
                <a:ln>
                  <a:noFill/>
                </a:ln>
                <a:effectLst/>
                <a:uLnTx/>
                <a:uFillTx/>
                <a:latin typeface="Arial" panose="020B0604020202020204" pitchFamily="34" charset="0"/>
                <a:ea typeface="ＭＳ Ｐゴシック" panose="020B0600070205080204" pitchFamily="34" charset="-128"/>
                <a:cs typeface="Arial" panose="020B0604020202020204" pitchFamily="34" charset="0"/>
              </a:rPr>
              <a:t> 2013 </a:t>
            </a:r>
            <a:r>
              <a:rPr kumimoji="0" lang="es-MX" altLang="es-EC" sz="2500" b="1"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- 2023</a:t>
            </a:r>
          </a:p>
        </p:txBody>
      </p:sp>
      <p:sp>
        <p:nvSpPr>
          <p:cNvPr id="2" name="Rectángulo redondeado 1">
            <a:extLst>
              <a:ext uri="{FF2B5EF4-FFF2-40B4-BE49-F238E27FC236}">
                <a16:creationId xmlns:a16="http://schemas.microsoft.com/office/drawing/2014/main" id="{893919C9-6484-2BB6-62F0-F4F25BE623A8}"/>
              </a:ext>
            </a:extLst>
          </p:cNvPr>
          <p:cNvSpPr/>
          <p:nvPr/>
        </p:nvSpPr>
        <p:spPr>
          <a:xfrm>
            <a:off x="7540487" y="4167048"/>
            <a:ext cx="4081670" cy="2310984"/>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s-ES" altLang="es-EC"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Antibiótico</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s-ES" altLang="es-EC"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Estabilidad Proteica: </a:t>
            </a:r>
            <a:r>
              <a:rPr kumimoji="0" lang="es-ES" altLang="es-EC"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estabilidad proteica positiva (prueba de alcohol), acidez y pH fuera de parámetros</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s-ES" altLang="es-EC"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Conservantes: </a:t>
            </a:r>
            <a:r>
              <a:rPr kumimoji="0" lang="es-ES" altLang="es-EC"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presencia de peróxidos y cloruros.</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s-ES" altLang="es-EC"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Neutralizantes</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s-ES" altLang="es-EC"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Adulterantes: </a:t>
            </a:r>
            <a:r>
              <a:rPr kumimoji="0" lang="es-ES" altLang="es-EC"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presencia de agua en leche, densidad fuera de parámetros, suero de leche, almidón y sacarosa.</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s-ES" altLang="es-EC"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Aflatoxina </a:t>
            </a:r>
          </a:p>
        </p:txBody>
      </p:sp>
      <p:graphicFrame>
        <p:nvGraphicFramePr>
          <p:cNvPr id="4" name="Tabla 3">
            <a:extLst>
              <a:ext uri="{FF2B5EF4-FFF2-40B4-BE49-F238E27FC236}">
                <a16:creationId xmlns:a16="http://schemas.microsoft.com/office/drawing/2014/main" id="{7DC1FCE2-1F36-9C32-BA92-279224C484E2}"/>
              </a:ext>
            </a:extLst>
          </p:cNvPr>
          <p:cNvGraphicFramePr>
            <a:graphicFrameLocks noGrp="1"/>
          </p:cNvGraphicFramePr>
          <p:nvPr/>
        </p:nvGraphicFramePr>
        <p:xfrm>
          <a:off x="7253909" y="1280587"/>
          <a:ext cx="4540525" cy="2602298"/>
        </p:xfrm>
        <a:graphic>
          <a:graphicData uri="http://schemas.openxmlformats.org/drawingml/2006/table">
            <a:tbl>
              <a:tblPr>
                <a:tableStyleId>{69CF1AB2-1976-4502-BF36-3FF5EA218861}</a:tableStyleId>
              </a:tblPr>
              <a:tblGrid>
                <a:gridCol w="1697398">
                  <a:extLst>
                    <a:ext uri="{9D8B030D-6E8A-4147-A177-3AD203B41FA5}">
                      <a16:colId xmlns:a16="http://schemas.microsoft.com/office/drawing/2014/main" val="124642628"/>
                    </a:ext>
                  </a:extLst>
                </a:gridCol>
                <a:gridCol w="1695258">
                  <a:extLst>
                    <a:ext uri="{9D8B030D-6E8A-4147-A177-3AD203B41FA5}">
                      <a16:colId xmlns:a16="http://schemas.microsoft.com/office/drawing/2014/main" val="1825743379"/>
                    </a:ext>
                  </a:extLst>
                </a:gridCol>
                <a:gridCol w="1147869">
                  <a:extLst>
                    <a:ext uri="{9D8B030D-6E8A-4147-A177-3AD203B41FA5}">
                      <a16:colId xmlns:a16="http://schemas.microsoft.com/office/drawing/2014/main" val="884697182"/>
                    </a:ext>
                  </a:extLst>
                </a:gridCol>
              </a:tblGrid>
              <a:tr h="514546">
                <a:tc>
                  <a:txBody>
                    <a:bodyPr/>
                    <a:lstStyle/>
                    <a:p>
                      <a:pPr algn="ctr" fontAlgn="ctr"/>
                      <a:r>
                        <a:rPr lang="es-EC" sz="1600" b="1" u="none" strike="noStrike" dirty="0">
                          <a:effectLst/>
                        </a:rPr>
                        <a:t>Razón del decomiso</a:t>
                      </a:r>
                      <a:endParaRPr lang="es-EC"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marL="0" algn="ctr" defTabSz="914400" rtl="0" eaLnBrk="1" fontAlgn="ctr" latinLnBrk="0" hangingPunct="1"/>
                      <a:r>
                        <a:rPr lang="es-EC" sz="1600" b="1" u="none" strike="noStrike" kern="1200" dirty="0">
                          <a:solidFill>
                            <a:schemeClr val="dk1"/>
                          </a:solidFill>
                          <a:effectLst/>
                        </a:rPr>
                        <a:t>Total</a:t>
                      </a:r>
                      <a:endParaRPr lang="es-EC" sz="1600" b="1" u="none" strike="noStrike" kern="1200" dirty="0">
                        <a:solidFill>
                          <a:schemeClr val="dk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es-EC" sz="1600" b="1" u="none" strike="noStrike" kern="1200" dirty="0">
                          <a:solidFill>
                            <a:schemeClr val="dk1"/>
                          </a:solidFill>
                          <a:effectLst/>
                        </a:rPr>
                        <a:t>% Decomiso</a:t>
                      </a:r>
                      <a:endParaRPr lang="es-EC" sz="1600" b="1" u="none" strike="noStrike" kern="1200" dirty="0">
                        <a:solidFill>
                          <a:schemeClr val="dk1"/>
                        </a:solidFill>
                        <a:effectLst/>
                        <a:latin typeface="+mn-lt"/>
                        <a:ea typeface="+mn-ea"/>
                        <a:cs typeface="+mn-cs"/>
                      </a:endParaRPr>
                    </a:p>
                  </a:txBody>
                  <a:tcPr marL="9525" marR="9525" marT="9525" marB="0" anchor="ctr"/>
                </a:tc>
                <a:extLst>
                  <a:ext uri="{0D108BD9-81ED-4DB2-BD59-A6C34878D82A}">
                    <a16:rowId xmlns:a16="http://schemas.microsoft.com/office/drawing/2014/main" val="67597081"/>
                  </a:ext>
                </a:extLst>
              </a:tr>
              <a:tr h="262201">
                <a:tc>
                  <a:txBody>
                    <a:bodyPr/>
                    <a:lstStyle/>
                    <a:p>
                      <a:pPr marL="0" algn="ctr" defTabSz="914400" rtl="0" eaLnBrk="1" fontAlgn="ctr" latinLnBrk="0" hangingPunct="1"/>
                      <a:r>
                        <a:rPr lang="es-EC" sz="1600" b="0" u="none" strike="noStrike" kern="1200" dirty="0">
                          <a:solidFill>
                            <a:schemeClr val="dk1"/>
                          </a:solidFill>
                          <a:effectLst/>
                        </a:rPr>
                        <a:t>Antibiótico</a:t>
                      </a:r>
                      <a:endParaRPr lang="es-EC" sz="1600" b="0" u="none" strike="noStrike" kern="1200" dirty="0">
                        <a:solidFill>
                          <a:schemeClr val="dk1"/>
                        </a:solidFill>
                        <a:effectLst/>
                        <a:latin typeface="+mn-lt"/>
                        <a:ea typeface="+mn-ea"/>
                        <a:cs typeface="+mn-cs"/>
                      </a:endParaRPr>
                    </a:p>
                  </a:txBody>
                  <a:tcPr marL="9525" marR="9525" marT="9525" marB="0" anchor="ctr"/>
                </a:tc>
                <a:tc>
                  <a:txBody>
                    <a:bodyPr/>
                    <a:lstStyle/>
                    <a:p>
                      <a:pPr algn="ctr" fontAlgn="ctr"/>
                      <a:r>
                        <a:rPr lang="es-EC" sz="1600" b="0" u="none" strike="noStrike" kern="1200" dirty="0">
                          <a:solidFill>
                            <a:schemeClr val="dk1"/>
                          </a:solidFill>
                          <a:effectLst/>
                          <a:latin typeface="+mn-lt"/>
                          <a:ea typeface="+mn-ea"/>
                          <a:cs typeface="+mn-cs"/>
                        </a:rPr>
                        <a:t>4.866.253,71</a:t>
                      </a:r>
                    </a:p>
                  </a:txBody>
                  <a:tcPr marL="9525" marR="9525" marT="9525" marB="0" anchor="ctr"/>
                </a:tc>
                <a:tc>
                  <a:txBody>
                    <a:bodyPr/>
                    <a:lstStyle/>
                    <a:p>
                      <a:pPr algn="ctr" fontAlgn="ctr"/>
                      <a:r>
                        <a:rPr lang="es-EC" sz="1600" b="0" u="none" strike="noStrike" kern="1200">
                          <a:solidFill>
                            <a:schemeClr val="dk1"/>
                          </a:solidFill>
                          <a:effectLst/>
                          <a:latin typeface="+mn-lt"/>
                          <a:ea typeface="+mn-ea"/>
                          <a:cs typeface="+mn-cs"/>
                        </a:rPr>
                        <a:t>56,21%</a:t>
                      </a:r>
                    </a:p>
                  </a:txBody>
                  <a:tcPr marL="9525" marR="9525" marT="9525" marB="0" anchor="ctr"/>
                </a:tc>
                <a:extLst>
                  <a:ext uri="{0D108BD9-81ED-4DB2-BD59-A6C34878D82A}">
                    <a16:rowId xmlns:a16="http://schemas.microsoft.com/office/drawing/2014/main" val="3015660133"/>
                  </a:ext>
                </a:extLst>
              </a:tr>
              <a:tr h="514546">
                <a:tc>
                  <a:txBody>
                    <a:bodyPr/>
                    <a:lstStyle/>
                    <a:p>
                      <a:pPr marL="0" algn="ctr" defTabSz="914400" rtl="0" eaLnBrk="1" fontAlgn="ctr" latinLnBrk="0" hangingPunct="1"/>
                      <a:r>
                        <a:rPr lang="es-EC" sz="1600" b="0" u="none" strike="noStrike" kern="1200" dirty="0">
                          <a:solidFill>
                            <a:schemeClr val="dk1"/>
                          </a:solidFill>
                          <a:effectLst/>
                        </a:rPr>
                        <a:t>Estabilidad Proteica</a:t>
                      </a:r>
                      <a:endParaRPr lang="es-EC" sz="1600" b="0" u="none" strike="noStrike" kern="1200" dirty="0">
                        <a:solidFill>
                          <a:schemeClr val="dk1"/>
                        </a:solidFill>
                        <a:effectLst/>
                        <a:latin typeface="+mn-lt"/>
                        <a:ea typeface="+mn-ea"/>
                        <a:cs typeface="+mn-cs"/>
                      </a:endParaRPr>
                    </a:p>
                  </a:txBody>
                  <a:tcPr marL="9525" marR="9525" marT="9525" marB="0" anchor="ctr"/>
                </a:tc>
                <a:tc>
                  <a:txBody>
                    <a:bodyPr/>
                    <a:lstStyle/>
                    <a:p>
                      <a:pPr algn="ctr" fontAlgn="ctr"/>
                      <a:r>
                        <a:rPr lang="es-EC" sz="1600" b="0" u="none" strike="noStrike" kern="1200" dirty="0">
                          <a:solidFill>
                            <a:schemeClr val="dk1"/>
                          </a:solidFill>
                          <a:effectLst/>
                          <a:latin typeface="+mn-lt"/>
                          <a:ea typeface="+mn-ea"/>
                          <a:cs typeface="+mn-cs"/>
                        </a:rPr>
                        <a:t>1.875.429</a:t>
                      </a:r>
                    </a:p>
                  </a:txBody>
                  <a:tcPr marL="9525" marR="9525" marT="9525" marB="0" anchor="ctr"/>
                </a:tc>
                <a:tc>
                  <a:txBody>
                    <a:bodyPr/>
                    <a:lstStyle/>
                    <a:p>
                      <a:pPr algn="ctr" fontAlgn="ctr"/>
                      <a:r>
                        <a:rPr lang="es-EC" sz="1600" b="0" u="none" strike="noStrike" kern="1200" dirty="0">
                          <a:solidFill>
                            <a:schemeClr val="dk1"/>
                          </a:solidFill>
                          <a:effectLst/>
                          <a:latin typeface="+mn-lt"/>
                          <a:ea typeface="+mn-ea"/>
                          <a:cs typeface="+mn-cs"/>
                        </a:rPr>
                        <a:t>21,66%</a:t>
                      </a:r>
                    </a:p>
                  </a:txBody>
                  <a:tcPr marL="9525" marR="9525" marT="9525" marB="0" anchor="ctr"/>
                </a:tc>
                <a:extLst>
                  <a:ext uri="{0D108BD9-81ED-4DB2-BD59-A6C34878D82A}">
                    <a16:rowId xmlns:a16="http://schemas.microsoft.com/office/drawing/2014/main" val="1409823380"/>
                  </a:ext>
                </a:extLst>
              </a:tr>
              <a:tr h="262201">
                <a:tc>
                  <a:txBody>
                    <a:bodyPr/>
                    <a:lstStyle/>
                    <a:p>
                      <a:pPr marL="0" algn="ctr" defTabSz="914400" rtl="0" eaLnBrk="1" fontAlgn="ctr" latinLnBrk="0" hangingPunct="1"/>
                      <a:r>
                        <a:rPr lang="es-EC" sz="1600" b="0" u="none" strike="noStrike" kern="1200" dirty="0">
                          <a:solidFill>
                            <a:schemeClr val="dk1"/>
                          </a:solidFill>
                          <a:effectLst/>
                        </a:rPr>
                        <a:t>Neutralizantes</a:t>
                      </a:r>
                      <a:endParaRPr lang="es-EC" sz="1600" b="0" u="none" strike="noStrike" kern="1200" dirty="0">
                        <a:solidFill>
                          <a:schemeClr val="dk1"/>
                        </a:solidFill>
                        <a:effectLst/>
                        <a:latin typeface="+mn-lt"/>
                        <a:ea typeface="+mn-ea"/>
                        <a:cs typeface="+mn-cs"/>
                      </a:endParaRPr>
                    </a:p>
                  </a:txBody>
                  <a:tcPr marL="9525" marR="9525" marT="9525" marB="0" anchor="ctr"/>
                </a:tc>
                <a:tc>
                  <a:txBody>
                    <a:bodyPr/>
                    <a:lstStyle/>
                    <a:p>
                      <a:pPr algn="ctr" fontAlgn="ctr"/>
                      <a:r>
                        <a:rPr lang="es-EC" sz="1600" b="0" u="none" strike="noStrike" kern="1200">
                          <a:solidFill>
                            <a:schemeClr val="dk1"/>
                          </a:solidFill>
                          <a:effectLst/>
                          <a:latin typeface="+mn-lt"/>
                          <a:ea typeface="+mn-ea"/>
                          <a:cs typeface="+mn-cs"/>
                        </a:rPr>
                        <a:t>940.529</a:t>
                      </a:r>
                    </a:p>
                  </a:txBody>
                  <a:tcPr marL="9525" marR="9525" marT="9525" marB="0" anchor="ctr"/>
                </a:tc>
                <a:tc>
                  <a:txBody>
                    <a:bodyPr/>
                    <a:lstStyle/>
                    <a:p>
                      <a:pPr algn="ctr" fontAlgn="ctr"/>
                      <a:r>
                        <a:rPr lang="es-EC" sz="1600" b="0" u="none" strike="noStrike" kern="1200" dirty="0">
                          <a:solidFill>
                            <a:schemeClr val="dk1"/>
                          </a:solidFill>
                          <a:effectLst/>
                          <a:latin typeface="+mn-lt"/>
                          <a:ea typeface="+mn-ea"/>
                          <a:cs typeface="+mn-cs"/>
                        </a:rPr>
                        <a:t>10,86%</a:t>
                      </a:r>
                    </a:p>
                  </a:txBody>
                  <a:tcPr marL="9525" marR="9525" marT="9525" marB="0" anchor="ctr"/>
                </a:tc>
                <a:extLst>
                  <a:ext uri="{0D108BD9-81ED-4DB2-BD59-A6C34878D82A}">
                    <a16:rowId xmlns:a16="http://schemas.microsoft.com/office/drawing/2014/main" val="1081779211"/>
                  </a:ext>
                </a:extLst>
              </a:tr>
              <a:tr h="262201">
                <a:tc>
                  <a:txBody>
                    <a:bodyPr/>
                    <a:lstStyle/>
                    <a:p>
                      <a:pPr marL="0" algn="ctr" defTabSz="914400" rtl="0" eaLnBrk="1" fontAlgn="ctr" latinLnBrk="0" hangingPunct="1"/>
                      <a:r>
                        <a:rPr lang="es-EC" sz="1600" b="0" u="none" strike="noStrike" kern="1200" dirty="0">
                          <a:solidFill>
                            <a:schemeClr val="dk1"/>
                          </a:solidFill>
                          <a:effectLst/>
                        </a:rPr>
                        <a:t>Adulterantes</a:t>
                      </a:r>
                      <a:endParaRPr lang="es-EC" sz="1600" b="0" u="none" strike="noStrike" kern="1200" dirty="0">
                        <a:solidFill>
                          <a:schemeClr val="dk1"/>
                        </a:solidFill>
                        <a:effectLst/>
                        <a:latin typeface="+mn-lt"/>
                        <a:ea typeface="+mn-ea"/>
                        <a:cs typeface="+mn-cs"/>
                      </a:endParaRPr>
                    </a:p>
                  </a:txBody>
                  <a:tcPr marL="9525" marR="9525" marT="9525" marB="0" anchor="ctr"/>
                </a:tc>
                <a:tc>
                  <a:txBody>
                    <a:bodyPr/>
                    <a:lstStyle/>
                    <a:p>
                      <a:pPr algn="ctr" fontAlgn="ctr"/>
                      <a:r>
                        <a:rPr lang="es-EC" sz="1600" b="0" u="none" strike="noStrike" kern="1200">
                          <a:solidFill>
                            <a:schemeClr val="dk1"/>
                          </a:solidFill>
                          <a:effectLst/>
                          <a:latin typeface="+mn-lt"/>
                          <a:ea typeface="+mn-ea"/>
                          <a:cs typeface="+mn-cs"/>
                        </a:rPr>
                        <a:t>551.863,5</a:t>
                      </a:r>
                    </a:p>
                  </a:txBody>
                  <a:tcPr marL="9525" marR="9525" marT="9525" marB="0" anchor="ctr"/>
                </a:tc>
                <a:tc>
                  <a:txBody>
                    <a:bodyPr/>
                    <a:lstStyle/>
                    <a:p>
                      <a:pPr algn="ctr" fontAlgn="ctr"/>
                      <a:r>
                        <a:rPr lang="es-EC" sz="1600" b="0" u="none" strike="noStrike" kern="1200" dirty="0">
                          <a:solidFill>
                            <a:schemeClr val="dk1"/>
                          </a:solidFill>
                          <a:effectLst/>
                          <a:latin typeface="+mn-lt"/>
                          <a:ea typeface="+mn-ea"/>
                          <a:cs typeface="+mn-cs"/>
                        </a:rPr>
                        <a:t>6,37%</a:t>
                      </a:r>
                    </a:p>
                  </a:txBody>
                  <a:tcPr marL="9525" marR="9525" marT="9525" marB="0" anchor="ctr"/>
                </a:tc>
                <a:extLst>
                  <a:ext uri="{0D108BD9-81ED-4DB2-BD59-A6C34878D82A}">
                    <a16:rowId xmlns:a16="http://schemas.microsoft.com/office/drawing/2014/main" val="855480672"/>
                  </a:ext>
                </a:extLst>
              </a:tr>
              <a:tr h="262201">
                <a:tc>
                  <a:txBody>
                    <a:bodyPr/>
                    <a:lstStyle/>
                    <a:p>
                      <a:pPr marL="0" algn="ctr" defTabSz="914400" rtl="0" eaLnBrk="1" fontAlgn="ctr" latinLnBrk="0" hangingPunct="1"/>
                      <a:r>
                        <a:rPr lang="es-EC" sz="1600" b="0" u="none" strike="noStrike" kern="1200" dirty="0">
                          <a:solidFill>
                            <a:schemeClr val="dk1"/>
                          </a:solidFill>
                          <a:effectLst/>
                        </a:rPr>
                        <a:t>Conservantes</a:t>
                      </a:r>
                      <a:endParaRPr lang="es-EC" sz="1600" b="0" u="none" strike="noStrike" kern="1200" dirty="0">
                        <a:solidFill>
                          <a:schemeClr val="dk1"/>
                        </a:solidFill>
                        <a:effectLst/>
                        <a:latin typeface="+mn-lt"/>
                        <a:ea typeface="+mn-ea"/>
                        <a:cs typeface="+mn-cs"/>
                      </a:endParaRPr>
                    </a:p>
                  </a:txBody>
                  <a:tcPr marL="9525" marR="9525" marT="9525" marB="0" anchor="ctr"/>
                </a:tc>
                <a:tc>
                  <a:txBody>
                    <a:bodyPr/>
                    <a:lstStyle/>
                    <a:p>
                      <a:pPr algn="ctr" fontAlgn="ctr"/>
                      <a:r>
                        <a:rPr lang="es-EC" sz="1600" b="0" u="none" strike="noStrike" kern="1200">
                          <a:solidFill>
                            <a:schemeClr val="dk1"/>
                          </a:solidFill>
                          <a:effectLst/>
                          <a:latin typeface="+mn-lt"/>
                          <a:ea typeface="+mn-ea"/>
                          <a:cs typeface="+mn-cs"/>
                        </a:rPr>
                        <a:t>395.111</a:t>
                      </a:r>
                    </a:p>
                  </a:txBody>
                  <a:tcPr marL="9525" marR="9525" marT="9525" marB="0" anchor="ctr"/>
                </a:tc>
                <a:tc>
                  <a:txBody>
                    <a:bodyPr/>
                    <a:lstStyle/>
                    <a:p>
                      <a:pPr algn="ctr" fontAlgn="ctr"/>
                      <a:r>
                        <a:rPr lang="es-EC" sz="1600" b="0" u="none" strike="noStrike" kern="1200">
                          <a:solidFill>
                            <a:schemeClr val="dk1"/>
                          </a:solidFill>
                          <a:effectLst/>
                          <a:latin typeface="+mn-lt"/>
                          <a:ea typeface="+mn-ea"/>
                          <a:cs typeface="+mn-cs"/>
                        </a:rPr>
                        <a:t>4,56%</a:t>
                      </a:r>
                    </a:p>
                  </a:txBody>
                  <a:tcPr marL="9525" marR="9525" marT="9525" marB="0" anchor="ctr"/>
                </a:tc>
                <a:extLst>
                  <a:ext uri="{0D108BD9-81ED-4DB2-BD59-A6C34878D82A}">
                    <a16:rowId xmlns:a16="http://schemas.microsoft.com/office/drawing/2014/main" val="1116743773"/>
                  </a:ext>
                </a:extLst>
              </a:tr>
              <a:tr h="262201">
                <a:tc>
                  <a:txBody>
                    <a:bodyPr/>
                    <a:lstStyle/>
                    <a:p>
                      <a:pPr marL="0" algn="ctr" defTabSz="914400" rtl="0" eaLnBrk="1" fontAlgn="ctr" latinLnBrk="0" hangingPunct="1"/>
                      <a:r>
                        <a:rPr lang="es-EC" sz="1600" b="0" u="none" strike="noStrike" kern="1200" dirty="0">
                          <a:solidFill>
                            <a:schemeClr val="dk1"/>
                          </a:solidFill>
                          <a:effectLst/>
                        </a:rPr>
                        <a:t>Aflatoxina</a:t>
                      </a:r>
                      <a:endParaRPr lang="es-EC" sz="1600" b="0" u="none" strike="noStrike" kern="1200" dirty="0">
                        <a:solidFill>
                          <a:schemeClr val="dk1"/>
                        </a:solidFill>
                        <a:effectLst/>
                        <a:latin typeface="+mn-lt"/>
                        <a:ea typeface="+mn-ea"/>
                        <a:cs typeface="+mn-cs"/>
                      </a:endParaRPr>
                    </a:p>
                  </a:txBody>
                  <a:tcPr marL="9525" marR="9525" marT="9525" marB="0" anchor="ctr"/>
                </a:tc>
                <a:tc>
                  <a:txBody>
                    <a:bodyPr/>
                    <a:lstStyle/>
                    <a:p>
                      <a:pPr algn="ctr" fontAlgn="ctr"/>
                      <a:r>
                        <a:rPr lang="es-EC" sz="1600" b="0" u="none" strike="noStrike" kern="1200">
                          <a:solidFill>
                            <a:schemeClr val="dk1"/>
                          </a:solidFill>
                          <a:effectLst/>
                          <a:latin typeface="+mn-lt"/>
                          <a:ea typeface="+mn-ea"/>
                          <a:cs typeface="+mn-cs"/>
                        </a:rPr>
                        <a:t>27.815</a:t>
                      </a:r>
                    </a:p>
                  </a:txBody>
                  <a:tcPr marL="9525" marR="9525" marT="9525" marB="0" anchor="ctr"/>
                </a:tc>
                <a:tc>
                  <a:txBody>
                    <a:bodyPr/>
                    <a:lstStyle/>
                    <a:p>
                      <a:pPr algn="ctr" fontAlgn="ctr"/>
                      <a:r>
                        <a:rPr lang="es-EC" sz="1600" b="0" u="none" strike="noStrike" kern="1200">
                          <a:solidFill>
                            <a:schemeClr val="dk1"/>
                          </a:solidFill>
                          <a:effectLst/>
                          <a:latin typeface="+mn-lt"/>
                          <a:ea typeface="+mn-ea"/>
                          <a:cs typeface="+mn-cs"/>
                        </a:rPr>
                        <a:t>0,32%</a:t>
                      </a:r>
                    </a:p>
                  </a:txBody>
                  <a:tcPr marL="9525" marR="9525" marT="9525" marB="0" anchor="ctr"/>
                </a:tc>
                <a:extLst>
                  <a:ext uri="{0D108BD9-81ED-4DB2-BD59-A6C34878D82A}">
                    <a16:rowId xmlns:a16="http://schemas.microsoft.com/office/drawing/2014/main" val="63758938"/>
                  </a:ext>
                </a:extLst>
              </a:tr>
              <a:tr h="262201">
                <a:tc>
                  <a:txBody>
                    <a:bodyPr/>
                    <a:lstStyle/>
                    <a:p>
                      <a:pPr marL="0" algn="ctr" defTabSz="914400" rtl="0" eaLnBrk="1" fontAlgn="ctr" latinLnBrk="0" hangingPunct="1"/>
                      <a:r>
                        <a:rPr lang="es-EC" sz="1600" b="1" u="none" strike="noStrike" kern="1200" dirty="0">
                          <a:solidFill>
                            <a:schemeClr val="dk1"/>
                          </a:solidFill>
                          <a:effectLst/>
                        </a:rPr>
                        <a:t>Total</a:t>
                      </a:r>
                      <a:endParaRPr lang="es-EC" sz="1600" b="1" u="none" strike="noStrike" kern="1200" dirty="0">
                        <a:solidFill>
                          <a:schemeClr val="dk1"/>
                        </a:solidFill>
                        <a:effectLst/>
                        <a:latin typeface="+mn-lt"/>
                        <a:ea typeface="+mn-ea"/>
                        <a:cs typeface="+mn-cs"/>
                      </a:endParaRPr>
                    </a:p>
                  </a:txBody>
                  <a:tcPr marL="9525" marR="9525" marT="9525" marB="0" anchor="ctr"/>
                </a:tc>
                <a:tc>
                  <a:txBody>
                    <a:bodyPr/>
                    <a:lstStyle/>
                    <a:p>
                      <a:pPr algn="ctr" fontAlgn="ctr"/>
                      <a:r>
                        <a:rPr lang="es-EC" sz="1600" b="1" u="none" strike="noStrike" kern="1200" dirty="0">
                          <a:solidFill>
                            <a:schemeClr val="dk1"/>
                          </a:solidFill>
                          <a:effectLst/>
                          <a:latin typeface="+mn-lt"/>
                          <a:ea typeface="+mn-ea"/>
                          <a:cs typeface="+mn-cs"/>
                        </a:rPr>
                        <a:t>8.657.001,21</a:t>
                      </a:r>
                    </a:p>
                  </a:txBody>
                  <a:tcPr marL="9525" marR="9525" marT="9525" marB="0" anchor="ctr"/>
                </a:tc>
                <a:tc>
                  <a:txBody>
                    <a:bodyPr/>
                    <a:lstStyle/>
                    <a:p>
                      <a:pPr algn="ctr" fontAlgn="ctr"/>
                      <a:r>
                        <a:rPr lang="es-EC" sz="1600" b="1" u="none" strike="noStrike" kern="1200" dirty="0">
                          <a:solidFill>
                            <a:schemeClr val="dk1"/>
                          </a:solidFill>
                          <a:effectLst/>
                          <a:latin typeface="+mn-lt"/>
                          <a:ea typeface="+mn-ea"/>
                          <a:cs typeface="+mn-cs"/>
                        </a:rPr>
                        <a:t>100%</a:t>
                      </a:r>
                    </a:p>
                  </a:txBody>
                  <a:tcPr marL="9525" marR="9525" marT="9525" marB="0" anchor="ctr"/>
                </a:tc>
                <a:extLst>
                  <a:ext uri="{0D108BD9-81ED-4DB2-BD59-A6C34878D82A}">
                    <a16:rowId xmlns:a16="http://schemas.microsoft.com/office/drawing/2014/main" val="2934052679"/>
                  </a:ext>
                </a:extLst>
              </a:tr>
            </a:tbl>
          </a:graphicData>
        </a:graphic>
      </p:graphicFrame>
      <p:graphicFrame>
        <p:nvGraphicFramePr>
          <p:cNvPr id="5" name="Gráfico 4">
            <a:extLst>
              <a:ext uri="{FF2B5EF4-FFF2-40B4-BE49-F238E27FC236}">
                <a16:creationId xmlns:a16="http://schemas.microsoft.com/office/drawing/2014/main" id="{B126ED05-47AF-4001-9F90-D35351DDBDA9}"/>
              </a:ext>
            </a:extLst>
          </p:cNvPr>
          <p:cNvGraphicFramePr>
            <a:graphicFrameLocks/>
          </p:cNvGraphicFramePr>
          <p:nvPr/>
        </p:nvGraphicFramePr>
        <p:xfrm>
          <a:off x="0" y="1113182"/>
          <a:ext cx="6679096" cy="55043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9976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Google Shape;110;p3">
            <a:extLst>
              <a:ext uri="{FF2B5EF4-FFF2-40B4-BE49-F238E27FC236}">
                <a16:creationId xmlns:a16="http://schemas.microsoft.com/office/drawing/2014/main" id="{FA936792-F246-FB50-40E3-F96746A2E364}"/>
              </a:ext>
            </a:extLst>
          </p:cNvPr>
          <p:cNvSpPr txBox="1"/>
          <p:nvPr/>
        </p:nvSpPr>
        <p:spPr>
          <a:xfrm>
            <a:off x="4868555" y="2705745"/>
            <a:ext cx="5939692" cy="769401"/>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5000"/>
              <a:buFont typeface="Arial"/>
              <a:buNone/>
              <a:tabLst/>
              <a:defRPr/>
            </a:pPr>
            <a:r>
              <a:rPr lang="es-EC" sz="4400" noProof="0" dirty="0">
                <a:solidFill>
                  <a:prstClr val="white"/>
                </a:solidFill>
                <a:latin typeface="Calibri" panose="020F0502020204030204" pitchFamily="34" charset="0"/>
                <a:ea typeface="Arial"/>
                <a:cs typeface="Calibri" panose="020F0502020204030204" pitchFamily="34" charset="0"/>
                <a:sym typeface="Arial"/>
              </a:rPr>
              <a:t>Medidas de mitigación</a:t>
            </a:r>
            <a:endParaRPr kumimoji="0" sz="4400" b="0" i="0" u="none" strike="noStrike" kern="1200" cap="none" spc="0" normalizeH="0" baseline="0" noProof="0" dirty="0">
              <a:ln>
                <a:noFill/>
              </a:ln>
              <a:solidFill>
                <a:prstClr val="white"/>
              </a:solidFill>
              <a:effectLst/>
              <a:uLnTx/>
              <a:uFillTx/>
              <a:latin typeface="Calibri" panose="020F0502020204030204" pitchFamily="34" charset="0"/>
              <a:ea typeface="Arial"/>
              <a:cs typeface="Calibri" panose="020F0502020204030204" pitchFamily="34" charset="0"/>
              <a:sym typeface="Arial"/>
            </a:endParaRPr>
          </a:p>
        </p:txBody>
      </p:sp>
    </p:spTree>
    <p:extLst>
      <p:ext uri="{BB962C8B-B14F-4D97-AF65-F5344CB8AC3E}">
        <p14:creationId xmlns:p14="http://schemas.microsoft.com/office/powerpoint/2010/main" val="2096065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object 12">
            <a:extLst>
              <a:ext uri="{FF2B5EF4-FFF2-40B4-BE49-F238E27FC236}">
                <a16:creationId xmlns:a16="http://schemas.microsoft.com/office/drawing/2014/main" id="{76FFCFB1-F475-419F-9821-D97A833CDB21}"/>
              </a:ext>
            </a:extLst>
          </p:cNvPr>
          <p:cNvSpPr txBox="1">
            <a:spLocks noChangeArrowheads="1"/>
          </p:cNvSpPr>
          <p:nvPr/>
        </p:nvSpPr>
        <p:spPr bwMode="auto">
          <a:xfrm>
            <a:off x="473075" y="1101019"/>
            <a:ext cx="562292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Tx/>
              <a:buNone/>
            </a:pPr>
            <a:endParaRPr lang="es-ES" altLang="es-EC" sz="3600" b="1" dirty="0">
              <a:solidFill>
                <a:srgbClr val="212D5A"/>
              </a:solidFill>
              <a:latin typeface="Arial" panose="020B0604020202020204" pitchFamily="34" charset="0"/>
              <a:cs typeface="Arial" panose="020B0604020202020204" pitchFamily="34" charset="0"/>
            </a:endParaRPr>
          </a:p>
          <a:p>
            <a:pPr algn="ctr">
              <a:lnSpc>
                <a:spcPct val="100000"/>
              </a:lnSpc>
              <a:spcBef>
                <a:spcPct val="0"/>
              </a:spcBef>
              <a:buFontTx/>
              <a:buNone/>
            </a:pPr>
            <a:r>
              <a:rPr lang="es-ES" altLang="es-EC" sz="3600" b="1" dirty="0">
                <a:solidFill>
                  <a:srgbClr val="212D5A"/>
                </a:solidFill>
                <a:latin typeface="Arial" panose="020B0604020202020204" pitchFamily="34" charset="0"/>
                <a:cs typeface="Arial" panose="020B0604020202020204" pitchFamily="34" charset="0"/>
              </a:rPr>
              <a:t>BUENAS PRÁCTICAS AGRÍCOLAS </a:t>
            </a:r>
          </a:p>
        </p:txBody>
      </p:sp>
      <p:pic>
        <p:nvPicPr>
          <p:cNvPr id="11267" name="Imagen 1">
            <a:extLst>
              <a:ext uri="{FF2B5EF4-FFF2-40B4-BE49-F238E27FC236}">
                <a16:creationId xmlns:a16="http://schemas.microsoft.com/office/drawing/2014/main" id="{A6254FF9-AA06-4751-9B63-E6D82FC0F3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9275" t="35143" r="24231" b="38982"/>
          <a:stretch>
            <a:fillRect/>
          </a:stretch>
        </p:blipFill>
        <p:spPr bwMode="auto">
          <a:xfrm>
            <a:off x="358775" y="3052763"/>
            <a:ext cx="6846888"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ángulo 7">
            <a:extLst>
              <a:ext uri="{FF2B5EF4-FFF2-40B4-BE49-F238E27FC236}">
                <a16:creationId xmlns:a16="http://schemas.microsoft.com/office/drawing/2014/main" id="{7E9200CF-96AA-44D6-A73C-9B212B13F601}"/>
              </a:ext>
            </a:extLst>
          </p:cNvPr>
          <p:cNvSpPr>
            <a:spLocks noChangeArrowheads="1"/>
          </p:cNvSpPr>
          <p:nvPr/>
        </p:nvSpPr>
        <p:spPr bwMode="auto">
          <a:xfrm>
            <a:off x="6450013" y="1929606"/>
            <a:ext cx="5133975"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just">
              <a:lnSpc>
                <a:spcPct val="100000"/>
              </a:lnSpc>
              <a:spcBef>
                <a:spcPts val="100"/>
              </a:spcBef>
              <a:buFontTx/>
              <a:buNone/>
            </a:pPr>
            <a:r>
              <a:rPr lang="es-ES" altLang="es-EC" sz="2000" dirty="0">
                <a:latin typeface="Arial" panose="020B0604020202020204" pitchFamily="34" charset="0"/>
                <a:cs typeface="Arial" panose="020B0604020202020204" pitchFamily="34" charset="0"/>
              </a:rPr>
              <a:t>Son un conjunto de principios, normas y recomendaciones técnicas aplicables a la </a:t>
            </a:r>
            <a:r>
              <a:rPr lang="es-ES" altLang="es-EC" sz="2000" b="1" dirty="0">
                <a:latin typeface="Arial" panose="020B0604020202020204" pitchFamily="34" charset="0"/>
                <a:cs typeface="Arial" panose="020B0604020202020204" pitchFamily="34" charset="0"/>
              </a:rPr>
              <a:t>producción, procesamiento y transporte de alimentos</a:t>
            </a:r>
            <a:r>
              <a:rPr lang="es-ES" altLang="es-EC" sz="2000" dirty="0">
                <a:latin typeface="Arial" panose="020B0604020202020204" pitchFamily="34" charset="0"/>
                <a:cs typeface="Arial" panose="020B0604020202020204" pitchFamily="34" charset="0"/>
              </a:rPr>
              <a:t>, orientadas a </a:t>
            </a:r>
            <a:r>
              <a:rPr lang="es-ES" altLang="es-EC" sz="2000" b="1" dirty="0">
                <a:latin typeface="Arial" panose="020B0604020202020204" pitchFamily="34" charset="0"/>
                <a:cs typeface="Arial" panose="020B0604020202020204" pitchFamily="34" charset="0"/>
              </a:rPr>
              <a:t>cuidar la salud humana</a:t>
            </a:r>
            <a:r>
              <a:rPr lang="es-ES" altLang="es-EC" sz="2000" dirty="0">
                <a:latin typeface="Arial" panose="020B0604020202020204" pitchFamily="34" charset="0"/>
                <a:cs typeface="Arial" panose="020B0604020202020204" pitchFamily="34" charset="0"/>
              </a:rPr>
              <a:t>, </a:t>
            </a:r>
            <a:r>
              <a:rPr lang="es-ES" altLang="es-EC" sz="2000" b="1" dirty="0">
                <a:latin typeface="Arial" panose="020B0604020202020204" pitchFamily="34" charset="0"/>
                <a:cs typeface="Arial" panose="020B0604020202020204" pitchFamily="34" charset="0"/>
              </a:rPr>
              <a:t>proteger el ambiente</a:t>
            </a:r>
            <a:r>
              <a:rPr lang="es-ES" altLang="es-EC" sz="2000" dirty="0">
                <a:latin typeface="Arial" panose="020B0604020202020204" pitchFamily="34" charset="0"/>
                <a:cs typeface="Arial" panose="020B0604020202020204" pitchFamily="34" charset="0"/>
              </a:rPr>
              <a:t> y mejorar </a:t>
            </a:r>
            <a:r>
              <a:rPr lang="es-ES" altLang="es-EC" sz="2000" b="1" dirty="0">
                <a:latin typeface="Arial" panose="020B0604020202020204" pitchFamily="34" charset="0"/>
                <a:cs typeface="Arial" panose="020B0604020202020204" pitchFamily="34" charset="0"/>
              </a:rPr>
              <a:t>las condiciones de los trabajadores y su familia.</a:t>
            </a:r>
          </a:p>
        </p:txBody>
      </p:sp>
      <p:sp>
        <p:nvSpPr>
          <p:cNvPr id="5" name="CuadroTexto 5">
            <a:extLst>
              <a:ext uri="{FF2B5EF4-FFF2-40B4-BE49-F238E27FC236}">
                <a16:creationId xmlns:a16="http://schemas.microsoft.com/office/drawing/2014/main" id="{9D325E4E-A6A0-4532-9CA3-5077E269C1FC}"/>
              </a:ext>
            </a:extLst>
          </p:cNvPr>
          <p:cNvSpPr txBox="1">
            <a:spLocks noChangeArrowheads="1"/>
          </p:cNvSpPr>
          <p:nvPr/>
        </p:nvSpPr>
        <p:spPr bwMode="auto">
          <a:xfrm>
            <a:off x="609600" y="296863"/>
            <a:ext cx="88312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s-ES" altLang="es-EC" b="1" dirty="0">
                <a:solidFill>
                  <a:srgbClr val="212D5A"/>
                </a:solidFill>
                <a:latin typeface="Arial" panose="020B0604020202020204" pitchFamily="34" charset="0"/>
                <a:cs typeface="Arial" panose="020B0604020202020204" pitchFamily="34" charset="0"/>
              </a:rPr>
              <a:t>Acciones de prevención</a:t>
            </a:r>
            <a:endParaRPr lang="es-EC" altLang="es-EC" b="1" dirty="0">
              <a:solidFill>
                <a:srgbClr val="212D5A"/>
              </a:solidFill>
              <a:latin typeface="Arial" panose="020B0604020202020204" pitchFamily="34" charset="0"/>
              <a:cs typeface="Arial" panose="020B0604020202020204" pitchFamily="34" charset="0"/>
            </a:endParaRP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uadroTexto 5">
            <a:extLst>
              <a:ext uri="{FF2B5EF4-FFF2-40B4-BE49-F238E27FC236}">
                <a16:creationId xmlns:a16="http://schemas.microsoft.com/office/drawing/2014/main" id="{14E01462-C3EA-4CFE-BF74-4DF9C4BA6991}"/>
              </a:ext>
            </a:extLst>
          </p:cNvPr>
          <p:cNvSpPr txBox="1">
            <a:spLocks noChangeArrowheads="1"/>
          </p:cNvSpPr>
          <p:nvPr/>
        </p:nvSpPr>
        <p:spPr bwMode="auto">
          <a:xfrm>
            <a:off x="558800" y="255588"/>
            <a:ext cx="89376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s-EC" altLang="es-EC" sz="3000" b="1" dirty="0">
                <a:solidFill>
                  <a:schemeClr val="bg1"/>
                </a:solidFill>
                <a:latin typeface="Arial" panose="020B0604020202020204" pitchFamily="34" charset="0"/>
                <a:cs typeface="Arial" panose="020B0604020202020204" pitchFamily="34" charset="0"/>
              </a:rPr>
              <a:t>Acciones Estratégicas</a:t>
            </a:r>
          </a:p>
        </p:txBody>
      </p:sp>
      <p:pic>
        <p:nvPicPr>
          <p:cNvPr id="4" name="Imagen 3">
            <a:extLst>
              <a:ext uri="{FF2B5EF4-FFF2-40B4-BE49-F238E27FC236}">
                <a16:creationId xmlns:a16="http://schemas.microsoft.com/office/drawing/2014/main" id="{690799A2-6155-4443-B37C-5259A59E2A6F}"/>
              </a:ext>
            </a:extLst>
          </p:cNvPr>
          <p:cNvPicPr>
            <a:picLocks noChangeAspect="1"/>
          </p:cNvPicPr>
          <p:nvPr/>
        </p:nvPicPr>
        <p:blipFill>
          <a:blip r:embed="rId2" cstate="email"/>
          <a:stretch>
            <a:fillRect/>
          </a:stretch>
        </p:blipFill>
        <p:spPr>
          <a:xfrm>
            <a:off x="293329" y="2185396"/>
            <a:ext cx="1877808" cy="1063967"/>
          </a:xfrm>
          <a:prstGeom prst="ellipse">
            <a:avLst/>
          </a:prstGeom>
          <a:ln>
            <a:noFill/>
          </a:ln>
          <a:effectLst>
            <a:softEdge rad="112500"/>
          </a:effectLst>
        </p:spPr>
      </p:pic>
      <p:sp>
        <p:nvSpPr>
          <p:cNvPr id="5" name="Rectángulo 7">
            <a:extLst>
              <a:ext uri="{FF2B5EF4-FFF2-40B4-BE49-F238E27FC236}">
                <a16:creationId xmlns:a16="http://schemas.microsoft.com/office/drawing/2014/main" id="{EC6F6E49-F471-4A1E-AD28-D4DAFCE325F9}"/>
              </a:ext>
            </a:extLst>
          </p:cNvPr>
          <p:cNvSpPr>
            <a:spLocks noChangeArrowheads="1"/>
          </p:cNvSpPr>
          <p:nvPr/>
        </p:nvSpPr>
        <p:spPr bwMode="auto">
          <a:xfrm>
            <a:off x="2284413" y="2360613"/>
            <a:ext cx="2055812" cy="95726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es-ES" altLang="en-US" sz="1600" b="1">
                <a:solidFill>
                  <a:prstClr val="black"/>
                </a:solidFill>
                <a:ea typeface="+mn-ea"/>
              </a:rPr>
              <a:t>Manejo integrado de Plagas</a:t>
            </a:r>
          </a:p>
          <a:p>
            <a:pPr algn="ctr" eaLnBrk="1" hangingPunct="1">
              <a:lnSpc>
                <a:spcPct val="100000"/>
              </a:lnSpc>
              <a:spcBef>
                <a:spcPct val="0"/>
              </a:spcBef>
              <a:buFontTx/>
              <a:buNone/>
              <a:defRPr/>
            </a:pPr>
            <a:r>
              <a:rPr lang="es-ES" altLang="en-US" sz="1600">
                <a:solidFill>
                  <a:prstClr val="black"/>
                </a:solidFill>
                <a:ea typeface="+mn-ea"/>
              </a:rPr>
              <a:t>Prevención, Monitoreo y Ejecución </a:t>
            </a:r>
          </a:p>
        </p:txBody>
      </p:sp>
      <p:pic>
        <p:nvPicPr>
          <p:cNvPr id="6" name="Imagen 5">
            <a:extLst>
              <a:ext uri="{FF2B5EF4-FFF2-40B4-BE49-F238E27FC236}">
                <a16:creationId xmlns:a16="http://schemas.microsoft.com/office/drawing/2014/main" id="{547EA15C-BCA6-4868-ABE4-F37283A07A3B}"/>
              </a:ext>
            </a:extLst>
          </p:cNvPr>
          <p:cNvPicPr>
            <a:picLocks noChangeAspect="1"/>
          </p:cNvPicPr>
          <p:nvPr/>
        </p:nvPicPr>
        <p:blipFill>
          <a:blip r:embed="rId3" cstate="email"/>
          <a:stretch>
            <a:fillRect/>
          </a:stretch>
        </p:blipFill>
        <p:spPr>
          <a:xfrm>
            <a:off x="313079" y="3305652"/>
            <a:ext cx="1745921" cy="1146298"/>
          </a:xfrm>
          <a:prstGeom prst="ellipse">
            <a:avLst/>
          </a:prstGeom>
          <a:ln>
            <a:noFill/>
          </a:ln>
          <a:effectLst>
            <a:softEdge rad="112500"/>
          </a:effectLst>
        </p:spPr>
      </p:pic>
      <p:sp>
        <p:nvSpPr>
          <p:cNvPr id="7" name="Rectángulo 25">
            <a:extLst>
              <a:ext uri="{FF2B5EF4-FFF2-40B4-BE49-F238E27FC236}">
                <a16:creationId xmlns:a16="http://schemas.microsoft.com/office/drawing/2014/main" id="{F3E3F32D-D01A-46CA-AA75-B610D828876D}"/>
              </a:ext>
            </a:extLst>
          </p:cNvPr>
          <p:cNvSpPr>
            <a:spLocks noChangeArrowheads="1"/>
          </p:cNvSpPr>
          <p:nvPr/>
        </p:nvSpPr>
        <p:spPr bwMode="auto">
          <a:xfrm>
            <a:off x="2087563" y="3397250"/>
            <a:ext cx="2570162" cy="117633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es-ES" altLang="en-US" sz="1600" b="1">
                <a:solidFill>
                  <a:prstClr val="black"/>
                </a:solidFill>
                <a:ea typeface="+mn-ea"/>
              </a:rPr>
              <a:t>Manejo Responsable de Plaguicidas y Fertilizantes</a:t>
            </a:r>
          </a:p>
          <a:p>
            <a:pPr algn="ctr" eaLnBrk="1" hangingPunct="1">
              <a:lnSpc>
                <a:spcPct val="100000"/>
              </a:lnSpc>
              <a:spcBef>
                <a:spcPct val="0"/>
              </a:spcBef>
              <a:buFontTx/>
              <a:buNone/>
              <a:defRPr/>
            </a:pPr>
            <a:r>
              <a:rPr lang="es-ES" altLang="en-US" sz="1600">
                <a:solidFill>
                  <a:prstClr val="black"/>
                </a:solidFill>
                <a:ea typeface="+mn-ea"/>
              </a:rPr>
              <a:t>Análisis de laboratorios de suelo, agua</a:t>
            </a:r>
          </a:p>
          <a:p>
            <a:pPr algn="ctr" eaLnBrk="1" hangingPunct="1">
              <a:lnSpc>
                <a:spcPct val="100000"/>
              </a:lnSpc>
              <a:spcBef>
                <a:spcPct val="0"/>
              </a:spcBef>
              <a:buFontTx/>
              <a:buNone/>
              <a:defRPr/>
            </a:pPr>
            <a:r>
              <a:rPr lang="es-ES" altLang="en-US" sz="1600">
                <a:solidFill>
                  <a:prstClr val="black"/>
                </a:solidFill>
                <a:ea typeface="+mn-ea"/>
              </a:rPr>
              <a:t>Plan de Fertilización </a:t>
            </a:r>
          </a:p>
        </p:txBody>
      </p:sp>
      <p:sp>
        <p:nvSpPr>
          <p:cNvPr id="8" name="Rectángulo 29">
            <a:extLst>
              <a:ext uri="{FF2B5EF4-FFF2-40B4-BE49-F238E27FC236}">
                <a16:creationId xmlns:a16="http://schemas.microsoft.com/office/drawing/2014/main" id="{98F7EF80-74B7-4B33-9A0B-73E4FFA7739A}"/>
              </a:ext>
            </a:extLst>
          </p:cNvPr>
          <p:cNvSpPr>
            <a:spLocks noChangeArrowheads="1"/>
          </p:cNvSpPr>
          <p:nvPr/>
        </p:nvSpPr>
        <p:spPr bwMode="auto">
          <a:xfrm>
            <a:off x="2147888" y="4741863"/>
            <a:ext cx="2425700" cy="52070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es-ES" altLang="en-US" sz="1600" b="1">
                <a:solidFill>
                  <a:prstClr val="black"/>
                </a:solidFill>
                <a:ea typeface="+mn-ea"/>
              </a:rPr>
              <a:t>Descarte adecuado de envases de plaguicidas</a:t>
            </a:r>
          </a:p>
        </p:txBody>
      </p:sp>
      <p:pic>
        <p:nvPicPr>
          <p:cNvPr id="9" name="Imagen 8">
            <a:extLst>
              <a:ext uri="{FF2B5EF4-FFF2-40B4-BE49-F238E27FC236}">
                <a16:creationId xmlns:a16="http://schemas.microsoft.com/office/drawing/2014/main" id="{563B293D-8E34-44A2-87BE-935A7E98972E}"/>
              </a:ext>
            </a:extLst>
          </p:cNvPr>
          <p:cNvPicPr>
            <a:picLocks noChangeAspect="1"/>
          </p:cNvPicPr>
          <p:nvPr/>
        </p:nvPicPr>
        <p:blipFill>
          <a:blip r:embed="rId4" cstate="email"/>
          <a:stretch>
            <a:fillRect/>
          </a:stretch>
        </p:blipFill>
        <p:spPr>
          <a:xfrm>
            <a:off x="432404" y="4445871"/>
            <a:ext cx="1626596" cy="1234963"/>
          </a:xfrm>
          <a:prstGeom prst="ellipse">
            <a:avLst/>
          </a:prstGeom>
          <a:ln>
            <a:noFill/>
          </a:ln>
          <a:effectLst>
            <a:softEdge rad="112500"/>
          </a:effectLst>
        </p:spPr>
      </p:pic>
      <p:pic>
        <p:nvPicPr>
          <p:cNvPr id="15369" name="Imagen 5">
            <a:extLst>
              <a:ext uri="{FF2B5EF4-FFF2-40B4-BE49-F238E27FC236}">
                <a16:creationId xmlns:a16="http://schemas.microsoft.com/office/drawing/2014/main" id="{F6373D1A-795B-4149-8E41-A12A2B990DD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21388" y="1057275"/>
            <a:ext cx="2078037"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0">
            <a:extLst>
              <a:ext uri="{FF2B5EF4-FFF2-40B4-BE49-F238E27FC236}">
                <a16:creationId xmlns:a16="http://schemas.microsoft.com/office/drawing/2014/main" id="{CD28DDF3-48DE-4EAF-A5F9-A24767B340E6}"/>
              </a:ext>
            </a:extLst>
          </p:cNvPr>
          <p:cNvSpPr>
            <a:spLocks noChangeArrowheads="1"/>
          </p:cNvSpPr>
          <p:nvPr/>
        </p:nvSpPr>
        <p:spPr bwMode="auto">
          <a:xfrm>
            <a:off x="5862638" y="1970088"/>
            <a:ext cx="2325687" cy="46196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es-ES" sz="1200" dirty="0">
                <a:ea typeface="ＭＳ Ｐゴシック" panose="020B0600070205080204" pitchFamily="34" charset="-128"/>
              </a:rPr>
              <a:t>Versión 5.2 Módulo base para Cultivos - Frutas y Hortalizas</a:t>
            </a:r>
            <a:endParaRPr lang="es-ES" altLang="en-US" sz="1200" dirty="0">
              <a:solidFill>
                <a:prstClr val="black"/>
              </a:solidFill>
              <a:ea typeface="+mn-ea"/>
            </a:endParaRPr>
          </a:p>
        </p:txBody>
      </p:sp>
      <p:sp>
        <p:nvSpPr>
          <p:cNvPr id="13" name="Rectángulo 23">
            <a:extLst>
              <a:ext uri="{FF2B5EF4-FFF2-40B4-BE49-F238E27FC236}">
                <a16:creationId xmlns:a16="http://schemas.microsoft.com/office/drawing/2014/main" id="{5009B080-676A-4435-B2ED-BF70F0DB61AD}"/>
              </a:ext>
            </a:extLst>
          </p:cNvPr>
          <p:cNvSpPr>
            <a:spLocks noChangeArrowheads="1"/>
          </p:cNvSpPr>
          <p:nvPr/>
        </p:nvSpPr>
        <p:spPr bwMode="auto">
          <a:xfrm>
            <a:off x="6977063" y="3838575"/>
            <a:ext cx="3605212" cy="36988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es-ES" altLang="en-US" sz="1800" b="1" dirty="0">
                <a:solidFill>
                  <a:prstClr val="black"/>
                </a:solidFill>
                <a:ea typeface="+mn-ea"/>
              </a:rPr>
              <a:t>Módulos Voluntarios Adicionales</a:t>
            </a:r>
          </a:p>
        </p:txBody>
      </p:sp>
      <p:pic>
        <p:nvPicPr>
          <p:cNvPr id="14" name="Imagen 13">
            <a:extLst>
              <a:ext uri="{FF2B5EF4-FFF2-40B4-BE49-F238E27FC236}">
                <a16:creationId xmlns:a16="http://schemas.microsoft.com/office/drawing/2014/main" id="{B2A37838-10C6-4BE9-88EF-BE2556AA878F}"/>
              </a:ext>
            </a:extLst>
          </p:cNvPr>
          <p:cNvPicPr>
            <a:picLocks noChangeAspect="1"/>
          </p:cNvPicPr>
          <p:nvPr/>
        </p:nvPicPr>
        <p:blipFill>
          <a:blip r:embed="rId6" cstate="email"/>
          <a:stretch>
            <a:fillRect/>
          </a:stretch>
        </p:blipFill>
        <p:spPr bwMode="auto">
          <a:xfrm>
            <a:off x="5957604" y="2370414"/>
            <a:ext cx="1731351" cy="1037671"/>
          </a:xfrm>
          <a:prstGeom prst="ellipse">
            <a:avLst/>
          </a:prstGeom>
          <a:ln>
            <a:noFill/>
          </a:ln>
          <a:effectLst>
            <a:softEdge rad="112500"/>
          </a:effectLst>
        </p:spPr>
      </p:pic>
      <p:pic>
        <p:nvPicPr>
          <p:cNvPr id="15" name="Imagen 14">
            <a:extLst>
              <a:ext uri="{FF2B5EF4-FFF2-40B4-BE49-F238E27FC236}">
                <a16:creationId xmlns:a16="http://schemas.microsoft.com/office/drawing/2014/main" id="{D67C6AFD-8831-464D-A383-241A6AB6F0CF}"/>
              </a:ext>
            </a:extLst>
          </p:cNvPr>
          <p:cNvPicPr>
            <a:picLocks noChangeAspect="1"/>
          </p:cNvPicPr>
          <p:nvPr/>
        </p:nvPicPr>
        <p:blipFill rotWithShape="1">
          <a:blip r:embed="rId7"/>
          <a:srcRect l="32253" r="33617" b="47674"/>
          <a:stretch/>
        </p:blipFill>
        <p:spPr bwMode="auto">
          <a:xfrm>
            <a:off x="8330730" y="2349289"/>
            <a:ext cx="1110400" cy="900074"/>
          </a:xfrm>
          <a:prstGeom prst="ellipse">
            <a:avLst/>
          </a:prstGeom>
          <a:ln>
            <a:noFill/>
          </a:ln>
          <a:effectLst>
            <a:softEdge rad="112500"/>
          </a:effectLst>
        </p:spPr>
      </p:pic>
      <p:sp>
        <p:nvSpPr>
          <p:cNvPr id="16" name="Rectángulo 28">
            <a:extLst>
              <a:ext uri="{FF2B5EF4-FFF2-40B4-BE49-F238E27FC236}">
                <a16:creationId xmlns:a16="http://schemas.microsoft.com/office/drawing/2014/main" id="{37A60094-9972-4795-A7A0-59DD4C013ED2}"/>
              </a:ext>
            </a:extLst>
          </p:cNvPr>
          <p:cNvSpPr>
            <a:spLocks noChangeArrowheads="1"/>
          </p:cNvSpPr>
          <p:nvPr/>
        </p:nvSpPr>
        <p:spPr bwMode="auto">
          <a:xfrm>
            <a:off x="8370888" y="433388"/>
            <a:ext cx="185737" cy="6461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endParaRPr lang="es-EC" altLang="en-US" sz="3600" dirty="0">
              <a:solidFill>
                <a:prstClr val="black"/>
              </a:solidFill>
              <a:ea typeface="+mn-ea"/>
            </a:endParaRPr>
          </a:p>
        </p:txBody>
      </p:sp>
      <p:sp>
        <p:nvSpPr>
          <p:cNvPr id="17" name="Flecha: cheurón 16">
            <a:extLst>
              <a:ext uri="{FF2B5EF4-FFF2-40B4-BE49-F238E27FC236}">
                <a16:creationId xmlns:a16="http://schemas.microsoft.com/office/drawing/2014/main" id="{24BC5078-CD0D-4E22-BA21-F57311B6FC77}"/>
              </a:ext>
            </a:extLst>
          </p:cNvPr>
          <p:cNvSpPr/>
          <p:nvPr/>
        </p:nvSpPr>
        <p:spPr>
          <a:xfrm>
            <a:off x="4786313" y="3151188"/>
            <a:ext cx="706437" cy="1069975"/>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a:solidFill>
                <a:prstClr val="black"/>
              </a:solidFill>
            </a:endParaRPr>
          </a:p>
        </p:txBody>
      </p:sp>
      <p:sp>
        <p:nvSpPr>
          <p:cNvPr id="18" name="object 132">
            <a:extLst>
              <a:ext uri="{FF2B5EF4-FFF2-40B4-BE49-F238E27FC236}">
                <a16:creationId xmlns:a16="http://schemas.microsoft.com/office/drawing/2014/main" id="{1F15D407-5526-4EDE-B2CA-97B2746D9478}"/>
              </a:ext>
            </a:extLst>
          </p:cNvPr>
          <p:cNvSpPr>
            <a:spLocks noChangeArrowheads="1"/>
          </p:cNvSpPr>
          <p:nvPr/>
        </p:nvSpPr>
        <p:spPr bwMode="auto">
          <a:xfrm>
            <a:off x="1063625" y="906463"/>
            <a:ext cx="1039813" cy="787400"/>
          </a:xfrm>
          <a:prstGeom prst="rect">
            <a:avLst/>
          </a:prstGeom>
          <a:blipFill dpi="0" rotWithShape="1">
            <a:blip r:embed="rId8" cstate="email"/>
            <a:srcRect/>
            <a:stretch>
              <a:fillRect/>
            </a:stretch>
          </a:blipFill>
          <a:ln>
            <a:noFill/>
          </a:ln>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fontAlgn="auto" hangingPunct="1">
              <a:spcBef>
                <a:spcPts val="0"/>
              </a:spcBef>
              <a:spcAft>
                <a:spcPts val="0"/>
              </a:spcAft>
              <a:defRPr/>
            </a:pPr>
            <a:endParaRPr lang="es-EC" altLang="en-US" sz="1799">
              <a:solidFill>
                <a:srgbClr val="000000"/>
              </a:solidFill>
              <a:latin typeface="Calibri" panose="020F0502020204030204"/>
            </a:endParaRPr>
          </a:p>
        </p:txBody>
      </p:sp>
      <p:sp>
        <p:nvSpPr>
          <p:cNvPr id="19" name="Rectángulo 18">
            <a:extLst>
              <a:ext uri="{FF2B5EF4-FFF2-40B4-BE49-F238E27FC236}">
                <a16:creationId xmlns:a16="http://schemas.microsoft.com/office/drawing/2014/main" id="{5D0C5E85-2975-4F57-87CD-BF008CD87D38}"/>
              </a:ext>
            </a:extLst>
          </p:cNvPr>
          <p:cNvSpPr/>
          <p:nvPr/>
        </p:nvSpPr>
        <p:spPr>
          <a:xfrm>
            <a:off x="404813" y="1693863"/>
            <a:ext cx="4087812" cy="43688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a:solidFill>
                <a:prstClr val="white"/>
              </a:solidFill>
            </a:endParaRPr>
          </a:p>
        </p:txBody>
      </p:sp>
      <p:sp>
        <p:nvSpPr>
          <p:cNvPr id="20" name="Rectángulo 12">
            <a:extLst>
              <a:ext uri="{FF2B5EF4-FFF2-40B4-BE49-F238E27FC236}">
                <a16:creationId xmlns:a16="http://schemas.microsoft.com/office/drawing/2014/main" id="{3B4AF917-BEE3-45D5-BBA6-AB6D226F6DB0}"/>
              </a:ext>
            </a:extLst>
          </p:cNvPr>
          <p:cNvSpPr>
            <a:spLocks noChangeArrowheads="1"/>
          </p:cNvSpPr>
          <p:nvPr/>
        </p:nvSpPr>
        <p:spPr bwMode="auto">
          <a:xfrm>
            <a:off x="1774825" y="1785938"/>
            <a:ext cx="1517650" cy="355600"/>
          </a:xfrm>
          <a:prstGeom prst="rect">
            <a:avLst/>
          </a:prstGeom>
          <a:solidFill>
            <a:schemeClr val="bg1"/>
          </a:solid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es-EC" altLang="en-US" sz="2000" b="1">
                <a:solidFill>
                  <a:prstClr val="black"/>
                </a:solidFill>
                <a:ea typeface="+mn-ea"/>
              </a:rPr>
              <a:t>REQUISITOS:</a:t>
            </a:r>
            <a:endParaRPr lang="es-EC" altLang="en-US" sz="2000">
              <a:solidFill>
                <a:prstClr val="black"/>
              </a:solidFill>
              <a:ea typeface="+mn-ea"/>
            </a:endParaRPr>
          </a:p>
        </p:txBody>
      </p:sp>
      <p:sp>
        <p:nvSpPr>
          <p:cNvPr id="22" name="Rectángulo 35">
            <a:extLst>
              <a:ext uri="{FF2B5EF4-FFF2-40B4-BE49-F238E27FC236}">
                <a16:creationId xmlns:a16="http://schemas.microsoft.com/office/drawing/2014/main" id="{8982B900-E1B3-4296-9FC5-D5F5C52F723D}"/>
              </a:ext>
            </a:extLst>
          </p:cNvPr>
          <p:cNvSpPr>
            <a:spLocks noChangeArrowheads="1"/>
          </p:cNvSpPr>
          <p:nvPr/>
        </p:nvSpPr>
        <p:spPr bwMode="auto">
          <a:xfrm>
            <a:off x="9999458" y="5034722"/>
            <a:ext cx="2127250" cy="64611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es-ES" altLang="en-US" sz="1800" dirty="0">
                <a:solidFill>
                  <a:prstClr val="black"/>
                </a:solidFill>
                <a:ea typeface="+mn-ea"/>
              </a:rPr>
              <a:t>Aplicativo BPA Registro</a:t>
            </a:r>
          </a:p>
        </p:txBody>
      </p:sp>
      <p:sp>
        <p:nvSpPr>
          <p:cNvPr id="23" name="Flecha: cheurón 22">
            <a:extLst>
              <a:ext uri="{FF2B5EF4-FFF2-40B4-BE49-F238E27FC236}">
                <a16:creationId xmlns:a16="http://schemas.microsoft.com/office/drawing/2014/main" id="{5795E088-EB12-458C-BB06-E90179EE13D0}"/>
              </a:ext>
            </a:extLst>
          </p:cNvPr>
          <p:cNvSpPr/>
          <p:nvPr/>
        </p:nvSpPr>
        <p:spPr>
          <a:xfrm>
            <a:off x="5275263" y="3152775"/>
            <a:ext cx="706437" cy="106838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C">
              <a:solidFill>
                <a:prstClr val="black"/>
              </a:solidFill>
            </a:endParaRPr>
          </a:p>
        </p:txBody>
      </p:sp>
      <p:pic>
        <p:nvPicPr>
          <p:cNvPr id="15381" name="Imagen 37">
            <a:extLst>
              <a:ext uri="{FF2B5EF4-FFF2-40B4-BE49-F238E27FC236}">
                <a16:creationId xmlns:a16="http://schemas.microsoft.com/office/drawing/2014/main" id="{C4F0882E-76C0-4201-B727-224CE1ACBD1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33075" y="2593975"/>
            <a:ext cx="1219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ángulo 42">
            <a:extLst>
              <a:ext uri="{FF2B5EF4-FFF2-40B4-BE49-F238E27FC236}">
                <a16:creationId xmlns:a16="http://schemas.microsoft.com/office/drawing/2014/main" id="{014F99DB-9E98-4FAE-9EDF-24B4D2912C43}"/>
              </a:ext>
            </a:extLst>
          </p:cNvPr>
          <p:cNvSpPr>
            <a:spLocks noChangeArrowheads="1"/>
          </p:cNvSpPr>
          <p:nvPr/>
        </p:nvSpPr>
        <p:spPr bwMode="auto">
          <a:xfrm>
            <a:off x="8315325" y="1695450"/>
            <a:ext cx="3281363" cy="64611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es-ES" altLang="en-US" sz="2000" dirty="0">
                <a:ea typeface="+mn-ea"/>
              </a:rPr>
              <a:t>4243</a:t>
            </a:r>
          </a:p>
          <a:p>
            <a:pPr algn="ctr" eaLnBrk="1" hangingPunct="1">
              <a:lnSpc>
                <a:spcPct val="100000"/>
              </a:lnSpc>
              <a:spcBef>
                <a:spcPct val="0"/>
              </a:spcBef>
              <a:buFontTx/>
              <a:buNone/>
              <a:defRPr/>
            </a:pPr>
            <a:r>
              <a:rPr lang="es-ES" altLang="en-US" sz="1600" dirty="0">
                <a:solidFill>
                  <a:prstClr val="black"/>
                </a:solidFill>
                <a:ea typeface="+mn-ea"/>
              </a:rPr>
              <a:t>Implementadores</a:t>
            </a:r>
          </a:p>
        </p:txBody>
      </p:sp>
      <p:pic>
        <p:nvPicPr>
          <p:cNvPr id="15383" name="Imagen 45">
            <a:extLst>
              <a:ext uri="{FF2B5EF4-FFF2-40B4-BE49-F238E27FC236}">
                <a16:creationId xmlns:a16="http://schemas.microsoft.com/office/drawing/2014/main" id="{9086C839-1C82-453D-A146-9D46D25E150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37263" y="4308475"/>
            <a:ext cx="103822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4" name="Imagen 10">
            <a:extLst>
              <a:ext uri="{FF2B5EF4-FFF2-40B4-BE49-F238E27FC236}">
                <a16:creationId xmlns:a16="http://schemas.microsoft.com/office/drawing/2014/main" id="{71EF18AC-051C-4B0E-817E-F255B96F6233}"/>
              </a:ext>
            </a:extLst>
          </p:cNvPr>
          <p:cNvPicPr>
            <a:picLocks noChangeAspect="1"/>
          </p:cNvPicPr>
          <p:nvPr/>
        </p:nvPicPr>
        <p:blipFill>
          <a:blip r:embed="rId11">
            <a:extLst>
              <a:ext uri="{28A0092B-C50C-407E-A947-70E740481C1C}">
                <a14:useLocalDpi xmlns:a14="http://schemas.microsoft.com/office/drawing/2010/main" val="0"/>
              </a:ext>
            </a:extLst>
          </a:blip>
          <a:srcRect r="68755"/>
          <a:stretch>
            <a:fillRect/>
          </a:stretch>
        </p:blipFill>
        <p:spPr bwMode="auto">
          <a:xfrm>
            <a:off x="6154738" y="5262563"/>
            <a:ext cx="7302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ángulo 50">
            <a:extLst>
              <a:ext uri="{FF2B5EF4-FFF2-40B4-BE49-F238E27FC236}">
                <a16:creationId xmlns:a16="http://schemas.microsoft.com/office/drawing/2014/main" id="{78DCB1BA-478A-4081-807C-8B88C59CF6C9}"/>
              </a:ext>
            </a:extLst>
          </p:cNvPr>
          <p:cNvSpPr>
            <a:spLocks noChangeArrowheads="1"/>
          </p:cNvSpPr>
          <p:nvPr/>
        </p:nvSpPr>
        <p:spPr bwMode="auto">
          <a:xfrm>
            <a:off x="5286375" y="5829300"/>
            <a:ext cx="2787650" cy="32861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es-ES" altLang="en-US" sz="1800" dirty="0">
                <a:solidFill>
                  <a:prstClr val="black"/>
                </a:solidFill>
                <a:ea typeface="+mn-ea"/>
              </a:rPr>
              <a:t>Equivalencia de Esquemas</a:t>
            </a:r>
          </a:p>
        </p:txBody>
      </p:sp>
      <p:pic>
        <p:nvPicPr>
          <p:cNvPr id="15386" name="Imagen 51">
            <a:extLst>
              <a:ext uri="{FF2B5EF4-FFF2-40B4-BE49-F238E27FC236}">
                <a16:creationId xmlns:a16="http://schemas.microsoft.com/office/drawing/2014/main" id="{28D477D3-2A65-4744-96B5-204477D59F1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852150" y="1234575"/>
            <a:ext cx="10541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7" name="Imagen 54">
            <a:extLst>
              <a:ext uri="{FF2B5EF4-FFF2-40B4-BE49-F238E27FC236}">
                <a16:creationId xmlns:a16="http://schemas.microsoft.com/office/drawing/2014/main" id="{14F3BD7B-14C7-4CA6-ACC7-5F1D42490F5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48719" y="940468"/>
            <a:ext cx="180181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ángulo 23">
            <a:extLst>
              <a:ext uri="{FF2B5EF4-FFF2-40B4-BE49-F238E27FC236}">
                <a16:creationId xmlns:a16="http://schemas.microsoft.com/office/drawing/2014/main" id="{4AC7F79B-64D6-46F2-BEDB-A40032182A56}"/>
              </a:ext>
            </a:extLst>
          </p:cNvPr>
          <p:cNvSpPr>
            <a:spLocks noChangeArrowheads="1"/>
          </p:cNvSpPr>
          <p:nvPr/>
        </p:nvSpPr>
        <p:spPr bwMode="auto">
          <a:xfrm>
            <a:off x="7323138" y="3216275"/>
            <a:ext cx="2625725" cy="64611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es-ES" altLang="en-US" sz="1200" dirty="0">
                <a:solidFill>
                  <a:prstClr val="black"/>
                </a:solidFill>
                <a:ea typeface="+mn-ea"/>
              </a:rPr>
              <a:t>Medidas de Bioseguridad para evitar el ingreso de Foc R4T </a:t>
            </a:r>
          </a:p>
          <a:p>
            <a:pPr algn="ctr" eaLnBrk="1" hangingPunct="1">
              <a:lnSpc>
                <a:spcPct val="100000"/>
              </a:lnSpc>
              <a:spcBef>
                <a:spcPct val="0"/>
              </a:spcBef>
              <a:buFontTx/>
              <a:buNone/>
              <a:defRPr/>
            </a:pPr>
            <a:r>
              <a:rPr lang="es-ES" altLang="en-US" sz="1200" dirty="0">
                <a:solidFill>
                  <a:prstClr val="black"/>
                </a:solidFill>
                <a:ea typeface="+mn-ea"/>
              </a:rPr>
              <a:t>(Resolución 234, 17-nov-2021)</a:t>
            </a:r>
          </a:p>
        </p:txBody>
      </p:sp>
      <p:sp>
        <p:nvSpPr>
          <p:cNvPr id="33" name="Rectángulo 23">
            <a:extLst>
              <a:ext uri="{FF2B5EF4-FFF2-40B4-BE49-F238E27FC236}">
                <a16:creationId xmlns:a16="http://schemas.microsoft.com/office/drawing/2014/main" id="{1B947CDB-4AEA-4186-936E-1D34110F9A39}"/>
              </a:ext>
            </a:extLst>
          </p:cNvPr>
          <p:cNvSpPr>
            <a:spLocks noChangeArrowheads="1"/>
          </p:cNvSpPr>
          <p:nvPr/>
        </p:nvSpPr>
        <p:spPr bwMode="auto">
          <a:xfrm>
            <a:off x="9826625" y="3305175"/>
            <a:ext cx="2513013" cy="46196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es-ES" altLang="en-US" sz="1200" dirty="0">
                <a:solidFill>
                  <a:prstClr val="black"/>
                </a:solidFill>
                <a:ea typeface="+mn-ea"/>
              </a:rPr>
              <a:t>Producción libre de deforestación</a:t>
            </a:r>
          </a:p>
          <a:p>
            <a:pPr algn="ctr" eaLnBrk="1" hangingPunct="1">
              <a:lnSpc>
                <a:spcPct val="100000"/>
              </a:lnSpc>
              <a:spcBef>
                <a:spcPct val="0"/>
              </a:spcBef>
              <a:buFontTx/>
              <a:buNone/>
              <a:defRPr/>
            </a:pPr>
            <a:r>
              <a:rPr lang="es-ES" altLang="en-US" sz="1200" dirty="0">
                <a:solidFill>
                  <a:prstClr val="black"/>
                </a:solidFill>
                <a:ea typeface="+mn-ea"/>
              </a:rPr>
              <a:t>(Resolución 201, 28-nov-2021)</a:t>
            </a:r>
          </a:p>
        </p:txBody>
      </p:sp>
      <p:pic>
        <p:nvPicPr>
          <p:cNvPr id="15391" name="Imagen 1">
            <a:extLst>
              <a:ext uri="{FF2B5EF4-FFF2-40B4-BE49-F238E27FC236}">
                <a16:creationId xmlns:a16="http://schemas.microsoft.com/office/drawing/2014/main" id="{AB709E96-18EE-426F-AB55-8C192F91027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535367" y="3878263"/>
            <a:ext cx="1168400"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92" name="Imagen 2">
            <a:extLst>
              <a:ext uri="{FF2B5EF4-FFF2-40B4-BE49-F238E27FC236}">
                <a16:creationId xmlns:a16="http://schemas.microsoft.com/office/drawing/2014/main" id="{15040A44-263B-4A90-B306-109E1A96918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353425" y="4359275"/>
            <a:ext cx="974725"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3" name="CuadroTexto 35">
            <a:extLst>
              <a:ext uri="{FF2B5EF4-FFF2-40B4-BE49-F238E27FC236}">
                <a16:creationId xmlns:a16="http://schemas.microsoft.com/office/drawing/2014/main" id="{4D4CF670-1018-4156-971C-1E97E8C0B05E}"/>
              </a:ext>
            </a:extLst>
          </p:cNvPr>
          <p:cNvSpPr txBox="1">
            <a:spLocks noChangeArrowheads="1"/>
          </p:cNvSpPr>
          <p:nvPr/>
        </p:nvSpPr>
        <p:spPr bwMode="auto">
          <a:xfrm>
            <a:off x="7364413" y="5240338"/>
            <a:ext cx="3044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Tx/>
              <a:buNone/>
            </a:pPr>
            <a:r>
              <a:rPr lang="es-ES" altLang="es-EC" sz="1200"/>
              <a:t>GANADERÍA BOVINA A PASTOREO</a:t>
            </a:r>
          </a:p>
          <a:p>
            <a:pPr algn="ctr">
              <a:lnSpc>
                <a:spcPct val="100000"/>
              </a:lnSpc>
              <a:spcBef>
                <a:spcPct val="0"/>
              </a:spcBef>
              <a:buFontTx/>
              <a:buNone/>
            </a:pPr>
            <a:r>
              <a:rPr lang="es-ES" altLang="es-EC" sz="1200"/>
              <a:t>Resolución 186, 18-jul-2022  </a:t>
            </a:r>
            <a:endParaRPr lang="es-EC" altLang="es-EC" sz="1200"/>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a:extLst>
              <a:ext uri="{FF2B5EF4-FFF2-40B4-BE49-F238E27FC236}">
                <a16:creationId xmlns:a16="http://schemas.microsoft.com/office/drawing/2014/main" id="{E8157CCB-7C7F-4A39-8E4D-DF54FF8F7B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0963" y="2111375"/>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TextBox 1">
            <a:extLst>
              <a:ext uri="{FF2B5EF4-FFF2-40B4-BE49-F238E27FC236}">
                <a16:creationId xmlns:a16="http://schemas.microsoft.com/office/drawing/2014/main" id="{4A7B37B6-F72D-4B47-8CF7-FF52B1764C6F}"/>
              </a:ext>
            </a:extLst>
          </p:cNvPr>
          <p:cNvSpPr txBox="1">
            <a:spLocks noChangeArrowheads="1"/>
          </p:cNvSpPr>
          <p:nvPr/>
        </p:nvSpPr>
        <p:spPr bwMode="auto">
          <a:xfrm>
            <a:off x="787399" y="579839"/>
            <a:ext cx="9007475" cy="168251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latinLnBrk="1">
              <a:lnSpc>
                <a:spcPts val="10000"/>
              </a:lnSpc>
              <a:spcBef>
                <a:spcPct val="0"/>
              </a:spcBef>
              <a:buFontTx/>
              <a:buNone/>
              <a:defRPr/>
            </a:pPr>
            <a:r>
              <a:rPr lang="es-EC" altLang="es-EC" sz="3600" b="1" dirty="0">
                <a:solidFill>
                  <a:schemeClr val="bg1"/>
                </a:solidFill>
                <a:latin typeface="+mn-lt"/>
                <a:ea typeface="League Spartan"/>
                <a:cs typeface="Poppins SemiBold" panose="00000700000000000000" pitchFamily="2" charset="0"/>
              </a:rPr>
              <a:t>Resolución</a:t>
            </a:r>
            <a:r>
              <a:rPr lang="en-US" altLang="es-EC" sz="3600" b="1" dirty="0">
                <a:solidFill>
                  <a:schemeClr val="bg1"/>
                </a:solidFill>
                <a:latin typeface="+mn-lt"/>
                <a:ea typeface="League Spartan"/>
                <a:cs typeface="Poppins SemiBold" panose="00000700000000000000" pitchFamily="2" charset="0"/>
              </a:rPr>
              <a:t> Nro. 038</a:t>
            </a:r>
          </a:p>
          <a:p>
            <a:pPr latinLnBrk="1">
              <a:lnSpc>
                <a:spcPct val="100000"/>
              </a:lnSpc>
              <a:spcBef>
                <a:spcPct val="0"/>
              </a:spcBef>
              <a:buFontTx/>
              <a:buNone/>
              <a:defRPr/>
            </a:pPr>
            <a:r>
              <a:rPr lang="es-ES" altLang="es-EC" sz="2000" b="1" dirty="0">
                <a:solidFill>
                  <a:schemeClr val="tx2"/>
                </a:solidFill>
                <a:latin typeface="+mn-lt"/>
                <a:ea typeface="League Spartan"/>
                <a:cs typeface="Poppins SemiBold" panose="00000700000000000000" pitchFamily="2" charset="0"/>
              </a:rPr>
              <a:t>15-mar-2019</a:t>
            </a:r>
            <a:endParaRPr lang="en-US" altLang="es-EC" sz="3600" b="1" dirty="0">
              <a:solidFill>
                <a:schemeClr val="tx2"/>
              </a:solidFill>
              <a:latin typeface="+mn-lt"/>
              <a:ea typeface="League Spartan"/>
              <a:cs typeface="Poppins SemiBold" panose="00000700000000000000" pitchFamily="2" charset="0"/>
            </a:endParaRPr>
          </a:p>
        </p:txBody>
      </p:sp>
      <p:sp>
        <p:nvSpPr>
          <p:cNvPr id="16" name="Freeform 1">
            <a:extLst>
              <a:ext uri="{FF2B5EF4-FFF2-40B4-BE49-F238E27FC236}">
                <a16:creationId xmlns:a16="http://schemas.microsoft.com/office/drawing/2014/main" id="{4C585126-B754-4D46-A72F-7D125ABB8882}"/>
              </a:ext>
            </a:extLst>
          </p:cNvPr>
          <p:cNvSpPr>
            <a:spLocks noChangeArrowheads="1"/>
          </p:cNvSpPr>
          <p:nvPr/>
        </p:nvSpPr>
        <p:spPr bwMode="auto">
          <a:xfrm>
            <a:off x="5694363" y="3649663"/>
            <a:ext cx="1912937" cy="1189037"/>
          </a:xfrm>
          <a:custGeom>
            <a:avLst/>
            <a:gdLst>
              <a:gd name="T0" fmla="*/ 3264 w 5488"/>
              <a:gd name="T1" fmla="*/ 1956 h 4215"/>
              <a:gd name="T2" fmla="*/ 5487 w 5488"/>
              <a:gd name="T3" fmla="*/ 1956 h 4215"/>
              <a:gd name="T4" fmla="*/ 1450 w 5488"/>
              <a:gd name="T5" fmla="*/ 0 h 4215"/>
              <a:gd name="T6" fmla="*/ 0 w 5488"/>
              <a:gd name="T7" fmla="*/ 0 h 4215"/>
              <a:gd name="T8" fmla="*/ 305 w 5488"/>
              <a:gd name="T9" fmla="*/ 1372 h 4215"/>
              <a:gd name="T10" fmla="*/ 3765 w 5488"/>
              <a:gd name="T11" fmla="*/ 4214 h 4215"/>
              <a:gd name="T12" fmla="*/ 3264 w 5488"/>
              <a:gd name="T13" fmla="*/ 1956 h 4215"/>
            </a:gdLst>
            <a:ahLst/>
            <a:cxnLst>
              <a:cxn ang="0">
                <a:pos x="T0" y="T1"/>
              </a:cxn>
              <a:cxn ang="0">
                <a:pos x="T2" y="T3"/>
              </a:cxn>
              <a:cxn ang="0">
                <a:pos x="T4" y="T5"/>
              </a:cxn>
              <a:cxn ang="0">
                <a:pos x="T6" y="T7"/>
              </a:cxn>
              <a:cxn ang="0">
                <a:pos x="T8" y="T9"/>
              </a:cxn>
              <a:cxn ang="0">
                <a:pos x="T10" y="T11"/>
              </a:cxn>
              <a:cxn ang="0">
                <a:pos x="T12" y="T13"/>
              </a:cxn>
            </a:cxnLst>
            <a:rect l="0" t="0" r="r" b="b"/>
            <a:pathLst>
              <a:path w="5488" h="4215">
                <a:moveTo>
                  <a:pt x="3264" y="1956"/>
                </a:moveTo>
                <a:lnTo>
                  <a:pt x="5487" y="1956"/>
                </a:lnTo>
                <a:lnTo>
                  <a:pt x="1450" y="0"/>
                </a:lnTo>
                <a:lnTo>
                  <a:pt x="0" y="0"/>
                </a:lnTo>
                <a:lnTo>
                  <a:pt x="305" y="1372"/>
                </a:lnTo>
                <a:lnTo>
                  <a:pt x="3765" y="4214"/>
                </a:lnTo>
                <a:lnTo>
                  <a:pt x="3264" y="1956"/>
                </a:lnTo>
              </a:path>
            </a:pathLst>
          </a:custGeom>
          <a:solidFill>
            <a:schemeClr val="accent3"/>
          </a:solidFill>
          <a:ln>
            <a:noFill/>
          </a:ln>
          <a:effectLst/>
        </p:spPr>
        <p:txBody>
          <a:bodyPr wrap="none" anchor="ctr"/>
          <a:lstStyle/>
          <a:p>
            <a:pPr>
              <a:defRPr/>
            </a:pPr>
            <a:endParaRPr lang="en-US" sz="3600" dirty="0">
              <a:ea typeface="ＭＳ Ｐゴシック" panose="020B0600070205080204" pitchFamily="34" charset="-128"/>
            </a:endParaRPr>
          </a:p>
        </p:txBody>
      </p:sp>
      <p:sp>
        <p:nvSpPr>
          <p:cNvPr id="22532" name="Freeform 2">
            <a:extLst>
              <a:ext uri="{FF2B5EF4-FFF2-40B4-BE49-F238E27FC236}">
                <a16:creationId xmlns:a16="http://schemas.microsoft.com/office/drawing/2014/main" id="{9B162F17-6DAE-42A1-A64B-09B0745D13C8}"/>
              </a:ext>
            </a:extLst>
          </p:cNvPr>
          <p:cNvSpPr>
            <a:spLocks/>
          </p:cNvSpPr>
          <p:nvPr/>
        </p:nvSpPr>
        <p:spPr bwMode="auto">
          <a:xfrm>
            <a:off x="4657725" y="3143250"/>
            <a:ext cx="1333500" cy="809625"/>
          </a:xfrm>
          <a:custGeom>
            <a:avLst/>
            <a:gdLst>
              <a:gd name="T0" fmla="*/ 2147483646 w 3827"/>
              <a:gd name="T1" fmla="*/ 2147483646 h 2874"/>
              <a:gd name="T2" fmla="*/ 2147483646 w 3827"/>
              <a:gd name="T3" fmla="*/ 2147483646 h 2874"/>
              <a:gd name="T4" fmla="*/ 2147483646 w 3827"/>
              <a:gd name="T5" fmla="*/ 2147483646 h 2874"/>
              <a:gd name="T6" fmla="*/ 0 w 3827"/>
              <a:gd name="T7" fmla="*/ 0 h 2874"/>
              <a:gd name="T8" fmla="*/ 2147483646 w 3827"/>
              <a:gd name="T9" fmla="*/ 2147483646 h 2874"/>
              <a:gd name="T10" fmla="*/ 2147483646 w 3827"/>
              <a:gd name="T11" fmla="*/ 2147483646 h 2874"/>
              <a:gd name="T12" fmla="*/ 2147483646 w 3827"/>
              <a:gd name="T13" fmla="*/ 2147483646 h 28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27" h="2874">
                <a:moveTo>
                  <a:pt x="2614" y="1509"/>
                </a:moveTo>
                <a:lnTo>
                  <a:pt x="3826" y="1509"/>
                </a:lnTo>
                <a:lnTo>
                  <a:pt x="782" y="34"/>
                </a:lnTo>
                <a:lnTo>
                  <a:pt x="0" y="0"/>
                </a:lnTo>
                <a:lnTo>
                  <a:pt x="304" y="727"/>
                </a:lnTo>
                <a:lnTo>
                  <a:pt x="2917" y="2873"/>
                </a:lnTo>
                <a:lnTo>
                  <a:pt x="2614" y="1509"/>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C"/>
          </a:p>
        </p:txBody>
      </p:sp>
      <p:sp>
        <p:nvSpPr>
          <p:cNvPr id="22533" name="Freeform 3">
            <a:extLst>
              <a:ext uri="{FF2B5EF4-FFF2-40B4-BE49-F238E27FC236}">
                <a16:creationId xmlns:a16="http://schemas.microsoft.com/office/drawing/2014/main" id="{B4CAC96C-886E-418D-A398-7CF78FEFA04E}"/>
              </a:ext>
            </a:extLst>
          </p:cNvPr>
          <p:cNvSpPr>
            <a:spLocks/>
          </p:cNvSpPr>
          <p:nvPr/>
        </p:nvSpPr>
        <p:spPr bwMode="auto">
          <a:xfrm>
            <a:off x="3808413" y="2713038"/>
            <a:ext cx="892175" cy="523875"/>
          </a:xfrm>
          <a:custGeom>
            <a:avLst/>
            <a:gdLst>
              <a:gd name="T0" fmla="*/ 2147483646 w 2563"/>
              <a:gd name="T1" fmla="*/ 2147483646 h 1861"/>
              <a:gd name="T2" fmla="*/ 2147483646 w 2563"/>
              <a:gd name="T3" fmla="*/ 2147483646 h 1861"/>
              <a:gd name="T4" fmla="*/ 0 w 2563"/>
              <a:gd name="T5" fmla="*/ 0 h 1861"/>
              <a:gd name="T6" fmla="*/ 2147483646 w 2563"/>
              <a:gd name="T7" fmla="*/ 2147483646 h 1861"/>
              <a:gd name="T8" fmla="*/ 2147483646 w 2563"/>
              <a:gd name="T9" fmla="*/ 2147483646 h 18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63" h="1861">
                <a:moveTo>
                  <a:pt x="1998" y="1216"/>
                </a:moveTo>
                <a:lnTo>
                  <a:pt x="2562" y="1241"/>
                </a:lnTo>
                <a:lnTo>
                  <a:pt x="0" y="0"/>
                </a:lnTo>
                <a:lnTo>
                  <a:pt x="2267" y="1860"/>
                </a:lnTo>
                <a:lnTo>
                  <a:pt x="1998" y="1216"/>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C"/>
          </a:p>
        </p:txBody>
      </p:sp>
      <p:sp>
        <p:nvSpPr>
          <p:cNvPr id="19" name="Freeform 31">
            <a:extLst>
              <a:ext uri="{FF2B5EF4-FFF2-40B4-BE49-F238E27FC236}">
                <a16:creationId xmlns:a16="http://schemas.microsoft.com/office/drawing/2014/main" id="{2011B574-0563-4376-988D-592E60D23F60}"/>
              </a:ext>
            </a:extLst>
          </p:cNvPr>
          <p:cNvSpPr>
            <a:spLocks noChangeArrowheads="1"/>
          </p:cNvSpPr>
          <p:nvPr/>
        </p:nvSpPr>
        <p:spPr bwMode="auto">
          <a:xfrm>
            <a:off x="6958013" y="4284663"/>
            <a:ext cx="2239962" cy="1414462"/>
          </a:xfrm>
          <a:custGeom>
            <a:avLst/>
            <a:gdLst>
              <a:gd name="connsiteX0" fmla="*/ 0 w 4778431"/>
              <a:gd name="connsiteY0" fmla="*/ 0 h 3729274"/>
              <a:gd name="connsiteX1" fmla="*/ 1829318 w 4778431"/>
              <a:gd name="connsiteY1" fmla="*/ 0 h 3729274"/>
              <a:gd name="connsiteX2" fmla="*/ 4773909 w 4778431"/>
              <a:gd name="connsiteY2" fmla="*/ 1426446 h 3729274"/>
              <a:gd name="connsiteX3" fmla="*/ 4111761 w 4778431"/>
              <a:gd name="connsiteY3" fmla="*/ 1426446 h 3729274"/>
              <a:gd name="connsiteX4" fmla="*/ 4778431 w 4778431"/>
              <a:gd name="connsiteY4" fmla="*/ 1431346 h 3729274"/>
              <a:gd name="connsiteX5" fmla="*/ 2866527 w 4778431"/>
              <a:gd name="connsiteY5" fmla="*/ 3729274 h 3729274"/>
              <a:gd name="connsiteX6" fmla="*/ 2720103 w 4778431"/>
              <a:gd name="connsiteY6" fmla="*/ 3089000 h 3729274"/>
              <a:gd name="connsiteX7" fmla="*/ 2862117 w 4778431"/>
              <a:gd name="connsiteY7" fmla="*/ 3728533 h 3729274"/>
              <a:gd name="connsiteX8" fmla="*/ 373740 w 4778431"/>
              <a:gd name="connsiteY8" fmla="*/ 1684381 h 3729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8431" h="3729274">
                <a:moveTo>
                  <a:pt x="0" y="0"/>
                </a:moveTo>
                <a:lnTo>
                  <a:pt x="1829318" y="0"/>
                </a:lnTo>
                <a:lnTo>
                  <a:pt x="4773909" y="1426446"/>
                </a:lnTo>
                <a:lnTo>
                  <a:pt x="4111761" y="1426446"/>
                </a:lnTo>
                <a:lnTo>
                  <a:pt x="4778431" y="1431346"/>
                </a:lnTo>
                <a:lnTo>
                  <a:pt x="2866527" y="3729274"/>
                </a:lnTo>
                <a:lnTo>
                  <a:pt x="2720103" y="3089000"/>
                </a:lnTo>
                <a:lnTo>
                  <a:pt x="2862117" y="3728533"/>
                </a:lnTo>
                <a:lnTo>
                  <a:pt x="373740" y="1684381"/>
                </a:lnTo>
                <a:close/>
              </a:path>
            </a:pathLst>
          </a:custGeom>
          <a:solidFill>
            <a:schemeClr val="accent4"/>
          </a:solidFill>
          <a:ln>
            <a:noFill/>
          </a:ln>
          <a:effectLst/>
        </p:spPr>
        <p:txBody>
          <a:bodyPr anchor="ctr"/>
          <a:lstStyle/>
          <a:p>
            <a:pPr>
              <a:defRPr/>
            </a:pPr>
            <a:endParaRPr lang="en-US" sz="3600" dirty="0">
              <a:ea typeface="ＭＳ Ｐゴシック" panose="020B0600070205080204" pitchFamily="34" charset="-128"/>
            </a:endParaRPr>
          </a:p>
        </p:txBody>
      </p:sp>
      <p:sp>
        <p:nvSpPr>
          <p:cNvPr id="22535" name="Freeform 18">
            <a:extLst>
              <a:ext uri="{FF2B5EF4-FFF2-40B4-BE49-F238E27FC236}">
                <a16:creationId xmlns:a16="http://schemas.microsoft.com/office/drawing/2014/main" id="{8D3DC1A4-756C-4596-9C28-98EC235EE089}"/>
              </a:ext>
            </a:extLst>
          </p:cNvPr>
          <p:cNvSpPr>
            <a:spLocks noChangeArrowheads="1"/>
          </p:cNvSpPr>
          <p:nvPr/>
        </p:nvSpPr>
        <p:spPr bwMode="auto">
          <a:xfrm>
            <a:off x="7378700" y="4494213"/>
            <a:ext cx="817563" cy="219075"/>
          </a:xfrm>
          <a:custGeom>
            <a:avLst/>
            <a:gdLst>
              <a:gd name="T0" fmla="*/ 2147483646 w 2345"/>
              <a:gd name="T1" fmla="*/ 2147483646 h 778"/>
              <a:gd name="T2" fmla="*/ 2147483646 w 2345"/>
              <a:gd name="T3" fmla="*/ 2147483646 h 778"/>
              <a:gd name="T4" fmla="*/ 2147483646 w 2345"/>
              <a:gd name="T5" fmla="*/ 2147483646 h 778"/>
              <a:gd name="T6" fmla="*/ 2147483646 w 2345"/>
              <a:gd name="T7" fmla="*/ 2147483646 h 778"/>
              <a:gd name="T8" fmla="*/ 0 w 2345"/>
              <a:gd name="T9" fmla="*/ 2147483646 h 778"/>
              <a:gd name="T10" fmla="*/ 0 w 2345"/>
              <a:gd name="T11" fmla="*/ 2147483646 h 778"/>
              <a:gd name="T12" fmla="*/ 2147483646 w 2345"/>
              <a:gd name="T13" fmla="*/ 0 h 778"/>
              <a:gd name="T14" fmla="*/ 2147483646 w 2345"/>
              <a:gd name="T15" fmla="*/ 0 h 778"/>
              <a:gd name="T16" fmla="*/ 2147483646 w 2345"/>
              <a:gd name="T17" fmla="*/ 2147483646 h 7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45" h="778">
                <a:moveTo>
                  <a:pt x="2344" y="388"/>
                </a:moveTo>
                <a:lnTo>
                  <a:pt x="2344" y="388"/>
                </a:lnTo>
                <a:cubicBezTo>
                  <a:pt x="2344" y="603"/>
                  <a:pt x="1819" y="777"/>
                  <a:pt x="1172" y="777"/>
                </a:cubicBezTo>
                <a:cubicBezTo>
                  <a:pt x="525" y="777"/>
                  <a:pt x="0" y="603"/>
                  <a:pt x="0" y="388"/>
                </a:cubicBezTo>
                <a:cubicBezTo>
                  <a:pt x="0" y="174"/>
                  <a:pt x="525" y="0"/>
                  <a:pt x="1172" y="0"/>
                </a:cubicBezTo>
                <a:cubicBezTo>
                  <a:pt x="1819" y="0"/>
                  <a:pt x="2344" y="174"/>
                  <a:pt x="2344" y="38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C"/>
          </a:p>
        </p:txBody>
      </p:sp>
      <p:sp>
        <p:nvSpPr>
          <p:cNvPr id="21" name="Freeform 19">
            <a:extLst>
              <a:ext uri="{FF2B5EF4-FFF2-40B4-BE49-F238E27FC236}">
                <a16:creationId xmlns:a16="http://schemas.microsoft.com/office/drawing/2014/main" id="{83882DE5-F4BA-4BF8-9A5B-1C55CB8C5786}"/>
              </a:ext>
            </a:extLst>
          </p:cNvPr>
          <p:cNvSpPr>
            <a:spLocks noChangeArrowheads="1"/>
          </p:cNvSpPr>
          <p:nvPr/>
        </p:nvSpPr>
        <p:spPr bwMode="auto">
          <a:xfrm>
            <a:off x="7496175" y="4537075"/>
            <a:ext cx="584200" cy="133350"/>
          </a:xfrm>
          <a:custGeom>
            <a:avLst/>
            <a:gdLst>
              <a:gd name="T0" fmla="*/ 1674 w 1675"/>
              <a:gd name="T1" fmla="*/ 236 h 474"/>
              <a:gd name="T2" fmla="*/ 1674 w 1675"/>
              <a:gd name="T3" fmla="*/ 236 h 474"/>
              <a:gd name="T4" fmla="*/ 837 w 1675"/>
              <a:gd name="T5" fmla="*/ 473 h 474"/>
              <a:gd name="T6" fmla="*/ 837 w 1675"/>
              <a:gd name="T7" fmla="*/ 473 h 474"/>
              <a:gd name="T8" fmla="*/ 0 w 1675"/>
              <a:gd name="T9" fmla="*/ 236 h 474"/>
              <a:gd name="T10" fmla="*/ 0 w 1675"/>
              <a:gd name="T11" fmla="*/ 236 h 474"/>
              <a:gd name="T12" fmla="*/ 837 w 1675"/>
              <a:gd name="T13" fmla="*/ 0 h 474"/>
              <a:gd name="T14" fmla="*/ 837 w 1675"/>
              <a:gd name="T15" fmla="*/ 0 h 474"/>
              <a:gd name="T16" fmla="*/ 1674 w 1675"/>
              <a:gd name="T17" fmla="*/ 236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5" h="474">
                <a:moveTo>
                  <a:pt x="1674" y="236"/>
                </a:moveTo>
                <a:lnTo>
                  <a:pt x="1674" y="236"/>
                </a:lnTo>
                <a:cubicBezTo>
                  <a:pt x="1674" y="367"/>
                  <a:pt x="1299" y="473"/>
                  <a:pt x="837" y="473"/>
                </a:cubicBezTo>
                <a:lnTo>
                  <a:pt x="837" y="473"/>
                </a:lnTo>
                <a:cubicBezTo>
                  <a:pt x="375" y="473"/>
                  <a:pt x="0" y="367"/>
                  <a:pt x="0" y="236"/>
                </a:cubicBezTo>
                <a:lnTo>
                  <a:pt x="0" y="236"/>
                </a:lnTo>
                <a:cubicBezTo>
                  <a:pt x="0" y="105"/>
                  <a:pt x="375" y="0"/>
                  <a:pt x="837" y="0"/>
                </a:cubicBezTo>
                <a:lnTo>
                  <a:pt x="837" y="0"/>
                </a:lnTo>
                <a:cubicBezTo>
                  <a:pt x="1299" y="0"/>
                  <a:pt x="1674" y="105"/>
                  <a:pt x="1674" y="236"/>
                </a:cubicBezTo>
              </a:path>
            </a:pathLst>
          </a:custGeom>
          <a:solidFill>
            <a:schemeClr val="accent4"/>
          </a:solidFill>
          <a:ln>
            <a:noFill/>
          </a:ln>
          <a:effectLst/>
        </p:spPr>
        <p:txBody>
          <a:bodyPr wrap="none" anchor="ctr"/>
          <a:lstStyle/>
          <a:p>
            <a:pPr>
              <a:defRPr/>
            </a:pPr>
            <a:endParaRPr lang="en-US" sz="3600" dirty="0">
              <a:ea typeface="ＭＳ Ｐゴシック" panose="020B0600070205080204" pitchFamily="34" charset="-128"/>
            </a:endParaRPr>
          </a:p>
        </p:txBody>
      </p:sp>
      <p:sp>
        <p:nvSpPr>
          <p:cNvPr id="22537" name="Freeform 20">
            <a:extLst>
              <a:ext uri="{FF2B5EF4-FFF2-40B4-BE49-F238E27FC236}">
                <a16:creationId xmlns:a16="http://schemas.microsoft.com/office/drawing/2014/main" id="{FC1A2F72-A439-4954-9AEF-0A0844DB391F}"/>
              </a:ext>
            </a:extLst>
          </p:cNvPr>
          <p:cNvSpPr>
            <a:spLocks/>
          </p:cNvSpPr>
          <p:nvPr/>
        </p:nvSpPr>
        <p:spPr bwMode="auto">
          <a:xfrm>
            <a:off x="7764463" y="3763963"/>
            <a:ext cx="46037" cy="839787"/>
          </a:xfrm>
          <a:custGeom>
            <a:avLst/>
            <a:gdLst>
              <a:gd name="T0" fmla="*/ 0 w 134"/>
              <a:gd name="T1" fmla="*/ 0 h 2976"/>
              <a:gd name="T2" fmla="*/ 2147483646 w 134"/>
              <a:gd name="T3" fmla="*/ 0 h 2976"/>
              <a:gd name="T4" fmla="*/ 2147483646 w 134"/>
              <a:gd name="T5" fmla="*/ 2147483646 h 2976"/>
              <a:gd name="T6" fmla="*/ 2147483646 w 134"/>
              <a:gd name="T7" fmla="*/ 2147483646 h 2976"/>
              <a:gd name="T8" fmla="*/ 2147483646 w 134"/>
              <a:gd name="T9" fmla="*/ 2147483646 h 2976"/>
              <a:gd name="T10" fmla="*/ 2147483646 w 134"/>
              <a:gd name="T11" fmla="*/ 2147483646 h 2976"/>
              <a:gd name="T12" fmla="*/ 0 w 134"/>
              <a:gd name="T13" fmla="*/ 2147483646 h 2976"/>
              <a:gd name="T14" fmla="*/ 0 w 134"/>
              <a:gd name="T15" fmla="*/ 0 h 29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4" h="2976">
                <a:moveTo>
                  <a:pt x="0" y="0"/>
                </a:moveTo>
                <a:lnTo>
                  <a:pt x="133" y="0"/>
                </a:lnTo>
                <a:lnTo>
                  <a:pt x="133" y="2909"/>
                </a:lnTo>
                <a:cubicBezTo>
                  <a:pt x="133" y="2945"/>
                  <a:pt x="103" y="2975"/>
                  <a:pt x="66" y="2975"/>
                </a:cubicBezTo>
                <a:cubicBezTo>
                  <a:pt x="30" y="2975"/>
                  <a:pt x="0" y="2945"/>
                  <a:pt x="0" y="2909"/>
                </a:cubicBezTo>
                <a:lnTo>
                  <a:pt x="0"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C"/>
          </a:p>
        </p:txBody>
      </p:sp>
      <p:sp>
        <p:nvSpPr>
          <p:cNvPr id="23" name="Freeform 21">
            <a:extLst>
              <a:ext uri="{FF2B5EF4-FFF2-40B4-BE49-F238E27FC236}">
                <a16:creationId xmlns:a16="http://schemas.microsoft.com/office/drawing/2014/main" id="{3F8CD452-CA9E-489E-A5C9-FC2067243137}"/>
              </a:ext>
            </a:extLst>
          </p:cNvPr>
          <p:cNvSpPr>
            <a:spLocks noChangeArrowheads="1"/>
          </p:cNvSpPr>
          <p:nvPr/>
        </p:nvSpPr>
        <p:spPr bwMode="auto">
          <a:xfrm>
            <a:off x="7332663" y="3763963"/>
            <a:ext cx="908050" cy="38100"/>
          </a:xfrm>
          <a:custGeom>
            <a:avLst/>
            <a:gdLst>
              <a:gd name="T0" fmla="*/ 2540 w 2607"/>
              <a:gd name="T1" fmla="*/ 133 h 134"/>
              <a:gd name="T2" fmla="*/ 66 w 2607"/>
              <a:gd name="T3" fmla="*/ 133 h 134"/>
              <a:gd name="T4" fmla="*/ 66 w 2607"/>
              <a:gd name="T5" fmla="*/ 133 h 134"/>
              <a:gd name="T6" fmla="*/ 0 w 2607"/>
              <a:gd name="T7" fmla="*/ 67 h 134"/>
              <a:gd name="T8" fmla="*/ 0 w 2607"/>
              <a:gd name="T9" fmla="*/ 67 h 134"/>
              <a:gd name="T10" fmla="*/ 66 w 2607"/>
              <a:gd name="T11" fmla="*/ 0 h 134"/>
              <a:gd name="T12" fmla="*/ 2540 w 2607"/>
              <a:gd name="T13" fmla="*/ 0 h 134"/>
              <a:gd name="T14" fmla="*/ 2540 w 2607"/>
              <a:gd name="T15" fmla="*/ 0 h 134"/>
              <a:gd name="T16" fmla="*/ 2606 w 2607"/>
              <a:gd name="T17" fmla="*/ 67 h 134"/>
              <a:gd name="T18" fmla="*/ 2606 w 2607"/>
              <a:gd name="T19" fmla="*/ 67 h 134"/>
              <a:gd name="T20" fmla="*/ 2540 w 2607"/>
              <a:gd name="T21" fmla="*/ 13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07" h="134">
                <a:moveTo>
                  <a:pt x="2540" y="133"/>
                </a:moveTo>
                <a:lnTo>
                  <a:pt x="66" y="133"/>
                </a:lnTo>
                <a:lnTo>
                  <a:pt x="66" y="133"/>
                </a:lnTo>
                <a:cubicBezTo>
                  <a:pt x="30" y="133"/>
                  <a:pt x="0" y="103"/>
                  <a:pt x="0" y="67"/>
                </a:cubicBezTo>
                <a:lnTo>
                  <a:pt x="0" y="67"/>
                </a:lnTo>
                <a:cubicBezTo>
                  <a:pt x="0" y="30"/>
                  <a:pt x="30" y="0"/>
                  <a:pt x="66" y="0"/>
                </a:cubicBezTo>
                <a:lnTo>
                  <a:pt x="2540" y="0"/>
                </a:lnTo>
                <a:lnTo>
                  <a:pt x="2540" y="0"/>
                </a:lnTo>
                <a:cubicBezTo>
                  <a:pt x="2577" y="0"/>
                  <a:pt x="2606" y="30"/>
                  <a:pt x="2606" y="67"/>
                </a:cubicBezTo>
                <a:lnTo>
                  <a:pt x="2606" y="67"/>
                </a:lnTo>
                <a:cubicBezTo>
                  <a:pt x="2606" y="103"/>
                  <a:pt x="2577" y="133"/>
                  <a:pt x="2540" y="133"/>
                </a:cubicBezTo>
              </a:path>
            </a:pathLst>
          </a:custGeom>
          <a:solidFill>
            <a:schemeClr val="accent4"/>
          </a:solidFill>
          <a:ln>
            <a:noFill/>
          </a:ln>
          <a:effectLst/>
        </p:spPr>
        <p:txBody>
          <a:bodyPr wrap="none" anchor="ctr"/>
          <a:lstStyle/>
          <a:p>
            <a:pPr>
              <a:defRPr/>
            </a:pPr>
            <a:endParaRPr lang="en-US" sz="3600" dirty="0">
              <a:ea typeface="ＭＳ Ｐゴシック" panose="020B0600070205080204" pitchFamily="34" charset="-128"/>
            </a:endParaRPr>
          </a:p>
        </p:txBody>
      </p:sp>
      <p:sp>
        <p:nvSpPr>
          <p:cNvPr id="22539" name="Freeform 26">
            <a:extLst>
              <a:ext uri="{FF2B5EF4-FFF2-40B4-BE49-F238E27FC236}">
                <a16:creationId xmlns:a16="http://schemas.microsoft.com/office/drawing/2014/main" id="{7667ED77-7DC1-4820-B8C1-77058C91308C}"/>
              </a:ext>
            </a:extLst>
          </p:cNvPr>
          <p:cNvSpPr>
            <a:spLocks noChangeArrowheads="1"/>
          </p:cNvSpPr>
          <p:nvPr/>
        </p:nvSpPr>
        <p:spPr bwMode="auto">
          <a:xfrm>
            <a:off x="6092825" y="3922713"/>
            <a:ext cx="647700" cy="174625"/>
          </a:xfrm>
          <a:custGeom>
            <a:avLst/>
            <a:gdLst>
              <a:gd name="T0" fmla="*/ 2147483646 w 1863"/>
              <a:gd name="T1" fmla="*/ 2147483646 h 619"/>
              <a:gd name="T2" fmla="*/ 2147483646 w 1863"/>
              <a:gd name="T3" fmla="*/ 2147483646 h 619"/>
              <a:gd name="T4" fmla="*/ 2147483646 w 1863"/>
              <a:gd name="T5" fmla="*/ 2147483646 h 619"/>
              <a:gd name="T6" fmla="*/ 2147483646 w 1863"/>
              <a:gd name="T7" fmla="*/ 2147483646 h 619"/>
              <a:gd name="T8" fmla="*/ 0 w 1863"/>
              <a:gd name="T9" fmla="*/ 2147483646 h 619"/>
              <a:gd name="T10" fmla="*/ 0 w 1863"/>
              <a:gd name="T11" fmla="*/ 2147483646 h 619"/>
              <a:gd name="T12" fmla="*/ 2147483646 w 1863"/>
              <a:gd name="T13" fmla="*/ 0 h 619"/>
              <a:gd name="T14" fmla="*/ 2147483646 w 1863"/>
              <a:gd name="T15" fmla="*/ 0 h 619"/>
              <a:gd name="T16" fmla="*/ 2147483646 w 1863"/>
              <a:gd name="T17" fmla="*/ 2147483646 h 6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63" h="619">
                <a:moveTo>
                  <a:pt x="1862" y="309"/>
                </a:moveTo>
                <a:lnTo>
                  <a:pt x="1862" y="309"/>
                </a:lnTo>
                <a:cubicBezTo>
                  <a:pt x="1862" y="480"/>
                  <a:pt x="1445" y="618"/>
                  <a:pt x="931" y="618"/>
                </a:cubicBezTo>
                <a:cubicBezTo>
                  <a:pt x="417" y="618"/>
                  <a:pt x="0" y="480"/>
                  <a:pt x="0" y="309"/>
                </a:cubicBezTo>
                <a:cubicBezTo>
                  <a:pt x="0" y="139"/>
                  <a:pt x="417" y="0"/>
                  <a:pt x="931" y="0"/>
                </a:cubicBezTo>
                <a:cubicBezTo>
                  <a:pt x="1445" y="0"/>
                  <a:pt x="1862" y="139"/>
                  <a:pt x="1862" y="309"/>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C"/>
          </a:p>
        </p:txBody>
      </p:sp>
      <p:sp>
        <p:nvSpPr>
          <p:cNvPr id="25" name="Freeform 27">
            <a:extLst>
              <a:ext uri="{FF2B5EF4-FFF2-40B4-BE49-F238E27FC236}">
                <a16:creationId xmlns:a16="http://schemas.microsoft.com/office/drawing/2014/main" id="{4DE2B612-F06B-4660-A238-AB04AC6B39E0}"/>
              </a:ext>
            </a:extLst>
          </p:cNvPr>
          <p:cNvSpPr>
            <a:spLocks noChangeArrowheads="1"/>
          </p:cNvSpPr>
          <p:nvPr/>
        </p:nvSpPr>
        <p:spPr bwMode="auto">
          <a:xfrm>
            <a:off x="6184900" y="3956050"/>
            <a:ext cx="463550" cy="106363"/>
          </a:xfrm>
          <a:custGeom>
            <a:avLst/>
            <a:gdLst>
              <a:gd name="T0" fmla="*/ 1330 w 1331"/>
              <a:gd name="T1" fmla="*/ 188 h 378"/>
              <a:gd name="T2" fmla="*/ 1330 w 1331"/>
              <a:gd name="T3" fmla="*/ 188 h 378"/>
              <a:gd name="T4" fmla="*/ 665 w 1331"/>
              <a:gd name="T5" fmla="*/ 377 h 378"/>
              <a:gd name="T6" fmla="*/ 665 w 1331"/>
              <a:gd name="T7" fmla="*/ 377 h 378"/>
              <a:gd name="T8" fmla="*/ 0 w 1331"/>
              <a:gd name="T9" fmla="*/ 188 h 378"/>
              <a:gd name="T10" fmla="*/ 0 w 1331"/>
              <a:gd name="T11" fmla="*/ 188 h 378"/>
              <a:gd name="T12" fmla="*/ 665 w 1331"/>
              <a:gd name="T13" fmla="*/ 0 h 378"/>
              <a:gd name="T14" fmla="*/ 665 w 1331"/>
              <a:gd name="T15" fmla="*/ 0 h 378"/>
              <a:gd name="T16" fmla="*/ 1330 w 1331"/>
              <a:gd name="T17" fmla="*/ 18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1" h="378">
                <a:moveTo>
                  <a:pt x="1330" y="188"/>
                </a:moveTo>
                <a:lnTo>
                  <a:pt x="1330" y="188"/>
                </a:lnTo>
                <a:cubicBezTo>
                  <a:pt x="1330" y="292"/>
                  <a:pt x="1033" y="377"/>
                  <a:pt x="665" y="377"/>
                </a:cubicBezTo>
                <a:lnTo>
                  <a:pt x="665" y="377"/>
                </a:lnTo>
                <a:cubicBezTo>
                  <a:pt x="298" y="377"/>
                  <a:pt x="0" y="292"/>
                  <a:pt x="0" y="188"/>
                </a:cubicBezTo>
                <a:lnTo>
                  <a:pt x="0" y="188"/>
                </a:lnTo>
                <a:cubicBezTo>
                  <a:pt x="0" y="84"/>
                  <a:pt x="298" y="0"/>
                  <a:pt x="665" y="0"/>
                </a:cubicBezTo>
                <a:lnTo>
                  <a:pt x="665" y="0"/>
                </a:lnTo>
                <a:cubicBezTo>
                  <a:pt x="1033" y="0"/>
                  <a:pt x="1330" y="84"/>
                  <a:pt x="1330" y="188"/>
                </a:cubicBezTo>
              </a:path>
            </a:pathLst>
          </a:custGeom>
          <a:solidFill>
            <a:schemeClr val="accent3"/>
          </a:solidFill>
          <a:ln>
            <a:noFill/>
          </a:ln>
          <a:effectLst/>
        </p:spPr>
        <p:txBody>
          <a:bodyPr wrap="none" anchor="ctr"/>
          <a:lstStyle/>
          <a:p>
            <a:pPr>
              <a:defRPr/>
            </a:pPr>
            <a:endParaRPr lang="en-US" sz="3600" dirty="0">
              <a:ea typeface="ＭＳ Ｐゴシック" panose="020B0600070205080204" pitchFamily="34" charset="-128"/>
            </a:endParaRPr>
          </a:p>
        </p:txBody>
      </p:sp>
      <p:sp>
        <p:nvSpPr>
          <p:cNvPr id="22541" name="Freeform 28">
            <a:extLst>
              <a:ext uri="{FF2B5EF4-FFF2-40B4-BE49-F238E27FC236}">
                <a16:creationId xmlns:a16="http://schemas.microsoft.com/office/drawing/2014/main" id="{B580764C-8C02-42F1-8E77-D46504DD1C2C}"/>
              </a:ext>
            </a:extLst>
          </p:cNvPr>
          <p:cNvSpPr>
            <a:spLocks/>
          </p:cNvSpPr>
          <p:nvPr/>
        </p:nvSpPr>
        <p:spPr bwMode="auto">
          <a:xfrm>
            <a:off x="6394450" y="3170238"/>
            <a:ext cx="47625" cy="839787"/>
          </a:xfrm>
          <a:custGeom>
            <a:avLst/>
            <a:gdLst>
              <a:gd name="T0" fmla="*/ 0 w 135"/>
              <a:gd name="T1" fmla="*/ 0 h 2977"/>
              <a:gd name="T2" fmla="*/ 2147483646 w 135"/>
              <a:gd name="T3" fmla="*/ 0 h 2977"/>
              <a:gd name="T4" fmla="*/ 2147483646 w 135"/>
              <a:gd name="T5" fmla="*/ 2147483646 h 2977"/>
              <a:gd name="T6" fmla="*/ 2147483646 w 135"/>
              <a:gd name="T7" fmla="*/ 2147483646 h 2977"/>
              <a:gd name="T8" fmla="*/ 2147483646 w 135"/>
              <a:gd name="T9" fmla="*/ 2147483646 h 2977"/>
              <a:gd name="T10" fmla="*/ 2147483646 w 135"/>
              <a:gd name="T11" fmla="*/ 2147483646 h 2977"/>
              <a:gd name="T12" fmla="*/ 0 w 135"/>
              <a:gd name="T13" fmla="*/ 2147483646 h 2977"/>
              <a:gd name="T14" fmla="*/ 0 w 135"/>
              <a:gd name="T15" fmla="*/ 0 h 29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5" h="2977">
                <a:moveTo>
                  <a:pt x="0" y="0"/>
                </a:moveTo>
                <a:lnTo>
                  <a:pt x="134" y="0"/>
                </a:lnTo>
                <a:lnTo>
                  <a:pt x="134" y="2910"/>
                </a:lnTo>
                <a:cubicBezTo>
                  <a:pt x="134" y="2946"/>
                  <a:pt x="104" y="2976"/>
                  <a:pt x="67" y="2976"/>
                </a:cubicBezTo>
                <a:cubicBezTo>
                  <a:pt x="30" y="2976"/>
                  <a:pt x="0" y="2946"/>
                  <a:pt x="0" y="2910"/>
                </a:cubicBezTo>
                <a:lnTo>
                  <a:pt x="0"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C"/>
          </a:p>
        </p:txBody>
      </p:sp>
      <p:sp>
        <p:nvSpPr>
          <p:cNvPr id="27" name="Freeform 29">
            <a:extLst>
              <a:ext uri="{FF2B5EF4-FFF2-40B4-BE49-F238E27FC236}">
                <a16:creationId xmlns:a16="http://schemas.microsoft.com/office/drawing/2014/main" id="{79D2006D-76BD-4EB8-A8A4-89911CDA1C6F}"/>
              </a:ext>
            </a:extLst>
          </p:cNvPr>
          <p:cNvSpPr>
            <a:spLocks noChangeArrowheads="1"/>
          </p:cNvSpPr>
          <p:nvPr/>
        </p:nvSpPr>
        <p:spPr bwMode="auto">
          <a:xfrm>
            <a:off x="5964238" y="3170238"/>
            <a:ext cx="908050" cy="38100"/>
          </a:xfrm>
          <a:custGeom>
            <a:avLst/>
            <a:gdLst>
              <a:gd name="T0" fmla="*/ 2540 w 2608"/>
              <a:gd name="T1" fmla="*/ 134 h 135"/>
              <a:gd name="T2" fmla="*/ 67 w 2608"/>
              <a:gd name="T3" fmla="*/ 134 h 135"/>
              <a:gd name="T4" fmla="*/ 67 w 2608"/>
              <a:gd name="T5" fmla="*/ 134 h 135"/>
              <a:gd name="T6" fmla="*/ 0 w 2608"/>
              <a:gd name="T7" fmla="*/ 67 h 135"/>
              <a:gd name="T8" fmla="*/ 0 w 2608"/>
              <a:gd name="T9" fmla="*/ 67 h 135"/>
              <a:gd name="T10" fmla="*/ 67 w 2608"/>
              <a:gd name="T11" fmla="*/ 0 h 135"/>
              <a:gd name="T12" fmla="*/ 2540 w 2608"/>
              <a:gd name="T13" fmla="*/ 0 h 135"/>
              <a:gd name="T14" fmla="*/ 2540 w 2608"/>
              <a:gd name="T15" fmla="*/ 0 h 135"/>
              <a:gd name="T16" fmla="*/ 2607 w 2608"/>
              <a:gd name="T17" fmla="*/ 67 h 135"/>
              <a:gd name="T18" fmla="*/ 2607 w 2608"/>
              <a:gd name="T19" fmla="*/ 67 h 135"/>
              <a:gd name="T20" fmla="*/ 2540 w 2608"/>
              <a:gd name="T21" fmla="*/ 13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08" h="135">
                <a:moveTo>
                  <a:pt x="2540" y="134"/>
                </a:moveTo>
                <a:lnTo>
                  <a:pt x="67" y="134"/>
                </a:lnTo>
                <a:lnTo>
                  <a:pt x="67" y="134"/>
                </a:lnTo>
                <a:cubicBezTo>
                  <a:pt x="30" y="134"/>
                  <a:pt x="0" y="104"/>
                  <a:pt x="0" y="67"/>
                </a:cubicBezTo>
                <a:lnTo>
                  <a:pt x="0" y="67"/>
                </a:lnTo>
                <a:cubicBezTo>
                  <a:pt x="0" y="30"/>
                  <a:pt x="30" y="0"/>
                  <a:pt x="67" y="0"/>
                </a:cubicBezTo>
                <a:lnTo>
                  <a:pt x="2540" y="0"/>
                </a:lnTo>
                <a:lnTo>
                  <a:pt x="2540" y="0"/>
                </a:lnTo>
                <a:cubicBezTo>
                  <a:pt x="2577" y="0"/>
                  <a:pt x="2607" y="30"/>
                  <a:pt x="2607" y="67"/>
                </a:cubicBezTo>
                <a:lnTo>
                  <a:pt x="2607" y="67"/>
                </a:lnTo>
                <a:cubicBezTo>
                  <a:pt x="2607" y="104"/>
                  <a:pt x="2577" y="134"/>
                  <a:pt x="2540" y="134"/>
                </a:cubicBezTo>
              </a:path>
            </a:pathLst>
          </a:custGeom>
          <a:solidFill>
            <a:schemeClr val="accent3"/>
          </a:solidFill>
          <a:ln>
            <a:noFill/>
          </a:ln>
          <a:effectLst/>
        </p:spPr>
        <p:txBody>
          <a:bodyPr wrap="none" anchor="ctr"/>
          <a:lstStyle/>
          <a:p>
            <a:pPr>
              <a:defRPr/>
            </a:pPr>
            <a:endParaRPr lang="en-US" sz="3600" dirty="0">
              <a:ea typeface="ＭＳ Ｐゴシック" panose="020B0600070205080204" pitchFamily="34" charset="-128"/>
            </a:endParaRPr>
          </a:p>
        </p:txBody>
      </p:sp>
      <p:sp>
        <p:nvSpPr>
          <p:cNvPr id="22543" name="Freeform 34">
            <a:extLst>
              <a:ext uri="{FF2B5EF4-FFF2-40B4-BE49-F238E27FC236}">
                <a16:creationId xmlns:a16="http://schemas.microsoft.com/office/drawing/2014/main" id="{63B66CC4-F38B-4CBA-B28E-9EB684424C1D}"/>
              </a:ext>
            </a:extLst>
          </p:cNvPr>
          <p:cNvSpPr>
            <a:spLocks noChangeArrowheads="1"/>
          </p:cNvSpPr>
          <p:nvPr/>
        </p:nvSpPr>
        <p:spPr bwMode="auto">
          <a:xfrm>
            <a:off x="5065713" y="3378200"/>
            <a:ext cx="452437" cy="120650"/>
          </a:xfrm>
          <a:custGeom>
            <a:avLst/>
            <a:gdLst>
              <a:gd name="T0" fmla="*/ 2147483646 w 1295"/>
              <a:gd name="T1" fmla="*/ 2147483646 h 431"/>
              <a:gd name="T2" fmla="*/ 2147483646 w 1295"/>
              <a:gd name="T3" fmla="*/ 2147483646 h 431"/>
              <a:gd name="T4" fmla="*/ 2147483646 w 1295"/>
              <a:gd name="T5" fmla="*/ 2147483646 h 431"/>
              <a:gd name="T6" fmla="*/ 2147483646 w 1295"/>
              <a:gd name="T7" fmla="*/ 2147483646 h 431"/>
              <a:gd name="T8" fmla="*/ 0 w 1295"/>
              <a:gd name="T9" fmla="*/ 2147483646 h 431"/>
              <a:gd name="T10" fmla="*/ 0 w 1295"/>
              <a:gd name="T11" fmla="*/ 2147483646 h 431"/>
              <a:gd name="T12" fmla="*/ 2147483646 w 1295"/>
              <a:gd name="T13" fmla="*/ 0 h 431"/>
              <a:gd name="T14" fmla="*/ 2147483646 w 1295"/>
              <a:gd name="T15" fmla="*/ 0 h 431"/>
              <a:gd name="T16" fmla="*/ 2147483646 w 1295"/>
              <a:gd name="T17" fmla="*/ 2147483646 h 4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95" h="431">
                <a:moveTo>
                  <a:pt x="1294" y="215"/>
                </a:moveTo>
                <a:lnTo>
                  <a:pt x="1294" y="215"/>
                </a:lnTo>
                <a:cubicBezTo>
                  <a:pt x="1294" y="333"/>
                  <a:pt x="1004" y="430"/>
                  <a:pt x="647" y="430"/>
                </a:cubicBezTo>
                <a:cubicBezTo>
                  <a:pt x="290" y="430"/>
                  <a:pt x="0" y="333"/>
                  <a:pt x="0" y="215"/>
                </a:cubicBezTo>
                <a:cubicBezTo>
                  <a:pt x="0" y="97"/>
                  <a:pt x="290" y="0"/>
                  <a:pt x="647" y="0"/>
                </a:cubicBezTo>
                <a:cubicBezTo>
                  <a:pt x="1004" y="0"/>
                  <a:pt x="1294" y="97"/>
                  <a:pt x="1294" y="21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C"/>
          </a:p>
        </p:txBody>
      </p:sp>
      <p:sp>
        <p:nvSpPr>
          <p:cNvPr id="22544" name="Freeform 35">
            <a:extLst>
              <a:ext uri="{FF2B5EF4-FFF2-40B4-BE49-F238E27FC236}">
                <a16:creationId xmlns:a16="http://schemas.microsoft.com/office/drawing/2014/main" id="{344DCF52-97E6-4051-8981-CF21ADD7E21D}"/>
              </a:ext>
            </a:extLst>
          </p:cNvPr>
          <p:cNvSpPr>
            <a:spLocks/>
          </p:cNvSpPr>
          <p:nvPr/>
        </p:nvSpPr>
        <p:spPr bwMode="auto">
          <a:xfrm>
            <a:off x="5130800" y="3402013"/>
            <a:ext cx="322263" cy="73025"/>
          </a:xfrm>
          <a:custGeom>
            <a:avLst/>
            <a:gdLst>
              <a:gd name="T0" fmla="*/ 2147483646 w 925"/>
              <a:gd name="T1" fmla="*/ 2147483646 h 262"/>
              <a:gd name="T2" fmla="*/ 2147483646 w 925"/>
              <a:gd name="T3" fmla="*/ 2147483646 h 262"/>
              <a:gd name="T4" fmla="*/ 2147483646 w 925"/>
              <a:gd name="T5" fmla="*/ 2147483646 h 262"/>
              <a:gd name="T6" fmla="*/ 2147483646 w 925"/>
              <a:gd name="T7" fmla="*/ 2147483646 h 262"/>
              <a:gd name="T8" fmla="*/ 0 w 925"/>
              <a:gd name="T9" fmla="*/ 2147483646 h 262"/>
              <a:gd name="T10" fmla="*/ 0 w 925"/>
              <a:gd name="T11" fmla="*/ 2147483646 h 262"/>
              <a:gd name="T12" fmla="*/ 2147483646 w 925"/>
              <a:gd name="T13" fmla="*/ 0 h 262"/>
              <a:gd name="T14" fmla="*/ 2147483646 w 925"/>
              <a:gd name="T15" fmla="*/ 0 h 262"/>
              <a:gd name="T16" fmla="*/ 2147483646 w 925"/>
              <a:gd name="T17" fmla="*/ 2147483646 h 2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25" h="262">
                <a:moveTo>
                  <a:pt x="924" y="131"/>
                </a:moveTo>
                <a:lnTo>
                  <a:pt x="924" y="131"/>
                </a:lnTo>
                <a:cubicBezTo>
                  <a:pt x="924" y="203"/>
                  <a:pt x="717" y="261"/>
                  <a:pt x="462" y="261"/>
                </a:cubicBezTo>
                <a:cubicBezTo>
                  <a:pt x="207" y="261"/>
                  <a:pt x="0" y="203"/>
                  <a:pt x="0" y="131"/>
                </a:cubicBezTo>
                <a:cubicBezTo>
                  <a:pt x="0" y="59"/>
                  <a:pt x="207" y="0"/>
                  <a:pt x="462" y="0"/>
                </a:cubicBezTo>
                <a:cubicBezTo>
                  <a:pt x="717" y="0"/>
                  <a:pt x="924" y="59"/>
                  <a:pt x="924" y="131"/>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C"/>
          </a:p>
        </p:txBody>
      </p:sp>
      <p:sp>
        <p:nvSpPr>
          <p:cNvPr id="22545" name="Freeform 36">
            <a:extLst>
              <a:ext uri="{FF2B5EF4-FFF2-40B4-BE49-F238E27FC236}">
                <a16:creationId xmlns:a16="http://schemas.microsoft.com/office/drawing/2014/main" id="{DD986555-54F0-4638-9EA2-EA2FCDE1B57A}"/>
              </a:ext>
            </a:extLst>
          </p:cNvPr>
          <p:cNvSpPr>
            <a:spLocks/>
          </p:cNvSpPr>
          <p:nvPr/>
        </p:nvSpPr>
        <p:spPr bwMode="auto">
          <a:xfrm>
            <a:off x="5268913" y="2600325"/>
            <a:ext cx="46037" cy="839788"/>
          </a:xfrm>
          <a:custGeom>
            <a:avLst/>
            <a:gdLst>
              <a:gd name="T0" fmla="*/ 0 w 133"/>
              <a:gd name="T1" fmla="*/ 0 h 2975"/>
              <a:gd name="T2" fmla="*/ 2147483646 w 133"/>
              <a:gd name="T3" fmla="*/ 0 h 2975"/>
              <a:gd name="T4" fmla="*/ 2147483646 w 133"/>
              <a:gd name="T5" fmla="*/ 2147483646 h 2975"/>
              <a:gd name="T6" fmla="*/ 2147483646 w 133"/>
              <a:gd name="T7" fmla="*/ 2147483646 h 2975"/>
              <a:gd name="T8" fmla="*/ 2147483646 w 133"/>
              <a:gd name="T9" fmla="*/ 2147483646 h 2975"/>
              <a:gd name="T10" fmla="*/ 2147483646 w 133"/>
              <a:gd name="T11" fmla="*/ 2147483646 h 2975"/>
              <a:gd name="T12" fmla="*/ 0 w 133"/>
              <a:gd name="T13" fmla="*/ 2147483646 h 2975"/>
              <a:gd name="T14" fmla="*/ 0 w 133"/>
              <a:gd name="T15" fmla="*/ 0 h 29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3" h="2975">
                <a:moveTo>
                  <a:pt x="0" y="0"/>
                </a:moveTo>
                <a:lnTo>
                  <a:pt x="132" y="0"/>
                </a:lnTo>
                <a:lnTo>
                  <a:pt x="132" y="2907"/>
                </a:lnTo>
                <a:cubicBezTo>
                  <a:pt x="132" y="2944"/>
                  <a:pt x="103" y="2974"/>
                  <a:pt x="66" y="2974"/>
                </a:cubicBezTo>
                <a:cubicBezTo>
                  <a:pt x="30" y="2974"/>
                  <a:pt x="0" y="2944"/>
                  <a:pt x="0" y="2907"/>
                </a:cubicBezTo>
                <a:lnTo>
                  <a:pt x="0"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C"/>
          </a:p>
        </p:txBody>
      </p:sp>
      <p:sp>
        <p:nvSpPr>
          <p:cNvPr id="22546" name="Freeform 37">
            <a:extLst>
              <a:ext uri="{FF2B5EF4-FFF2-40B4-BE49-F238E27FC236}">
                <a16:creationId xmlns:a16="http://schemas.microsoft.com/office/drawing/2014/main" id="{E77295A6-36C1-427E-972B-A143392F4C43}"/>
              </a:ext>
            </a:extLst>
          </p:cNvPr>
          <p:cNvSpPr>
            <a:spLocks/>
          </p:cNvSpPr>
          <p:nvPr/>
        </p:nvSpPr>
        <p:spPr bwMode="auto">
          <a:xfrm>
            <a:off x="4837113" y="2600325"/>
            <a:ext cx="908050" cy="38100"/>
          </a:xfrm>
          <a:custGeom>
            <a:avLst/>
            <a:gdLst>
              <a:gd name="T0" fmla="*/ 2147483646 w 2607"/>
              <a:gd name="T1" fmla="*/ 2147483646 h 134"/>
              <a:gd name="T2" fmla="*/ 2147483646 w 2607"/>
              <a:gd name="T3" fmla="*/ 2147483646 h 134"/>
              <a:gd name="T4" fmla="*/ 2147483646 w 2607"/>
              <a:gd name="T5" fmla="*/ 2147483646 h 134"/>
              <a:gd name="T6" fmla="*/ 0 w 2607"/>
              <a:gd name="T7" fmla="*/ 2147483646 h 134"/>
              <a:gd name="T8" fmla="*/ 0 w 2607"/>
              <a:gd name="T9" fmla="*/ 2147483646 h 134"/>
              <a:gd name="T10" fmla="*/ 2147483646 w 2607"/>
              <a:gd name="T11" fmla="*/ 0 h 134"/>
              <a:gd name="T12" fmla="*/ 2147483646 w 2607"/>
              <a:gd name="T13" fmla="*/ 0 h 134"/>
              <a:gd name="T14" fmla="*/ 2147483646 w 2607"/>
              <a:gd name="T15" fmla="*/ 0 h 134"/>
              <a:gd name="T16" fmla="*/ 2147483646 w 2607"/>
              <a:gd name="T17" fmla="*/ 2147483646 h 134"/>
              <a:gd name="T18" fmla="*/ 2147483646 w 2607"/>
              <a:gd name="T19" fmla="*/ 2147483646 h 134"/>
              <a:gd name="T20" fmla="*/ 2147483646 w 2607"/>
              <a:gd name="T21" fmla="*/ 2147483646 h 1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07" h="134">
                <a:moveTo>
                  <a:pt x="2540" y="133"/>
                </a:moveTo>
                <a:lnTo>
                  <a:pt x="66" y="133"/>
                </a:lnTo>
                <a:cubicBezTo>
                  <a:pt x="29" y="133"/>
                  <a:pt x="0" y="103"/>
                  <a:pt x="0" y="66"/>
                </a:cubicBezTo>
                <a:cubicBezTo>
                  <a:pt x="0" y="29"/>
                  <a:pt x="29" y="0"/>
                  <a:pt x="66" y="0"/>
                </a:cubicBezTo>
                <a:lnTo>
                  <a:pt x="2540" y="0"/>
                </a:lnTo>
                <a:cubicBezTo>
                  <a:pt x="2577" y="0"/>
                  <a:pt x="2606" y="29"/>
                  <a:pt x="2606" y="66"/>
                </a:cubicBezTo>
                <a:cubicBezTo>
                  <a:pt x="2606" y="103"/>
                  <a:pt x="2577" y="133"/>
                  <a:pt x="2540" y="133"/>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C"/>
          </a:p>
        </p:txBody>
      </p:sp>
      <p:sp>
        <p:nvSpPr>
          <p:cNvPr id="22547" name="Freeform 42">
            <a:extLst>
              <a:ext uri="{FF2B5EF4-FFF2-40B4-BE49-F238E27FC236}">
                <a16:creationId xmlns:a16="http://schemas.microsoft.com/office/drawing/2014/main" id="{C88E5AFE-59B3-4EB0-AD7C-06F69F9CAAF4}"/>
              </a:ext>
            </a:extLst>
          </p:cNvPr>
          <p:cNvSpPr>
            <a:spLocks noChangeArrowheads="1"/>
          </p:cNvSpPr>
          <p:nvPr/>
        </p:nvSpPr>
        <p:spPr bwMode="auto">
          <a:xfrm>
            <a:off x="4159250" y="2909888"/>
            <a:ext cx="180975" cy="49212"/>
          </a:xfrm>
          <a:custGeom>
            <a:avLst/>
            <a:gdLst>
              <a:gd name="T0" fmla="*/ 2147483646 w 517"/>
              <a:gd name="T1" fmla="*/ 2147483646 h 172"/>
              <a:gd name="T2" fmla="*/ 2147483646 w 517"/>
              <a:gd name="T3" fmla="*/ 2147483646 h 172"/>
              <a:gd name="T4" fmla="*/ 2147483646 w 517"/>
              <a:gd name="T5" fmla="*/ 2147483646 h 172"/>
              <a:gd name="T6" fmla="*/ 2147483646 w 517"/>
              <a:gd name="T7" fmla="*/ 2147483646 h 172"/>
              <a:gd name="T8" fmla="*/ 0 w 517"/>
              <a:gd name="T9" fmla="*/ 2147483646 h 172"/>
              <a:gd name="T10" fmla="*/ 0 w 517"/>
              <a:gd name="T11" fmla="*/ 2147483646 h 172"/>
              <a:gd name="T12" fmla="*/ 2147483646 w 517"/>
              <a:gd name="T13" fmla="*/ 0 h 172"/>
              <a:gd name="T14" fmla="*/ 2147483646 w 517"/>
              <a:gd name="T15" fmla="*/ 0 h 172"/>
              <a:gd name="T16" fmla="*/ 2147483646 w 517"/>
              <a:gd name="T17" fmla="*/ 2147483646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7" h="172">
                <a:moveTo>
                  <a:pt x="516" y="86"/>
                </a:moveTo>
                <a:lnTo>
                  <a:pt x="516" y="86"/>
                </a:lnTo>
                <a:cubicBezTo>
                  <a:pt x="516" y="133"/>
                  <a:pt x="400" y="171"/>
                  <a:pt x="257" y="171"/>
                </a:cubicBezTo>
                <a:cubicBezTo>
                  <a:pt x="115" y="171"/>
                  <a:pt x="0" y="133"/>
                  <a:pt x="0" y="86"/>
                </a:cubicBezTo>
                <a:cubicBezTo>
                  <a:pt x="0" y="38"/>
                  <a:pt x="115" y="0"/>
                  <a:pt x="257" y="0"/>
                </a:cubicBezTo>
                <a:cubicBezTo>
                  <a:pt x="400" y="0"/>
                  <a:pt x="516" y="38"/>
                  <a:pt x="516" y="86"/>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C"/>
          </a:p>
        </p:txBody>
      </p:sp>
      <p:sp>
        <p:nvSpPr>
          <p:cNvPr id="22548" name="Freeform 43">
            <a:extLst>
              <a:ext uri="{FF2B5EF4-FFF2-40B4-BE49-F238E27FC236}">
                <a16:creationId xmlns:a16="http://schemas.microsoft.com/office/drawing/2014/main" id="{F1C62F5F-FCDA-47DE-AE09-00C42C4E7C4B}"/>
              </a:ext>
            </a:extLst>
          </p:cNvPr>
          <p:cNvSpPr>
            <a:spLocks/>
          </p:cNvSpPr>
          <p:nvPr/>
        </p:nvSpPr>
        <p:spPr bwMode="auto">
          <a:xfrm>
            <a:off x="4184650" y="2919413"/>
            <a:ext cx="128588" cy="30162"/>
          </a:xfrm>
          <a:custGeom>
            <a:avLst/>
            <a:gdLst>
              <a:gd name="T0" fmla="*/ 2147483646 w 370"/>
              <a:gd name="T1" fmla="*/ 2147483646 h 106"/>
              <a:gd name="T2" fmla="*/ 2147483646 w 370"/>
              <a:gd name="T3" fmla="*/ 2147483646 h 106"/>
              <a:gd name="T4" fmla="*/ 2147483646 w 370"/>
              <a:gd name="T5" fmla="*/ 2147483646 h 106"/>
              <a:gd name="T6" fmla="*/ 2147483646 w 370"/>
              <a:gd name="T7" fmla="*/ 2147483646 h 106"/>
              <a:gd name="T8" fmla="*/ 0 w 370"/>
              <a:gd name="T9" fmla="*/ 2147483646 h 106"/>
              <a:gd name="T10" fmla="*/ 0 w 370"/>
              <a:gd name="T11" fmla="*/ 2147483646 h 106"/>
              <a:gd name="T12" fmla="*/ 2147483646 w 370"/>
              <a:gd name="T13" fmla="*/ 0 h 106"/>
              <a:gd name="T14" fmla="*/ 2147483646 w 370"/>
              <a:gd name="T15" fmla="*/ 0 h 106"/>
              <a:gd name="T16" fmla="*/ 2147483646 w 370"/>
              <a:gd name="T17" fmla="*/ 2147483646 h 1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0" h="106">
                <a:moveTo>
                  <a:pt x="369" y="53"/>
                </a:moveTo>
                <a:lnTo>
                  <a:pt x="369" y="53"/>
                </a:lnTo>
                <a:cubicBezTo>
                  <a:pt x="369" y="81"/>
                  <a:pt x="286" y="105"/>
                  <a:pt x="184" y="105"/>
                </a:cubicBezTo>
                <a:cubicBezTo>
                  <a:pt x="83" y="105"/>
                  <a:pt x="0" y="81"/>
                  <a:pt x="0" y="53"/>
                </a:cubicBezTo>
                <a:cubicBezTo>
                  <a:pt x="0" y="24"/>
                  <a:pt x="83" y="0"/>
                  <a:pt x="184" y="0"/>
                </a:cubicBezTo>
                <a:cubicBezTo>
                  <a:pt x="286" y="0"/>
                  <a:pt x="369" y="24"/>
                  <a:pt x="369" y="53"/>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C"/>
          </a:p>
        </p:txBody>
      </p:sp>
      <p:sp>
        <p:nvSpPr>
          <p:cNvPr id="22549" name="Freeform 44">
            <a:extLst>
              <a:ext uri="{FF2B5EF4-FFF2-40B4-BE49-F238E27FC236}">
                <a16:creationId xmlns:a16="http://schemas.microsoft.com/office/drawing/2014/main" id="{ED6E85D1-CCAB-4654-A98F-425DF3C40E4A}"/>
              </a:ext>
            </a:extLst>
          </p:cNvPr>
          <p:cNvSpPr>
            <a:spLocks/>
          </p:cNvSpPr>
          <p:nvPr/>
        </p:nvSpPr>
        <p:spPr bwMode="auto">
          <a:xfrm>
            <a:off x="4225925" y="2095500"/>
            <a:ext cx="46038" cy="839788"/>
          </a:xfrm>
          <a:custGeom>
            <a:avLst/>
            <a:gdLst>
              <a:gd name="T0" fmla="*/ 0 w 134"/>
              <a:gd name="T1" fmla="*/ 0 h 2977"/>
              <a:gd name="T2" fmla="*/ 2147483646 w 134"/>
              <a:gd name="T3" fmla="*/ 0 h 2977"/>
              <a:gd name="T4" fmla="*/ 2147483646 w 134"/>
              <a:gd name="T5" fmla="*/ 2147483646 h 2977"/>
              <a:gd name="T6" fmla="*/ 2147483646 w 134"/>
              <a:gd name="T7" fmla="*/ 2147483646 h 2977"/>
              <a:gd name="T8" fmla="*/ 2147483646 w 134"/>
              <a:gd name="T9" fmla="*/ 2147483646 h 2977"/>
              <a:gd name="T10" fmla="*/ 2147483646 w 134"/>
              <a:gd name="T11" fmla="*/ 2147483646 h 2977"/>
              <a:gd name="T12" fmla="*/ 0 w 134"/>
              <a:gd name="T13" fmla="*/ 2147483646 h 2977"/>
              <a:gd name="T14" fmla="*/ 0 w 134"/>
              <a:gd name="T15" fmla="*/ 0 h 29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4" h="2977">
                <a:moveTo>
                  <a:pt x="0" y="0"/>
                </a:moveTo>
                <a:lnTo>
                  <a:pt x="133" y="0"/>
                </a:lnTo>
                <a:lnTo>
                  <a:pt x="133" y="2909"/>
                </a:lnTo>
                <a:cubicBezTo>
                  <a:pt x="133" y="2946"/>
                  <a:pt x="103" y="2976"/>
                  <a:pt x="66" y="2976"/>
                </a:cubicBezTo>
                <a:cubicBezTo>
                  <a:pt x="30" y="2976"/>
                  <a:pt x="0" y="2946"/>
                  <a:pt x="0" y="2909"/>
                </a:cubicBezTo>
                <a:lnTo>
                  <a:pt x="0"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C"/>
          </a:p>
        </p:txBody>
      </p:sp>
      <p:sp>
        <p:nvSpPr>
          <p:cNvPr id="22550" name="Freeform 45">
            <a:extLst>
              <a:ext uri="{FF2B5EF4-FFF2-40B4-BE49-F238E27FC236}">
                <a16:creationId xmlns:a16="http://schemas.microsoft.com/office/drawing/2014/main" id="{338456B8-D25B-46D2-939D-E050098D5F0B}"/>
              </a:ext>
            </a:extLst>
          </p:cNvPr>
          <p:cNvSpPr>
            <a:spLocks/>
          </p:cNvSpPr>
          <p:nvPr/>
        </p:nvSpPr>
        <p:spPr bwMode="auto">
          <a:xfrm>
            <a:off x="3795713" y="2095500"/>
            <a:ext cx="908050" cy="38100"/>
          </a:xfrm>
          <a:custGeom>
            <a:avLst/>
            <a:gdLst>
              <a:gd name="T0" fmla="*/ 2147483646 w 2608"/>
              <a:gd name="T1" fmla="*/ 2147483646 h 134"/>
              <a:gd name="T2" fmla="*/ 2147483646 w 2608"/>
              <a:gd name="T3" fmla="*/ 2147483646 h 134"/>
              <a:gd name="T4" fmla="*/ 2147483646 w 2608"/>
              <a:gd name="T5" fmla="*/ 2147483646 h 134"/>
              <a:gd name="T6" fmla="*/ 0 w 2608"/>
              <a:gd name="T7" fmla="*/ 2147483646 h 134"/>
              <a:gd name="T8" fmla="*/ 0 w 2608"/>
              <a:gd name="T9" fmla="*/ 2147483646 h 134"/>
              <a:gd name="T10" fmla="*/ 2147483646 w 2608"/>
              <a:gd name="T11" fmla="*/ 0 h 134"/>
              <a:gd name="T12" fmla="*/ 2147483646 w 2608"/>
              <a:gd name="T13" fmla="*/ 0 h 134"/>
              <a:gd name="T14" fmla="*/ 2147483646 w 2608"/>
              <a:gd name="T15" fmla="*/ 0 h 134"/>
              <a:gd name="T16" fmla="*/ 2147483646 w 2608"/>
              <a:gd name="T17" fmla="*/ 2147483646 h 134"/>
              <a:gd name="T18" fmla="*/ 2147483646 w 2608"/>
              <a:gd name="T19" fmla="*/ 2147483646 h 134"/>
              <a:gd name="T20" fmla="*/ 2147483646 w 2608"/>
              <a:gd name="T21" fmla="*/ 2147483646 h 1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08" h="134">
                <a:moveTo>
                  <a:pt x="2540" y="133"/>
                </a:moveTo>
                <a:lnTo>
                  <a:pt x="67" y="133"/>
                </a:lnTo>
                <a:cubicBezTo>
                  <a:pt x="30" y="133"/>
                  <a:pt x="0" y="103"/>
                  <a:pt x="0" y="67"/>
                </a:cubicBezTo>
                <a:cubicBezTo>
                  <a:pt x="0" y="30"/>
                  <a:pt x="30" y="0"/>
                  <a:pt x="67" y="0"/>
                </a:cubicBezTo>
                <a:lnTo>
                  <a:pt x="2540" y="0"/>
                </a:lnTo>
                <a:cubicBezTo>
                  <a:pt x="2577" y="0"/>
                  <a:pt x="2607" y="30"/>
                  <a:pt x="2607" y="67"/>
                </a:cubicBezTo>
                <a:cubicBezTo>
                  <a:pt x="2607" y="103"/>
                  <a:pt x="2577" y="133"/>
                  <a:pt x="2540" y="133"/>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C"/>
          </a:p>
        </p:txBody>
      </p:sp>
      <p:sp>
        <p:nvSpPr>
          <p:cNvPr id="22551" name="TextBox 32">
            <a:extLst>
              <a:ext uri="{FF2B5EF4-FFF2-40B4-BE49-F238E27FC236}">
                <a16:creationId xmlns:a16="http://schemas.microsoft.com/office/drawing/2014/main" id="{183B5DC1-1B3C-4D87-A573-F8543948AABA}"/>
              </a:ext>
            </a:extLst>
          </p:cNvPr>
          <p:cNvSpPr txBox="1">
            <a:spLocks noChangeArrowheads="1"/>
          </p:cNvSpPr>
          <p:nvPr/>
        </p:nvSpPr>
        <p:spPr bwMode="auto">
          <a:xfrm>
            <a:off x="3689350" y="1524000"/>
            <a:ext cx="1120775" cy="646113"/>
          </a:xfrm>
          <a:prstGeom prst="rect">
            <a:avLst/>
          </a:prstGeom>
          <a:noFill/>
          <a:ln>
            <a:noFill/>
          </a:ln>
        </p:spPr>
        <p:txBody>
          <a:bodyPr wrap="none" anchor="b">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Tx/>
              <a:buNone/>
              <a:defRPr/>
            </a:pPr>
            <a:r>
              <a:rPr lang="en-US" altLang="es-EC" sz="3600" b="1">
                <a:solidFill>
                  <a:schemeClr val="accent1"/>
                </a:solidFill>
                <a:latin typeface="+mn-lt"/>
                <a:ea typeface="League Spartan"/>
                <a:cs typeface="Poppins SemiBold" panose="00000700000000000000" pitchFamily="2" charset="0"/>
              </a:rPr>
              <a:t>2019</a:t>
            </a:r>
          </a:p>
        </p:txBody>
      </p:sp>
      <p:sp>
        <p:nvSpPr>
          <p:cNvPr id="22552" name="TextBox 33">
            <a:extLst>
              <a:ext uri="{FF2B5EF4-FFF2-40B4-BE49-F238E27FC236}">
                <a16:creationId xmlns:a16="http://schemas.microsoft.com/office/drawing/2014/main" id="{835BC844-6E9C-4A66-B1C4-6D7A08BEACE6}"/>
              </a:ext>
            </a:extLst>
          </p:cNvPr>
          <p:cNvSpPr txBox="1">
            <a:spLocks noChangeArrowheads="1"/>
          </p:cNvSpPr>
          <p:nvPr/>
        </p:nvSpPr>
        <p:spPr bwMode="auto">
          <a:xfrm>
            <a:off x="4730750" y="2032000"/>
            <a:ext cx="1120775" cy="646113"/>
          </a:xfrm>
          <a:prstGeom prst="rect">
            <a:avLst/>
          </a:prstGeom>
          <a:noFill/>
          <a:ln>
            <a:noFill/>
          </a:ln>
        </p:spPr>
        <p:txBody>
          <a:bodyPr wrap="none" anchor="b">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Tx/>
              <a:buNone/>
              <a:defRPr/>
            </a:pPr>
            <a:r>
              <a:rPr lang="en-US" altLang="es-EC" sz="3600" b="1">
                <a:solidFill>
                  <a:schemeClr val="accent2"/>
                </a:solidFill>
                <a:latin typeface="+mn-lt"/>
                <a:ea typeface="League Spartan"/>
                <a:cs typeface="Poppins SemiBold" panose="00000700000000000000" pitchFamily="2" charset="0"/>
              </a:rPr>
              <a:t>2020</a:t>
            </a:r>
          </a:p>
        </p:txBody>
      </p:sp>
      <p:sp>
        <p:nvSpPr>
          <p:cNvPr id="38" name="TextBox 34">
            <a:extLst>
              <a:ext uri="{FF2B5EF4-FFF2-40B4-BE49-F238E27FC236}">
                <a16:creationId xmlns:a16="http://schemas.microsoft.com/office/drawing/2014/main" id="{DC3C572C-669F-430E-9BE1-6841B4BCABFB}"/>
              </a:ext>
            </a:extLst>
          </p:cNvPr>
          <p:cNvSpPr txBox="1"/>
          <p:nvPr/>
        </p:nvSpPr>
        <p:spPr>
          <a:xfrm>
            <a:off x="5859463" y="2590800"/>
            <a:ext cx="1120775" cy="646113"/>
          </a:xfrm>
          <a:prstGeom prst="rect">
            <a:avLst/>
          </a:prstGeom>
          <a:noFill/>
        </p:spPr>
        <p:txBody>
          <a:bodyPr wrap="none" anchor="b">
            <a:spAutoFit/>
          </a:bodyPr>
          <a:lstStyle/>
          <a:p>
            <a:pPr algn="ctr">
              <a:defRPr/>
            </a:pPr>
            <a:r>
              <a:rPr lang="en-US" sz="3600" b="1" dirty="0">
                <a:solidFill>
                  <a:schemeClr val="accent3"/>
                </a:solidFill>
                <a:ea typeface="League Spartan" charset="0"/>
                <a:cs typeface="Poppins SemiBold" pitchFamily="2" charset="77"/>
              </a:rPr>
              <a:t>2021</a:t>
            </a:r>
          </a:p>
        </p:txBody>
      </p:sp>
      <p:sp>
        <p:nvSpPr>
          <p:cNvPr id="39" name="TextBox 35">
            <a:extLst>
              <a:ext uri="{FF2B5EF4-FFF2-40B4-BE49-F238E27FC236}">
                <a16:creationId xmlns:a16="http://schemas.microsoft.com/office/drawing/2014/main" id="{39DE591F-EDFE-4B26-BC8F-36CF228DC74B}"/>
              </a:ext>
            </a:extLst>
          </p:cNvPr>
          <p:cNvSpPr txBox="1"/>
          <p:nvPr/>
        </p:nvSpPr>
        <p:spPr>
          <a:xfrm>
            <a:off x="6583363" y="3195638"/>
            <a:ext cx="2406650" cy="646112"/>
          </a:xfrm>
          <a:prstGeom prst="rect">
            <a:avLst/>
          </a:prstGeom>
          <a:noFill/>
        </p:spPr>
        <p:txBody>
          <a:bodyPr wrap="none" anchor="b">
            <a:spAutoFit/>
          </a:bodyPr>
          <a:lstStyle/>
          <a:p>
            <a:pPr algn="ctr">
              <a:defRPr/>
            </a:pPr>
            <a:r>
              <a:rPr lang="en-US" sz="3600" b="1" dirty="0">
                <a:solidFill>
                  <a:schemeClr val="accent4"/>
                </a:solidFill>
                <a:ea typeface="League Spartan" charset="0"/>
                <a:cs typeface="Poppins SemiBold" pitchFamily="2" charset="77"/>
              </a:rPr>
              <a:t>2022 - 2023</a:t>
            </a:r>
          </a:p>
        </p:txBody>
      </p:sp>
      <p:sp>
        <p:nvSpPr>
          <p:cNvPr id="22555" name="Rectángulo 2">
            <a:extLst>
              <a:ext uri="{FF2B5EF4-FFF2-40B4-BE49-F238E27FC236}">
                <a16:creationId xmlns:a16="http://schemas.microsoft.com/office/drawing/2014/main" id="{0C17A201-BCD9-4732-875C-ADDDA6E0D220}"/>
              </a:ext>
            </a:extLst>
          </p:cNvPr>
          <p:cNvSpPr>
            <a:spLocks noChangeArrowheads="1"/>
          </p:cNvSpPr>
          <p:nvPr/>
        </p:nvSpPr>
        <p:spPr bwMode="auto">
          <a:xfrm>
            <a:off x="5233988" y="1027113"/>
            <a:ext cx="6256337" cy="882650"/>
          </a:xfrm>
          <a:prstGeom prst="rect">
            <a:avLst/>
          </a:prstGeom>
          <a:solidFill>
            <a:srgbClr val="4472C4"/>
          </a:solid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just">
              <a:lnSpc>
                <a:spcPct val="107000"/>
              </a:lnSpc>
              <a:spcBef>
                <a:spcPct val="0"/>
              </a:spcBef>
              <a:buFontTx/>
              <a:buNone/>
              <a:defRPr/>
            </a:pPr>
            <a:r>
              <a:rPr lang="es-EC" altLang="es-EC" sz="1600" dirty="0">
                <a:solidFill>
                  <a:schemeClr val="bg1"/>
                </a:solidFill>
                <a:latin typeface="+mn-lt"/>
                <a:cs typeface="Calibri" panose="020F0502020204030204" pitchFamily="34" charset="0"/>
              </a:rPr>
              <a:t>Obligatoriedad de la implementación y certificación de Buenas Prácticas de Producción Agropecuarias a los proveedores de las empresas exportadoras.</a:t>
            </a:r>
            <a:endParaRPr lang="es-EC" altLang="es-EC" sz="1600" dirty="0">
              <a:solidFill>
                <a:schemeClr val="bg1"/>
              </a:solidFill>
              <a:latin typeface="+mn-lt"/>
              <a:ea typeface="Calibri" panose="020F0502020204030204" pitchFamily="34" charset="0"/>
              <a:cs typeface="Times New Roman" panose="02020603050405020304" pitchFamily="18" charset="0"/>
            </a:endParaRPr>
          </a:p>
        </p:txBody>
      </p:sp>
      <p:sp>
        <p:nvSpPr>
          <p:cNvPr id="22556" name="Rectángulo 45">
            <a:extLst>
              <a:ext uri="{FF2B5EF4-FFF2-40B4-BE49-F238E27FC236}">
                <a16:creationId xmlns:a16="http://schemas.microsoft.com/office/drawing/2014/main" id="{4B01522B-E3D4-4FC4-8D26-E6B6C2B666BD}"/>
              </a:ext>
            </a:extLst>
          </p:cNvPr>
          <p:cNvSpPr>
            <a:spLocks noChangeArrowheads="1"/>
          </p:cNvSpPr>
          <p:nvPr/>
        </p:nvSpPr>
        <p:spPr bwMode="auto">
          <a:xfrm>
            <a:off x="330200" y="3351213"/>
            <a:ext cx="4235450" cy="1076325"/>
          </a:xfrm>
          <a:prstGeom prst="rect">
            <a:avLst/>
          </a:prstGeom>
          <a:solidFill>
            <a:srgbClr val="ED7D31"/>
          </a:solid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just">
              <a:lnSpc>
                <a:spcPct val="100000"/>
              </a:lnSpc>
              <a:spcBef>
                <a:spcPct val="0"/>
              </a:spcBef>
              <a:buFontTx/>
              <a:buNone/>
              <a:defRPr/>
            </a:pPr>
            <a:r>
              <a:rPr lang="es-EC" altLang="es-EC" sz="1600">
                <a:latin typeface="+mn-lt"/>
              </a:rPr>
              <a:t>Los proveedores deberán ingresar el formulario de solicitud de certificación de unidades de producción agropecuaria (FSC_UPA) hasta el 30 de diciembre de 2020</a:t>
            </a:r>
          </a:p>
        </p:txBody>
      </p:sp>
      <p:sp>
        <p:nvSpPr>
          <p:cNvPr id="22557" name="Rectángulo 3">
            <a:extLst>
              <a:ext uri="{FF2B5EF4-FFF2-40B4-BE49-F238E27FC236}">
                <a16:creationId xmlns:a16="http://schemas.microsoft.com/office/drawing/2014/main" id="{81003497-3E4D-4CE5-969E-53C06EC15DF7}"/>
              </a:ext>
            </a:extLst>
          </p:cNvPr>
          <p:cNvSpPr>
            <a:spLocks noChangeArrowheads="1"/>
          </p:cNvSpPr>
          <p:nvPr/>
        </p:nvSpPr>
        <p:spPr bwMode="auto">
          <a:xfrm>
            <a:off x="7496175" y="2514600"/>
            <a:ext cx="4421188" cy="646113"/>
          </a:xfrm>
          <a:prstGeom prst="rect">
            <a:avLst/>
          </a:prstGeom>
          <a:solidFill>
            <a:srgbClr val="A5A5A5"/>
          </a:solid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defRPr/>
            </a:pPr>
            <a:r>
              <a:rPr lang="es-EC" altLang="es-EC" sz="1800">
                <a:solidFill>
                  <a:schemeClr val="bg1"/>
                </a:solidFill>
                <a:latin typeface="+mn-lt"/>
              </a:rPr>
              <a:t>Tiempo aproximado de 12 (doce) meses para alcanzar la certificación de BPA</a:t>
            </a:r>
          </a:p>
        </p:txBody>
      </p:sp>
      <p:sp>
        <p:nvSpPr>
          <p:cNvPr id="22558" name="Rectángulo 47">
            <a:extLst>
              <a:ext uri="{FF2B5EF4-FFF2-40B4-BE49-F238E27FC236}">
                <a16:creationId xmlns:a16="http://schemas.microsoft.com/office/drawing/2014/main" id="{902B8A87-E921-4EF8-87D1-5A60276181E9}"/>
              </a:ext>
            </a:extLst>
          </p:cNvPr>
          <p:cNvSpPr>
            <a:spLocks noChangeArrowheads="1"/>
          </p:cNvSpPr>
          <p:nvPr/>
        </p:nvSpPr>
        <p:spPr bwMode="auto">
          <a:xfrm>
            <a:off x="7883525" y="5114925"/>
            <a:ext cx="4094163" cy="646113"/>
          </a:xfrm>
          <a:prstGeom prst="rect">
            <a:avLst/>
          </a:prstGeom>
          <a:solidFill>
            <a:srgbClr val="FFC000"/>
          </a:solid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defRPr/>
            </a:pPr>
            <a:r>
              <a:rPr lang="es-EC" altLang="es-EC" sz="1800" b="1" dirty="0">
                <a:latin typeface="+mn-lt"/>
              </a:rPr>
              <a:t>Obtención del Certificado BPA diciembre 2023</a:t>
            </a:r>
          </a:p>
        </p:txBody>
      </p:sp>
      <p:sp>
        <p:nvSpPr>
          <p:cNvPr id="33" name="TextBox 1">
            <a:extLst>
              <a:ext uri="{FF2B5EF4-FFF2-40B4-BE49-F238E27FC236}">
                <a16:creationId xmlns:a16="http://schemas.microsoft.com/office/drawing/2014/main" id="{ABAB3EF6-2BEE-4AC6-86E7-96B75596A7C2}"/>
              </a:ext>
            </a:extLst>
          </p:cNvPr>
          <p:cNvSpPr txBox="1">
            <a:spLocks noChangeArrowheads="1"/>
          </p:cNvSpPr>
          <p:nvPr/>
        </p:nvSpPr>
        <p:spPr bwMode="auto">
          <a:xfrm>
            <a:off x="1014412" y="-206375"/>
            <a:ext cx="9007475"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ts val="10000"/>
              </a:lnSpc>
              <a:spcBef>
                <a:spcPct val="0"/>
              </a:spcBef>
              <a:buFontTx/>
              <a:buNone/>
            </a:pPr>
            <a:r>
              <a:rPr lang="en-US" altLang="es-EC" sz="3600" b="1" dirty="0" err="1">
                <a:solidFill>
                  <a:schemeClr val="tx2"/>
                </a:solidFill>
                <a:latin typeface="Poppins SemiBold" panose="00000700000000000000" pitchFamily="2" charset="0"/>
                <a:ea typeface="League Spartan"/>
                <a:cs typeface="Poppins SemiBold" panose="00000700000000000000" pitchFamily="2" charset="0"/>
              </a:rPr>
              <a:t>Resolución</a:t>
            </a:r>
            <a:r>
              <a:rPr lang="en-US" altLang="es-EC" sz="3600" b="1" dirty="0">
                <a:solidFill>
                  <a:schemeClr val="tx2"/>
                </a:solidFill>
                <a:latin typeface="Poppins SemiBold" panose="00000700000000000000" pitchFamily="2" charset="0"/>
                <a:ea typeface="League Spartan"/>
                <a:cs typeface="Poppins SemiBold" panose="00000700000000000000" pitchFamily="2" charset="0"/>
              </a:rPr>
              <a:t> </a:t>
            </a:r>
            <a:r>
              <a:rPr lang="en-US" altLang="es-EC" sz="3600" b="1" dirty="0" err="1">
                <a:solidFill>
                  <a:schemeClr val="tx2"/>
                </a:solidFill>
                <a:latin typeface="Poppins SemiBold" panose="00000700000000000000" pitchFamily="2" charset="0"/>
                <a:ea typeface="League Spartan"/>
                <a:cs typeface="Poppins SemiBold" panose="00000700000000000000" pitchFamily="2" charset="0"/>
              </a:rPr>
              <a:t>Nro</a:t>
            </a:r>
            <a:r>
              <a:rPr lang="en-US" altLang="es-EC" sz="3600" b="1" dirty="0">
                <a:solidFill>
                  <a:schemeClr val="tx2"/>
                </a:solidFill>
                <a:latin typeface="Poppins SemiBold" panose="00000700000000000000" pitchFamily="2" charset="0"/>
                <a:ea typeface="League Spartan"/>
                <a:cs typeface="Poppins SemiBold" panose="00000700000000000000" pitchFamily="2" charset="0"/>
              </a:rPr>
              <a:t>. 038</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circle(in)">
                                      <p:cBhvr>
                                        <p:cTn id="7" dur="2000"/>
                                        <p:tgtEl>
                                          <p:spTgt spid="32"/>
                                        </p:tgtEl>
                                      </p:cBhvr>
                                    </p:animEffect>
                                  </p:childTnLst>
                                </p:cTn>
                              </p:par>
                              <p:par>
                                <p:cTn id="8" presetID="6" presetClass="entr" presetSubtype="16" fill="hold" nodeType="withEffect">
                                  <p:stCondLst>
                                    <p:cond delay="0"/>
                                  </p:stCondLst>
                                  <p:childTnLst>
                                    <p:set>
                                      <p:cBhvr>
                                        <p:cTn id="9" dur="1" fill="hold">
                                          <p:stCondLst>
                                            <p:cond delay="0"/>
                                          </p:stCondLst>
                                        </p:cTn>
                                        <p:tgtEl>
                                          <p:spTgt spid="22530"/>
                                        </p:tgtEl>
                                        <p:attrNameLst>
                                          <p:attrName>style.visibility</p:attrName>
                                        </p:attrNameLst>
                                      </p:cBhvr>
                                      <p:to>
                                        <p:strVal val="visible"/>
                                      </p:to>
                                    </p:set>
                                    <p:animEffect transition="in" filter="circle(in)">
                                      <p:cBhvr>
                                        <p:cTn id="10" dur="2000"/>
                                        <p:tgtEl>
                                          <p:spTgt spid="22530"/>
                                        </p:tgtEl>
                                      </p:cBhvr>
                                    </p:animEffect>
                                  </p:childTnLst>
                                </p:cTn>
                              </p:par>
                              <p:par>
                                <p:cTn id="11" presetID="6" presetClass="entr" presetSubtype="16"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circle(in)">
                                      <p:cBhvr>
                                        <p:cTn id="13" dur="2000"/>
                                        <p:tgtEl>
                                          <p:spTgt spid="16"/>
                                        </p:tgtEl>
                                      </p:cBhvr>
                                    </p:animEffect>
                                  </p:childTnLst>
                                </p:cTn>
                              </p:par>
                              <p:par>
                                <p:cTn id="14" presetID="6" presetClass="entr" presetSubtype="16" fill="hold" nodeType="withEffect">
                                  <p:stCondLst>
                                    <p:cond delay="0"/>
                                  </p:stCondLst>
                                  <p:childTnLst>
                                    <p:set>
                                      <p:cBhvr>
                                        <p:cTn id="15" dur="1" fill="hold">
                                          <p:stCondLst>
                                            <p:cond delay="0"/>
                                          </p:stCondLst>
                                        </p:cTn>
                                        <p:tgtEl>
                                          <p:spTgt spid="22532"/>
                                        </p:tgtEl>
                                        <p:attrNameLst>
                                          <p:attrName>style.visibility</p:attrName>
                                        </p:attrNameLst>
                                      </p:cBhvr>
                                      <p:to>
                                        <p:strVal val="visible"/>
                                      </p:to>
                                    </p:set>
                                    <p:animEffect transition="in" filter="circle(in)">
                                      <p:cBhvr>
                                        <p:cTn id="16" dur="2000"/>
                                        <p:tgtEl>
                                          <p:spTgt spid="22532"/>
                                        </p:tgtEl>
                                      </p:cBhvr>
                                    </p:animEffect>
                                  </p:childTnLst>
                                </p:cTn>
                              </p:par>
                              <p:par>
                                <p:cTn id="17" presetID="6" presetClass="entr" presetSubtype="16" fill="hold" nodeType="withEffect">
                                  <p:stCondLst>
                                    <p:cond delay="0"/>
                                  </p:stCondLst>
                                  <p:childTnLst>
                                    <p:set>
                                      <p:cBhvr>
                                        <p:cTn id="18" dur="1" fill="hold">
                                          <p:stCondLst>
                                            <p:cond delay="0"/>
                                          </p:stCondLst>
                                        </p:cTn>
                                        <p:tgtEl>
                                          <p:spTgt spid="22533"/>
                                        </p:tgtEl>
                                        <p:attrNameLst>
                                          <p:attrName>style.visibility</p:attrName>
                                        </p:attrNameLst>
                                      </p:cBhvr>
                                      <p:to>
                                        <p:strVal val="visible"/>
                                      </p:to>
                                    </p:set>
                                    <p:animEffect transition="in" filter="circle(in)">
                                      <p:cBhvr>
                                        <p:cTn id="19" dur="2000"/>
                                        <p:tgtEl>
                                          <p:spTgt spid="22533"/>
                                        </p:tgtEl>
                                      </p:cBhvr>
                                    </p:animEffect>
                                  </p:childTnLst>
                                </p:cTn>
                              </p:par>
                              <p:par>
                                <p:cTn id="20" presetID="6" presetClass="entr" presetSubtype="16"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ircle(in)">
                                      <p:cBhvr>
                                        <p:cTn id="22" dur="2000"/>
                                        <p:tgtEl>
                                          <p:spTgt spid="19"/>
                                        </p:tgtEl>
                                      </p:cBhvr>
                                    </p:animEffect>
                                  </p:childTnLst>
                                </p:cTn>
                              </p:par>
                              <p:par>
                                <p:cTn id="23" presetID="6" presetClass="entr" presetSubtype="16" fill="hold" nodeType="withEffect">
                                  <p:stCondLst>
                                    <p:cond delay="0"/>
                                  </p:stCondLst>
                                  <p:childTnLst>
                                    <p:set>
                                      <p:cBhvr>
                                        <p:cTn id="24" dur="1" fill="hold">
                                          <p:stCondLst>
                                            <p:cond delay="0"/>
                                          </p:stCondLst>
                                        </p:cTn>
                                        <p:tgtEl>
                                          <p:spTgt spid="22535"/>
                                        </p:tgtEl>
                                        <p:attrNameLst>
                                          <p:attrName>style.visibility</p:attrName>
                                        </p:attrNameLst>
                                      </p:cBhvr>
                                      <p:to>
                                        <p:strVal val="visible"/>
                                      </p:to>
                                    </p:set>
                                    <p:animEffect transition="in" filter="circle(in)">
                                      <p:cBhvr>
                                        <p:cTn id="25" dur="2000"/>
                                        <p:tgtEl>
                                          <p:spTgt spid="22535"/>
                                        </p:tgtEl>
                                      </p:cBhvr>
                                    </p:animEffect>
                                  </p:childTnLst>
                                </p:cTn>
                              </p:par>
                              <p:par>
                                <p:cTn id="26" presetID="6" presetClass="entr" presetSubtype="16"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circle(in)">
                                      <p:cBhvr>
                                        <p:cTn id="28" dur="2000"/>
                                        <p:tgtEl>
                                          <p:spTgt spid="21"/>
                                        </p:tgtEl>
                                      </p:cBhvr>
                                    </p:animEffect>
                                  </p:childTnLst>
                                </p:cTn>
                              </p:par>
                              <p:par>
                                <p:cTn id="29" presetID="6" presetClass="entr" presetSubtype="16" fill="hold" nodeType="withEffect">
                                  <p:stCondLst>
                                    <p:cond delay="0"/>
                                  </p:stCondLst>
                                  <p:childTnLst>
                                    <p:set>
                                      <p:cBhvr>
                                        <p:cTn id="30" dur="1" fill="hold">
                                          <p:stCondLst>
                                            <p:cond delay="0"/>
                                          </p:stCondLst>
                                        </p:cTn>
                                        <p:tgtEl>
                                          <p:spTgt spid="22537"/>
                                        </p:tgtEl>
                                        <p:attrNameLst>
                                          <p:attrName>style.visibility</p:attrName>
                                        </p:attrNameLst>
                                      </p:cBhvr>
                                      <p:to>
                                        <p:strVal val="visible"/>
                                      </p:to>
                                    </p:set>
                                    <p:animEffect transition="in" filter="circle(in)">
                                      <p:cBhvr>
                                        <p:cTn id="31" dur="2000"/>
                                        <p:tgtEl>
                                          <p:spTgt spid="22537"/>
                                        </p:tgtEl>
                                      </p:cBhvr>
                                    </p:animEffect>
                                  </p:childTnLst>
                                </p:cTn>
                              </p:par>
                              <p:par>
                                <p:cTn id="32" presetID="6" presetClass="entr" presetSubtype="16"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circle(in)">
                                      <p:cBhvr>
                                        <p:cTn id="34" dur="2000"/>
                                        <p:tgtEl>
                                          <p:spTgt spid="23"/>
                                        </p:tgtEl>
                                      </p:cBhvr>
                                    </p:animEffect>
                                  </p:childTnLst>
                                </p:cTn>
                              </p:par>
                              <p:par>
                                <p:cTn id="35" presetID="6" presetClass="entr" presetSubtype="16" fill="hold" nodeType="withEffect">
                                  <p:stCondLst>
                                    <p:cond delay="0"/>
                                  </p:stCondLst>
                                  <p:childTnLst>
                                    <p:set>
                                      <p:cBhvr>
                                        <p:cTn id="36" dur="1" fill="hold">
                                          <p:stCondLst>
                                            <p:cond delay="0"/>
                                          </p:stCondLst>
                                        </p:cTn>
                                        <p:tgtEl>
                                          <p:spTgt spid="22539"/>
                                        </p:tgtEl>
                                        <p:attrNameLst>
                                          <p:attrName>style.visibility</p:attrName>
                                        </p:attrNameLst>
                                      </p:cBhvr>
                                      <p:to>
                                        <p:strVal val="visible"/>
                                      </p:to>
                                    </p:set>
                                    <p:animEffect transition="in" filter="circle(in)">
                                      <p:cBhvr>
                                        <p:cTn id="37" dur="2000"/>
                                        <p:tgtEl>
                                          <p:spTgt spid="22539"/>
                                        </p:tgtEl>
                                      </p:cBhvr>
                                    </p:animEffect>
                                  </p:childTnLst>
                                </p:cTn>
                              </p:par>
                              <p:par>
                                <p:cTn id="38" presetID="6" presetClass="entr" presetSubtype="16"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circle(in)">
                                      <p:cBhvr>
                                        <p:cTn id="40" dur="2000"/>
                                        <p:tgtEl>
                                          <p:spTgt spid="25"/>
                                        </p:tgtEl>
                                      </p:cBhvr>
                                    </p:animEffect>
                                  </p:childTnLst>
                                </p:cTn>
                              </p:par>
                              <p:par>
                                <p:cTn id="41" presetID="6" presetClass="entr" presetSubtype="16" fill="hold" nodeType="withEffect">
                                  <p:stCondLst>
                                    <p:cond delay="0"/>
                                  </p:stCondLst>
                                  <p:childTnLst>
                                    <p:set>
                                      <p:cBhvr>
                                        <p:cTn id="42" dur="1" fill="hold">
                                          <p:stCondLst>
                                            <p:cond delay="0"/>
                                          </p:stCondLst>
                                        </p:cTn>
                                        <p:tgtEl>
                                          <p:spTgt spid="22541"/>
                                        </p:tgtEl>
                                        <p:attrNameLst>
                                          <p:attrName>style.visibility</p:attrName>
                                        </p:attrNameLst>
                                      </p:cBhvr>
                                      <p:to>
                                        <p:strVal val="visible"/>
                                      </p:to>
                                    </p:set>
                                    <p:animEffect transition="in" filter="circle(in)">
                                      <p:cBhvr>
                                        <p:cTn id="43" dur="2000"/>
                                        <p:tgtEl>
                                          <p:spTgt spid="22541"/>
                                        </p:tgtEl>
                                      </p:cBhvr>
                                    </p:animEffect>
                                  </p:childTnLst>
                                </p:cTn>
                              </p:par>
                              <p:par>
                                <p:cTn id="44" presetID="6" presetClass="entr" presetSubtype="16"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circle(in)">
                                      <p:cBhvr>
                                        <p:cTn id="46" dur="2000"/>
                                        <p:tgtEl>
                                          <p:spTgt spid="27"/>
                                        </p:tgtEl>
                                      </p:cBhvr>
                                    </p:animEffect>
                                  </p:childTnLst>
                                </p:cTn>
                              </p:par>
                              <p:par>
                                <p:cTn id="47" presetID="6" presetClass="entr" presetSubtype="16" fill="hold" nodeType="withEffect">
                                  <p:stCondLst>
                                    <p:cond delay="0"/>
                                  </p:stCondLst>
                                  <p:childTnLst>
                                    <p:set>
                                      <p:cBhvr>
                                        <p:cTn id="48" dur="1" fill="hold">
                                          <p:stCondLst>
                                            <p:cond delay="0"/>
                                          </p:stCondLst>
                                        </p:cTn>
                                        <p:tgtEl>
                                          <p:spTgt spid="22543"/>
                                        </p:tgtEl>
                                        <p:attrNameLst>
                                          <p:attrName>style.visibility</p:attrName>
                                        </p:attrNameLst>
                                      </p:cBhvr>
                                      <p:to>
                                        <p:strVal val="visible"/>
                                      </p:to>
                                    </p:set>
                                    <p:animEffect transition="in" filter="circle(in)">
                                      <p:cBhvr>
                                        <p:cTn id="49" dur="2000"/>
                                        <p:tgtEl>
                                          <p:spTgt spid="22543"/>
                                        </p:tgtEl>
                                      </p:cBhvr>
                                    </p:animEffect>
                                  </p:childTnLst>
                                </p:cTn>
                              </p:par>
                              <p:par>
                                <p:cTn id="50" presetID="6" presetClass="entr" presetSubtype="16" fill="hold" nodeType="withEffect">
                                  <p:stCondLst>
                                    <p:cond delay="0"/>
                                  </p:stCondLst>
                                  <p:childTnLst>
                                    <p:set>
                                      <p:cBhvr>
                                        <p:cTn id="51" dur="1" fill="hold">
                                          <p:stCondLst>
                                            <p:cond delay="0"/>
                                          </p:stCondLst>
                                        </p:cTn>
                                        <p:tgtEl>
                                          <p:spTgt spid="22544"/>
                                        </p:tgtEl>
                                        <p:attrNameLst>
                                          <p:attrName>style.visibility</p:attrName>
                                        </p:attrNameLst>
                                      </p:cBhvr>
                                      <p:to>
                                        <p:strVal val="visible"/>
                                      </p:to>
                                    </p:set>
                                    <p:animEffect transition="in" filter="circle(in)">
                                      <p:cBhvr>
                                        <p:cTn id="52" dur="2000"/>
                                        <p:tgtEl>
                                          <p:spTgt spid="22544"/>
                                        </p:tgtEl>
                                      </p:cBhvr>
                                    </p:animEffect>
                                  </p:childTnLst>
                                </p:cTn>
                              </p:par>
                              <p:par>
                                <p:cTn id="53" presetID="6" presetClass="entr" presetSubtype="16" fill="hold" nodeType="withEffect">
                                  <p:stCondLst>
                                    <p:cond delay="0"/>
                                  </p:stCondLst>
                                  <p:childTnLst>
                                    <p:set>
                                      <p:cBhvr>
                                        <p:cTn id="54" dur="1" fill="hold">
                                          <p:stCondLst>
                                            <p:cond delay="0"/>
                                          </p:stCondLst>
                                        </p:cTn>
                                        <p:tgtEl>
                                          <p:spTgt spid="22545"/>
                                        </p:tgtEl>
                                        <p:attrNameLst>
                                          <p:attrName>style.visibility</p:attrName>
                                        </p:attrNameLst>
                                      </p:cBhvr>
                                      <p:to>
                                        <p:strVal val="visible"/>
                                      </p:to>
                                    </p:set>
                                    <p:animEffect transition="in" filter="circle(in)">
                                      <p:cBhvr>
                                        <p:cTn id="55" dur="2000"/>
                                        <p:tgtEl>
                                          <p:spTgt spid="22545"/>
                                        </p:tgtEl>
                                      </p:cBhvr>
                                    </p:animEffect>
                                  </p:childTnLst>
                                </p:cTn>
                              </p:par>
                              <p:par>
                                <p:cTn id="56" presetID="6" presetClass="entr" presetSubtype="16" fill="hold" nodeType="withEffect">
                                  <p:stCondLst>
                                    <p:cond delay="0"/>
                                  </p:stCondLst>
                                  <p:childTnLst>
                                    <p:set>
                                      <p:cBhvr>
                                        <p:cTn id="57" dur="1" fill="hold">
                                          <p:stCondLst>
                                            <p:cond delay="0"/>
                                          </p:stCondLst>
                                        </p:cTn>
                                        <p:tgtEl>
                                          <p:spTgt spid="22546"/>
                                        </p:tgtEl>
                                        <p:attrNameLst>
                                          <p:attrName>style.visibility</p:attrName>
                                        </p:attrNameLst>
                                      </p:cBhvr>
                                      <p:to>
                                        <p:strVal val="visible"/>
                                      </p:to>
                                    </p:set>
                                    <p:animEffect transition="in" filter="circle(in)">
                                      <p:cBhvr>
                                        <p:cTn id="58" dur="2000"/>
                                        <p:tgtEl>
                                          <p:spTgt spid="22546"/>
                                        </p:tgtEl>
                                      </p:cBhvr>
                                    </p:animEffect>
                                  </p:childTnLst>
                                </p:cTn>
                              </p:par>
                              <p:par>
                                <p:cTn id="59" presetID="6" presetClass="entr" presetSubtype="16" fill="hold" nodeType="withEffect">
                                  <p:stCondLst>
                                    <p:cond delay="0"/>
                                  </p:stCondLst>
                                  <p:childTnLst>
                                    <p:set>
                                      <p:cBhvr>
                                        <p:cTn id="60" dur="1" fill="hold">
                                          <p:stCondLst>
                                            <p:cond delay="0"/>
                                          </p:stCondLst>
                                        </p:cTn>
                                        <p:tgtEl>
                                          <p:spTgt spid="22547"/>
                                        </p:tgtEl>
                                        <p:attrNameLst>
                                          <p:attrName>style.visibility</p:attrName>
                                        </p:attrNameLst>
                                      </p:cBhvr>
                                      <p:to>
                                        <p:strVal val="visible"/>
                                      </p:to>
                                    </p:set>
                                    <p:animEffect transition="in" filter="circle(in)">
                                      <p:cBhvr>
                                        <p:cTn id="61" dur="2000"/>
                                        <p:tgtEl>
                                          <p:spTgt spid="22547"/>
                                        </p:tgtEl>
                                      </p:cBhvr>
                                    </p:animEffect>
                                  </p:childTnLst>
                                </p:cTn>
                              </p:par>
                              <p:par>
                                <p:cTn id="62" presetID="6" presetClass="entr" presetSubtype="16" fill="hold" nodeType="withEffect">
                                  <p:stCondLst>
                                    <p:cond delay="0"/>
                                  </p:stCondLst>
                                  <p:childTnLst>
                                    <p:set>
                                      <p:cBhvr>
                                        <p:cTn id="63" dur="1" fill="hold">
                                          <p:stCondLst>
                                            <p:cond delay="0"/>
                                          </p:stCondLst>
                                        </p:cTn>
                                        <p:tgtEl>
                                          <p:spTgt spid="22548"/>
                                        </p:tgtEl>
                                        <p:attrNameLst>
                                          <p:attrName>style.visibility</p:attrName>
                                        </p:attrNameLst>
                                      </p:cBhvr>
                                      <p:to>
                                        <p:strVal val="visible"/>
                                      </p:to>
                                    </p:set>
                                    <p:animEffect transition="in" filter="circle(in)">
                                      <p:cBhvr>
                                        <p:cTn id="64" dur="2000"/>
                                        <p:tgtEl>
                                          <p:spTgt spid="22548"/>
                                        </p:tgtEl>
                                      </p:cBhvr>
                                    </p:animEffect>
                                  </p:childTnLst>
                                </p:cTn>
                              </p:par>
                              <p:par>
                                <p:cTn id="65" presetID="6" presetClass="entr" presetSubtype="16" fill="hold" nodeType="withEffect">
                                  <p:stCondLst>
                                    <p:cond delay="0"/>
                                  </p:stCondLst>
                                  <p:childTnLst>
                                    <p:set>
                                      <p:cBhvr>
                                        <p:cTn id="66" dur="1" fill="hold">
                                          <p:stCondLst>
                                            <p:cond delay="0"/>
                                          </p:stCondLst>
                                        </p:cTn>
                                        <p:tgtEl>
                                          <p:spTgt spid="22549"/>
                                        </p:tgtEl>
                                        <p:attrNameLst>
                                          <p:attrName>style.visibility</p:attrName>
                                        </p:attrNameLst>
                                      </p:cBhvr>
                                      <p:to>
                                        <p:strVal val="visible"/>
                                      </p:to>
                                    </p:set>
                                    <p:animEffect transition="in" filter="circle(in)">
                                      <p:cBhvr>
                                        <p:cTn id="67" dur="2000"/>
                                        <p:tgtEl>
                                          <p:spTgt spid="22549"/>
                                        </p:tgtEl>
                                      </p:cBhvr>
                                    </p:animEffect>
                                  </p:childTnLst>
                                </p:cTn>
                              </p:par>
                              <p:par>
                                <p:cTn id="68" presetID="6" presetClass="entr" presetSubtype="16" fill="hold" nodeType="withEffect">
                                  <p:stCondLst>
                                    <p:cond delay="0"/>
                                  </p:stCondLst>
                                  <p:childTnLst>
                                    <p:set>
                                      <p:cBhvr>
                                        <p:cTn id="69" dur="1" fill="hold">
                                          <p:stCondLst>
                                            <p:cond delay="0"/>
                                          </p:stCondLst>
                                        </p:cTn>
                                        <p:tgtEl>
                                          <p:spTgt spid="22550"/>
                                        </p:tgtEl>
                                        <p:attrNameLst>
                                          <p:attrName>style.visibility</p:attrName>
                                        </p:attrNameLst>
                                      </p:cBhvr>
                                      <p:to>
                                        <p:strVal val="visible"/>
                                      </p:to>
                                    </p:set>
                                    <p:animEffect transition="in" filter="circle(in)">
                                      <p:cBhvr>
                                        <p:cTn id="70" dur="2000"/>
                                        <p:tgtEl>
                                          <p:spTgt spid="22550"/>
                                        </p:tgtEl>
                                      </p:cBhvr>
                                    </p:animEffect>
                                  </p:childTnLst>
                                </p:cTn>
                              </p:par>
                              <p:par>
                                <p:cTn id="71" presetID="6" presetClass="entr" presetSubtype="16" fill="hold" nodeType="withEffect">
                                  <p:stCondLst>
                                    <p:cond delay="0"/>
                                  </p:stCondLst>
                                  <p:childTnLst>
                                    <p:set>
                                      <p:cBhvr>
                                        <p:cTn id="72" dur="1" fill="hold">
                                          <p:stCondLst>
                                            <p:cond delay="0"/>
                                          </p:stCondLst>
                                        </p:cTn>
                                        <p:tgtEl>
                                          <p:spTgt spid="22551"/>
                                        </p:tgtEl>
                                        <p:attrNameLst>
                                          <p:attrName>style.visibility</p:attrName>
                                        </p:attrNameLst>
                                      </p:cBhvr>
                                      <p:to>
                                        <p:strVal val="visible"/>
                                      </p:to>
                                    </p:set>
                                    <p:animEffect transition="in" filter="circle(in)">
                                      <p:cBhvr>
                                        <p:cTn id="73" dur="2000"/>
                                        <p:tgtEl>
                                          <p:spTgt spid="22551"/>
                                        </p:tgtEl>
                                      </p:cBhvr>
                                    </p:animEffect>
                                  </p:childTnLst>
                                </p:cTn>
                              </p:par>
                              <p:par>
                                <p:cTn id="74" presetID="6" presetClass="entr" presetSubtype="16" fill="hold" nodeType="withEffect">
                                  <p:stCondLst>
                                    <p:cond delay="0"/>
                                  </p:stCondLst>
                                  <p:childTnLst>
                                    <p:set>
                                      <p:cBhvr>
                                        <p:cTn id="75" dur="1" fill="hold">
                                          <p:stCondLst>
                                            <p:cond delay="0"/>
                                          </p:stCondLst>
                                        </p:cTn>
                                        <p:tgtEl>
                                          <p:spTgt spid="22552"/>
                                        </p:tgtEl>
                                        <p:attrNameLst>
                                          <p:attrName>style.visibility</p:attrName>
                                        </p:attrNameLst>
                                      </p:cBhvr>
                                      <p:to>
                                        <p:strVal val="visible"/>
                                      </p:to>
                                    </p:set>
                                    <p:animEffect transition="in" filter="circle(in)">
                                      <p:cBhvr>
                                        <p:cTn id="76" dur="2000"/>
                                        <p:tgtEl>
                                          <p:spTgt spid="22552"/>
                                        </p:tgtEl>
                                      </p:cBhvr>
                                    </p:animEffect>
                                  </p:childTnLst>
                                </p:cTn>
                              </p:par>
                              <p:par>
                                <p:cTn id="77" presetID="6" presetClass="entr" presetSubtype="16" fill="hold" nodeType="with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circle(in)">
                                      <p:cBhvr>
                                        <p:cTn id="79" dur="2000"/>
                                        <p:tgtEl>
                                          <p:spTgt spid="38"/>
                                        </p:tgtEl>
                                      </p:cBhvr>
                                    </p:animEffect>
                                  </p:childTnLst>
                                </p:cTn>
                              </p:par>
                              <p:par>
                                <p:cTn id="80" presetID="6" presetClass="entr" presetSubtype="16" fill="hold" nodeType="with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circle(in)">
                                      <p:cBhvr>
                                        <p:cTn id="82" dur="2000"/>
                                        <p:tgtEl>
                                          <p:spTgt spid="39"/>
                                        </p:tgtEl>
                                      </p:cBhvr>
                                    </p:animEffect>
                                  </p:childTnLst>
                                </p:cTn>
                              </p:par>
                              <p:par>
                                <p:cTn id="83" presetID="6" presetClass="entr" presetSubtype="16" fill="hold" nodeType="withEffect">
                                  <p:stCondLst>
                                    <p:cond delay="0"/>
                                  </p:stCondLst>
                                  <p:childTnLst>
                                    <p:set>
                                      <p:cBhvr>
                                        <p:cTn id="84" dur="1" fill="hold">
                                          <p:stCondLst>
                                            <p:cond delay="0"/>
                                          </p:stCondLst>
                                        </p:cTn>
                                        <p:tgtEl>
                                          <p:spTgt spid="22555"/>
                                        </p:tgtEl>
                                        <p:attrNameLst>
                                          <p:attrName>style.visibility</p:attrName>
                                        </p:attrNameLst>
                                      </p:cBhvr>
                                      <p:to>
                                        <p:strVal val="visible"/>
                                      </p:to>
                                    </p:set>
                                    <p:animEffect transition="in" filter="circle(in)">
                                      <p:cBhvr>
                                        <p:cTn id="85" dur="2000"/>
                                        <p:tgtEl>
                                          <p:spTgt spid="22555"/>
                                        </p:tgtEl>
                                      </p:cBhvr>
                                    </p:animEffect>
                                  </p:childTnLst>
                                </p:cTn>
                              </p:par>
                              <p:par>
                                <p:cTn id="86" presetID="6" presetClass="entr" presetSubtype="16" fill="hold" nodeType="withEffect">
                                  <p:stCondLst>
                                    <p:cond delay="0"/>
                                  </p:stCondLst>
                                  <p:childTnLst>
                                    <p:set>
                                      <p:cBhvr>
                                        <p:cTn id="87" dur="1" fill="hold">
                                          <p:stCondLst>
                                            <p:cond delay="0"/>
                                          </p:stCondLst>
                                        </p:cTn>
                                        <p:tgtEl>
                                          <p:spTgt spid="22556"/>
                                        </p:tgtEl>
                                        <p:attrNameLst>
                                          <p:attrName>style.visibility</p:attrName>
                                        </p:attrNameLst>
                                      </p:cBhvr>
                                      <p:to>
                                        <p:strVal val="visible"/>
                                      </p:to>
                                    </p:set>
                                    <p:animEffect transition="in" filter="circle(in)">
                                      <p:cBhvr>
                                        <p:cTn id="88" dur="2000"/>
                                        <p:tgtEl>
                                          <p:spTgt spid="22556"/>
                                        </p:tgtEl>
                                      </p:cBhvr>
                                    </p:animEffect>
                                  </p:childTnLst>
                                </p:cTn>
                              </p:par>
                              <p:par>
                                <p:cTn id="89" presetID="6" presetClass="entr" presetSubtype="16" fill="hold" nodeType="withEffect">
                                  <p:stCondLst>
                                    <p:cond delay="0"/>
                                  </p:stCondLst>
                                  <p:childTnLst>
                                    <p:set>
                                      <p:cBhvr>
                                        <p:cTn id="90" dur="1" fill="hold">
                                          <p:stCondLst>
                                            <p:cond delay="0"/>
                                          </p:stCondLst>
                                        </p:cTn>
                                        <p:tgtEl>
                                          <p:spTgt spid="22557"/>
                                        </p:tgtEl>
                                        <p:attrNameLst>
                                          <p:attrName>style.visibility</p:attrName>
                                        </p:attrNameLst>
                                      </p:cBhvr>
                                      <p:to>
                                        <p:strVal val="visible"/>
                                      </p:to>
                                    </p:set>
                                    <p:animEffect transition="in" filter="circle(in)">
                                      <p:cBhvr>
                                        <p:cTn id="91" dur="2000"/>
                                        <p:tgtEl>
                                          <p:spTgt spid="22557"/>
                                        </p:tgtEl>
                                      </p:cBhvr>
                                    </p:animEffect>
                                  </p:childTnLst>
                                </p:cTn>
                              </p:par>
                              <p:par>
                                <p:cTn id="92" presetID="6" presetClass="entr" presetSubtype="16" fill="hold" nodeType="withEffect">
                                  <p:stCondLst>
                                    <p:cond delay="0"/>
                                  </p:stCondLst>
                                  <p:childTnLst>
                                    <p:set>
                                      <p:cBhvr>
                                        <p:cTn id="93" dur="1" fill="hold">
                                          <p:stCondLst>
                                            <p:cond delay="0"/>
                                          </p:stCondLst>
                                        </p:cTn>
                                        <p:tgtEl>
                                          <p:spTgt spid="22558"/>
                                        </p:tgtEl>
                                        <p:attrNameLst>
                                          <p:attrName>style.visibility</p:attrName>
                                        </p:attrNameLst>
                                      </p:cBhvr>
                                      <p:to>
                                        <p:strVal val="visible"/>
                                      </p:to>
                                    </p:set>
                                    <p:animEffect transition="in" filter="circle(in)">
                                      <p:cBhvr>
                                        <p:cTn id="94" dur="2000"/>
                                        <p:tgtEl>
                                          <p:spTgt spid="22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51" grpId="0"/>
      <p:bldP spid="22552" grpId="0"/>
      <p:bldP spid="38" grpId="0"/>
      <p:bldP spid="39" grpId="0"/>
      <p:bldP spid="22555" grpId="0" animBg="1"/>
      <p:bldP spid="22556" grpId="0" animBg="1"/>
      <p:bldP spid="22557" grpId="0" animBg="1"/>
      <p:bldP spid="2255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ángulo 9">
            <a:extLst>
              <a:ext uri="{FF2B5EF4-FFF2-40B4-BE49-F238E27FC236}">
                <a16:creationId xmlns:a16="http://schemas.microsoft.com/office/drawing/2014/main" id="{8E6AA137-186C-47A8-BA20-B8DB2AEDFA62}"/>
              </a:ext>
            </a:extLst>
          </p:cNvPr>
          <p:cNvSpPr>
            <a:spLocks noChangeArrowheads="1"/>
          </p:cNvSpPr>
          <p:nvPr/>
        </p:nvSpPr>
        <p:spPr bwMode="auto">
          <a:xfrm>
            <a:off x="515937" y="120650"/>
            <a:ext cx="11160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Tx/>
              <a:buNone/>
            </a:pPr>
            <a:r>
              <a:rPr lang="es-ES" altLang="es-EC" sz="3200" b="1" dirty="0">
                <a:solidFill>
                  <a:schemeClr val="bg1"/>
                </a:solidFill>
                <a:latin typeface="Arial" panose="020B0604020202020204" pitchFamily="34" charset="0"/>
                <a:cs typeface="Arial" panose="020B0604020202020204" pitchFamily="34" charset="0"/>
              </a:rPr>
              <a:t>Programa de Certificación en BPA Gradual </a:t>
            </a:r>
            <a:r>
              <a:rPr lang="es-ES" altLang="es-EC" b="1" dirty="0">
                <a:solidFill>
                  <a:schemeClr val="bg1"/>
                </a:solidFill>
                <a:latin typeface="Arial" panose="020B0604020202020204" pitchFamily="34" charset="0"/>
                <a:cs typeface="Arial" panose="020B0604020202020204" pitchFamily="34" charset="0"/>
              </a:rPr>
              <a:t>(en proceso) </a:t>
            </a:r>
            <a:endParaRPr lang="es-EC" altLang="es-EC" b="1" dirty="0">
              <a:solidFill>
                <a:schemeClr val="bg1"/>
              </a:solidFill>
              <a:latin typeface="Arial" panose="020B0604020202020204" pitchFamily="34" charset="0"/>
              <a:cs typeface="Arial" panose="020B0604020202020204" pitchFamily="34" charset="0"/>
            </a:endParaRPr>
          </a:p>
        </p:txBody>
      </p:sp>
      <p:sp>
        <p:nvSpPr>
          <p:cNvPr id="16387" name="Rectángulo 10">
            <a:extLst>
              <a:ext uri="{FF2B5EF4-FFF2-40B4-BE49-F238E27FC236}">
                <a16:creationId xmlns:a16="http://schemas.microsoft.com/office/drawing/2014/main" id="{7468F156-3ACB-4658-B617-C6E39D265076}"/>
              </a:ext>
            </a:extLst>
          </p:cNvPr>
          <p:cNvSpPr>
            <a:spLocks noChangeArrowheads="1"/>
          </p:cNvSpPr>
          <p:nvPr/>
        </p:nvSpPr>
        <p:spPr bwMode="auto">
          <a:xfrm>
            <a:off x="214313" y="1484313"/>
            <a:ext cx="11693525" cy="135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just">
              <a:lnSpc>
                <a:spcPct val="100000"/>
              </a:lnSpc>
              <a:spcBef>
                <a:spcPct val="0"/>
              </a:spcBef>
              <a:buFontTx/>
              <a:buNone/>
            </a:pPr>
            <a:r>
              <a:rPr lang="es-ES" altLang="es-EC" sz="1600" i="1">
                <a:latin typeface="Arial" panose="020B0604020202020204" pitchFamily="34" charset="0"/>
              </a:rPr>
              <a:t>“El programa de certificación en BPA gradual establece un marco que permite a los productores cumplir con un </a:t>
            </a:r>
            <a:r>
              <a:rPr lang="es-ES" altLang="es-EC" sz="1600" b="1" i="1">
                <a:latin typeface="Arial" panose="020B0604020202020204" pitchFamily="34" charset="0"/>
              </a:rPr>
              <a:t>programa conformado por un subconjunto de requisitos de la BPA de manera gradual. </a:t>
            </a:r>
            <a:r>
              <a:rPr lang="es-ES" altLang="es-EC" sz="1600" i="1">
                <a:latin typeface="Arial" panose="020B0604020202020204" pitchFamily="34" charset="0"/>
              </a:rPr>
              <a:t>Implica un producto  innovador que se usa como un </a:t>
            </a:r>
            <a:r>
              <a:rPr lang="es-ES" altLang="es-EC" sz="1600" b="1" i="1">
                <a:latin typeface="Arial" panose="020B0604020202020204" pitchFamily="34" charset="0"/>
              </a:rPr>
              <a:t>primer escalón hacia la certificación </a:t>
            </a:r>
            <a:r>
              <a:rPr lang="es-ES" altLang="es-EC" sz="1600" i="1">
                <a:latin typeface="Arial" panose="020B0604020202020204" pitchFamily="34" charset="0"/>
              </a:rPr>
              <a:t>ayudando a los usuarios a lograr un reconocimiento gradual ofreciendo un nivel de entrada para la certificación”.</a:t>
            </a:r>
          </a:p>
          <a:p>
            <a:pPr algn="just">
              <a:lnSpc>
                <a:spcPct val="100000"/>
              </a:lnSpc>
              <a:spcBef>
                <a:spcPct val="0"/>
              </a:spcBef>
              <a:buFontTx/>
              <a:buNone/>
            </a:pPr>
            <a:endParaRPr lang="es-ES" altLang="es-EC" sz="1600">
              <a:latin typeface="Arial" panose="020B0604020202020204" pitchFamily="34" charset="0"/>
            </a:endParaRPr>
          </a:p>
        </p:txBody>
      </p:sp>
      <p:sp>
        <p:nvSpPr>
          <p:cNvPr id="16388" name="Rectángulo 11">
            <a:extLst>
              <a:ext uri="{FF2B5EF4-FFF2-40B4-BE49-F238E27FC236}">
                <a16:creationId xmlns:a16="http://schemas.microsoft.com/office/drawing/2014/main" id="{A24F08F1-B850-4417-86F5-112BFB8AAB8C}"/>
              </a:ext>
            </a:extLst>
          </p:cNvPr>
          <p:cNvSpPr>
            <a:spLocks noChangeArrowheads="1"/>
          </p:cNvSpPr>
          <p:nvPr/>
        </p:nvSpPr>
        <p:spPr bwMode="auto">
          <a:xfrm>
            <a:off x="641350" y="1047750"/>
            <a:ext cx="10137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s-ES" altLang="es-EC" sz="1800" b="1">
                <a:latin typeface="Arial" panose="020B0604020202020204" pitchFamily="34" charset="0"/>
              </a:rPr>
              <a:t>Resolución Nro. 041: 6.4. Programa de Certificación en BPA Gradual (19-abr-2017)</a:t>
            </a:r>
          </a:p>
        </p:txBody>
      </p:sp>
      <p:pic>
        <p:nvPicPr>
          <p:cNvPr id="16389" name="Imagen 12">
            <a:extLst>
              <a:ext uri="{FF2B5EF4-FFF2-40B4-BE49-F238E27FC236}">
                <a16:creationId xmlns:a16="http://schemas.microsoft.com/office/drawing/2014/main" id="{0AE54FE2-1780-47C2-B026-364ED9611D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3175" y="3217863"/>
            <a:ext cx="5916613" cy="293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ángulo 13">
            <a:extLst>
              <a:ext uri="{FF2B5EF4-FFF2-40B4-BE49-F238E27FC236}">
                <a16:creationId xmlns:a16="http://schemas.microsoft.com/office/drawing/2014/main" id="{7DD43567-B0C8-41B5-B25F-3F0E63FDCBC0}"/>
              </a:ext>
            </a:extLst>
          </p:cNvPr>
          <p:cNvSpPr>
            <a:spLocks noChangeArrowheads="1"/>
          </p:cNvSpPr>
          <p:nvPr/>
        </p:nvSpPr>
        <p:spPr bwMode="auto">
          <a:xfrm>
            <a:off x="260350" y="2625725"/>
            <a:ext cx="787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s-ES" altLang="es-EC" sz="1800">
                <a:latin typeface="Arial" panose="020B0604020202020204" pitchFamily="34" charset="0"/>
              </a:rPr>
              <a:t>El programa ofrece diferentes niveles de puntos de control:</a:t>
            </a:r>
            <a:endParaRPr lang="es-EC" altLang="es-EC" sz="1800"/>
          </a:p>
        </p:txBody>
      </p:sp>
      <p:sp>
        <p:nvSpPr>
          <p:cNvPr id="16391" name="CuadroTexto 18">
            <a:extLst>
              <a:ext uri="{FF2B5EF4-FFF2-40B4-BE49-F238E27FC236}">
                <a16:creationId xmlns:a16="http://schemas.microsoft.com/office/drawing/2014/main" id="{A52BACD3-A767-4152-A40F-0A5220EFD485}"/>
              </a:ext>
            </a:extLst>
          </p:cNvPr>
          <p:cNvSpPr txBox="1">
            <a:spLocks noChangeArrowheads="1"/>
          </p:cNvSpPr>
          <p:nvPr/>
        </p:nvSpPr>
        <p:spPr bwMode="auto">
          <a:xfrm>
            <a:off x="9840913" y="3214688"/>
            <a:ext cx="19319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Tx/>
              <a:buNone/>
            </a:pPr>
            <a:r>
              <a:rPr lang="es-ES" altLang="es-EC" sz="1800" b="1" dirty="0"/>
              <a:t>APOYO DE GIZ</a:t>
            </a:r>
            <a:endParaRPr lang="es-EC" altLang="es-EC" sz="1800" dirty="0"/>
          </a:p>
        </p:txBody>
      </p:sp>
      <p:pic>
        <p:nvPicPr>
          <p:cNvPr id="16392" name="Imagen 20">
            <a:extLst>
              <a:ext uri="{FF2B5EF4-FFF2-40B4-BE49-F238E27FC236}">
                <a16:creationId xmlns:a16="http://schemas.microsoft.com/office/drawing/2014/main" id="{221D185C-2A0E-454D-AC31-C0DAC76DBC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9500" y="3654426"/>
            <a:ext cx="18986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Imagen 22">
            <a:extLst>
              <a:ext uri="{FF2B5EF4-FFF2-40B4-BE49-F238E27FC236}">
                <a16:creationId xmlns:a16="http://schemas.microsoft.com/office/drawing/2014/main" id="{C7658096-B853-4E38-8BBC-2D999D01E0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69" t="7352" r="27106" b="11649"/>
          <a:stretch>
            <a:fillRect/>
          </a:stretch>
        </p:blipFill>
        <p:spPr bwMode="auto">
          <a:xfrm>
            <a:off x="115888" y="4822825"/>
            <a:ext cx="1050925"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Imagen 13">
            <a:extLst>
              <a:ext uri="{FF2B5EF4-FFF2-40B4-BE49-F238E27FC236}">
                <a16:creationId xmlns:a16="http://schemas.microsoft.com/office/drawing/2014/main" id="{616FD269-C9A4-44DB-ADAE-7159831CF8F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189788" y="3717131"/>
            <a:ext cx="290550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Imagen 24">
            <a:extLst>
              <a:ext uri="{FF2B5EF4-FFF2-40B4-BE49-F238E27FC236}">
                <a16:creationId xmlns:a16="http://schemas.microsoft.com/office/drawing/2014/main" id="{46C8799E-DEA3-4DAF-9E95-E45D783D9B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863" y="3421063"/>
            <a:ext cx="942975" cy="9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a:extLst>
              <a:ext uri="{FF2B5EF4-FFF2-40B4-BE49-F238E27FC236}">
                <a16:creationId xmlns:a16="http://schemas.microsoft.com/office/drawing/2014/main" id="{005EE80A-5937-4573-B439-ECA8D35D5590}"/>
              </a:ext>
            </a:extLst>
          </p:cNvPr>
          <p:cNvSpPr/>
          <p:nvPr/>
        </p:nvSpPr>
        <p:spPr>
          <a:xfrm>
            <a:off x="7836059" y="5176618"/>
            <a:ext cx="3840003" cy="646331"/>
          </a:xfrm>
          <a:prstGeom prst="rect">
            <a:avLst/>
          </a:prstGeom>
        </p:spPr>
        <p:txBody>
          <a:bodyPr wrap="square">
            <a:spAutoFit/>
          </a:bodyPr>
          <a:lstStyle/>
          <a:p>
            <a:pPr algn="ctr">
              <a:lnSpc>
                <a:spcPct val="100000"/>
              </a:lnSpc>
              <a:spcBef>
                <a:spcPct val="0"/>
              </a:spcBef>
              <a:buFontTx/>
              <a:buNone/>
            </a:pPr>
            <a:r>
              <a:rPr lang="es-ES" altLang="es-EC" b="1" dirty="0"/>
              <a:t>ESTADO: </a:t>
            </a:r>
            <a:r>
              <a:rPr lang="es-ES" altLang="es-EC" dirty="0"/>
              <a:t>En aprobación para elevar a Resolución</a:t>
            </a:r>
            <a:endParaRPr lang="es-EC" dirty="0"/>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486D5DC3-1E3F-4FC7-9590-2C560FE952EE}"/>
              </a:ext>
            </a:extLst>
          </p:cNvPr>
          <p:cNvSpPr/>
          <p:nvPr/>
        </p:nvSpPr>
        <p:spPr>
          <a:xfrm>
            <a:off x="3213100" y="1955800"/>
            <a:ext cx="6559550" cy="2678113"/>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endParaRPr lang="es-EC" sz="1600"/>
          </a:p>
        </p:txBody>
      </p:sp>
      <p:sp>
        <p:nvSpPr>
          <p:cNvPr id="25603" name="CuadroTexto 12">
            <a:extLst>
              <a:ext uri="{FF2B5EF4-FFF2-40B4-BE49-F238E27FC236}">
                <a16:creationId xmlns:a16="http://schemas.microsoft.com/office/drawing/2014/main" id="{B0BE6322-9A19-3845-6622-CDF59DB4AA84}"/>
              </a:ext>
            </a:extLst>
          </p:cNvPr>
          <p:cNvSpPr txBox="1">
            <a:spLocks noChangeArrowheads="1"/>
          </p:cNvSpPr>
          <p:nvPr/>
        </p:nvSpPr>
        <p:spPr bwMode="auto">
          <a:xfrm>
            <a:off x="246063" y="15875"/>
            <a:ext cx="115395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Tx/>
              <a:buNone/>
            </a:pPr>
            <a:r>
              <a:rPr lang="es-EC" altLang="en-US" b="1">
                <a:solidFill>
                  <a:srgbClr val="212D5A"/>
                </a:solidFill>
                <a:latin typeface="Arial" panose="020B0604020202020204" pitchFamily="34" charset="0"/>
                <a:cs typeface="Arial" panose="020B0604020202020204" pitchFamily="34" charset="0"/>
              </a:rPr>
              <a:t>Unidades de Producción Agropecuaria Certificadas</a:t>
            </a:r>
          </a:p>
        </p:txBody>
      </p:sp>
      <p:sp>
        <p:nvSpPr>
          <p:cNvPr id="12" name="Diagrama de flujo: terminador 11">
            <a:extLst>
              <a:ext uri="{FF2B5EF4-FFF2-40B4-BE49-F238E27FC236}">
                <a16:creationId xmlns:a16="http://schemas.microsoft.com/office/drawing/2014/main" id="{AA7B6446-D537-4F53-982D-11E54C031E93}"/>
              </a:ext>
            </a:extLst>
          </p:cNvPr>
          <p:cNvSpPr/>
          <p:nvPr/>
        </p:nvSpPr>
        <p:spPr>
          <a:xfrm>
            <a:off x="3570288" y="865188"/>
            <a:ext cx="4237037" cy="954087"/>
          </a:xfrm>
          <a:prstGeom prst="flowChartTerminator">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C" sz="2800" b="1" dirty="0">
                <a:solidFill>
                  <a:prstClr val="white"/>
                </a:solidFill>
              </a:rPr>
              <a:t> 1112 </a:t>
            </a:r>
            <a:r>
              <a:rPr lang="es-EC" sz="1400" dirty="0">
                <a:solidFill>
                  <a:prstClr val="white"/>
                </a:solidFill>
              </a:rPr>
              <a:t>Certificaciones BPA </a:t>
            </a:r>
          </a:p>
          <a:p>
            <a:pPr algn="ctr">
              <a:defRPr/>
            </a:pPr>
            <a:r>
              <a:rPr lang="es-EC" sz="1600" dirty="0">
                <a:solidFill>
                  <a:prstClr val="white"/>
                </a:solidFill>
              </a:rPr>
              <a:t>Agrícola: </a:t>
            </a:r>
            <a:r>
              <a:rPr lang="es-EC" sz="2000" b="1" dirty="0">
                <a:solidFill>
                  <a:prstClr val="white"/>
                </a:solidFill>
              </a:rPr>
              <a:t>776</a:t>
            </a:r>
          </a:p>
          <a:p>
            <a:pPr algn="ctr">
              <a:defRPr/>
            </a:pPr>
            <a:r>
              <a:rPr lang="es-EC" sz="1600" dirty="0">
                <a:solidFill>
                  <a:prstClr val="white"/>
                </a:solidFill>
              </a:rPr>
              <a:t>Pecuarias: </a:t>
            </a:r>
            <a:r>
              <a:rPr lang="es-EC" sz="2000" b="1" dirty="0">
                <a:solidFill>
                  <a:prstClr val="white"/>
                </a:solidFill>
              </a:rPr>
              <a:t>336</a:t>
            </a:r>
          </a:p>
        </p:txBody>
      </p:sp>
      <p:pic>
        <p:nvPicPr>
          <p:cNvPr id="25605" name="Imagen 13">
            <a:extLst>
              <a:ext uri="{FF2B5EF4-FFF2-40B4-BE49-F238E27FC236}">
                <a16:creationId xmlns:a16="http://schemas.microsoft.com/office/drawing/2014/main" id="{B23B668F-8772-B0E6-00A6-766EFEC6522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96238" y="1111250"/>
            <a:ext cx="1676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ángulo 1">
            <a:extLst>
              <a:ext uri="{FF2B5EF4-FFF2-40B4-BE49-F238E27FC236}">
                <a16:creationId xmlns:a16="http://schemas.microsoft.com/office/drawing/2014/main" id="{3158CEBF-089B-4502-95CB-2C2ABE187911}"/>
              </a:ext>
            </a:extLst>
          </p:cNvPr>
          <p:cNvSpPr/>
          <p:nvPr/>
        </p:nvSpPr>
        <p:spPr>
          <a:xfrm>
            <a:off x="3727450" y="4960938"/>
            <a:ext cx="4268788" cy="915987"/>
          </a:xfrm>
          <a:prstGeom prst="flowChartTerminator">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C" sz="3200" b="1" dirty="0">
                <a:solidFill>
                  <a:schemeClr val="bg1"/>
                </a:solidFill>
              </a:rPr>
              <a:t>1245</a:t>
            </a:r>
            <a:endParaRPr lang="es-EC" sz="2000" b="1" dirty="0">
              <a:solidFill>
                <a:schemeClr val="bg1"/>
              </a:solidFill>
            </a:endParaRPr>
          </a:p>
          <a:p>
            <a:pPr algn="ctr">
              <a:defRPr/>
            </a:pPr>
            <a:r>
              <a:rPr lang="es-EC" sz="2000" b="1" dirty="0">
                <a:solidFill>
                  <a:schemeClr val="bg1"/>
                </a:solidFill>
              </a:rPr>
              <a:t>certificados a nivel nacional </a:t>
            </a:r>
          </a:p>
        </p:txBody>
      </p:sp>
      <p:pic>
        <p:nvPicPr>
          <p:cNvPr id="25607" name="Imagen 10">
            <a:extLst>
              <a:ext uri="{FF2B5EF4-FFF2-40B4-BE49-F238E27FC236}">
                <a16:creationId xmlns:a16="http://schemas.microsoft.com/office/drawing/2014/main" id="{2F22E948-83D8-965C-BB47-CC410E4C3263}"/>
              </a:ext>
            </a:extLst>
          </p:cNvPr>
          <p:cNvPicPr>
            <a:picLocks noChangeAspect="1"/>
          </p:cNvPicPr>
          <p:nvPr/>
        </p:nvPicPr>
        <p:blipFill>
          <a:blip r:embed="rId3">
            <a:extLst>
              <a:ext uri="{28A0092B-C50C-407E-A947-70E740481C1C}">
                <a14:useLocalDpi xmlns:a14="http://schemas.microsoft.com/office/drawing/2010/main" val="0"/>
              </a:ext>
            </a:extLst>
          </a:blip>
          <a:srcRect r="68755"/>
          <a:stretch>
            <a:fillRect/>
          </a:stretch>
        </p:blipFill>
        <p:spPr bwMode="auto">
          <a:xfrm>
            <a:off x="8255000" y="2759075"/>
            <a:ext cx="887413"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ángulo 10">
            <a:extLst>
              <a:ext uri="{FF2B5EF4-FFF2-40B4-BE49-F238E27FC236}">
                <a16:creationId xmlns:a16="http://schemas.microsoft.com/office/drawing/2014/main" id="{5F848C0A-33EC-4C07-A30A-ABFBE2212F96}"/>
              </a:ext>
            </a:extLst>
          </p:cNvPr>
          <p:cNvSpPr/>
          <p:nvPr/>
        </p:nvSpPr>
        <p:spPr>
          <a:xfrm>
            <a:off x="3576638" y="1970088"/>
            <a:ext cx="4192587" cy="76517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800" b="1" dirty="0">
                <a:solidFill>
                  <a:schemeClr val="bg1"/>
                </a:solidFill>
              </a:rPr>
              <a:t>437</a:t>
            </a:r>
            <a:endParaRPr lang="es-EC" sz="2800" b="1" dirty="0">
              <a:solidFill>
                <a:schemeClr val="bg1"/>
              </a:solidFill>
            </a:endParaRPr>
          </a:p>
          <a:p>
            <a:pPr algn="ctr">
              <a:defRPr/>
            </a:pPr>
            <a:r>
              <a:rPr lang="es-EC" sz="1400" dirty="0">
                <a:solidFill>
                  <a:schemeClr val="bg1"/>
                </a:solidFill>
              </a:rPr>
              <a:t>Certificaciones</a:t>
            </a:r>
          </a:p>
        </p:txBody>
      </p:sp>
      <p:sp>
        <p:nvSpPr>
          <p:cNvPr id="17" name="Rectángulo 10">
            <a:extLst>
              <a:ext uri="{FF2B5EF4-FFF2-40B4-BE49-F238E27FC236}">
                <a16:creationId xmlns:a16="http://schemas.microsoft.com/office/drawing/2014/main" id="{FB5AD015-DF16-490A-B5EB-0E3AF7B72650}"/>
              </a:ext>
            </a:extLst>
          </p:cNvPr>
          <p:cNvSpPr/>
          <p:nvPr/>
        </p:nvSpPr>
        <p:spPr>
          <a:xfrm>
            <a:off x="3570288" y="2803525"/>
            <a:ext cx="4192587" cy="804863"/>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800" b="1" dirty="0">
                <a:solidFill>
                  <a:prstClr val="white"/>
                </a:solidFill>
              </a:rPr>
              <a:t>23</a:t>
            </a:r>
            <a:endParaRPr lang="es-EC" sz="2800" b="1" dirty="0">
              <a:solidFill>
                <a:prstClr val="white"/>
              </a:solidFill>
            </a:endParaRPr>
          </a:p>
          <a:p>
            <a:pPr algn="ctr">
              <a:defRPr/>
            </a:pPr>
            <a:r>
              <a:rPr lang="es-EC" sz="1400" dirty="0">
                <a:solidFill>
                  <a:prstClr val="white"/>
                </a:solidFill>
              </a:rPr>
              <a:t>Certificaciones</a:t>
            </a:r>
            <a:endParaRPr lang="es-EC" sz="1600" dirty="0">
              <a:solidFill>
                <a:prstClr val="white"/>
              </a:solidFill>
            </a:endParaRPr>
          </a:p>
        </p:txBody>
      </p:sp>
      <p:sp>
        <p:nvSpPr>
          <p:cNvPr id="19" name="Rectángulo 10">
            <a:extLst>
              <a:ext uri="{FF2B5EF4-FFF2-40B4-BE49-F238E27FC236}">
                <a16:creationId xmlns:a16="http://schemas.microsoft.com/office/drawing/2014/main" id="{E2631F2C-0BC5-449A-BF8E-56D1D101FC9E}"/>
              </a:ext>
            </a:extLst>
          </p:cNvPr>
          <p:cNvSpPr/>
          <p:nvPr/>
        </p:nvSpPr>
        <p:spPr>
          <a:xfrm>
            <a:off x="3525838" y="3676650"/>
            <a:ext cx="4237037" cy="750888"/>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C" sz="2800" b="1" dirty="0">
                <a:solidFill>
                  <a:prstClr val="white"/>
                </a:solidFill>
              </a:rPr>
              <a:t> 8</a:t>
            </a:r>
          </a:p>
          <a:p>
            <a:pPr algn="ctr">
              <a:defRPr/>
            </a:pPr>
            <a:r>
              <a:rPr lang="es-EC" sz="1400" dirty="0">
                <a:solidFill>
                  <a:prstClr val="white"/>
                </a:solidFill>
              </a:rPr>
              <a:t>Certificaciones</a:t>
            </a:r>
            <a:endParaRPr lang="es-EC" sz="1600" dirty="0">
              <a:solidFill>
                <a:prstClr val="white"/>
              </a:solidFill>
            </a:endParaRPr>
          </a:p>
        </p:txBody>
      </p:sp>
      <p:pic>
        <p:nvPicPr>
          <p:cNvPr id="25611" name="Imagen 4">
            <a:extLst>
              <a:ext uri="{FF2B5EF4-FFF2-40B4-BE49-F238E27FC236}">
                <a16:creationId xmlns:a16="http://schemas.microsoft.com/office/drawing/2014/main" id="{928C4BDF-370B-56ED-7C66-CBC0572BD1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6113" y="3735388"/>
            <a:ext cx="1050925"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2" name="Imagen 5">
            <a:extLst>
              <a:ext uri="{FF2B5EF4-FFF2-40B4-BE49-F238E27FC236}">
                <a16:creationId xmlns:a16="http://schemas.microsoft.com/office/drawing/2014/main" id="{1B9E8ECE-A6AF-CB39-7178-117227DF512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131175" y="2027238"/>
            <a:ext cx="1249363"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3" name="CuadroTexto 1">
            <a:extLst>
              <a:ext uri="{FF2B5EF4-FFF2-40B4-BE49-F238E27FC236}">
                <a16:creationId xmlns:a16="http://schemas.microsoft.com/office/drawing/2014/main" id="{D4A9CF49-F3D6-115C-3C3B-B69560253BA7}"/>
              </a:ext>
            </a:extLst>
          </p:cNvPr>
          <p:cNvSpPr txBox="1">
            <a:spLocks noChangeArrowheads="1"/>
          </p:cNvSpPr>
          <p:nvPr/>
        </p:nvSpPr>
        <p:spPr bwMode="auto">
          <a:xfrm>
            <a:off x="5291273" y="5992812"/>
            <a:ext cx="18691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s-ES" altLang="es-EC" sz="1400" dirty="0"/>
              <a:t>Corte: noviembre 2023</a:t>
            </a:r>
            <a:endParaRPr lang="es-EC" altLang="es-EC" sz="1400" dirty="0"/>
          </a:p>
        </p:txBody>
      </p:sp>
      <p:sp>
        <p:nvSpPr>
          <p:cNvPr id="25614" name="CuadroTexto 21">
            <a:extLst>
              <a:ext uri="{FF2B5EF4-FFF2-40B4-BE49-F238E27FC236}">
                <a16:creationId xmlns:a16="http://schemas.microsoft.com/office/drawing/2014/main" id="{38D417D7-5A07-4CC9-A0AF-785498A70D20}"/>
              </a:ext>
            </a:extLst>
          </p:cNvPr>
          <p:cNvSpPr txBox="1">
            <a:spLocks noChangeArrowheads="1"/>
          </p:cNvSpPr>
          <p:nvPr/>
        </p:nvSpPr>
        <p:spPr bwMode="auto">
          <a:xfrm>
            <a:off x="9823450" y="3139281"/>
            <a:ext cx="2368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s-ES" altLang="es-EC" sz="1800"/>
              <a:t>Esquemas Equivalentes</a:t>
            </a:r>
            <a:endParaRPr lang="es-EC" altLang="es-EC" sz="1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Imagen 1">
            <a:extLst>
              <a:ext uri="{FF2B5EF4-FFF2-40B4-BE49-F238E27FC236}">
                <a16:creationId xmlns:a16="http://schemas.microsoft.com/office/drawing/2014/main" id="{2B3D8DEB-B4ED-948F-778E-31011D4E15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74" b="15359"/>
          <a:stretch>
            <a:fillRect/>
          </a:stretch>
        </p:blipFill>
        <p:spPr bwMode="auto">
          <a:xfrm>
            <a:off x="1053736" y="600665"/>
            <a:ext cx="10447111" cy="5002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2013507"/>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AE6F2518-B084-4896-AF52-66CC2144AA26}"/>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1045</TotalTime>
  <Words>1091</Words>
  <Application>Microsoft Office PowerPoint</Application>
  <PresentationFormat>Panorámica</PresentationFormat>
  <Paragraphs>206</Paragraphs>
  <Slides>21</Slides>
  <Notes>8</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21</vt:i4>
      </vt:variant>
    </vt:vector>
  </HeadingPairs>
  <TitlesOfParts>
    <vt:vector size="30" baseType="lpstr">
      <vt:lpstr>Arial</vt:lpstr>
      <vt:lpstr>Bahnschrift</vt:lpstr>
      <vt:lpstr>Calibri</vt:lpstr>
      <vt:lpstr>Calibri Light</vt:lpstr>
      <vt:lpstr>Cambria Math</vt:lpstr>
      <vt:lpstr>Helvetica LT Std Light</vt:lpstr>
      <vt:lpstr>Open Sans</vt:lpstr>
      <vt:lpstr>Poppins SemiBold</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Vigilancia y control de la inocuidad de la leche cruda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Carolina Elizabeth</cp:lastModifiedBy>
  <cp:revision>126</cp:revision>
  <dcterms:created xsi:type="dcterms:W3CDTF">2021-05-25T19:59:53Z</dcterms:created>
  <dcterms:modified xsi:type="dcterms:W3CDTF">2023-12-05T16:47:21Z</dcterms:modified>
</cp:coreProperties>
</file>