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15DC3-3E3A-49E5-A668-318481550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3897" y="4076822"/>
            <a:ext cx="9448800" cy="1825096"/>
          </a:xfrm>
        </p:spPr>
        <p:txBody>
          <a:bodyPr>
            <a:noAutofit/>
          </a:bodyPr>
          <a:lstStyle/>
          <a:p>
            <a:r>
              <a:rPr lang="es-MX" sz="96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s-MX" sz="9600" dirty="0">
                <a:latin typeface="Bellarush" pitchFamily="2" charset="0"/>
              </a:rPr>
              <a:t> </a:t>
            </a:r>
            <a:br>
              <a:rPr lang="es-MX" sz="9600" dirty="0">
                <a:latin typeface="Bellarush" pitchFamily="2" charset="0"/>
              </a:rPr>
            </a:br>
            <a:r>
              <a:rPr lang="es-MX" sz="13800" dirty="0" err="1">
                <a:latin typeface="Bellarush" pitchFamily="2" charset="0"/>
              </a:rPr>
              <a:t>year’s</a:t>
            </a:r>
            <a:r>
              <a:rPr lang="es-MX" sz="13800" dirty="0">
                <a:latin typeface="Bellarush" pitchFamily="2" charset="0"/>
              </a:rPr>
              <a:t> </a:t>
            </a:r>
            <a:br>
              <a:rPr lang="es-MX" sz="13800" dirty="0">
                <a:latin typeface="Bellarush" pitchFamily="2" charset="0"/>
              </a:rPr>
            </a:br>
            <a:r>
              <a:rPr lang="es-MX" sz="13800" dirty="0" err="1">
                <a:latin typeface="Bellarush" pitchFamily="2" charset="0"/>
              </a:rPr>
              <a:t>challenge</a:t>
            </a:r>
            <a:endParaRPr lang="es-EC" sz="9600" dirty="0">
              <a:latin typeface="Bella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68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6CAD3E-095D-47E8-AB08-DC7F68361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4" y="2500252"/>
            <a:ext cx="3769163" cy="11321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6131488-1F83-4EA4-85B9-D0F0238F17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78" r="5931" b="10578"/>
          <a:stretch/>
        </p:blipFill>
        <p:spPr>
          <a:xfrm>
            <a:off x="2467166" y="594360"/>
            <a:ext cx="3628834" cy="53522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DB8AFB-3BEF-4A5C-9DE5-242BAE354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296" y="594360"/>
            <a:ext cx="4027597" cy="53522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8435672-E964-438B-8169-4C0CED2B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9247" y="2803654"/>
            <a:ext cx="3769163" cy="11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2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B65E104-3B3B-4360-B1EE-B06CC217E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673" y="2599192"/>
            <a:ext cx="3356228" cy="10081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78250FD-45F5-452C-BC79-6833A9171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710" y="606552"/>
            <a:ext cx="4014216" cy="53522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52471C9-878C-4D2A-BCFF-363C4D0A08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83" b="17287"/>
          <a:stretch/>
        </p:blipFill>
        <p:spPr>
          <a:xfrm>
            <a:off x="6685478" y="606552"/>
            <a:ext cx="3531971" cy="53660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C0D046-D5A9-4BBB-88D9-409571670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9247" y="2803654"/>
            <a:ext cx="3769163" cy="11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EC466CA-6BBF-4AA6-8275-A472326FB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393" y="2199278"/>
            <a:ext cx="4327718" cy="129996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5C9CF15-667D-4BF2-A75E-671FC8EB8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90" t="9527" r="18998" b="3582"/>
          <a:stretch/>
        </p:blipFill>
        <p:spPr>
          <a:xfrm>
            <a:off x="7576393" y="905311"/>
            <a:ext cx="4548100" cy="53556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419049-BA98-4386-9953-B06D6F401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9247" y="2803654"/>
            <a:ext cx="3769163" cy="11321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C42625-7F1E-4DB5-AEF3-2940C1BDCD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473"/>
          <a:stretch/>
        </p:blipFill>
        <p:spPr>
          <a:xfrm rot="16200000">
            <a:off x="2236063" y="756182"/>
            <a:ext cx="4874704" cy="54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7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9690B1-DA7E-4584-A3F8-3A9C114AC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892" y="1552295"/>
            <a:ext cx="4271863" cy="12831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025D48-3A00-4923-AFA6-9A2DE6AD0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273" y="838200"/>
            <a:ext cx="4016727" cy="53522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87AB26-EF09-4DE5-BB50-EE7461A0E4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52" t="10817" r="652" b="20803"/>
          <a:stretch/>
        </p:blipFill>
        <p:spPr>
          <a:xfrm>
            <a:off x="6306379" y="838200"/>
            <a:ext cx="4402890" cy="53522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8026A9C-21DB-4321-BEA2-458CF925D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9247" y="2803654"/>
            <a:ext cx="3769163" cy="11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2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899082-807B-4693-A5A5-2B740C2E3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273" y="2845813"/>
            <a:ext cx="3058934" cy="9188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228F332-37F8-4903-A4DB-874043CD0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93" y="910573"/>
            <a:ext cx="4016727" cy="535563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E152B6C-D150-4916-8551-FDCAE3CC29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985"/>
          <a:stretch/>
        </p:blipFill>
        <p:spPr>
          <a:xfrm>
            <a:off x="6747603" y="910573"/>
            <a:ext cx="3309961" cy="53556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DA5F0A9-9364-4D60-BB21-0A0B00692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9247" y="2803654"/>
            <a:ext cx="3769163" cy="11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19</TotalTime>
  <Words>5</Words>
  <Application>Microsoft Office PowerPoint</Application>
  <PresentationFormat>Panorámica</PresentationFormat>
  <Paragraphs>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Bellarush</vt:lpstr>
      <vt:lpstr>Century Gothic</vt:lpstr>
      <vt:lpstr>Estela de condensación</vt:lpstr>
      <vt:lpstr>10  year’s  challenge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 year’s  challenge</dc:title>
  <dc:creator>Diego Fernando Mina</dc:creator>
  <cp:lastModifiedBy>Diego Fernando Mina</cp:lastModifiedBy>
  <cp:revision>5</cp:revision>
  <dcterms:created xsi:type="dcterms:W3CDTF">2025-05-28T04:51:25Z</dcterms:created>
  <dcterms:modified xsi:type="dcterms:W3CDTF">2025-06-05T05:30:47Z</dcterms:modified>
</cp:coreProperties>
</file>