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59" r:id="rId5"/>
    <p:sldId id="262" r:id="rId6"/>
    <p:sldId id="260" r:id="rId7"/>
    <p:sldId id="264" r:id="rId8"/>
    <p:sldId id="261" r:id="rId9"/>
    <p:sldId id="265" r:id="rId10"/>
    <p:sldId id="266" r:id="rId11"/>
    <p:sldId id="267" r:id="rId12"/>
    <p:sldId id="258" r:id="rId13"/>
    <p:sldId id="268" r:id="rId1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55"/>
  </p:normalViewPr>
  <p:slideViewPr>
    <p:cSldViewPr snapToGrid="0" snapToObjects="1">
      <p:cViewPr varScale="1">
        <p:scale>
          <a:sx n="102" d="100"/>
          <a:sy n="102" d="100"/>
        </p:scale>
        <p:origin x="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BA0E6-719F-024D-ACC6-6A5F0C16D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8EF892-520F-0144-A1B8-C935393D9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6D8BA7-5C3D-0E4E-B58B-30780012F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58A191-9AA3-7340-9DEA-9D99A0ECF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683122-F9DF-C044-846F-7BA272238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0037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B2C179-772F-2549-9FCC-A5319C40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3E525C-63DB-FB47-8DFD-E9D02F0C3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CC973E-C5D6-494A-A530-9563553BF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1AF65-2F58-D64A-B639-FD5B57FD7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06C6A4-595A-764E-A9C4-DE6D01453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9251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F302E-4FB4-3C43-8774-C4F5F96C2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AF3C96-1F90-7D47-85F0-9B7BD4DC0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96233E-1463-E94D-AAF1-D88F11BD1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ACCFDB-98D9-504E-B9C8-DC98E061D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BBFC2A-7055-1242-B103-97E9CFE74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10531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525C91-21FB-204A-91A3-E4C72A58C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24C47D-9CA1-784D-98EB-2F52311B2B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965F22D-BE28-2949-AEA9-D31FC4B4B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A6BBB7-7E43-F545-9C4B-CDFED6D7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E3C2DF-1460-3A42-920B-ED2DFD21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B60F40-624A-0E4A-8545-04600BD52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9389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EBA1E9-1184-ED41-B817-356768495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907E26-9BEC-3341-86CB-A1FFC18E4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21A23F-2B06-7442-B10B-661EB92D5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D8B935D-0ECD-BB4F-AB48-AB1C87AA4D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65F6FC0-2741-2A4A-9222-860C610D8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B60CDF1-05D8-C74E-B290-3950F352A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E2F4B9A-0B7E-C04D-8E4A-71A0D8807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15387BC-ABE4-5842-9B3B-1DF389D76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11273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39109D-138E-0F4A-AEA8-2DD4D1EFB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AE63028-8431-D646-9CA4-C83F3966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E43E041-CABE-5A44-9665-C24BD2676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AEB408-A0CD-C243-B426-7023265C3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49847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970D1B-7FC6-0944-9AF3-9AB96D60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74F1CB5-7970-BE4D-A320-6672DD4B6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C9363A-2611-B445-A121-57ED00B3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9226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FC6406-DE0D-CF43-9B8E-E2BAA8E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765ECB-9A13-B14F-A861-673A83A70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13F250-5A68-104C-8474-61FF2E356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88644F-94E9-724D-914F-4C940CA74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E4B5E4-3DB1-1A42-B004-EA999B9AC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A24760-2BC7-6E46-9FC4-438E6613F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9445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6E999-41C3-9141-A2F6-FBEAAF0F7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A45DFD0-4A9B-1F40-A8E2-B71BF27069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37EEA1-5CB3-1449-941F-E05B9734A2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EF1EC0-6CAD-674F-9EDC-697DBE363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73A0AA-2B40-C247-8D63-F06FB8D1B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8CC04F-196C-7746-937A-01FF5FBF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169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73A3C-507F-1144-ADC7-F1C11BDB1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5D81678-F4ED-B841-A1FC-7F687E905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EF3948-E16C-DC46-9196-4B61DE407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A18AD6-26F3-EA4D-B2E3-34B0014B0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387EFC-0D0E-8E49-95DA-C53E9B833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7689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CE4E1A-D6B4-A44B-A9E4-BE98BA3421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7DE75E-4AF9-2644-A2EF-0C3BA353F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B2F4AA-0299-8B40-BE28-D74D5A5B7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9A9E2D-86C4-D843-BF49-8813E2267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4F32BD-D216-FD44-962F-18059D9BB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2600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50DC2DB-F28C-7648-99D6-4E0440EEB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9C4582-5A45-7743-A59B-EF8332497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6FC18B-FD50-C240-BA0D-AD401644E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8E416-B0DE-484F-9140-A04CFC7D86E5}" type="datetimeFigureOut">
              <a:rPr lang="es-EC" smtClean="0"/>
              <a:t>5/12/23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D84D42-7C13-054F-B851-E573672C9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4EFF1F-2EB3-9249-B526-4DB67B5A1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9BBF6-8879-3D4B-B1D6-C2774AF21FA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3964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1A2625-F16F-364F-9F65-F629C8AD1A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Promoviendo voces locales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C25201-74F6-E64F-82A8-0924D6811B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/>
              <a:t>Ecuador, Perú y Bolivia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145A5FA-E00D-2740-8AA9-0C1C70CAB336}"/>
              </a:ext>
            </a:extLst>
          </p:cNvPr>
          <p:cNvCxnSpPr>
            <a:cxnSpLocks/>
          </p:cNvCxnSpPr>
          <p:nvPr/>
        </p:nvCxnSpPr>
        <p:spPr>
          <a:xfrm>
            <a:off x="2005067" y="3509963"/>
            <a:ext cx="8231463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210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D4DD3-EA9C-1743-AF8E-41875842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Los objetivos de los encuentros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89985B-32AC-F946-9D99-774968538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8298"/>
            <a:ext cx="10515600" cy="1898236"/>
          </a:xfrm>
        </p:spPr>
        <p:txBody>
          <a:bodyPr/>
          <a:lstStyle/>
          <a:p>
            <a:pPr lvl="0"/>
            <a:r>
              <a:rPr lang="es-ES" dirty="0"/>
              <a:t>Fortalecer las capacidades de lo/as participantes para promover sus voces desde lo local</a:t>
            </a:r>
            <a:endParaRPr lang="es-EC" dirty="0"/>
          </a:p>
          <a:p>
            <a:pPr lvl="0"/>
            <a:r>
              <a:rPr lang="es-ES" dirty="0"/>
              <a:t>Propiciar el intercambio de experiencias entre participantes</a:t>
            </a:r>
            <a:endParaRPr lang="es-EC" dirty="0"/>
          </a:p>
          <a:p>
            <a:pPr lvl="0"/>
            <a:r>
              <a:rPr lang="es-ES" dirty="0"/>
              <a:t>Generar redes de intercambio y de colaboración</a:t>
            </a:r>
            <a:endParaRPr lang="es-EC" dirty="0"/>
          </a:p>
          <a:p>
            <a:endParaRPr lang="es-EC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FDF93D1-0F9F-264C-B89C-DEBF4F9FB5D7}"/>
              </a:ext>
            </a:extLst>
          </p:cNvPr>
          <p:cNvCxnSpPr>
            <a:cxnSpLocks/>
          </p:cNvCxnSpPr>
          <p:nvPr/>
        </p:nvCxnSpPr>
        <p:spPr>
          <a:xfrm>
            <a:off x="2584174" y="1522137"/>
            <a:ext cx="7103165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54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F5AD3E-8D85-1E4F-A419-4393D8C20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Lugares y fechas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1D7F23-7DCB-0F48-B853-80F311ABD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9782"/>
            <a:ext cx="10515600" cy="1991001"/>
          </a:xfrm>
        </p:spPr>
        <p:txBody>
          <a:bodyPr/>
          <a:lstStyle/>
          <a:p>
            <a:r>
              <a:rPr lang="es-EC" dirty="0"/>
              <a:t>Cumbayá, Quito, Ecuador, del 17 al 19 de octubre</a:t>
            </a:r>
          </a:p>
          <a:p>
            <a:r>
              <a:rPr lang="es-EC" dirty="0"/>
              <a:t>Barranco, Lima, Perú, del 7 al 9 de noviembre</a:t>
            </a:r>
          </a:p>
          <a:p>
            <a:r>
              <a:rPr lang="es-EC" dirty="0"/>
              <a:t>Achocalla, La Paz, Bolivia, del 28 al 29 de noviembre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FA03F70-C8D0-514E-8E31-2980A4705D03}"/>
              </a:ext>
            </a:extLst>
          </p:cNvPr>
          <p:cNvCxnSpPr>
            <a:cxnSpLocks/>
          </p:cNvCxnSpPr>
          <p:nvPr/>
        </p:nvCxnSpPr>
        <p:spPr>
          <a:xfrm>
            <a:off x="4257937" y="1482381"/>
            <a:ext cx="3693367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924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6CA2C-45CC-494B-B034-9BC8193B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Los participantes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9C615B-A33B-1344-BCDE-5CB9E58F6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8457" y="3759822"/>
            <a:ext cx="1182632" cy="524422"/>
          </a:xfrm>
        </p:spPr>
        <p:txBody>
          <a:bodyPr/>
          <a:lstStyle/>
          <a:p>
            <a:pPr marL="0" indent="0">
              <a:buNone/>
            </a:pPr>
            <a:r>
              <a:rPr lang="es-EC" dirty="0"/>
              <a:t>Bolivia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F3D4E18-576B-264A-9724-9F5A53DF9FDF}"/>
              </a:ext>
            </a:extLst>
          </p:cNvPr>
          <p:cNvSpPr txBox="1">
            <a:spLocks/>
          </p:cNvSpPr>
          <p:nvPr/>
        </p:nvSpPr>
        <p:spPr>
          <a:xfrm>
            <a:off x="1736522" y="1665148"/>
            <a:ext cx="1523011" cy="495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C" dirty="0"/>
              <a:t>Ecuador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D9955DE2-B50F-C24E-AF8B-EDF6679A84EA}"/>
              </a:ext>
            </a:extLst>
          </p:cNvPr>
          <p:cNvSpPr txBox="1">
            <a:spLocks/>
          </p:cNvSpPr>
          <p:nvPr/>
        </p:nvSpPr>
        <p:spPr>
          <a:xfrm>
            <a:off x="9606813" y="1624836"/>
            <a:ext cx="867885" cy="575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C" dirty="0"/>
              <a:t>Perú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8A9F41D-70EC-B949-BC68-3A77EE02DE0B}"/>
              </a:ext>
            </a:extLst>
          </p:cNvPr>
          <p:cNvCxnSpPr>
            <a:cxnSpLocks/>
          </p:cNvCxnSpPr>
          <p:nvPr/>
        </p:nvCxnSpPr>
        <p:spPr>
          <a:xfrm>
            <a:off x="4214867" y="1522137"/>
            <a:ext cx="3815950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560693B2-1998-CE41-91E0-38BE19574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70" y="2262808"/>
            <a:ext cx="2345635" cy="17592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33D2533-FB2F-F948-96BD-425423A9F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81943" y="5191867"/>
            <a:ext cx="1175421" cy="88156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9420802-1CEE-4E49-8535-09CD00E6B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871" y="4094923"/>
            <a:ext cx="1169504" cy="87712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1961B26-8200-714B-9DB4-504E6013C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277" y="4124605"/>
            <a:ext cx="1129928" cy="84744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8792B73-77C6-1943-969A-55545B502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8347" y="2262807"/>
            <a:ext cx="3032110" cy="227408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0A7DEFE-E297-7B47-ABC4-F55F119F8B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3510" y="4377519"/>
            <a:ext cx="3307307" cy="248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56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4FC73-033A-0843-95B6-A7E65372C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El contenido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C02CC6-D146-884D-9338-5E73907FB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El río de mi vida</a:t>
            </a:r>
          </a:p>
          <a:p>
            <a:r>
              <a:rPr lang="es-EC" dirty="0"/>
              <a:t>Reflexionando sobre la expresión de la voz</a:t>
            </a:r>
          </a:p>
          <a:p>
            <a:r>
              <a:rPr lang="es-EC" dirty="0"/>
              <a:t>Reflexionando sobre mi comunidad</a:t>
            </a:r>
          </a:p>
          <a:p>
            <a:r>
              <a:rPr lang="es-EC" dirty="0"/>
              <a:t>En diálogo con el Equipo Regional</a:t>
            </a:r>
          </a:p>
          <a:p>
            <a:r>
              <a:rPr lang="es-EC" dirty="0"/>
              <a:t>Liderazgo en un mundo complejo</a:t>
            </a:r>
          </a:p>
          <a:p>
            <a:r>
              <a:rPr lang="es-EC" dirty="0"/>
              <a:t>Aprendiendo a colaborar: planificación de actividades</a:t>
            </a:r>
          </a:p>
          <a:p>
            <a:endParaRPr lang="es-EC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E6BE36C-A608-D342-B2A2-5452FD93D40B}"/>
              </a:ext>
            </a:extLst>
          </p:cNvPr>
          <p:cNvCxnSpPr>
            <a:cxnSpLocks/>
          </p:cNvCxnSpPr>
          <p:nvPr/>
        </p:nvCxnSpPr>
        <p:spPr>
          <a:xfrm>
            <a:off x="4668754" y="1561893"/>
            <a:ext cx="2831976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677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DD7CE6-3177-1F4D-88C5-72D08965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b="1" dirty="0"/>
              <a:t>Río de mi vida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4A6875F-4802-7C49-8DE3-5CF874917AC9}"/>
              </a:ext>
            </a:extLst>
          </p:cNvPr>
          <p:cNvCxnSpPr>
            <a:cxnSpLocks/>
          </p:cNvCxnSpPr>
          <p:nvPr/>
        </p:nvCxnSpPr>
        <p:spPr>
          <a:xfrm>
            <a:off x="4522980" y="1508885"/>
            <a:ext cx="3229542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064488E5-CB10-4F42-8CF3-D0ECE8BEDA36}"/>
              </a:ext>
            </a:extLst>
          </p:cNvPr>
          <p:cNvSpPr txBox="1">
            <a:spLocks/>
          </p:cNvSpPr>
          <p:nvPr/>
        </p:nvSpPr>
        <p:spPr>
          <a:xfrm>
            <a:off x="9558070" y="1635813"/>
            <a:ext cx="1182632" cy="524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C" dirty="0"/>
              <a:t>Bolivia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D7C1CC5E-D71E-964E-9B6C-F30B11B387A9}"/>
              </a:ext>
            </a:extLst>
          </p:cNvPr>
          <p:cNvSpPr txBox="1">
            <a:spLocks/>
          </p:cNvSpPr>
          <p:nvPr/>
        </p:nvSpPr>
        <p:spPr>
          <a:xfrm>
            <a:off x="1439089" y="1635813"/>
            <a:ext cx="1523011" cy="495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C" dirty="0"/>
              <a:t>Ecuador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B36366D0-5E6A-1B4D-9715-33C749F5D00F}"/>
              </a:ext>
            </a:extLst>
          </p:cNvPr>
          <p:cNvSpPr txBox="1">
            <a:spLocks/>
          </p:cNvSpPr>
          <p:nvPr/>
        </p:nvSpPr>
        <p:spPr>
          <a:xfrm>
            <a:off x="5662057" y="1665148"/>
            <a:ext cx="867885" cy="575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C" dirty="0"/>
              <a:t>Perú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9B9418-B333-0D4D-9253-38152CED5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322468" y="2500186"/>
            <a:ext cx="2074609" cy="15559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DA2D20-2F24-A54F-8DDD-6AF6D5E72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223648" y="2516277"/>
            <a:ext cx="2074609" cy="155595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C7571A3-9C00-D44A-A26B-C75A5A41C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3083" y="2272460"/>
            <a:ext cx="2724790" cy="204359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3DBC2B3-8DE0-7C42-B3C1-7EB261C5D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9103" y="4589059"/>
            <a:ext cx="2724790" cy="204359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AEFED11-9D09-6A44-9023-FDCA53749F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469" y="4589060"/>
            <a:ext cx="2724787" cy="204359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C053252-2D8F-5647-B371-71D1A52B47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469" y="2241443"/>
            <a:ext cx="2766145" cy="207460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FB0E8C5-9523-A244-8E42-142B140ABD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7734" y="4589059"/>
            <a:ext cx="2724788" cy="204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22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85BC6-25B0-314D-9B59-C64906ECE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817"/>
            <a:ext cx="10515600" cy="1325563"/>
          </a:xfrm>
        </p:spPr>
        <p:txBody>
          <a:bodyPr/>
          <a:lstStyle/>
          <a:p>
            <a:pPr algn="ctr"/>
            <a:r>
              <a:rPr lang="es-EC" b="1" dirty="0"/>
              <a:t>Reflexionando sobre la expresión de la voz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FA4C40A-3F40-9E4A-8892-5893AE62FD07}"/>
              </a:ext>
            </a:extLst>
          </p:cNvPr>
          <p:cNvCxnSpPr>
            <a:cxnSpLocks/>
          </p:cNvCxnSpPr>
          <p:nvPr/>
        </p:nvCxnSpPr>
        <p:spPr>
          <a:xfrm>
            <a:off x="1333838" y="1194513"/>
            <a:ext cx="9524324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6278B778-AD69-7C46-A696-6D234044A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79" y="1817665"/>
            <a:ext cx="2640740" cy="198055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5B7AB0F-E0A0-6F48-819D-F1525B8FD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647" y="4294529"/>
            <a:ext cx="3209353" cy="240701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C994876-A4F3-934B-B6DD-19F44D7F8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0867" y="4294528"/>
            <a:ext cx="3209353" cy="240701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C9079A1-2D51-3B4E-A94B-C26DA9516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211979" y="2102935"/>
            <a:ext cx="2327349" cy="174551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3FF2A65-A2EA-4B4F-B43E-F6B0A430A7E0}"/>
              </a:ext>
            </a:extLst>
          </p:cNvPr>
          <p:cNvSpPr txBox="1"/>
          <p:nvPr/>
        </p:nvSpPr>
        <p:spPr>
          <a:xfrm>
            <a:off x="626670" y="1382020"/>
            <a:ext cx="168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¿</a:t>
            </a:r>
            <a:r>
              <a:rPr lang="es-EC" dirty="0"/>
              <a:t>Qué es la voz?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498CD66-C470-B04C-9747-65D5862FE5FF}"/>
              </a:ext>
            </a:extLst>
          </p:cNvPr>
          <p:cNvSpPr txBox="1"/>
          <p:nvPr/>
        </p:nvSpPr>
        <p:spPr>
          <a:xfrm>
            <a:off x="3648944" y="3771061"/>
            <a:ext cx="195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¿</a:t>
            </a:r>
            <a:r>
              <a:rPr lang="es-EC" dirty="0"/>
              <a:t>Cómo la expreso?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EF28258-010C-DA45-9173-C8C6D57F44DD}"/>
              </a:ext>
            </a:extLst>
          </p:cNvPr>
          <p:cNvSpPr txBox="1"/>
          <p:nvPr/>
        </p:nvSpPr>
        <p:spPr>
          <a:xfrm>
            <a:off x="6717332" y="1391467"/>
            <a:ext cx="1316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Las barreras</a:t>
            </a:r>
            <a:endParaRPr lang="es-EC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8F6F8-E80F-B24B-BBF0-01118795BF2F}"/>
              </a:ext>
            </a:extLst>
          </p:cNvPr>
          <p:cNvSpPr txBox="1"/>
          <p:nvPr/>
        </p:nvSpPr>
        <p:spPr>
          <a:xfrm>
            <a:off x="9527222" y="3771061"/>
            <a:ext cx="1688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Las necesidades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65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DE2F1-B6FE-EC49-8673-671DFA07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b="1" dirty="0"/>
              <a:t>Reflexionando sobre mi comunidad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F448169-41B4-4B40-97A9-2D4866365943}"/>
              </a:ext>
            </a:extLst>
          </p:cNvPr>
          <p:cNvCxnSpPr>
            <a:cxnSpLocks/>
          </p:cNvCxnSpPr>
          <p:nvPr/>
        </p:nvCxnSpPr>
        <p:spPr>
          <a:xfrm>
            <a:off x="2124337" y="1495633"/>
            <a:ext cx="8026828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2055DD28-85E8-F24C-AF5E-955553E4C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1651" y="2080796"/>
            <a:ext cx="3559499" cy="266962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659F94A-CF92-B34C-8C87-5D13D4EB0DE0}"/>
              </a:ext>
            </a:extLst>
          </p:cNvPr>
          <p:cNvSpPr txBox="1"/>
          <p:nvPr/>
        </p:nvSpPr>
        <p:spPr>
          <a:xfrm>
            <a:off x="9669522" y="163495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Bolivia</a:t>
            </a:r>
            <a:endParaRPr lang="es-EC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26EC8B9-E2E8-9D47-ABA5-991F26FFD030}"/>
              </a:ext>
            </a:extLst>
          </p:cNvPr>
          <p:cNvSpPr txBox="1"/>
          <p:nvPr/>
        </p:nvSpPr>
        <p:spPr>
          <a:xfrm>
            <a:off x="1824533" y="1622590"/>
            <a:ext cx="6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Perú</a:t>
            </a:r>
            <a:endParaRPr lang="es-EC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99B4AC5-23B6-7D45-8B60-AFBB79B4D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44650" y="2480554"/>
            <a:ext cx="3148406" cy="236130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2787BF9-6BD7-7C42-B51A-67ECEE9EC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139" y="1568546"/>
            <a:ext cx="3080879" cy="231066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95900A2-EEC5-2442-BF85-E86E63E88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139" y="3981788"/>
            <a:ext cx="3080878" cy="231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37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7375CC-E10A-6049-A7A7-6AE09983C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3600" b="1" dirty="0"/>
              <a:t>En diálogo con Equipo Regional y técnicos de proyectos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F1B53202-BEE3-CB40-8942-1951986B4CAB}"/>
              </a:ext>
            </a:extLst>
          </p:cNvPr>
          <p:cNvCxnSpPr>
            <a:cxnSpLocks/>
          </p:cNvCxnSpPr>
          <p:nvPr/>
        </p:nvCxnSpPr>
        <p:spPr>
          <a:xfrm>
            <a:off x="1011154" y="1518962"/>
            <a:ext cx="10173681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E9AF5C60-6F8E-764D-A593-9E7AD8014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154" y="1805141"/>
            <a:ext cx="2836127" cy="212709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7650688-81B2-B346-97EB-E6957E1AD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4721" y="1805141"/>
            <a:ext cx="2836127" cy="212709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667C286-479E-7F43-9135-2184CC721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370" y="1805141"/>
            <a:ext cx="2836127" cy="212709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673962B-5545-9A45-AAAA-EF41FFBE95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8707" y="4131611"/>
            <a:ext cx="2836128" cy="212709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0EDE9B2-F765-D64A-829E-A6ED951C04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7165" y="4131610"/>
            <a:ext cx="2836128" cy="212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56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745DD-4F40-584A-82C3-2B9FE5E12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b="1" dirty="0"/>
              <a:t>Liderazgo en un mundo complejo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12E888B-F111-D341-8A55-29C32D44AE09}"/>
              </a:ext>
            </a:extLst>
          </p:cNvPr>
          <p:cNvCxnSpPr>
            <a:cxnSpLocks/>
          </p:cNvCxnSpPr>
          <p:nvPr/>
        </p:nvCxnSpPr>
        <p:spPr>
          <a:xfrm>
            <a:off x="2349623" y="1548642"/>
            <a:ext cx="7523247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A7873EA2-D07E-0F4F-9FD1-81B93AF2F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30" y="2187877"/>
            <a:ext cx="3444876" cy="258365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5D664AE-4706-E948-96F0-271671577807}"/>
              </a:ext>
            </a:extLst>
          </p:cNvPr>
          <p:cNvSpPr txBox="1"/>
          <p:nvPr/>
        </p:nvSpPr>
        <p:spPr>
          <a:xfrm>
            <a:off x="1717288" y="1717136"/>
            <a:ext cx="947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Ecuador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DDA3F73-163F-7143-938F-144C916AE54B}"/>
              </a:ext>
            </a:extLst>
          </p:cNvPr>
          <p:cNvSpPr txBox="1"/>
          <p:nvPr/>
        </p:nvSpPr>
        <p:spPr>
          <a:xfrm>
            <a:off x="5539655" y="1696462"/>
            <a:ext cx="6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Perú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5B9980-4A23-8C48-B44A-EEFBFD2AD4B6}"/>
              </a:ext>
            </a:extLst>
          </p:cNvPr>
          <p:cNvSpPr txBox="1"/>
          <p:nvPr/>
        </p:nvSpPr>
        <p:spPr>
          <a:xfrm>
            <a:off x="9278124" y="1717136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Bolivia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C6BC2A9-5401-2A43-B274-E95B5A7F6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88173" y="2601946"/>
            <a:ext cx="2481083" cy="186081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219A350-3265-BF4C-B90F-678068471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918" y="4963334"/>
            <a:ext cx="2195265" cy="164644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DDCD6AD-3899-0F46-B288-49DA70C15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7384290" y="2596678"/>
            <a:ext cx="2164382" cy="162328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38D4F75-A2B6-3C4F-81B5-748D75259A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9829434" y="2591101"/>
            <a:ext cx="2164384" cy="162328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4ABD5D8E-5AC8-0741-A8CE-739FF60353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7384288" y="4943056"/>
            <a:ext cx="2164384" cy="162328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96C1F497-2E11-B048-9380-12B6112889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831644" y="4943054"/>
            <a:ext cx="2164386" cy="162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2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65274-1621-0E4C-A2B3-50CE93CD6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3975"/>
            <a:ext cx="10408907" cy="1218347"/>
          </a:xfrm>
        </p:spPr>
        <p:txBody>
          <a:bodyPr>
            <a:normAutofit/>
          </a:bodyPr>
          <a:lstStyle/>
          <a:p>
            <a:r>
              <a:rPr lang="es-EC" sz="3600" b="1" dirty="0"/>
              <a:t>Aprendiendo a colaborar: planificación de actividades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7237193-D53A-1147-9463-01470CA0E55A}"/>
              </a:ext>
            </a:extLst>
          </p:cNvPr>
          <p:cNvCxnSpPr>
            <a:cxnSpLocks/>
          </p:cNvCxnSpPr>
          <p:nvPr/>
        </p:nvCxnSpPr>
        <p:spPr>
          <a:xfrm>
            <a:off x="944893" y="1283114"/>
            <a:ext cx="9829124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EB59CEAB-2986-FC40-A442-A15A02A25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2405" y="2158406"/>
            <a:ext cx="3388249" cy="25411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1DD9660-4B27-7A4B-9C45-F7A7B55BE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349227" y="4833511"/>
            <a:ext cx="1819928" cy="13649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DFF5FC9-3CC6-084E-96E7-3211266CB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22" y="2143382"/>
            <a:ext cx="3168942" cy="237670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A6D77CD-6A36-254B-B06B-DB116C3A9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545231" y="4833510"/>
            <a:ext cx="1819928" cy="136494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A636859-5267-4042-BC52-BF2B78F1DA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893" y="2212254"/>
            <a:ext cx="2643425" cy="198256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0DFD02C6-6D76-8D4E-982A-FCDD5A910F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90" y="4452260"/>
            <a:ext cx="2643424" cy="1982569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121EC53E-391C-C14F-B20F-1C1FE1040ED6}"/>
              </a:ext>
            </a:extLst>
          </p:cNvPr>
          <p:cNvSpPr txBox="1"/>
          <p:nvPr/>
        </p:nvSpPr>
        <p:spPr>
          <a:xfrm>
            <a:off x="1996068" y="1605749"/>
            <a:ext cx="947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Ecuador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56C5F98-F16F-5040-B9B9-07BA6A626CEA}"/>
              </a:ext>
            </a:extLst>
          </p:cNvPr>
          <p:cNvSpPr txBox="1"/>
          <p:nvPr/>
        </p:nvSpPr>
        <p:spPr>
          <a:xfrm>
            <a:off x="5594195" y="1605749"/>
            <a:ext cx="6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Perú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8B69B70-D05F-E545-9372-2838473DF6E0}"/>
              </a:ext>
            </a:extLst>
          </p:cNvPr>
          <p:cNvSpPr txBox="1"/>
          <p:nvPr/>
        </p:nvSpPr>
        <p:spPr>
          <a:xfrm>
            <a:off x="9281531" y="1526584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Bolivia</a:t>
            </a:r>
          </a:p>
        </p:txBody>
      </p:sp>
    </p:spTree>
    <p:extLst>
      <p:ext uri="{BB962C8B-B14F-4D97-AF65-F5344CB8AC3E}">
        <p14:creationId xmlns:p14="http://schemas.microsoft.com/office/powerpoint/2010/main" val="1714426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06DC22-E54C-F944-987A-0C549A233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b="1" dirty="0"/>
              <a:t>Aportes de los talleres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D70045-1833-F148-85DF-1535EF7D7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C" dirty="0"/>
              <a:t>El diálogo intergeneracional</a:t>
            </a:r>
          </a:p>
          <a:p>
            <a:r>
              <a:rPr lang="es-EC" dirty="0"/>
              <a:t>El diálogo entre territorios y diferentes realidades organizacionales</a:t>
            </a:r>
          </a:p>
          <a:p>
            <a:r>
              <a:rPr lang="es-EC" dirty="0"/>
              <a:t>Las transformaciones del espacio rural</a:t>
            </a:r>
          </a:p>
          <a:p>
            <a:r>
              <a:rPr lang="es-EC" dirty="0"/>
              <a:t>La necesidad de formación de liderazgo en mundos complejos</a:t>
            </a:r>
          </a:p>
          <a:p>
            <a:pPr lvl="1"/>
            <a:r>
              <a:rPr lang="es-EC" dirty="0"/>
              <a:t>Tensiones entre residentes y comuneros</a:t>
            </a:r>
          </a:p>
          <a:p>
            <a:pPr lvl="1"/>
            <a:r>
              <a:rPr lang="es-EC" dirty="0"/>
              <a:t>Tensiones entre lo urbano y rural</a:t>
            </a:r>
          </a:p>
          <a:p>
            <a:pPr lvl="1"/>
            <a:r>
              <a:rPr lang="es-EC" dirty="0"/>
              <a:t>Desafíos del cambio climático</a:t>
            </a:r>
          </a:p>
          <a:p>
            <a:r>
              <a:rPr lang="es-EC" dirty="0"/>
              <a:t>El aporte de una comprensión desde los sistemas alimentarios</a:t>
            </a:r>
          </a:p>
          <a:p>
            <a:r>
              <a:rPr lang="es-EC" dirty="0"/>
              <a:t>La creación de grupos de apoyo</a:t>
            </a:r>
          </a:p>
          <a:p>
            <a:r>
              <a:rPr lang="es-EC" dirty="0"/>
              <a:t>El financiamiento para las personas (nuevas maneras de filantropía)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79B2DA8-9C42-CB47-BE9C-1ED3CDE741E1}"/>
              </a:ext>
            </a:extLst>
          </p:cNvPr>
          <p:cNvCxnSpPr>
            <a:cxnSpLocks/>
          </p:cNvCxnSpPr>
          <p:nvPr/>
        </p:nvCxnSpPr>
        <p:spPr>
          <a:xfrm>
            <a:off x="3568824" y="1575146"/>
            <a:ext cx="5084846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092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5E05F-8F75-1843-88DF-F2F36BAF8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b="1" dirty="0"/>
              <a:t>Siguientes pasos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6A0147-26E1-FF4E-A369-9E4633B03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Seguimiento a las actividades planificadas en cada país</a:t>
            </a:r>
          </a:p>
          <a:p>
            <a:r>
              <a:rPr lang="es-EC" dirty="0"/>
              <a:t>Nuevos encuentros para reflexionar lo aprendido</a:t>
            </a:r>
          </a:p>
          <a:p>
            <a:r>
              <a:rPr lang="es-EC" dirty="0"/>
              <a:t>Nuevos grupos</a:t>
            </a:r>
          </a:p>
          <a:p>
            <a:r>
              <a:rPr lang="es-EC" dirty="0"/>
              <a:t>Considerar la formación de liderazgo en un espacio rural desafiante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B8F1FF20-639C-D041-8002-8AFD4D53947C}"/>
              </a:ext>
            </a:extLst>
          </p:cNvPr>
          <p:cNvCxnSpPr>
            <a:cxnSpLocks/>
          </p:cNvCxnSpPr>
          <p:nvPr/>
        </p:nvCxnSpPr>
        <p:spPr>
          <a:xfrm>
            <a:off x="4244684" y="1575146"/>
            <a:ext cx="3825890" cy="0"/>
          </a:xfrm>
          <a:prstGeom prst="line">
            <a:avLst/>
          </a:prstGeom>
          <a:ln w="57150">
            <a:solidFill>
              <a:srgbClr val="E1060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6207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5604</TotalTime>
  <Words>283</Words>
  <Application>Microsoft Macintosh PowerPoint</Application>
  <PresentationFormat>Panorámica</PresentationFormat>
  <Paragraphs>58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Promoviendo voces locales</vt:lpstr>
      <vt:lpstr>Los objetivos de los encuentros</vt:lpstr>
      <vt:lpstr>Lugares y fechas</vt:lpstr>
      <vt:lpstr>Los participantes</vt:lpstr>
      <vt:lpstr>El contenido</vt:lpstr>
      <vt:lpstr>Río de mi vida</vt:lpstr>
      <vt:lpstr>Reflexionando sobre la expresión de la voz</vt:lpstr>
      <vt:lpstr>Reflexionando sobre mi comunidad</vt:lpstr>
      <vt:lpstr>En diálogo con Equipo Regional y técnicos de proyectos</vt:lpstr>
      <vt:lpstr>Liderazgo en un mundo complejo</vt:lpstr>
      <vt:lpstr>Aprendiendo a colaborar: planificación de actividades</vt:lpstr>
      <vt:lpstr>Aportes de los talleres</vt:lpstr>
      <vt:lpstr>Siguientes pasos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Promoviendo voces locales</dc:title>
  <dc:creator>Sergio Larrea</dc:creator>
  <cp:lastModifiedBy>Sergio Larrea</cp:lastModifiedBy>
  <cp:revision>4</cp:revision>
  <dcterms:created xsi:type="dcterms:W3CDTF">2023-12-01T13:48:52Z</dcterms:created>
  <dcterms:modified xsi:type="dcterms:W3CDTF">2023-12-05T11:15:41Z</dcterms:modified>
</cp:coreProperties>
</file>