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40"/>
  </p:notesMasterIdLst>
  <p:sldIdLst>
    <p:sldId id="256" r:id="rId3"/>
    <p:sldId id="283" r:id="rId4"/>
    <p:sldId id="481" r:id="rId5"/>
    <p:sldId id="286" r:id="rId6"/>
    <p:sldId id="285" r:id="rId7"/>
    <p:sldId id="287" r:id="rId8"/>
    <p:sldId id="267" r:id="rId9"/>
    <p:sldId id="470" r:id="rId10"/>
    <p:sldId id="475" r:id="rId11"/>
    <p:sldId id="476" r:id="rId12"/>
    <p:sldId id="472" r:id="rId13"/>
    <p:sldId id="473" r:id="rId14"/>
    <p:sldId id="480" r:id="rId15"/>
    <p:sldId id="268" r:id="rId16"/>
    <p:sldId id="307" r:id="rId17"/>
    <p:sldId id="308" r:id="rId18"/>
    <p:sldId id="474" r:id="rId19"/>
    <p:sldId id="448" r:id="rId20"/>
    <p:sldId id="477" r:id="rId21"/>
    <p:sldId id="478" r:id="rId22"/>
    <p:sldId id="479" r:id="rId23"/>
    <p:sldId id="482" r:id="rId24"/>
    <p:sldId id="288" r:id="rId25"/>
    <p:sldId id="258" r:id="rId26"/>
    <p:sldId id="289" r:id="rId27"/>
    <p:sldId id="290" r:id="rId28"/>
    <p:sldId id="260" r:id="rId29"/>
    <p:sldId id="484" r:id="rId30"/>
    <p:sldId id="491" r:id="rId31"/>
    <p:sldId id="261" r:id="rId32"/>
    <p:sldId id="485" r:id="rId33"/>
    <p:sldId id="266" r:id="rId34"/>
    <p:sldId id="488" r:id="rId35"/>
    <p:sldId id="489" r:id="rId36"/>
    <p:sldId id="486" r:id="rId37"/>
    <p:sldId id="490" r:id="rId38"/>
    <p:sldId id="493" r:id="rId3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AppData\Local\Temp\Rar$DIa19800.28547\RESUM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AppData\Local\Temp\Rar$DIa19800.28547\RESUME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Downloads\DATOS%20CAUDAL%20Y%20DATOS%20SENAMH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Downloads\DATOS%20CAUDAL%20Y%20DATOS%20SENAMH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Migraci&#243;n_CC_FLACSO\Sequ&#237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334773340269493"/>
          <c:y val="6.98279743989616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'PP ACUMULADA'!$P$4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'PP ACUMULADA'!$C$5:$C$12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'PP ACUMULADA'!$P$5:$P$12</c:f>
              <c:numCache>
                <c:formatCode>0.0</c:formatCode>
                <c:ptCount val="8"/>
                <c:pt idx="0">
                  <c:v>729.29999999999973</c:v>
                </c:pt>
                <c:pt idx="1">
                  <c:v>613.4</c:v>
                </c:pt>
                <c:pt idx="2">
                  <c:v>446.8</c:v>
                </c:pt>
                <c:pt idx="3">
                  <c:v>291.89999999999998</c:v>
                </c:pt>
                <c:pt idx="4">
                  <c:v>397.09999999999997</c:v>
                </c:pt>
                <c:pt idx="5">
                  <c:v>336.50000000000006</c:v>
                </c:pt>
                <c:pt idx="6">
                  <c:v>524.5</c:v>
                </c:pt>
                <c:pt idx="7">
                  <c:v>245.39999999999998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88-4EF3-9757-9A25F9A6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2165600"/>
        <c:axId val="592173880"/>
      </c:barChart>
      <c:catAx>
        <c:axId val="59216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73880"/>
        <c:crosses val="autoZero"/>
        <c:auto val="1"/>
        <c:lblAlgn val="ctr"/>
        <c:lblOffset val="100"/>
        <c:noMultiLvlLbl val="0"/>
      </c:catAx>
      <c:valAx>
        <c:axId val="5921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6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PP Acumulada por Época</a:t>
            </a:r>
            <a:r>
              <a:rPr lang="en-US" baseline="0"/>
              <a:t> Lluviosa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'PP ACUMULADA'!$E$18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'PP ACUMULADA'!$D$19:$D$25</c:f>
              <c:strCache>
                <c:ptCount val="7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  <c:pt idx="4">
                  <c:v>2021-2022</c:v>
                </c:pt>
                <c:pt idx="5">
                  <c:v>2022-2023</c:v>
                </c:pt>
                <c:pt idx="6">
                  <c:v>2023-2024</c:v>
                </c:pt>
              </c:strCache>
            </c:strRef>
          </c:cat>
          <c:val>
            <c:numRef>
              <c:f>'PP ACUMULADA'!$E$19:$E$25</c:f>
              <c:numCache>
                <c:formatCode>General</c:formatCode>
                <c:ptCount val="7"/>
                <c:pt idx="0">
                  <c:v>636.79999999999995</c:v>
                </c:pt>
                <c:pt idx="1">
                  <c:v>451.1</c:v>
                </c:pt>
                <c:pt idx="2">
                  <c:v>226.7</c:v>
                </c:pt>
                <c:pt idx="3">
                  <c:v>445.29999999999995</c:v>
                </c:pt>
                <c:pt idx="4">
                  <c:v>393.7000000000001</c:v>
                </c:pt>
                <c:pt idx="5">
                  <c:v>442.5</c:v>
                </c:pt>
                <c:pt idx="6">
                  <c:v>401.79999999999995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91-4D00-9214-B13BE93F5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2180360"/>
        <c:axId val="592179640"/>
      </c:barChart>
      <c:catAx>
        <c:axId val="59218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79640"/>
        <c:crosses val="autoZero"/>
        <c:auto val="1"/>
        <c:lblAlgn val="ctr"/>
        <c:lblOffset val="100"/>
        <c:noMultiLvlLbl val="0"/>
      </c:catAx>
      <c:valAx>
        <c:axId val="59217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80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PE"/>
              <a:t>Monitoreo hidrilógico - CR Ketayan Pampa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15387375621109561"/>
          <c:y val="0.14355101828112282"/>
          <c:w val="0.73348587407435317"/>
          <c:h val="0.67812917985605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'Paccha Matuzalem '!$F$4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  <a:effectLst/>
          </c:spPr>
          <c:invertIfNegative val="0"/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'!$F$5:$F$14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6.2</c:v>
                </c:pt>
                <c:pt idx="4">
                  <c:v>58.4</c:v>
                </c:pt>
                <c:pt idx="5">
                  <c:v>35.6</c:v>
                </c:pt>
                <c:pt idx="6">
                  <c:v>56.2</c:v>
                </c:pt>
                <c:pt idx="7">
                  <c:v>69.3</c:v>
                </c:pt>
                <c:pt idx="8">
                  <c:v>48</c:v>
                </c:pt>
                <c:pt idx="9">
                  <c:v>67.599999999999994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5-43B5-B407-890B3BB20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880880"/>
        <c:axId val="500885560"/>
      </c:barChart>
      <c:lineChart>
        <c:grouping val="standard"/>
        <c:varyColors val="0"/>
        <c:ser>
          <c:idx val="0"/>
          <c:order val="0"/>
          <c:tx>
            <c:strRef>
              <c:f>'Paccha Matuzalem '!$D$4</c:f>
              <c:strCache>
                <c:ptCount val="1"/>
                <c:pt idx="0">
                  <c:v>Pacch01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'!$D$5:$D$14</c:f>
              <c:numCache>
                <c:formatCode>0.00</c:formatCode>
                <c:ptCount val="10"/>
                <c:pt idx="0">
                  <c:v>0.64508450368959758</c:v>
                </c:pt>
                <c:pt idx="1">
                  <c:v>0.55595667870036092</c:v>
                </c:pt>
                <c:pt idx="2">
                  <c:v>0.34241245136186776</c:v>
                </c:pt>
                <c:pt idx="3">
                  <c:v>0.22686673812075742</c:v>
                </c:pt>
                <c:pt idx="4">
                  <c:v>0.65311653116531154</c:v>
                </c:pt>
                <c:pt idx="5">
                  <c:v>0</c:v>
                </c:pt>
                <c:pt idx="6">
                  <c:v>0</c:v>
                </c:pt>
                <c:pt idx="7">
                  <c:v>7.0813397129186608</c:v>
                </c:pt>
                <c:pt idx="8">
                  <c:v>15.387453874538744</c:v>
                </c:pt>
                <c:pt idx="9">
                  <c:v>2.1357432681667281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B5-43B5-B407-890B3BB20DE2}"/>
            </c:ext>
          </c:extLst>
        </c:ser>
        <c:ser>
          <c:idx val="1"/>
          <c:order val="1"/>
          <c:tx>
            <c:strRef>
              <c:f>'Paccha Matuzalem '!$E$4</c:f>
              <c:strCache>
                <c:ptCount val="1"/>
                <c:pt idx="0">
                  <c:v>Pacch02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'!$E$5:$E$14</c:f>
              <c:numCache>
                <c:formatCode>0.00</c:formatCode>
                <c:ptCount val="10"/>
                <c:pt idx="0">
                  <c:v>0.78298176617804793</c:v>
                </c:pt>
                <c:pt idx="1">
                  <c:v>0.60562364816149972</c:v>
                </c:pt>
                <c:pt idx="2">
                  <c:v>0.4836538461538461</c:v>
                </c:pt>
                <c:pt idx="3">
                  <c:v>0.44174013031812959</c:v>
                </c:pt>
                <c:pt idx="4">
                  <c:v>0.9341637010676157</c:v>
                </c:pt>
                <c:pt idx="5">
                  <c:v>0.38786482334869432</c:v>
                </c:pt>
                <c:pt idx="6">
                  <c:v>0.36499068901303539</c:v>
                </c:pt>
                <c:pt idx="7">
                  <c:v>0.60099294486542976</c:v>
                </c:pt>
                <c:pt idx="8">
                  <c:v>4.6787003610108293</c:v>
                </c:pt>
                <c:pt idx="9">
                  <c:v>0.72318731117824775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B5-43B5-B407-890B3BB20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6420000"/>
        <c:axId val="556419640"/>
      </c:lineChart>
      <c:catAx>
        <c:axId val="55642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56419640"/>
        <c:crosses val="autoZero"/>
        <c:auto val="1"/>
        <c:lblAlgn val="ctr"/>
        <c:lblOffset val="100"/>
        <c:noMultiLvlLbl val="0"/>
      </c:catAx>
      <c:valAx>
        <c:axId val="55641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56420000"/>
        <c:crosses val="autoZero"/>
        <c:crossBetween val="between"/>
      </c:valAx>
      <c:valAx>
        <c:axId val="50088556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00880880"/>
        <c:crosses val="max"/>
        <c:crossBetween val="between"/>
      </c:valAx>
      <c:catAx>
        <c:axId val="5008808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855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s-P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s-PE"/>
              <a:t>Monitoreo en de Riego</a:t>
            </a:r>
          </a:p>
        </c:rich>
      </c:tx>
      <c:layout>
        <c:manualLayout>
          <c:xMode val="edge"/>
          <c:yMode val="edge"/>
          <c:x val="0.30650635111960056"/>
          <c:y val="3.4411136047464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1537338145231846"/>
          <c:y val="0.22136424477813912"/>
          <c:w val="0.71150459317585302"/>
          <c:h val="0.42727637987107242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'Paccha Matuzalem '!$F$4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'Paccha Matuzalem '!$C$5:$C$11</c:f>
              <c:strCache>
                <c:ptCount val="7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</c:strCache>
            </c:strRef>
          </c:cat>
          <c:val>
            <c:numRef>
              <c:f>'Paccha Matuzalem '!$F$5:$F$11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6.2</c:v>
                </c:pt>
                <c:pt idx="4">
                  <c:v>58.4</c:v>
                </c:pt>
                <c:pt idx="5">
                  <c:v>35.6</c:v>
                </c:pt>
                <c:pt idx="6">
                  <c:v>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1-459D-8B82-7B13A5A0E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491874608"/>
        <c:axId val="491873624"/>
      </c:barChart>
      <c:lineChart>
        <c:grouping val="standard"/>
        <c:varyColors val="0"/>
        <c:ser>
          <c:idx val="0"/>
          <c:order val="0"/>
          <c:tx>
            <c:strRef>
              <c:f>'Paccha Matuzalem '!$D$4</c:f>
              <c:strCache>
                <c:ptCount val="1"/>
                <c:pt idx="0">
                  <c:v>Pacch01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'Paccha Matuzalem '!$C$5:$C$11</c:f>
              <c:strCache>
                <c:ptCount val="7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</c:strCache>
            </c:strRef>
          </c:cat>
          <c:val>
            <c:numRef>
              <c:f>'Paccha Matuzalem '!$D$5:$D$11</c:f>
              <c:numCache>
                <c:formatCode>0.00</c:formatCode>
                <c:ptCount val="7"/>
                <c:pt idx="0">
                  <c:v>0.64508450368959758</c:v>
                </c:pt>
                <c:pt idx="1">
                  <c:v>0.55595667870036092</c:v>
                </c:pt>
                <c:pt idx="2">
                  <c:v>0.34241245136186776</c:v>
                </c:pt>
                <c:pt idx="3">
                  <c:v>0.22686673812075742</c:v>
                </c:pt>
                <c:pt idx="4">
                  <c:v>0.65311653116531154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F1-459D-8B82-7B13A5A0E41D}"/>
            </c:ext>
          </c:extLst>
        </c:ser>
        <c:ser>
          <c:idx val="3"/>
          <c:order val="1"/>
          <c:tx>
            <c:strRef>
              <c:f>'Paccha Matuzalem '!$E$4</c:f>
              <c:strCache>
                <c:ptCount val="1"/>
                <c:pt idx="0">
                  <c:v>Pacch02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4"/>
                </a:solidFill>
                <a:round/>
              </a:ln>
              <a:effectLst/>
            </c:spPr>
          </c:marker>
          <c:val>
            <c:numRef>
              <c:f>'Paccha Matuzalem '!$E$5:$E$11</c:f>
              <c:numCache>
                <c:formatCode>0.00</c:formatCode>
                <c:ptCount val="7"/>
                <c:pt idx="0">
                  <c:v>0.78298176617804793</c:v>
                </c:pt>
                <c:pt idx="1">
                  <c:v>0.60562364816149972</c:v>
                </c:pt>
                <c:pt idx="2">
                  <c:v>0.4836538461538461</c:v>
                </c:pt>
                <c:pt idx="3">
                  <c:v>0.44174013031812959</c:v>
                </c:pt>
                <c:pt idx="4">
                  <c:v>0.9341637010676157</c:v>
                </c:pt>
                <c:pt idx="5">
                  <c:v>0.38786482334869432</c:v>
                </c:pt>
                <c:pt idx="6">
                  <c:v>0.36499068901303539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F1-459D-8B82-7B13A5A0E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1835672"/>
        <c:axId val="491837312"/>
        <c:extLst/>
      </c:lineChart>
      <c:catAx>
        <c:axId val="491835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Meses</a:t>
                </a:r>
              </a:p>
            </c:rich>
          </c:tx>
          <c:layout>
            <c:manualLayout>
              <c:xMode val="edge"/>
              <c:yMode val="edge"/>
              <c:x val="0.46053568427463148"/>
              <c:y val="0.753014361326992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37312"/>
        <c:crosses val="autoZero"/>
        <c:auto val="1"/>
        <c:lblAlgn val="ctr"/>
        <c:lblOffset val="100"/>
        <c:noMultiLvlLbl val="0"/>
      </c:catAx>
      <c:valAx>
        <c:axId val="4918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L/S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35672"/>
        <c:crosses val="autoZero"/>
        <c:crossBetween val="between"/>
      </c:valAx>
      <c:valAx>
        <c:axId val="4918736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74608"/>
        <c:crosses val="max"/>
        <c:crossBetween val="between"/>
      </c:valAx>
      <c:catAx>
        <c:axId val="491874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1873624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293011690252581"/>
          <c:y val="0.84330585345423548"/>
          <c:w val="0.56840216348282424"/>
          <c:h val="8.29559978726253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P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Hoja1!$B$4:$B$24</c:f>
              <c:numCache>
                <c:formatCode>General</c:formatCod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xVal>
          <c:yVal>
            <c:numRef>
              <c:f>Hoja1!$C$4:$C$24</c:f>
              <c:numCache>
                <c:formatCode>General</c:formatCode>
                <c:ptCount val="21"/>
                <c:pt idx="0">
                  <c:v>0.34</c:v>
                </c:pt>
                <c:pt idx="1">
                  <c:v>1</c:v>
                </c:pt>
                <c:pt idx="2">
                  <c:v>-0.35</c:v>
                </c:pt>
                <c:pt idx="3">
                  <c:v>-0.18</c:v>
                </c:pt>
                <c:pt idx="4">
                  <c:v>-1.77</c:v>
                </c:pt>
                <c:pt idx="5">
                  <c:v>-1.42</c:v>
                </c:pt>
                <c:pt idx="6">
                  <c:v>0.76</c:v>
                </c:pt>
                <c:pt idx="7">
                  <c:v>0.05</c:v>
                </c:pt>
                <c:pt idx="8">
                  <c:v>-0.37</c:v>
                </c:pt>
                <c:pt idx="9">
                  <c:v>-0.67</c:v>
                </c:pt>
                <c:pt idx="10">
                  <c:v>-0.24</c:v>
                </c:pt>
                <c:pt idx="11">
                  <c:v>0.74</c:v>
                </c:pt>
                <c:pt idx="12">
                  <c:v>0.89</c:v>
                </c:pt>
                <c:pt idx="13">
                  <c:v>0.17</c:v>
                </c:pt>
                <c:pt idx="14">
                  <c:v>-0.17</c:v>
                </c:pt>
                <c:pt idx="15">
                  <c:v>2.0499999999999998</c:v>
                </c:pt>
                <c:pt idx="16">
                  <c:v>1.0900000000000001</c:v>
                </c:pt>
                <c:pt idx="17">
                  <c:v>0.26</c:v>
                </c:pt>
                <c:pt idx="18">
                  <c:v>-2.14</c:v>
                </c:pt>
                <c:pt idx="19">
                  <c:v>-0.51</c:v>
                </c:pt>
                <c:pt idx="20">
                  <c:v>-0.54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9F-4957-94D1-BBFFCB704835}"/>
            </c:ext>
          </c:extLst>
        </c:ser>
        <c:dLbls>
          <c:dLblPos val="r"/>
          <c:showLegendKey val="0"/>
          <c:showVal val="1"/>
          <c:showCatName val="1"/>
          <c:showSerName val="0"/>
          <c:showPercent val="0"/>
          <c:showBubbleSize val="0"/>
        </c:dLbls>
        <c:axId val="1021407104"/>
        <c:axId val="1021408352"/>
      </c:scatterChart>
      <c:valAx>
        <c:axId val="1021407104"/>
        <c:scaling>
          <c:orientation val="minMax"/>
          <c:min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021408352"/>
        <c:crosses val="autoZero"/>
        <c:crossBetween val="midCat"/>
      </c:valAx>
      <c:valAx>
        <c:axId val="10214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021407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BFCF57-9F39-4049-BC12-B6A653F56EC4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01F0B50B-8283-44D5-A221-F0EF53059159}">
      <dgm:prSet phldrT="[Texto]"/>
      <dgm:spPr/>
      <dgm:t>
        <a:bodyPr/>
        <a:lstStyle/>
        <a:p>
          <a:r>
            <a:rPr lang="es-ES" dirty="0"/>
            <a:t>Agua</a:t>
          </a:r>
          <a:endParaRPr lang="es-PE" dirty="0"/>
        </a:p>
      </dgm:t>
    </dgm:pt>
    <dgm:pt modelId="{E559BA3E-9DF7-4E9D-99C7-2BBADC1F3A87}" type="parTrans" cxnId="{92109E0B-068C-4818-AAD8-577C1F1E3D39}">
      <dgm:prSet/>
      <dgm:spPr/>
      <dgm:t>
        <a:bodyPr/>
        <a:lstStyle/>
        <a:p>
          <a:endParaRPr lang="es-PE"/>
        </a:p>
      </dgm:t>
    </dgm:pt>
    <dgm:pt modelId="{1B48A2C6-8AD6-4035-9112-C4B8F75910D9}" type="sibTrans" cxnId="{92109E0B-068C-4818-AAD8-577C1F1E3D39}">
      <dgm:prSet/>
      <dgm:spPr/>
      <dgm:t>
        <a:bodyPr/>
        <a:lstStyle/>
        <a:p>
          <a:endParaRPr lang="es-PE"/>
        </a:p>
      </dgm:t>
    </dgm:pt>
    <dgm:pt modelId="{9E871E20-17E7-4781-BF91-91B10653E913}">
      <dgm:prSet phldrT="[Texto]"/>
      <dgm:spPr/>
      <dgm:t>
        <a:bodyPr/>
        <a:lstStyle/>
        <a:p>
          <a:r>
            <a:rPr lang="es-ES" dirty="0"/>
            <a:t>Mercados</a:t>
          </a:r>
          <a:endParaRPr lang="es-PE" dirty="0"/>
        </a:p>
      </dgm:t>
    </dgm:pt>
    <dgm:pt modelId="{E39CBD31-D98F-4D46-9503-28D29A8088D9}" type="parTrans" cxnId="{2CF3F65F-45EC-4A21-A50A-7454AB54BE16}">
      <dgm:prSet/>
      <dgm:spPr/>
      <dgm:t>
        <a:bodyPr/>
        <a:lstStyle/>
        <a:p>
          <a:endParaRPr lang="es-PE"/>
        </a:p>
      </dgm:t>
    </dgm:pt>
    <dgm:pt modelId="{99E71EAF-16DF-43E3-A20C-47CDC8CB14CB}" type="sibTrans" cxnId="{2CF3F65F-45EC-4A21-A50A-7454AB54BE16}">
      <dgm:prSet/>
      <dgm:spPr/>
      <dgm:t>
        <a:bodyPr/>
        <a:lstStyle/>
        <a:p>
          <a:endParaRPr lang="es-PE"/>
        </a:p>
      </dgm:t>
    </dgm:pt>
    <dgm:pt modelId="{A5F93619-88F0-4A96-976F-70B21EBB7EF2}">
      <dgm:prSet phldrT="[Texto]"/>
      <dgm:spPr/>
      <dgm:t>
        <a:bodyPr/>
        <a:lstStyle/>
        <a:p>
          <a:r>
            <a:rPr lang="es-ES" dirty="0"/>
            <a:t>Agroecología</a:t>
          </a:r>
          <a:endParaRPr lang="es-PE" dirty="0"/>
        </a:p>
      </dgm:t>
    </dgm:pt>
    <dgm:pt modelId="{866C10B7-A6DB-4FBA-B84B-D2BD18DECDC5}" type="parTrans" cxnId="{6571476E-A9F4-46D0-91E1-C6EE921B5A06}">
      <dgm:prSet/>
      <dgm:spPr/>
      <dgm:t>
        <a:bodyPr/>
        <a:lstStyle/>
        <a:p>
          <a:endParaRPr lang="es-PE"/>
        </a:p>
      </dgm:t>
    </dgm:pt>
    <dgm:pt modelId="{57F6E2B7-E854-497C-BDE9-11294E8E519C}" type="sibTrans" cxnId="{6571476E-A9F4-46D0-91E1-C6EE921B5A06}">
      <dgm:prSet/>
      <dgm:spPr/>
      <dgm:t>
        <a:bodyPr/>
        <a:lstStyle/>
        <a:p>
          <a:endParaRPr lang="es-PE"/>
        </a:p>
      </dgm:t>
    </dgm:pt>
    <dgm:pt modelId="{4DC5D5ED-203F-49C5-953A-59834C42C032}" type="pres">
      <dgm:prSet presAssocID="{2BBFCF57-9F39-4049-BC12-B6A653F56EC4}" presName="Name0" presStyleCnt="0">
        <dgm:presLayoutVars>
          <dgm:dir/>
          <dgm:resizeHandles val="exact"/>
        </dgm:presLayoutVars>
      </dgm:prSet>
      <dgm:spPr/>
    </dgm:pt>
    <dgm:pt modelId="{8DCBC157-6363-46E6-B60C-926F05BE1C3B}" type="pres">
      <dgm:prSet presAssocID="{2BBFCF57-9F39-4049-BC12-B6A653F56EC4}" presName="vNodes" presStyleCnt="0"/>
      <dgm:spPr/>
    </dgm:pt>
    <dgm:pt modelId="{FA464D7A-B484-4DA3-9D3A-844D172F08DE}" type="pres">
      <dgm:prSet presAssocID="{01F0B50B-8283-44D5-A221-F0EF53059159}" presName="node" presStyleLbl="node1" presStyleIdx="0" presStyleCnt="3">
        <dgm:presLayoutVars>
          <dgm:bulletEnabled val="1"/>
        </dgm:presLayoutVars>
      </dgm:prSet>
      <dgm:spPr/>
    </dgm:pt>
    <dgm:pt modelId="{3E025324-D6DF-4816-84E4-B859428AAD02}" type="pres">
      <dgm:prSet presAssocID="{1B48A2C6-8AD6-4035-9112-C4B8F75910D9}" presName="spacerT" presStyleCnt="0"/>
      <dgm:spPr/>
    </dgm:pt>
    <dgm:pt modelId="{D1EF3BFA-B12F-4051-B50B-215DBEDEDCAF}" type="pres">
      <dgm:prSet presAssocID="{1B48A2C6-8AD6-4035-9112-C4B8F75910D9}" presName="sibTrans" presStyleLbl="sibTrans2D1" presStyleIdx="0" presStyleCnt="2"/>
      <dgm:spPr/>
    </dgm:pt>
    <dgm:pt modelId="{15A1F6C4-D4CA-4B2B-B28C-DA9EBAECF861}" type="pres">
      <dgm:prSet presAssocID="{1B48A2C6-8AD6-4035-9112-C4B8F75910D9}" presName="spacerB" presStyleCnt="0"/>
      <dgm:spPr/>
    </dgm:pt>
    <dgm:pt modelId="{344303F3-60D6-433E-B196-DF3C4C3C3062}" type="pres">
      <dgm:prSet presAssocID="{9E871E20-17E7-4781-BF91-91B10653E913}" presName="node" presStyleLbl="node1" presStyleIdx="1" presStyleCnt="3">
        <dgm:presLayoutVars>
          <dgm:bulletEnabled val="1"/>
        </dgm:presLayoutVars>
      </dgm:prSet>
      <dgm:spPr/>
    </dgm:pt>
    <dgm:pt modelId="{748D2E44-B309-4DCD-91E0-5F519E805A0D}" type="pres">
      <dgm:prSet presAssocID="{2BBFCF57-9F39-4049-BC12-B6A653F56EC4}" presName="sibTransLast" presStyleLbl="sibTrans2D1" presStyleIdx="1" presStyleCnt="2"/>
      <dgm:spPr/>
    </dgm:pt>
    <dgm:pt modelId="{2C30C882-0C6C-4672-B3F1-227970E6C63B}" type="pres">
      <dgm:prSet presAssocID="{2BBFCF57-9F39-4049-BC12-B6A653F56EC4}" presName="connectorText" presStyleLbl="sibTrans2D1" presStyleIdx="1" presStyleCnt="2"/>
      <dgm:spPr/>
    </dgm:pt>
    <dgm:pt modelId="{70DFCFED-78D9-4928-B9B3-9821183F8779}" type="pres">
      <dgm:prSet presAssocID="{2BBFCF57-9F39-4049-BC12-B6A653F56EC4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92109E0B-068C-4818-AAD8-577C1F1E3D39}" srcId="{2BBFCF57-9F39-4049-BC12-B6A653F56EC4}" destId="{01F0B50B-8283-44D5-A221-F0EF53059159}" srcOrd="0" destOrd="0" parTransId="{E559BA3E-9DF7-4E9D-99C7-2BBADC1F3A87}" sibTransId="{1B48A2C6-8AD6-4035-9112-C4B8F75910D9}"/>
    <dgm:cxn modelId="{54101C13-1602-4E1D-8998-6E9698AF3C04}" type="presOf" srcId="{2BBFCF57-9F39-4049-BC12-B6A653F56EC4}" destId="{4DC5D5ED-203F-49C5-953A-59834C42C032}" srcOrd="0" destOrd="0" presId="urn:microsoft.com/office/officeart/2005/8/layout/equation2"/>
    <dgm:cxn modelId="{44A7E014-B83D-44B5-87F3-617DF2DC93E2}" type="presOf" srcId="{A5F93619-88F0-4A96-976F-70B21EBB7EF2}" destId="{70DFCFED-78D9-4928-B9B3-9821183F8779}" srcOrd="0" destOrd="0" presId="urn:microsoft.com/office/officeart/2005/8/layout/equation2"/>
    <dgm:cxn modelId="{2CF3F65F-45EC-4A21-A50A-7454AB54BE16}" srcId="{2BBFCF57-9F39-4049-BC12-B6A653F56EC4}" destId="{9E871E20-17E7-4781-BF91-91B10653E913}" srcOrd="1" destOrd="0" parTransId="{E39CBD31-D98F-4D46-9503-28D29A8088D9}" sibTransId="{99E71EAF-16DF-43E3-A20C-47CDC8CB14CB}"/>
    <dgm:cxn modelId="{63610260-246E-42C8-B8A4-9C1673AFF590}" type="presOf" srcId="{9E871E20-17E7-4781-BF91-91B10653E913}" destId="{344303F3-60D6-433E-B196-DF3C4C3C3062}" srcOrd="0" destOrd="0" presId="urn:microsoft.com/office/officeart/2005/8/layout/equation2"/>
    <dgm:cxn modelId="{6904DE60-B118-476E-8A43-453807D4DD9A}" type="presOf" srcId="{99E71EAF-16DF-43E3-A20C-47CDC8CB14CB}" destId="{748D2E44-B309-4DCD-91E0-5F519E805A0D}" srcOrd="0" destOrd="0" presId="urn:microsoft.com/office/officeart/2005/8/layout/equation2"/>
    <dgm:cxn modelId="{6571476E-A9F4-46D0-91E1-C6EE921B5A06}" srcId="{2BBFCF57-9F39-4049-BC12-B6A653F56EC4}" destId="{A5F93619-88F0-4A96-976F-70B21EBB7EF2}" srcOrd="2" destOrd="0" parTransId="{866C10B7-A6DB-4FBA-B84B-D2BD18DECDC5}" sibTransId="{57F6E2B7-E854-497C-BDE9-11294E8E519C}"/>
    <dgm:cxn modelId="{B36C5EA8-0C19-45D7-9722-63F1ABB29FC4}" type="presOf" srcId="{01F0B50B-8283-44D5-A221-F0EF53059159}" destId="{FA464D7A-B484-4DA3-9D3A-844D172F08DE}" srcOrd="0" destOrd="0" presId="urn:microsoft.com/office/officeart/2005/8/layout/equation2"/>
    <dgm:cxn modelId="{508E09D8-0105-4CEB-96FE-46F30ACAA78D}" type="presOf" srcId="{1B48A2C6-8AD6-4035-9112-C4B8F75910D9}" destId="{D1EF3BFA-B12F-4051-B50B-215DBEDEDCAF}" srcOrd="0" destOrd="0" presId="urn:microsoft.com/office/officeart/2005/8/layout/equation2"/>
    <dgm:cxn modelId="{66BD80E2-1BFE-45B0-A9C3-FC0F29E97BF6}" type="presOf" srcId="{99E71EAF-16DF-43E3-A20C-47CDC8CB14CB}" destId="{2C30C882-0C6C-4672-B3F1-227970E6C63B}" srcOrd="1" destOrd="0" presId="urn:microsoft.com/office/officeart/2005/8/layout/equation2"/>
    <dgm:cxn modelId="{A9626281-91BE-43FD-BF3E-C4565DA6B5D6}" type="presParOf" srcId="{4DC5D5ED-203F-49C5-953A-59834C42C032}" destId="{8DCBC157-6363-46E6-B60C-926F05BE1C3B}" srcOrd="0" destOrd="0" presId="urn:microsoft.com/office/officeart/2005/8/layout/equation2"/>
    <dgm:cxn modelId="{73C0E338-88E3-45D1-A13B-731BED92BDE5}" type="presParOf" srcId="{8DCBC157-6363-46E6-B60C-926F05BE1C3B}" destId="{FA464D7A-B484-4DA3-9D3A-844D172F08DE}" srcOrd="0" destOrd="0" presId="urn:microsoft.com/office/officeart/2005/8/layout/equation2"/>
    <dgm:cxn modelId="{5FE16448-3013-46D0-A813-9E94FFCBF996}" type="presParOf" srcId="{8DCBC157-6363-46E6-B60C-926F05BE1C3B}" destId="{3E025324-D6DF-4816-84E4-B859428AAD02}" srcOrd="1" destOrd="0" presId="urn:microsoft.com/office/officeart/2005/8/layout/equation2"/>
    <dgm:cxn modelId="{083FED07-C72A-4E97-BD22-2A903089B482}" type="presParOf" srcId="{8DCBC157-6363-46E6-B60C-926F05BE1C3B}" destId="{D1EF3BFA-B12F-4051-B50B-215DBEDEDCAF}" srcOrd="2" destOrd="0" presId="urn:microsoft.com/office/officeart/2005/8/layout/equation2"/>
    <dgm:cxn modelId="{CF62504C-1D22-4271-AC8C-83E0DD6A6740}" type="presParOf" srcId="{8DCBC157-6363-46E6-B60C-926F05BE1C3B}" destId="{15A1F6C4-D4CA-4B2B-B28C-DA9EBAECF861}" srcOrd="3" destOrd="0" presId="urn:microsoft.com/office/officeart/2005/8/layout/equation2"/>
    <dgm:cxn modelId="{4264CFBD-2A1F-4189-97BE-066C3F29DEEA}" type="presParOf" srcId="{8DCBC157-6363-46E6-B60C-926F05BE1C3B}" destId="{344303F3-60D6-433E-B196-DF3C4C3C3062}" srcOrd="4" destOrd="0" presId="urn:microsoft.com/office/officeart/2005/8/layout/equation2"/>
    <dgm:cxn modelId="{DFA32D10-EA13-49D7-A09A-C769D6AABE1B}" type="presParOf" srcId="{4DC5D5ED-203F-49C5-953A-59834C42C032}" destId="{748D2E44-B309-4DCD-91E0-5F519E805A0D}" srcOrd="1" destOrd="0" presId="urn:microsoft.com/office/officeart/2005/8/layout/equation2"/>
    <dgm:cxn modelId="{03189745-F813-4067-BB38-716949BC61B1}" type="presParOf" srcId="{748D2E44-B309-4DCD-91E0-5F519E805A0D}" destId="{2C30C882-0C6C-4672-B3F1-227970E6C63B}" srcOrd="0" destOrd="0" presId="urn:microsoft.com/office/officeart/2005/8/layout/equation2"/>
    <dgm:cxn modelId="{89E87CC0-B693-45B2-9BD4-C9D6157EC530}" type="presParOf" srcId="{4DC5D5ED-203F-49C5-953A-59834C42C032}" destId="{70DFCFED-78D9-4928-B9B3-9821183F877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3E7CCF-ADF1-47D3-98CF-8B66DE1C2A84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AFF39302-B0BF-4B9C-A72A-8B19B96593A7}">
      <dgm:prSet phldrT="[Texto]"/>
      <dgm:spPr/>
      <dgm:t>
        <a:bodyPr/>
        <a:lstStyle/>
        <a:p>
          <a:r>
            <a:rPr lang="es-ES" b="1" dirty="0"/>
            <a:t>Observación de mecanismos “ver para creer y hacer”</a:t>
          </a:r>
          <a:endParaRPr lang="es-PE" b="1" dirty="0"/>
        </a:p>
      </dgm:t>
    </dgm:pt>
    <dgm:pt modelId="{4A439CDB-F9A0-47F7-9DDE-DDA35B957D20}" type="parTrans" cxnId="{9696E3DA-DE80-4CB2-B720-258FBE12EF6C}">
      <dgm:prSet/>
      <dgm:spPr/>
      <dgm:t>
        <a:bodyPr/>
        <a:lstStyle/>
        <a:p>
          <a:endParaRPr lang="es-PE" b="1"/>
        </a:p>
      </dgm:t>
    </dgm:pt>
    <dgm:pt modelId="{E3A99F4F-077C-4091-9158-9CA48B7B813F}" type="sibTrans" cxnId="{9696E3DA-DE80-4CB2-B720-258FBE12EF6C}">
      <dgm:prSet/>
      <dgm:spPr/>
      <dgm:t>
        <a:bodyPr/>
        <a:lstStyle/>
        <a:p>
          <a:endParaRPr lang="es-PE" b="1"/>
        </a:p>
      </dgm:t>
    </dgm:pt>
    <dgm:pt modelId="{7D255A80-24E9-4B5B-A1F5-FFCD6FFD6A3D}">
      <dgm:prSet phldrT="[Texto]" phldr="1"/>
      <dgm:spPr/>
      <dgm:t>
        <a:bodyPr/>
        <a:lstStyle/>
        <a:p>
          <a:endParaRPr lang="es-PE" b="1" dirty="0"/>
        </a:p>
      </dgm:t>
    </dgm:pt>
    <dgm:pt modelId="{CBB8ED3D-C604-46D2-BD5F-667864403D4F}" type="parTrans" cxnId="{95F5072B-2E6C-4C39-A58B-916B4B9EB791}">
      <dgm:prSet/>
      <dgm:spPr/>
      <dgm:t>
        <a:bodyPr/>
        <a:lstStyle/>
        <a:p>
          <a:endParaRPr lang="es-PE" b="1"/>
        </a:p>
      </dgm:t>
    </dgm:pt>
    <dgm:pt modelId="{25777BF1-D614-49AE-AC6A-48E8B3ADC6BC}" type="sibTrans" cxnId="{95F5072B-2E6C-4C39-A58B-916B4B9EB791}">
      <dgm:prSet/>
      <dgm:spPr/>
      <dgm:t>
        <a:bodyPr/>
        <a:lstStyle/>
        <a:p>
          <a:endParaRPr lang="es-PE" b="1"/>
        </a:p>
      </dgm:t>
    </dgm:pt>
    <dgm:pt modelId="{A40B3034-5757-4349-A8A2-DAC1B448DCCB}">
      <dgm:prSet phldrT="[Texto]"/>
      <dgm:spPr/>
      <dgm:t>
        <a:bodyPr/>
        <a:lstStyle/>
        <a:p>
          <a:r>
            <a:rPr lang="es-ES" b="1" dirty="0"/>
            <a:t>Proceso de </a:t>
          </a:r>
          <a:r>
            <a:rPr lang="es-ES" b="1" dirty="0" err="1"/>
            <a:t>co-aprendizaje</a:t>
          </a:r>
          <a:r>
            <a:rPr lang="es-ES" b="1" dirty="0"/>
            <a:t> iniciado</a:t>
          </a:r>
          <a:endParaRPr lang="es-PE" b="1" dirty="0"/>
        </a:p>
      </dgm:t>
    </dgm:pt>
    <dgm:pt modelId="{17F884C8-50E0-43C0-8F5D-21FD773C94C0}" type="parTrans" cxnId="{3F5C8E87-B203-4DB8-8AD4-594A8A49015D}">
      <dgm:prSet/>
      <dgm:spPr/>
      <dgm:t>
        <a:bodyPr/>
        <a:lstStyle/>
        <a:p>
          <a:endParaRPr lang="es-PE" b="1"/>
        </a:p>
      </dgm:t>
    </dgm:pt>
    <dgm:pt modelId="{80B297A5-DB0A-4AA6-A128-7EAF7038F06E}" type="sibTrans" cxnId="{3F5C8E87-B203-4DB8-8AD4-594A8A49015D}">
      <dgm:prSet/>
      <dgm:spPr/>
      <dgm:t>
        <a:bodyPr/>
        <a:lstStyle/>
        <a:p>
          <a:endParaRPr lang="es-PE" b="1"/>
        </a:p>
      </dgm:t>
    </dgm:pt>
    <dgm:pt modelId="{ADC1C822-CE6B-4FBF-91DA-A853DA45AC03}">
      <dgm:prSet phldrT="[Texto]" custT="1"/>
      <dgm:spPr/>
      <dgm:t>
        <a:bodyPr/>
        <a:lstStyle/>
        <a:p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Repensar las formas de organización</a:t>
          </a:r>
          <a:endParaRPr lang="es-PE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C59472-514F-439F-998A-BBD08D0DE681}" type="parTrans" cxnId="{459789C2-88E6-4F73-A4EE-3AD9B3E1317F}">
      <dgm:prSet/>
      <dgm:spPr/>
      <dgm:t>
        <a:bodyPr/>
        <a:lstStyle/>
        <a:p>
          <a:endParaRPr lang="es-PE" b="1"/>
        </a:p>
      </dgm:t>
    </dgm:pt>
    <dgm:pt modelId="{A0790B2D-CAB0-4229-B07E-4F74242E0902}" type="sibTrans" cxnId="{459789C2-88E6-4F73-A4EE-3AD9B3E1317F}">
      <dgm:prSet/>
      <dgm:spPr/>
      <dgm:t>
        <a:bodyPr/>
        <a:lstStyle/>
        <a:p>
          <a:endParaRPr lang="es-PE" b="1"/>
        </a:p>
      </dgm:t>
    </dgm:pt>
    <dgm:pt modelId="{C12D7024-3101-45B6-9D49-A19129AEFE5B}">
      <dgm:prSet phldrT="[Texto]"/>
      <dgm:spPr/>
      <dgm:t>
        <a:bodyPr/>
        <a:lstStyle/>
        <a:p>
          <a:r>
            <a:rPr lang="es-ES" b="1" dirty="0"/>
            <a:t>La importancia del monitoreo H</a:t>
          </a:r>
          <a:endParaRPr lang="es-PE" b="1" dirty="0"/>
        </a:p>
      </dgm:t>
    </dgm:pt>
    <dgm:pt modelId="{A18804B1-C291-4D09-8C15-64BC6182A3D0}" type="parTrans" cxnId="{D3C42F60-6774-467F-A7A9-34986E5AF501}">
      <dgm:prSet/>
      <dgm:spPr/>
      <dgm:t>
        <a:bodyPr/>
        <a:lstStyle/>
        <a:p>
          <a:endParaRPr lang="es-PE" b="1"/>
        </a:p>
      </dgm:t>
    </dgm:pt>
    <dgm:pt modelId="{500F40D0-0734-48C1-BCEE-8A12C7777F50}" type="sibTrans" cxnId="{D3C42F60-6774-467F-A7A9-34986E5AF501}">
      <dgm:prSet/>
      <dgm:spPr/>
      <dgm:t>
        <a:bodyPr/>
        <a:lstStyle/>
        <a:p>
          <a:endParaRPr lang="es-PE" b="1"/>
        </a:p>
      </dgm:t>
    </dgm:pt>
    <dgm:pt modelId="{3E322CD6-1587-4868-B455-8832801B19B8}">
      <dgm:prSet phldrT="[Texto]" phldr="1"/>
      <dgm:spPr/>
      <dgm:t>
        <a:bodyPr/>
        <a:lstStyle/>
        <a:p>
          <a:endParaRPr lang="es-PE" b="1"/>
        </a:p>
      </dgm:t>
    </dgm:pt>
    <dgm:pt modelId="{4BEB9615-E669-4CB6-A94E-594055B15F6B}" type="parTrans" cxnId="{03C45F61-7613-4160-83E1-068A0C73D018}">
      <dgm:prSet/>
      <dgm:spPr/>
      <dgm:t>
        <a:bodyPr/>
        <a:lstStyle/>
        <a:p>
          <a:endParaRPr lang="es-PE" b="1"/>
        </a:p>
      </dgm:t>
    </dgm:pt>
    <dgm:pt modelId="{C296CCF2-8ABB-485B-A7A1-8D77C69BFF5A}" type="sibTrans" cxnId="{03C45F61-7613-4160-83E1-068A0C73D018}">
      <dgm:prSet/>
      <dgm:spPr/>
      <dgm:t>
        <a:bodyPr/>
        <a:lstStyle/>
        <a:p>
          <a:endParaRPr lang="es-PE" b="1"/>
        </a:p>
      </dgm:t>
    </dgm:pt>
    <dgm:pt modelId="{F38C6D33-FF67-4D20-BC5A-5853CD2D9D20}" type="pres">
      <dgm:prSet presAssocID="{D43E7CCF-ADF1-47D3-98CF-8B66DE1C2A84}" presName="Name0" presStyleCnt="0">
        <dgm:presLayoutVars>
          <dgm:chMax/>
          <dgm:chPref/>
          <dgm:dir/>
          <dgm:animLvl val="lvl"/>
        </dgm:presLayoutVars>
      </dgm:prSet>
      <dgm:spPr/>
    </dgm:pt>
    <dgm:pt modelId="{E656AF34-F6F6-4DC5-A195-D21D5EF84936}" type="pres">
      <dgm:prSet presAssocID="{AFF39302-B0BF-4B9C-A72A-8B19B96593A7}" presName="composite" presStyleCnt="0"/>
      <dgm:spPr/>
    </dgm:pt>
    <dgm:pt modelId="{DC17BA13-BC1C-4263-8873-FB2540D6C8C9}" type="pres">
      <dgm:prSet presAssocID="{AFF39302-B0BF-4B9C-A72A-8B19B96593A7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9ADAD695-FFD9-4293-B273-6EB122BED613}" type="pres">
      <dgm:prSet presAssocID="{AFF39302-B0BF-4B9C-A72A-8B19B96593A7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060968F9-F2C6-4288-BFD0-BCDF7E434BD5}" type="pres">
      <dgm:prSet presAssocID="{AFF39302-B0BF-4B9C-A72A-8B19B96593A7}" presName="BalanceSpacing" presStyleCnt="0"/>
      <dgm:spPr/>
    </dgm:pt>
    <dgm:pt modelId="{8221355F-6BF4-4EFF-9A81-617044385BA9}" type="pres">
      <dgm:prSet presAssocID="{AFF39302-B0BF-4B9C-A72A-8B19B96593A7}" presName="BalanceSpacing1" presStyleCnt="0"/>
      <dgm:spPr/>
    </dgm:pt>
    <dgm:pt modelId="{866A8CED-A706-4388-BEBE-570C018EF921}" type="pres">
      <dgm:prSet presAssocID="{E3A99F4F-077C-4091-9158-9CA48B7B813F}" presName="Accent1Text" presStyleLbl="node1" presStyleIdx="1" presStyleCnt="6"/>
      <dgm:spPr/>
    </dgm:pt>
    <dgm:pt modelId="{185A4372-7309-46DC-9DFF-068A7340D104}" type="pres">
      <dgm:prSet presAssocID="{E3A99F4F-077C-4091-9158-9CA48B7B813F}" presName="spaceBetweenRectangles" presStyleCnt="0"/>
      <dgm:spPr/>
    </dgm:pt>
    <dgm:pt modelId="{7A72F714-826E-4878-A2B1-C0924A5D5774}" type="pres">
      <dgm:prSet presAssocID="{A40B3034-5757-4349-A8A2-DAC1B448DCCB}" presName="composite" presStyleCnt="0"/>
      <dgm:spPr/>
    </dgm:pt>
    <dgm:pt modelId="{302D7D38-05EE-4DE7-9759-993B471511B1}" type="pres">
      <dgm:prSet presAssocID="{A40B3034-5757-4349-A8A2-DAC1B448DCCB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51819066-B0A6-4394-ABFF-BFC737A2D0EC}" type="pres">
      <dgm:prSet presAssocID="{A40B3034-5757-4349-A8A2-DAC1B448DCC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04E1449-704F-4D08-AF1B-434CEFE576A6}" type="pres">
      <dgm:prSet presAssocID="{A40B3034-5757-4349-A8A2-DAC1B448DCCB}" presName="BalanceSpacing" presStyleCnt="0"/>
      <dgm:spPr/>
    </dgm:pt>
    <dgm:pt modelId="{AC814509-3BB3-46F1-8B11-EFCC7FA04CC3}" type="pres">
      <dgm:prSet presAssocID="{A40B3034-5757-4349-A8A2-DAC1B448DCCB}" presName="BalanceSpacing1" presStyleCnt="0"/>
      <dgm:spPr/>
    </dgm:pt>
    <dgm:pt modelId="{DA6FC755-4F9D-4E1F-A08B-665D33E88661}" type="pres">
      <dgm:prSet presAssocID="{80B297A5-DB0A-4AA6-A128-7EAF7038F06E}" presName="Accent1Text" presStyleLbl="node1" presStyleIdx="3" presStyleCnt="6"/>
      <dgm:spPr/>
    </dgm:pt>
    <dgm:pt modelId="{0448C8AA-7E2E-4F15-9EBE-21BB6EFC7BDC}" type="pres">
      <dgm:prSet presAssocID="{80B297A5-DB0A-4AA6-A128-7EAF7038F06E}" presName="spaceBetweenRectangles" presStyleCnt="0"/>
      <dgm:spPr/>
    </dgm:pt>
    <dgm:pt modelId="{85BA2327-7D5F-496B-A4B6-87F02C698A60}" type="pres">
      <dgm:prSet presAssocID="{C12D7024-3101-45B6-9D49-A19129AEFE5B}" presName="composite" presStyleCnt="0"/>
      <dgm:spPr/>
    </dgm:pt>
    <dgm:pt modelId="{F25865C0-6EA4-4809-A0EB-2DBDEF302D6F}" type="pres">
      <dgm:prSet presAssocID="{C12D7024-3101-45B6-9D49-A19129AEFE5B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F30C7F2B-4785-42E7-B54D-19AEE55ECCB5}" type="pres">
      <dgm:prSet presAssocID="{C12D7024-3101-45B6-9D49-A19129AEFE5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8D6C87E-9BB6-4773-92BB-25663FBBB580}" type="pres">
      <dgm:prSet presAssocID="{C12D7024-3101-45B6-9D49-A19129AEFE5B}" presName="BalanceSpacing" presStyleCnt="0"/>
      <dgm:spPr/>
    </dgm:pt>
    <dgm:pt modelId="{A36D6845-5A10-4DEF-9061-7391325DE4DE}" type="pres">
      <dgm:prSet presAssocID="{C12D7024-3101-45B6-9D49-A19129AEFE5B}" presName="BalanceSpacing1" presStyleCnt="0"/>
      <dgm:spPr/>
    </dgm:pt>
    <dgm:pt modelId="{9CE728D4-5496-4D73-AC22-953688CCE0E9}" type="pres">
      <dgm:prSet presAssocID="{500F40D0-0734-48C1-BCEE-8A12C7777F50}" presName="Accent1Text" presStyleLbl="node1" presStyleIdx="5" presStyleCnt="6"/>
      <dgm:spPr/>
    </dgm:pt>
  </dgm:ptLst>
  <dgm:cxnLst>
    <dgm:cxn modelId="{52E17F0E-5721-4782-8C7C-00ADC7030647}" type="presOf" srcId="{500F40D0-0734-48C1-BCEE-8A12C7777F50}" destId="{9CE728D4-5496-4D73-AC22-953688CCE0E9}" srcOrd="0" destOrd="0" presId="urn:microsoft.com/office/officeart/2008/layout/AlternatingHexagons"/>
    <dgm:cxn modelId="{95F5072B-2E6C-4C39-A58B-916B4B9EB791}" srcId="{AFF39302-B0BF-4B9C-A72A-8B19B96593A7}" destId="{7D255A80-24E9-4B5B-A1F5-FFCD6FFD6A3D}" srcOrd="0" destOrd="0" parTransId="{CBB8ED3D-C604-46D2-BD5F-667864403D4F}" sibTransId="{25777BF1-D614-49AE-AC6A-48E8B3ADC6BC}"/>
    <dgm:cxn modelId="{7D3CA257-9A27-409E-9693-2D9CD124D853}" type="presOf" srcId="{ADC1C822-CE6B-4FBF-91DA-A853DA45AC03}" destId="{51819066-B0A6-4394-ABFF-BFC737A2D0EC}" srcOrd="0" destOrd="0" presId="urn:microsoft.com/office/officeart/2008/layout/AlternatingHexagons"/>
    <dgm:cxn modelId="{D3C42F60-6774-467F-A7A9-34986E5AF501}" srcId="{D43E7CCF-ADF1-47D3-98CF-8B66DE1C2A84}" destId="{C12D7024-3101-45B6-9D49-A19129AEFE5B}" srcOrd="2" destOrd="0" parTransId="{A18804B1-C291-4D09-8C15-64BC6182A3D0}" sibTransId="{500F40D0-0734-48C1-BCEE-8A12C7777F50}"/>
    <dgm:cxn modelId="{03C45F61-7613-4160-83E1-068A0C73D018}" srcId="{C12D7024-3101-45B6-9D49-A19129AEFE5B}" destId="{3E322CD6-1587-4868-B455-8832801B19B8}" srcOrd="0" destOrd="0" parTransId="{4BEB9615-E669-4CB6-A94E-594055B15F6B}" sibTransId="{C296CCF2-8ABB-485B-A7A1-8D77C69BFF5A}"/>
    <dgm:cxn modelId="{54D8AF7B-781F-4223-B20E-190B5D7D7B5F}" type="presOf" srcId="{80B297A5-DB0A-4AA6-A128-7EAF7038F06E}" destId="{DA6FC755-4F9D-4E1F-A08B-665D33E88661}" srcOrd="0" destOrd="0" presId="urn:microsoft.com/office/officeart/2008/layout/AlternatingHexagons"/>
    <dgm:cxn modelId="{922DBF83-69DC-47C3-BCDF-154BA000F4F1}" type="presOf" srcId="{D43E7CCF-ADF1-47D3-98CF-8B66DE1C2A84}" destId="{F38C6D33-FF67-4D20-BC5A-5853CD2D9D20}" srcOrd="0" destOrd="0" presId="urn:microsoft.com/office/officeart/2008/layout/AlternatingHexagons"/>
    <dgm:cxn modelId="{3F5C8E87-B203-4DB8-8AD4-594A8A49015D}" srcId="{D43E7CCF-ADF1-47D3-98CF-8B66DE1C2A84}" destId="{A40B3034-5757-4349-A8A2-DAC1B448DCCB}" srcOrd="1" destOrd="0" parTransId="{17F884C8-50E0-43C0-8F5D-21FD773C94C0}" sibTransId="{80B297A5-DB0A-4AA6-A128-7EAF7038F06E}"/>
    <dgm:cxn modelId="{83AAAFBC-A2FA-4D92-BB5B-41B473F6844E}" type="presOf" srcId="{7D255A80-24E9-4B5B-A1F5-FFCD6FFD6A3D}" destId="{9ADAD695-FFD9-4293-B273-6EB122BED613}" srcOrd="0" destOrd="0" presId="urn:microsoft.com/office/officeart/2008/layout/AlternatingHexagons"/>
    <dgm:cxn modelId="{459789C2-88E6-4F73-A4EE-3AD9B3E1317F}" srcId="{A40B3034-5757-4349-A8A2-DAC1B448DCCB}" destId="{ADC1C822-CE6B-4FBF-91DA-A853DA45AC03}" srcOrd="0" destOrd="0" parTransId="{8FC59472-514F-439F-998A-BBD08D0DE681}" sibTransId="{A0790B2D-CAB0-4229-B07E-4F74242E0902}"/>
    <dgm:cxn modelId="{1E30CCCB-4456-4D97-A8D2-55B64DE715C8}" type="presOf" srcId="{3E322CD6-1587-4868-B455-8832801B19B8}" destId="{F30C7F2B-4785-42E7-B54D-19AEE55ECCB5}" srcOrd="0" destOrd="0" presId="urn:microsoft.com/office/officeart/2008/layout/AlternatingHexagons"/>
    <dgm:cxn modelId="{B0DB46CE-CDDA-4CD6-AF7B-B758FF0AE157}" type="presOf" srcId="{A40B3034-5757-4349-A8A2-DAC1B448DCCB}" destId="{302D7D38-05EE-4DE7-9759-993B471511B1}" srcOrd="0" destOrd="0" presId="urn:microsoft.com/office/officeart/2008/layout/AlternatingHexagons"/>
    <dgm:cxn modelId="{6EDD34D8-13AB-42DB-BAC4-E11233802282}" type="presOf" srcId="{AFF39302-B0BF-4B9C-A72A-8B19B96593A7}" destId="{DC17BA13-BC1C-4263-8873-FB2540D6C8C9}" srcOrd="0" destOrd="0" presId="urn:microsoft.com/office/officeart/2008/layout/AlternatingHexagons"/>
    <dgm:cxn modelId="{9696E3DA-DE80-4CB2-B720-258FBE12EF6C}" srcId="{D43E7CCF-ADF1-47D3-98CF-8B66DE1C2A84}" destId="{AFF39302-B0BF-4B9C-A72A-8B19B96593A7}" srcOrd="0" destOrd="0" parTransId="{4A439CDB-F9A0-47F7-9DDE-DDA35B957D20}" sibTransId="{E3A99F4F-077C-4091-9158-9CA48B7B813F}"/>
    <dgm:cxn modelId="{A1F748E0-4C71-4274-8E87-92612E51DA58}" type="presOf" srcId="{C12D7024-3101-45B6-9D49-A19129AEFE5B}" destId="{F25865C0-6EA4-4809-A0EB-2DBDEF302D6F}" srcOrd="0" destOrd="0" presId="urn:microsoft.com/office/officeart/2008/layout/AlternatingHexagons"/>
    <dgm:cxn modelId="{555A18F6-0447-4077-A611-387FE4138ACA}" type="presOf" srcId="{E3A99F4F-077C-4091-9158-9CA48B7B813F}" destId="{866A8CED-A706-4388-BEBE-570C018EF921}" srcOrd="0" destOrd="0" presId="urn:microsoft.com/office/officeart/2008/layout/AlternatingHexagons"/>
    <dgm:cxn modelId="{5A5C03BB-4461-4054-BDD1-96F12ADBA3C7}" type="presParOf" srcId="{F38C6D33-FF67-4D20-BC5A-5853CD2D9D20}" destId="{E656AF34-F6F6-4DC5-A195-D21D5EF84936}" srcOrd="0" destOrd="0" presId="urn:microsoft.com/office/officeart/2008/layout/AlternatingHexagons"/>
    <dgm:cxn modelId="{4B161C2E-D5AE-42F5-9B67-4433ED7EA0A7}" type="presParOf" srcId="{E656AF34-F6F6-4DC5-A195-D21D5EF84936}" destId="{DC17BA13-BC1C-4263-8873-FB2540D6C8C9}" srcOrd="0" destOrd="0" presId="urn:microsoft.com/office/officeart/2008/layout/AlternatingHexagons"/>
    <dgm:cxn modelId="{A48D3FCA-7E4B-4DCD-BBA8-7DF524B02516}" type="presParOf" srcId="{E656AF34-F6F6-4DC5-A195-D21D5EF84936}" destId="{9ADAD695-FFD9-4293-B273-6EB122BED613}" srcOrd="1" destOrd="0" presId="urn:microsoft.com/office/officeart/2008/layout/AlternatingHexagons"/>
    <dgm:cxn modelId="{BF8C1669-83AC-4F29-8FEF-71D2DB446CD6}" type="presParOf" srcId="{E656AF34-F6F6-4DC5-A195-D21D5EF84936}" destId="{060968F9-F2C6-4288-BFD0-BCDF7E434BD5}" srcOrd="2" destOrd="0" presId="urn:microsoft.com/office/officeart/2008/layout/AlternatingHexagons"/>
    <dgm:cxn modelId="{7BE17FFE-5323-45B1-A4E3-975879E76F91}" type="presParOf" srcId="{E656AF34-F6F6-4DC5-A195-D21D5EF84936}" destId="{8221355F-6BF4-4EFF-9A81-617044385BA9}" srcOrd="3" destOrd="0" presId="urn:microsoft.com/office/officeart/2008/layout/AlternatingHexagons"/>
    <dgm:cxn modelId="{9541C212-9B1E-4FF8-A7A7-94E03F89A366}" type="presParOf" srcId="{E656AF34-F6F6-4DC5-A195-D21D5EF84936}" destId="{866A8CED-A706-4388-BEBE-570C018EF921}" srcOrd="4" destOrd="0" presId="urn:microsoft.com/office/officeart/2008/layout/AlternatingHexagons"/>
    <dgm:cxn modelId="{080861A9-5DF2-486B-8F46-8C49229C869E}" type="presParOf" srcId="{F38C6D33-FF67-4D20-BC5A-5853CD2D9D20}" destId="{185A4372-7309-46DC-9DFF-068A7340D104}" srcOrd="1" destOrd="0" presId="urn:microsoft.com/office/officeart/2008/layout/AlternatingHexagons"/>
    <dgm:cxn modelId="{836B1834-DEDE-4F3C-B5F3-6C27B1BB2F0B}" type="presParOf" srcId="{F38C6D33-FF67-4D20-BC5A-5853CD2D9D20}" destId="{7A72F714-826E-4878-A2B1-C0924A5D5774}" srcOrd="2" destOrd="0" presId="urn:microsoft.com/office/officeart/2008/layout/AlternatingHexagons"/>
    <dgm:cxn modelId="{ABA03A62-75D3-4EF3-B5D4-48A70536C205}" type="presParOf" srcId="{7A72F714-826E-4878-A2B1-C0924A5D5774}" destId="{302D7D38-05EE-4DE7-9759-993B471511B1}" srcOrd="0" destOrd="0" presId="urn:microsoft.com/office/officeart/2008/layout/AlternatingHexagons"/>
    <dgm:cxn modelId="{30606BA6-6239-4612-AA4A-CFC166DB0778}" type="presParOf" srcId="{7A72F714-826E-4878-A2B1-C0924A5D5774}" destId="{51819066-B0A6-4394-ABFF-BFC737A2D0EC}" srcOrd="1" destOrd="0" presId="urn:microsoft.com/office/officeart/2008/layout/AlternatingHexagons"/>
    <dgm:cxn modelId="{5126ECA6-CB7B-430A-892D-A6AC4A4CF91F}" type="presParOf" srcId="{7A72F714-826E-4878-A2B1-C0924A5D5774}" destId="{D04E1449-704F-4D08-AF1B-434CEFE576A6}" srcOrd="2" destOrd="0" presId="urn:microsoft.com/office/officeart/2008/layout/AlternatingHexagons"/>
    <dgm:cxn modelId="{E92A21B9-D6C7-41AE-ADB1-906ECAA02F2B}" type="presParOf" srcId="{7A72F714-826E-4878-A2B1-C0924A5D5774}" destId="{AC814509-3BB3-46F1-8B11-EFCC7FA04CC3}" srcOrd="3" destOrd="0" presId="urn:microsoft.com/office/officeart/2008/layout/AlternatingHexagons"/>
    <dgm:cxn modelId="{1CBE1107-149F-493B-AC22-A7C6CEA7FC1E}" type="presParOf" srcId="{7A72F714-826E-4878-A2B1-C0924A5D5774}" destId="{DA6FC755-4F9D-4E1F-A08B-665D33E88661}" srcOrd="4" destOrd="0" presId="urn:microsoft.com/office/officeart/2008/layout/AlternatingHexagons"/>
    <dgm:cxn modelId="{6C9411C1-FB36-4828-A0DF-DB3086BAB190}" type="presParOf" srcId="{F38C6D33-FF67-4D20-BC5A-5853CD2D9D20}" destId="{0448C8AA-7E2E-4F15-9EBE-21BB6EFC7BDC}" srcOrd="3" destOrd="0" presId="urn:microsoft.com/office/officeart/2008/layout/AlternatingHexagons"/>
    <dgm:cxn modelId="{156B416E-49DD-4854-8A9C-AA00BA9339BD}" type="presParOf" srcId="{F38C6D33-FF67-4D20-BC5A-5853CD2D9D20}" destId="{85BA2327-7D5F-496B-A4B6-87F02C698A60}" srcOrd="4" destOrd="0" presId="urn:microsoft.com/office/officeart/2008/layout/AlternatingHexagons"/>
    <dgm:cxn modelId="{C48D20E1-E375-466C-8772-9BDFE15AF057}" type="presParOf" srcId="{85BA2327-7D5F-496B-A4B6-87F02C698A60}" destId="{F25865C0-6EA4-4809-A0EB-2DBDEF302D6F}" srcOrd="0" destOrd="0" presId="urn:microsoft.com/office/officeart/2008/layout/AlternatingHexagons"/>
    <dgm:cxn modelId="{353DAF12-10BA-40AB-A3F9-D30EED96D34A}" type="presParOf" srcId="{85BA2327-7D5F-496B-A4B6-87F02C698A60}" destId="{F30C7F2B-4785-42E7-B54D-19AEE55ECCB5}" srcOrd="1" destOrd="0" presId="urn:microsoft.com/office/officeart/2008/layout/AlternatingHexagons"/>
    <dgm:cxn modelId="{5D44FAEE-52A3-4A35-8AED-5DEFBD8A7F2E}" type="presParOf" srcId="{85BA2327-7D5F-496B-A4B6-87F02C698A60}" destId="{58D6C87E-9BB6-4773-92BB-25663FBBB580}" srcOrd="2" destOrd="0" presId="urn:microsoft.com/office/officeart/2008/layout/AlternatingHexagons"/>
    <dgm:cxn modelId="{70B335C1-65F6-48A0-A3D4-FF2A7BBC5661}" type="presParOf" srcId="{85BA2327-7D5F-496B-A4B6-87F02C698A60}" destId="{A36D6845-5A10-4DEF-9061-7391325DE4DE}" srcOrd="3" destOrd="0" presId="urn:microsoft.com/office/officeart/2008/layout/AlternatingHexagons"/>
    <dgm:cxn modelId="{584DE792-E6CE-44CF-8F82-184AAD1B8EEE}" type="presParOf" srcId="{85BA2327-7D5F-496B-A4B6-87F02C698A60}" destId="{9CE728D4-5496-4D73-AC22-953688CCE0E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64D7A-B484-4DA3-9D3A-844D172F08DE}">
      <dsp:nvSpPr>
        <dsp:cNvPr id="0" name=""/>
        <dsp:cNvSpPr/>
      </dsp:nvSpPr>
      <dsp:spPr>
        <a:xfrm>
          <a:off x="1840163" y="1685"/>
          <a:ext cx="1246047" cy="12460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Agua</a:t>
          </a:r>
          <a:endParaRPr lang="es-PE" sz="1600" kern="1200" dirty="0"/>
        </a:p>
      </dsp:txBody>
      <dsp:txXfrm>
        <a:off x="2022642" y="184164"/>
        <a:ext cx="881089" cy="881089"/>
      </dsp:txXfrm>
    </dsp:sp>
    <dsp:sp modelId="{D1EF3BFA-B12F-4051-B50B-215DBEDEDCAF}">
      <dsp:nvSpPr>
        <dsp:cNvPr id="0" name=""/>
        <dsp:cNvSpPr/>
      </dsp:nvSpPr>
      <dsp:spPr>
        <a:xfrm>
          <a:off x="2101833" y="1348912"/>
          <a:ext cx="722707" cy="72270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200" kern="1200"/>
        </a:p>
      </dsp:txBody>
      <dsp:txXfrm>
        <a:off x="2197628" y="1625275"/>
        <a:ext cx="531117" cy="169981"/>
      </dsp:txXfrm>
    </dsp:sp>
    <dsp:sp modelId="{344303F3-60D6-433E-B196-DF3C4C3C3062}">
      <dsp:nvSpPr>
        <dsp:cNvPr id="0" name=""/>
        <dsp:cNvSpPr/>
      </dsp:nvSpPr>
      <dsp:spPr>
        <a:xfrm>
          <a:off x="1840163" y="2172799"/>
          <a:ext cx="1246047" cy="12460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Mercados</a:t>
          </a:r>
          <a:endParaRPr lang="es-PE" sz="1600" kern="1200" dirty="0"/>
        </a:p>
      </dsp:txBody>
      <dsp:txXfrm>
        <a:off x="2022642" y="2355278"/>
        <a:ext cx="881089" cy="881089"/>
      </dsp:txXfrm>
    </dsp:sp>
    <dsp:sp modelId="{748D2E44-B309-4DCD-91E0-5F519E805A0D}">
      <dsp:nvSpPr>
        <dsp:cNvPr id="0" name=""/>
        <dsp:cNvSpPr/>
      </dsp:nvSpPr>
      <dsp:spPr>
        <a:xfrm>
          <a:off x="3273118" y="1478501"/>
          <a:ext cx="396243" cy="4635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300" kern="1200"/>
        </a:p>
      </dsp:txBody>
      <dsp:txXfrm>
        <a:off x="3273118" y="1571207"/>
        <a:ext cx="277370" cy="278117"/>
      </dsp:txXfrm>
    </dsp:sp>
    <dsp:sp modelId="{70DFCFED-78D9-4928-B9B3-9821183F8779}">
      <dsp:nvSpPr>
        <dsp:cNvPr id="0" name=""/>
        <dsp:cNvSpPr/>
      </dsp:nvSpPr>
      <dsp:spPr>
        <a:xfrm>
          <a:off x="3833840" y="464218"/>
          <a:ext cx="2492095" cy="2492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Agroecología</a:t>
          </a:r>
          <a:endParaRPr lang="es-PE" sz="2500" kern="1200" dirty="0"/>
        </a:p>
      </dsp:txBody>
      <dsp:txXfrm>
        <a:off x="4198799" y="829177"/>
        <a:ext cx="1762177" cy="1762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7BA13-BC1C-4263-8873-FB2540D6C8C9}">
      <dsp:nvSpPr>
        <dsp:cNvPr id="0" name=""/>
        <dsp:cNvSpPr/>
      </dsp:nvSpPr>
      <dsp:spPr>
        <a:xfrm rot="5400000">
          <a:off x="5157115" y="153936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Observación de mecanismos “ver para creer y hacer”</a:t>
          </a:r>
          <a:endParaRPr lang="es-PE" sz="1700" b="1" kern="1200" dirty="0"/>
        </a:p>
      </dsp:txBody>
      <dsp:txXfrm rot="-5400000">
        <a:off x="5620183" y="363643"/>
        <a:ext cx="1382567" cy="1589157"/>
      </dsp:txXfrm>
    </dsp:sp>
    <dsp:sp modelId="{9ADAD695-FFD9-4293-B273-6EB122BED613}">
      <dsp:nvSpPr>
        <dsp:cNvPr id="0" name=""/>
        <dsp:cNvSpPr/>
      </dsp:nvSpPr>
      <dsp:spPr>
        <a:xfrm>
          <a:off x="7376702" y="465611"/>
          <a:ext cx="2576512" cy="1385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700" b="1" kern="1200" dirty="0"/>
        </a:p>
      </dsp:txBody>
      <dsp:txXfrm>
        <a:off x="7376702" y="465611"/>
        <a:ext cx="2576512" cy="1385221"/>
      </dsp:txXfrm>
    </dsp:sp>
    <dsp:sp modelId="{866A8CED-A706-4388-BEBE-570C018EF921}">
      <dsp:nvSpPr>
        <dsp:cNvPr id="0" name=""/>
        <dsp:cNvSpPr/>
      </dsp:nvSpPr>
      <dsp:spPr>
        <a:xfrm rot="5400000">
          <a:off x="2987858" y="153936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3600" b="1" kern="1200"/>
        </a:p>
      </dsp:txBody>
      <dsp:txXfrm rot="-5400000">
        <a:off x="3450926" y="363643"/>
        <a:ext cx="1382567" cy="1589157"/>
      </dsp:txXfrm>
    </dsp:sp>
    <dsp:sp modelId="{302D7D38-05EE-4DE7-9759-993B471511B1}">
      <dsp:nvSpPr>
        <dsp:cNvPr id="0" name=""/>
        <dsp:cNvSpPr/>
      </dsp:nvSpPr>
      <dsp:spPr>
        <a:xfrm rot="5400000">
          <a:off x="4068331" y="2113564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Proceso de </a:t>
          </a:r>
          <a:r>
            <a:rPr lang="es-ES" sz="1700" b="1" kern="1200" dirty="0" err="1"/>
            <a:t>co-aprendizaje</a:t>
          </a:r>
          <a:r>
            <a:rPr lang="es-ES" sz="1700" b="1" kern="1200" dirty="0"/>
            <a:t> iniciado</a:t>
          </a:r>
          <a:endParaRPr lang="es-PE" sz="1700" b="1" kern="1200" dirty="0"/>
        </a:p>
      </dsp:txBody>
      <dsp:txXfrm rot="-5400000">
        <a:off x="4531399" y="2323271"/>
        <a:ext cx="1382567" cy="1589157"/>
      </dsp:txXfrm>
    </dsp:sp>
    <dsp:sp modelId="{51819066-B0A6-4394-ABFF-BFC737A2D0EC}">
      <dsp:nvSpPr>
        <dsp:cNvPr id="0" name=""/>
        <dsp:cNvSpPr/>
      </dsp:nvSpPr>
      <dsp:spPr>
        <a:xfrm>
          <a:off x="1641884" y="2425239"/>
          <a:ext cx="2493399" cy="1385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Repensar las formas de organización</a:t>
          </a:r>
          <a:endParaRPr lang="es-PE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41884" y="2425239"/>
        <a:ext cx="2493399" cy="1385221"/>
      </dsp:txXfrm>
    </dsp:sp>
    <dsp:sp modelId="{DA6FC755-4F9D-4E1F-A08B-665D33E88661}">
      <dsp:nvSpPr>
        <dsp:cNvPr id="0" name=""/>
        <dsp:cNvSpPr/>
      </dsp:nvSpPr>
      <dsp:spPr>
        <a:xfrm rot="5400000">
          <a:off x="6237588" y="2113564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3600" b="1" kern="1200"/>
        </a:p>
      </dsp:txBody>
      <dsp:txXfrm rot="-5400000">
        <a:off x="6700656" y="2323271"/>
        <a:ext cx="1382567" cy="1589157"/>
      </dsp:txXfrm>
    </dsp:sp>
    <dsp:sp modelId="{F25865C0-6EA4-4809-A0EB-2DBDEF302D6F}">
      <dsp:nvSpPr>
        <dsp:cNvPr id="0" name=""/>
        <dsp:cNvSpPr/>
      </dsp:nvSpPr>
      <dsp:spPr>
        <a:xfrm rot="5400000">
          <a:off x="5157115" y="4073191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La importancia del monitoreo H</a:t>
          </a:r>
          <a:endParaRPr lang="es-PE" sz="1700" b="1" kern="1200" dirty="0"/>
        </a:p>
      </dsp:txBody>
      <dsp:txXfrm rot="-5400000">
        <a:off x="5620183" y="4282898"/>
        <a:ext cx="1382567" cy="1589157"/>
      </dsp:txXfrm>
    </dsp:sp>
    <dsp:sp modelId="{F30C7F2B-4785-42E7-B54D-19AEE55ECCB5}">
      <dsp:nvSpPr>
        <dsp:cNvPr id="0" name=""/>
        <dsp:cNvSpPr/>
      </dsp:nvSpPr>
      <dsp:spPr>
        <a:xfrm>
          <a:off x="7376702" y="4384866"/>
          <a:ext cx="2576512" cy="1385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1700" b="1" kern="1200"/>
        </a:p>
      </dsp:txBody>
      <dsp:txXfrm>
        <a:off x="7376702" y="4384866"/>
        <a:ext cx="2576512" cy="1385221"/>
      </dsp:txXfrm>
    </dsp:sp>
    <dsp:sp modelId="{9CE728D4-5496-4D73-AC22-953688CCE0E9}">
      <dsp:nvSpPr>
        <dsp:cNvPr id="0" name=""/>
        <dsp:cNvSpPr/>
      </dsp:nvSpPr>
      <dsp:spPr>
        <a:xfrm rot="5400000">
          <a:off x="2987858" y="4073191"/>
          <a:ext cx="2308703" cy="20085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3600" b="1" kern="1200"/>
        </a:p>
      </dsp:txBody>
      <dsp:txXfrm rot="-5400000">
        <a:off x="3450926" y="4282898"/>
        <a:ext cx="1382567" cy="1589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3E28F-C52D-4BA0-80D8-70FBB678A6FF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48F9C-FA1E-4CC7-9E1F-C5612FA058C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9300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d61d3c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d61d3c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7428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d61d3c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d61d3c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363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d61d3c5e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d61d3c5e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d61d3c5eb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d61d3c5eb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d61d3c5eb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d61d3c5eb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858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6F61D-95AD-4472-B9B4-57A46E8FC0CF}" type="slidenum">
              <a:rPr lang="es-PE" smtClean="0"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2261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d61d3c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d61d3c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502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d61d3c5e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d61d3c5e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0564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3d9278d90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3d9278d90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3d9278d90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3d9278d90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403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d61d3c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3d61d3c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53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d61d3c5e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d61d3c5e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9123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cc98d9fb70_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cc98d9fb70_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16BD7-9241-486D-9504-C27B2D86D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95A819-B3A8-4249-B4BB-31B47AD85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648C9D-8F54-499E-8585-9F32DB9F2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07EBFB-C0C3-459B-B25F-6C39A6626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CAF27B-24DC-478F-A871-DF1904BE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59600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6D23D-32EB-4DF1-B668-7E796DFB2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D4FF39-B033-46DB-9228-62E280F28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1703F4-5762-43C7-A18C-408FEE20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B3626-10C3-4EC5-B776-53A32B91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F61273-C5FC-4EE6-A0CE-2F3BD57C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9373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71841-65EF-4A0A-83FA-8177DEBA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396810-9EB0-46E7-96CF-EBC1CAE6D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3AC196-5ABD-4EBE-8B68-046A0857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61E963-BDD5-43A2-8984-52515D1E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010CC6-F486-4169-AEF0-E3DB8A70E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61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36A90-EB86-4A3F-9251-AEE460D0D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1761E-6BD3-41EB-A0E6-472BDF504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2A7A5C-1619-4418-B5DD-E768848F9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250C44-BD18-4F70-94DA-F944F4DF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42288C-C7DD-487A-AB48-BCFC4EFA5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790C3F-1FC3-47CB-A1DE-EAD030BE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3642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C0532-7BC9-489F-876A-FE6D3E923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C5E2D4-2C7B-449B-BB6C-30A2E4ED3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3A6355-846B-4462-A7E7-3536A9D5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A0F4D59-E871-4995-8EE8-50439FCD5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3079FC9-9130-4F74-8FD2-08EA316FBE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AE9399-D082-47A1-89D6-B164F232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1BC04A-7222-4C88-AA1D-23116D25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6CA8DD-B756-48F2-9D6C-39839B2D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072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D722C-E792-4046-99C3-189EA7C7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763BB3-6768-49C8-892F-B81E06D4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585F33-1BB5-42F5-AE79-08B176CE7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9EBA0A-18F0-43C5-BFBC-E10B4427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3721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556A2C-E4CB-433F-885A-BCE58A4D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7AF19B-DD0E-456F-A9CC-85B5CF24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C0B37D-B822-4283-9AD0-51F17B0C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163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795F4-D49A-41DD-8A7E-0800D22D9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0F4D3D-FB6C-482C-ADF6-9D493A4A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CA595A-BB73-4850-87DD-9BA988AF0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6B4640-9B6E-4841-9A96-392270F6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C1F94F-AE9E-41CC-BDA5-6C4BBF843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C2FDD6-1A32-43E7-BF2F-FDDBFA94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044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E1751-98BB-4915-B959-6A90C66BC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534260-01CD-42E4-9AB0-7D2AF7F01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5DA5A6-C4FC-4344-B7FB-4F49B7A0C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9A8260-C975-46CA-B97A-47C146E3C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67AF5F-72DA-4121-AF54-FE707C26D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19F988-8B1A-4773-882F-35104E63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35236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A1B58-D80C-4107-8F2F-7490C80E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A997238-8D64-4EC8-A7F3-BC484AC7A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A9A042-37F2-406B-9382-E880420A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DB715A-F76F-4361-990F-36566447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EA4F0-9FD5-45F1-ACB8-C7CB6BC59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866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FD158F-2302-4E12-BC43-2040E7650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C4529A-820B-4400-AE3F-74A3B6E67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130879-5320-46EF-AC61-9BBDEA3C1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037F45-1D70-468D-AB77-AC7046509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B8500-6C3E-42C0-BC56-D3F07DD6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52080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2"/>
          </p:nvPr>
        </p:nvSpPr>
        <p:spPr>
          <a:xfrm>
            <a:off x="2247733" y="2199200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1"/>
          </p:nvPr>
        </p:nvSpPr>
        <p:spPr>
          <a:xfrm>
            <a:off x="2247733" y="2639200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3"/>
          </p:nvPr>
        </p:nvSpPr>
        <p:spPr>
          <a:xfrm>
            <a:off x="6591233" y="2199200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4"/>
          </p:nvPr>
        </p:nvSpPr>
        <p:spPr>
          <a:xfrm>
            <a:off x="6591233" y="2639200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5"/>
          </p:nvPr>
        </p:nvSpPr>
        <p:spPr>
          <a:xfrm>
            <a:off x="2247733" y="4240567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6"/>
          </p:nvPr>
        </p:nvSpPr>
        <p:spPr>
          <a:xfrm>
            <a:off x="2247733" y="4680567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7"/>
          </p:nvPr>
        </p:nvSpPr>
        <p:spPr>
          <a:xfrm>
            <a:off x="6591233" y="4240567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8"/>
          </p:nvPr>
        </p:nvSpPr>
        <p:spPr>
          <a:xfrm>
            <a:off x="6591233" y="4680567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9" hasCustomPrompt="1"/>
          </p:nvPr>
        </p:nvSpPr>
        <p:spPr>
          <a:xfrm>
            <a:off x="932933" y="2097600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3" hasCustomPrompt="1"/>
          </p:nvPr>
        </p:nvSpPr>
        <p:spPr>
          <a:xfrm>
            <a:off x="932933" y="41389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14" hasCustomPrompt="1"/>
          </p:nvPr>
        </p:nvSpPr>
        <p:spPr>
          <a:xfrm>
            <a:off x="5276533" y="2097600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5" hasCustomPrompt="1"/>
          </p:nvPr>
        </p:nvSpPr>
        <p:spPr>
          <a:xfrm>
            <a:off x="5276533" y="41389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698621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50800" y="3137800"/>
            <a:ext cx="5617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50800" y="2175617"/>
            <a:ext cx="1611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311733" y="5181339"/>
            <a:ext cx="3542800" cy="8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1562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2567" y="3622259"/>
            <a:ext cx="7497200" cy="10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752733" y="4594001"/>
            <a:ext cx="7497200" cy="1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509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15862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374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207736" y="1350233"/>
            <a:ext cx="4080800" cy="372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667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207736" y="5194000"/>
            <a:ext cx="3282000" cy="94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7490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50800" y="3137800"/>
            <a:ext cx="5617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50800" y="2175617"/>
            <a:ext cx="1611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311733" y="5181339"/>
            <a:ext cx="3542800" cy="8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4618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60000" y="15194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600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3256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 idx="2"/>
          </p:nvPr>
        </p:nvSpPr>
        <p:spPr>
          <a:xfrm>
            <a:off x="4351600" y="2308000"/>
            <a:ext cx="68804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351600" y="2736033"/>
            <a:ext cx="688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3"/>
          </p:nvPr>
        </p:nvSpPr>
        <p:spPr>
          <a:xfrm>
            <a:off x="4351600" y="4219923"/>
            <a:ext cx="68804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4"/>
          </p:nvPr>
        </p:nvSpPr>
        <p:spPr>
          <a:xfrm>
            <a:off x="4351600" y="4651233"/>
            <a:ext cx="688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8872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6247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6096000" y="2378317"/>
            <a:ext cx="5145200" cy="30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096000" y="1432884"/>
            <a:ext cx="5145200" cy="94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2892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2689267" y="2114800"/>
            <a:ext cx="6813200" cy="26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7854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2567" y="3622259"/>
            <a:ext cx="7497200" cy="10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752733" y="4594001"/>
            <a:ext cx="7497200" cy="1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0023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950800" y="4183867"/>
            <a:ext cx="10290400" cy="26740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2610533" y="4697033"/>
            <a:ext cx="6970800" cy="13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34282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 hasCustomPrompt="1"/>
          </p:nvPr>
        </p:nvSpPr>
        <p:spPr>
          <a:xfrm>
            <a:off x="5861367" y="2027967"/>
            <a:ext cx="4963600" cy="14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1" name="Google Shape;41;p11"/>
          <p:cNvSpPr txBox="1">
            <a:spLocks noGrp="1"/>
          </p:cNvSpPr>
          <p:nvPr>
            <p:ph type="subTitle" idx="1"/>
          </p:nvPr>
        </p:nvSpPr>
        <p:spPr>
          <a:xfrm>
            <a:off x="6231967" y="3917933"/>
            <a:ext cx="3542800" cy="8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9526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6460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2"/>
          </p:nvPr>
        </p:nvSpPr>
        <p:spPr>
          <a:xfrm>
            <a:off x="2247733" y="2199200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1"/>
          </p:nvPr>
        </p:nvSpPr>
        <p:spPr>
          <a:xfrm>
            <a:off x="2247733" y="2639200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3"/>
          </p:nvPr>
        </p:nvSpPr>
        <p:spPr>
          <a:xfrm>
            <a:off x="6591233" y="2199200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4"/>
          </p:nvPr>
        </p:nvSpPr>
        <p:spPr>
          <a:xfrm>
            <a:off x="6591233" y="2639200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5"/>
          </p:nvPr>
        </p:nvSpPr>
        <p:spPr>
          <a:xfrm>
            <a:off x="2247733" y="4240567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6"/>
          </p:nvPr>
        </p:nvSpPr>
        <p:spPr>
          <a:xfrm>
            <a:off x="2247733" y="4680567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7"/>
          </p:nvPr>
        </p:nvSpPr>
        <p:spPr>
          <a:xfrm>
            <a:off x="6591233" y="4240567"/>
            <a:ext cx="292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8"/>
          </p:nvPr>
        </p:nvSpPr>
        <p:spPr>
          <a:xfrm>
            <a:off x="6591233" y="4680567"/>
            <a:ext cx="2927200" cy="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9" hasCustomPrompt="1"/>
          </p:nvPr>
        </p:nvSpPr>
        <p:spPr>
          <a:xfrm>
            <a:off x="932933" y="2097600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3" hasCustomPrompt="1"/>
          </p:nvPr>
        </p:nvSpPr>
        <p:spPr>
          <a:xfrm>
            <a:off x="932933" y="41389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14" hasCustomPrompt="1"/>
          </p:nvPr>
        </p:nvSpPr>
        <p:spPr>
          <a:xfrm>
            <a:off x="5276533" y="2097600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5" hasCustomPrompt="1"/>
          </p:nvPr>
        </p:nvSpPr>
        <p:spPr>
          <a:xfrm>
            <a:off x="5276533" y="41389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448048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950800" y="3989108"/>
            <a:ext cx="61144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950800" y="2465075"/>
            <a:ext cx="6114400" cy="152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6103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950800" y="1468100"/>
            <a:ext cx="3746000" cy="26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950800" y="4154300"/>
            <a:ext cx="4792000" cy="12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7578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6344067" y="3915067"/>
            <a:ext cx="47920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6344067" y="4577067"/>
            <a:ext cx="47920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252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 idx="2"/>
          </p:nvPr>
        </p:nvSpPr>
        <p:spPr>
          <a:xfrm>
            <a:off x="960100" y="3779333"/>
            <a:ext cx="30260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960100" y="4204167"/>
            <a:ext cx="30260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 idx="3"/>
          </p:nvPr>
        </p:nvSpPr>
        <p:spPr>
          <a:xfrm>
            <a:off x="4583101" y="3779333"/>
            <a:ext cx="30260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4"/>
          </p:nvPr>
        </p:nvSpPr>
        <p:spPr>
          <a:xfrm>
            <a:off x="4583200" y="4204167"/>
            <a:ext cx="30260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title" idx="5"/>
          </p:nvPr>
        </p:nvSpPr>
        <p:spPr>
          <a:xfrm>
            <a:off x="8206301" y="3779333"/>
            <a:ext cx="30260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3333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ubTitle" idx="6"/>
          </p:nvPr>
        </p:nvSpPr>
        <p:spPr>
          <a:xfrm>
            <a:off x="8206300" y="4204167"/>
            <a:ext cx="30260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20345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title" idx="2"/>
          </p:nvPr>
        </p:nvSpPr>
        <p:spPr>
          <a:xfrm>
            <a:off x="960105" y="4656400"/>
            <a:ext cx="238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1"/>
          </p:nvPr>
        </p:nvSpPr>
        <p:spPr>
          <a:xfrm>
            <a:off x="960107" y="5258400"/>
            <a:ext cx="2770000" cy="8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title" idx="3"/>
          </p:nvPr>
        </p:nvSpPr>
        <p:spPr>
          <a:xfrm>
            <a:off x="960100" y="3131851"/>
            <a:ext cx="238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4"/>
          </p:nvPr>
        </p:nvSpPr>
        <p:spPr>
          <a:xfrm>
            <a:off x="960103" y="3733851"/>
            <a:ext cx="2770000" cy="8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 idx="5"/>
          </p:nvPr>
        </p:nvSpPr>
        <p:spPr>
          <a:xfrm>
            <a:off x="960101" y="1607300"/>
            <a:ext cx="238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6"/>
          </p:nvPr>
        </p:nvSpPr>
        <p:spPr>
          <a:xfrm>
            <a:off x="960107" y="2209300"/>
            <a:ext cx="2770000" cy="8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7416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950800" y="1991600"/>
            <a:ext cx="5145200" cy="40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6096000" y="1991600"/>
            <a:ext cx="5145200" cy="40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86447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title" idx="2"/>
          </p:nvPr>
        </p:nvSpPr>
        <p:spPr>
          <a:xfrm>
            <a:off x="2164400" y="2040835"/>
            <a:ext cx="35716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2164400" y="2465635"/>
            <a:ext cx="357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title" idx="3"/>
          </p:nvPr>
        </p:nvSpPr>
        <p:spPr>
          <a:xfrm>
            <a:off x="7665013" y="2040840"/>
            <a:ext cx="35716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4"/>
          </p:nvPr>
        </p:nvSpPr>
        <p:spPr>
          <a:xfrm>
            <a:off x="7665000" y="2465640"/>
            <a:ext cx="357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title" idx="5"/>
          </p:nvPr>
        </p:nvSpPr>
        <p:spPr>
          <a:xfrm>
            <a:off x="2164400" y="4257568"/>
            <a:ext cx="35716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6"/>
          </p:nvPr>
        </p:nvSpPr>
        <p:spPr>
          <a:xfrm>
            <a:off x="2164400" y="4682368"/>
            <a:ext cx="357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 idx="7"/>
          </p:nvPr>
        </p:nvSpPr>
        <p:spPr>
          <a:xfrm>
            <a:off x="7665013" y="4257573"/>
            <a:ext cx="35716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8"/>
          </p:nvPr>
        </p:nvSpPr>
        <p:spPr>
          <a:xfrm>
            <a:off x="7665000" y="4682373"/>
            <a:ext cx="357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36653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title" idx="2"/>
          </p:nvPr>
        </p:nvSpPr>
        <p:spPr>
          <a:xfrm>
            <a:off x="960000" y="2497067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ubTitle" idx="1"/>
          </p:nvPr>
        </p:nvSpPr>
        <p:spPr>
          <a:xfrm>
            <a:off x="960000" y="2921867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title" idx="3"/>
          </p:nvPr>
        </p:nvSpPr>
        <p:spPr>
          <a:xfrm>
            <a:off x="4657372" y="2497067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ubTitle" idx="4"/>
          </p:nvPr>
        </p:nvSpPr>
        <p:spPr>
          <a:xfrm>
            <a:off x="4657372" y="2921867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title" idx="5"/>
          </p:nvPr>
        </p:nvSpPr>
        <p:spPr>
          <a:xfrm>
            <a:off x="960000" y="4742669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ubTitle" idx="6"/>
          </p:nvPr>
        </p:nvSpPr>
        <p:spPr>
          <a:xfrm>
            <a:off x="960000" y="5167469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title" idx="7"/>
          </p:nvPr>
        </p:nvSpPr>
        <p:spPr>
          <a:xfrm>
            <a:off x="4657367" y="4742669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ubTitle" idx="8"/>
          </p:nvPr>
        </p:nvSpPr>
        <p:spPr>
          <a:xfrm>
            <a:off x="4657505" y="5167469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title" idx="9"/>
          </p:nvPr>
        </p:nvSpPr>
        <p:spPr>
          <a:xfrm>
            <a:off x="8354867" y="2497067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subTitle" idx="13"/>
          </p:nvPr>
        </p:nvSpPr>
        <p:spPr>
          <a:xfrm>
            <a:off x="8354867" y="2921867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title" idx="14"/>
          </p:nvPr>
        </p:nvSpPr>
        <p:spPr>
          <a:xfrm>
            <a:off x="8354867" y="4742669"/>
            <a:ext cx="2877200" cy="5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subTitle" idx="15"/>
          </p:nvPr>
        </p:nvSpPr>
        <p:spPr>
          <a:xfrm>
            <a:off x="8355012" y="5167469"/>
            <a:ext cx="287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title" idx="16" hasCustomPrompt="1"/>
          </p:nvPr>
        </p:nvSpPr>
        <p:spPr>
          <a:xfrm>
            <a:off x="960000" y="16170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4" name="Google Shape;114;p21"/>
          <p:cNvSpPr txBox="1">
            <a:spLocks noGrp="1"/>
          </p:cNvSpPr>
          <p:nvPr>
            <p:ph type="title" idx="17" hasCustomPrompt="1"/>
          </p:nvPr>
        </p:nvSpPr>
        <p:spPr>
          <a:xfrm>
            <a:off x="960000" y="38626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 idx="18" hasCustomPrompt="1"/>
          </p:nvPr>
        </p:nvSpPr>
        <p:spPr>
          <a:xfrm>
            <a:off x="4657433" y="16170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6" name="Google Shape;116;p21"/>
          <p:cNvSpPr txBox="1">
            <a:spLocks noGrp="1"/>
          </p:cNvSpPr>
          <p:nvPr>
            <p:ph type="title" idx="19" hasCustomPrompt="1"/>
          </p:nvPr>
        </p:nvSpPr>
        <p:spPr>
          <a:xfrm>
            <a:off x="4657433" y="38626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7" name="Google Shape;117;p21"/>
          <p:cNvSpPr txBox="1">
            <a:spLocks noGrp="1"/>
          </p:cNvSpPr>
          <p:nvPr>
            <p:ph type="title" idx="20" hasCustomPrompt="1"/>
          </p:nvPr>
        </p:nvSpPr>
        <p:spPr>
          <a:xfrm>
            <a:off x="8354733" y="16170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8" name="Google Shape;118;p21"/>
          <p:cNvSpPr txBox="1">
            <a:spLocks noGrp="1"/>
          </p:cNvSpPr>
          <p:nvPr>
            <p:ph type="title" idx="21" hasCustomPrompt="1"/>
          </p:nvPr>
        </p:nvSpPr>
        <p:spPr>
          <a:xfrm>
            <a:off x="8354733" y="3862667"/>
            <a:ext cx="1314800" cy="8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9" name="Google Shape;119;p21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715322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 hasCustomPrompt="1"/>
          </p:nvPr>
        </p:nvSpPr>
        <p:spPr>
          <a:xfrm>
            <a:off x="950800" y="4161071"/>
            <a:ext cx="5054000" cy="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9pPr>
          </a:lstStyle>
          <a:p>
            <a:r>
              <a:t>xx%</a:t>
            </a:r>
          </a:p>
        </p:txBody>
      </p:sp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950800" y="5020637"/>
            <a:ext cx="5054000" cy="5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 idx="2" hasCustomPrompt="1"/>
          </p:nvPr>
        </p:nvSpPr>
        <p:spPr>
          <a:xfrm>
            <a:off x="6187000" y="4161071"/>
            <a:ext cx="5054000" cy="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5067"/>
            </a:lvl9pPr>
          </a:lstStyle>
          <a:p>
            <a:r>
              <a:t>xx%</a:t>
            </a:r>
          </a:p>
        </p:txBody>
      </p:sp>
      <p:sp>
        <p:nvSpPr>
          <p:cNvPr id="124" name="Google Shape;124;p22"/>
          <p:cNvSpPr txBox="1">
            <a:spLocks noGrp="1"/>
          </p:cNvSpPr>
          <p:nvPr>
            <p:ph type="subTitle" idx="3"/>
          </p:nvPr>
        </p:nvSpPr>
        <p:spPr>
          <a:xfrm>
            <a:off x="6187000" y="5020639"/>
            <a:ext cx="5054000" cy="5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486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0534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166831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76184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950800" y="719200"/>
            <a:ext cx="4000000" cy="116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ubTitle" idx="1"/>
          </p:nvPr>
        </p:nvSpPr>
        <p:spPr>
          <a:xfrm>
            <a:off x="950800" y="1883200"/>
            <a:ext cx="4000000" cy="17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/>
          <p:nvPr/>
        </p:nvSpPr>
        <p:spPr>
          <a:xfrm>
            <a:off x="960000" y="433356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Open Sans ExtraBold"/>
                <a:ea typeface="Open Sans ExtraBold"/>
                <a:cs typeface="Open Sans ExtraBold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includes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Open Sans ExtraBold"/>
                <a:ea typeface="Open Sans ExtraBold"/>
                <a:cs typeface="Open Sans ExtraBold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 b="1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 </a:t>
            </a:r>
            <a:r>
              <a:rPr lang="en" sz="1333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Open Sans ExtraBold"/>
                <a:ea typeface="Open Sans ExtraBold"/>
                <a:cs typeface="Open Sans ExtraBold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1"/>
              </a:solidFill>
              <a:latin typeface="Open Sans ExtraBold"/>
              <a:ea typeface="Open Sans ExtraBold"/>
              <a:cs typeface="Open Sans ExtraBold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840217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0" name="Google Shape;140;p27"/>
          <p:cNvGrpSpPr/>
          <p:nvPr/>
        </p:nvGrpSpPr>
        <p:grpSpPr>
          <a:xfrm>
            <a:off x="10608752" y="719205"/>
            <a:ext cx="634400" cy="634400"/>
            <a:chOff x="8424004" y="539404"/>
            <a:chExt cx="475800" cy="475800"/>
          </a:xfrm>
        </p:grpSpPr>
        <p:sp>
          <p:nvSpPr>
            <p:cNvPr id="141" name="Google Shape;141;p27"/>
            <p:cNvSpPr/>
            <p:nvPr/>
          </p:nvSpPr>
          <p:spPr>
            <a:xfrm>
              <a:off x="8424004" y="539404"/>
              <a:ext cx="475800" cy="47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2" name="Google Shape;142;p27"/>
            <p:cNvGrpSpPr/>
            <p:nvPr/>
          </p:nvGrpSpPr>
          <p:grpSpPr>
            <a:xfrm>
              <a:off x="8535398" y="650654"/>
              <a:ext cx="253015" cy="253288"/>
              <a:chOff x="3235438" y="1970604"/>
              <a:chExt cx="354363" cy="354745"/>
            </a:xfrm>
          </p:grpSpPr>
          <p:sp>
            <p:nvSpPr>
              <p:cNvPr id="143" name="Google Shape;143;p27"/>
              <p:cNvSpPr/>
              <p:nvPr/>
            </p:nvSpPr>
            <p:spPr>
              <a:xfrm>
                <a:off x="3235438" y="2125712"/>
                <a:ext cx="132667" cy="199288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6261" extrusionOk="0">
                    <a:moveTo>
                      <a:pt x="2102" y="325"/>
                    </a:moveTo>
                    <a:cubicBezTo>
                      <a:pt x="2147" y="325"/>
                      <a:pt x="2191" y="331"/>
                      <a:pt x="2239" y="343"/>
                    </a:cubicBezTo>
                    <a:cubicBezTo>
                      <a:pt x="2953" y="402"/>
                      <a:pt x="3501" y="1021"/>
                      <a:pt x="3501" y="1748"/>
                    </a:cubicBezTo>
                    <a:cubicBezTo>
                      <a:pt x="3501" y="2438"/>
                      <a:pt x="3668" y="3081"/>
                      <a:pt x="3811" y="3414"/>
                    </a:cubicBezTo>
                    <a:lnTo>
                      <a:pt x="3811" y="3438"/>
                    </a:lnTo>
                    <a:cubicBezTo>
                      <a:pt x="3632" y="3534"/>
                      <a:pt x="3310" y="3736"/>
                      <a:pt x="2775" y="3831"/>
                    </a:cubicBezTo>
                    <a:lnTo>
                      <a:pt x="2775" y="3795"/>
                    </a:lnTo>
                    <a:lnTo>
                      <a:pt x="2775" y="3462"/>
                    </a:lnTo>
                    <a:cubicBezTo>
                      <a:pt x="2977" y="3343"/>
                      <a:pt x="3156" y="3164"/>
                      <a:pt x="3299" y="2938"/>
                    </a:cubicBezTo>
                    <a:cubicBezTo>
                      <a:pt x="3513" y="2545"/>
                      <a:pt x="3441" y="2021"/>
                      <a:pt x="3096" y="1712"/>
                    </a:cubicBezTo>
                    <a:cubicBezTo>
                      <a:pt x="2858" y="1486"/>
                      <a:pt x="2429" y="1236"/>
                      <a:pt x="1751" y="1236"/>
                    </a:cubicBezTo>
                    <a:cubicBezTo>
                      <a:pt x="1703" y="1236"/>
                      <a:pt x="1656" y="1248"/>
                      <a:pt x="1632" y="1271"/>
                    </a:cubicBezTo>
                    <a:lnTo>
                      <a:pt x="1286" y="1617"/>
                    </a:lnTo>
                    <a:cubicBezTo>
                      <a:pt x="1227" y="1676"/>
                      <a:pt x="1227" y="1783"/>
                      <a:pt x="1286" y="1843"/>
                    </a:cubicBezTo>
                    <a:cubicBezTo>
                      <a:pt x="1316" y="1873"/>
                      <a:pt x="1358" y="1887"/>
                      <a:pt x="1400" y="1887"/>
                    </a:cubicBezTo>
                    <a:cubicBezTo>
                      <a:pt x="1441" y="1887"/>
                      <a:pt x="1483" y="1873"/>
                      <a:pt x="1513" y="1843"/>
                    </a:cubicBezTo>
                    <a:lnTo>
                      <a:pt x="1810" y="1545"/>
                    </a:lnTo>
                    <a:cubicBezTo>
                      <a:pt x="2239" y="1557"/>
                      <a:pt x="2596" y="1688"/>
                      <a:pt x="2882" y="1950"/>
                    </a:cubicBezTo>
                    <a:cubicBezTo>
                      <a:pt x="3120" y="2152"/>
                      <a:pt x="3156" y="2510"/>
                      <a:pt x="3013" y="2783"/>
                    </a:cubicBezTo>
                    <a:cubicBezTo>
                      <a:pt x="2822" y="3105"/>
                      <a:pt x="2477" y="3319"/>
                      <a:pt x="2084" y="3319"/>
                    </a:cubicBezTo>
                    <a:cubicBezTo>
                      <a:pt x="1513" y="3319"/>
                      <a:pt x="1036" y="2843"/>
                      <a:pt x="1036" y="2260"/>
                    </a:cubicBezTo>
                    <a:cubicBezTo>
                      <a:pt x="1036" y="2164"/>
                      <a:pt x="953" y="2093"/>
                      <a:pt x="870" y="2093"/>
                    </a:cubicBezTo>
                    <a:cubicBezTo>
                      <a:pt x="774" y="2093"/>
                      <a:pt x="703" y="2164"/>
                      <a:pt x="703" y="2260"/>
                    </a:cubicBezTo>
                    <a:cubicBezTo>
                      <a:pt x="703" y="2760"/>
                      <a:pt x="989" y="3224"/>
                      <a:pt x="1405" y="3462"/>
                    </a:cubicBezTo>
                    <a:lnTo>
                      <a:pt x="1405" y="3795"/>
                    </a:lnTo>
                    <a:lnTo>
                      <a:pt x="1405" y="3831"/>
                    </a:lnTo>
                    <a:cubicBezTo>
                      <a:pt x="858" y="3712"/>
                      <a:pt x="524" y="3534"/>
                      <a:pt x="393" y="3438"/>
                    </a:cubicBezTo>
                    <a:cubicBezTo>
                      <a:pt x="393" y="3438"/>
                      <a:pt x="382" y="3438"/>
                      <a:pt x="393" y="3414"/>
                    </a:cubicBezTo>
                    <a:cubicBezTo>
                      <a:pt x="524" y="3081"/>
                      <a:pt x="691" y="2438"/>
                      <a:pt x="703" y="1748"/>
                    </a:cubicBezTo>
                    <a:cubicBezTo>
                      <a:pt x="703" y="1021"/>
                      <a:pt x="1275" y="402"/>
                      <a:pt x="1965" y="343"/>
                    </a:cubicBezTo>
                    <a:cubicBezTo>
                      <a:pt x="2013" y="331"/>
                      <a:pt x="2057" y="325"/>
                      <a:pt x="2102" y="325"/>
                    </a:cubicBezTo>
                    <a:close/>
                    <a:moveTo>
                      <a:pt x="2429" y="3581"/>
                    </a:moveTo>
                    <a:lnTo>
                      <a:pt x="2429" y="3772"/>
                    </a:lnTo>
                    <a:cubicBezTo>
                      <a:pt x="2429" y="3974"/>
                      <a:pt x="2537" y="4153"/>
                      <a:pt x="2715" y="4236"/>
                    </a:cubicBezTo>
                    <a:lnTo>
                      <a:pt x="2822" y="4296"/>
                    </a:lnTo>
                    <a:cubicBezTo>
                      <a:pt x="2668" y="4546"/>
                      <a:pt x="2382" y="4712"/>
                      <a:pt x="2072" y="4712"/>
                    </a:cubicBezTo>
                    <a:cubicBezTo>
                      <a:pt x="1775" y="4712"/>
                      <a:pt x="1489" y="4546"/>
                      <a:pt x="1334" y="4296"/>
                    </a:cubicBezTo>
                    <a:lnTo>
                      <a:pt x="1429" y="4236"/>
                    </a:lnTo>
                    <a:cubicBezTo>
                      <a:pt x="1608" y="4153"/>
                      <a:pt x="1715" y="3974"/>
                      <a:pt x="1715" y="3772"/>
                    </a:cubicBezTo>
                    <a:lnTo>
                      <a:pt x="1715" y="3581"/>
                    </a:lnTo>
                    <a:cubicBezTo>
                      <a:pt x="1834" y="3617"/>
                      <a:pt x="1953" y="3629"/>
                      <a:pt x="2072" y="3629"/>
                    </a:cubicBezTo>
                    <a:cubicBezTo>
                      <a:pt x="2191" y="3629"/>
                      <a:pt x="2310" y="3617"/>
                      <a:pt x="2429" y="3581"/>
                    </a:cubicBezTo>
                    <a:close/>
                    <a:moveTo>
                      <a:pt x="2072" y="0"/>
                    </a:moveTo>
                    <a:cubicBezTo>
                      <a:pt x="2016" y="0"/>
                      <a:pt x="1959" y="3"/>
                      <a:pt x="1906" y="9"/>
                    </a:cubicBezTo>
                    <a:cubicBezTo>
                      <a:pt x="1036" y="81"/>
                      <a:pt x="346" y="855"/>
                      <a:pt x="346" y="1748"/>
                    </a:cubicBezTo>
                    <a:cubicBezTo>
                      <a:pt x="346" y="2391"/>
                      <a:pt x="203" y="2986"/>
                      <a:pt x="60" y="3295"/>
                    </a:cubicBezTo>
                    <a:cubicBezTo>
                      <a:pt x="1" y="3450"/>
                      <a:pt x="48" y="3617"/>
                      <a:pt x="179" y="3700"/>
                    </a:cubicBezTo>
                    <a:cubicBezTo>
                      <a:pt x="322" y="3795"/>
                      <a:pt x="584" y="3950"/>
                      <a:pt x="1036" y="4093"/>
                    </a:cubicBezTo>
                    <a:lnTo>
                      <a:pt x="382" y="4415"/>
                    </a:lnTo>
                    <a:cubicBezTo>
                      <a:pt x="143" y="4534"/>
                      <a:pt x="1" y="4772"/>
                      <a:pt x="1" y="5022"/>
                    </a:cubicBezTo>
                    <a:lnTo>
                      <a:pt x="1" y="6093"/>
                    </a:lnTo>
                    <a:cubicBezTo>
                      <a:pt x="1" y="6189"/>
                      <a:pt x="84" y="6260"/>
                      <a:pt x="167" y="6260"/>
                    </a:cubicBezTo>
                    <a:cubicBezTo>
                      <a:pt x="262" y="6260"/>
                      <a:pt x="334" y="6189"/>
                      <a:pt x="334" y="6093"/>
                    </a:cubicBezTo>
                    <a:lnTo>
                      <a:pt x="334" y="5022"/>
                    </a:lnTo>
                    <a:cubicBezTo>
                      <a:pt x="334" y="4891"/>
                      <a:pt x="405" y="4772"/>
                      <a:pt x="524" y="4700"/>
                    </a:cubicBezTo>
                    <a:lnTo>
                      <a:pt x="1048" y="4450"/>
                    </a:lnTo>
                    <a:cubicBezTo>
                      <a:pt x="1275" y="4807"/>
                      <a:pt x="1656" y="5046"/>
                      <a:pt x="2084" y="5046"/>
                    </a:cubicBezTo>
                    <a:cubicBezTo>
                      <a:pt x="2525" y="5046"/>
                      <a:pt x="2906" y="4819"/>
                      <a:pt x="3132" y="4450"/>
                    </a:cubicBezTo>
                    <a:lnTo>
                      <a:pt x="3656" y="4700"/>
                    </a:lnTo>
                    <a:cubicBezTo>
                      <a:pt x="3775" y="4760"/>
                      <a:pt x="3846" y="4879"/>
                      <a:pt x="3846" y="5022"/>
                    </a:cubicBezTo>
                    <a:lnTo>
                      <a:pt x="3846" y="6093"/>
                    </a:lnTo>
                    <a:cubicBezTo>
                      <a:pt x="3846" y="6189"/>
                      <a:pt x="3918" y="6260"/>
                      <a:pt x="4013" y="6260"/>
                    </a:cubicBezTo>
                    <a:cubicBezTo>
                      <a:pt x="4096" y="6260"/>
                      <a:pt x="4168" y="6189"/>
                      <a:pt x="4168" y="6093"/>
                    </a:cubicBezTo>
                    <a:lnTo>
                      <a:pt x="4168" y="5022"/>
                    </a:lnTo>
                    <a:cubicBezTo>
                      <a:pt x="4156" y="4772"/>
                      <a:pt x="4013" y="4534"/>
                      <a:pt x="3775" y="4415"/>
                    </a:cubicBezTo>
                    <a:lnTo>
                      <a:pt x="3120" y="4093"/>
                    </a:lnTo>
                    <a:cubicBezTo>
                      <a:pt x="3549" y="3974"/>
                      <a:pt x="3834" y="3807"/>
                      <a:pt x="3965" y="3700"/>
                    </a:cubicBezTo>
                    <a:cubicBezTo>
                      <a:pt x="4096" y="3617"/>
                      <a:pt x="4144" y="3450"/>
                      <a:pt x="4084" y="3295"/>
                    </a:cubicBezTo>
                    <a:cubicBezTo>
                      <a:pt x="3953" y="2986"/>
                      <a:pt x="3799" y="2391"/>
                      <a:pt x="3799" y="1748"/>
                    </a:cubicBezTo>
                    <a:cubicBezTo>
                      <a:pt x="3799" y="855"/>
                      <a:pt x="3096" y="81"/>
                      <a:pt x="2239" y="9"/>
                    </a:cubicBezTo>
                    <a:cubicBezTo>
                      <a:pt x="2185" y="3"/>
                      <a:pt x="2129" y="0"/>
                      <a:pt x="20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27"/>
              <p:cNvSpPr/>
              <p:nvPr/>
            </p:nvSpPr>
            <p:spPr>
              <a:xfrm>
                <a:off x="3257433" y="2292373"/>
                <a:ext cx="10249" cy="3262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25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57"/>
                    </a:lnTo>
                    <a:cubicBezTo>
                      <a:pt x="0" y="953"/>
                      <a:pt x="72" y="1024"/>
                      <a:pt x="167" y="1024"/>
                    </a:cubicBezTo>
                    <a:cubicBezTo>
                      <a:pt x="250" y="1024"/>
                      <a:pt x="322" y="953"/>
                      <a:pt x="322" y="857"/>
                    </a:cubicBezTo>
                    <a:lnTo>
                      <a:pt x="322" y="167"/>
                    </a:lnTo>
                    <a:cubicBezTo>
                      <a:pt x="322" y="72"/>
                      <a:pt x="250" y="0"/>
                      <a:pt x="1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27"/>
              <p:cNvSpPr/>
              <p:nvPr/>
            </p:nvSpPr>
            <p:spPr>
              <a:xfrm>
                <a:off x="3335098" y="2292373"/>
                <a:ext cx="10281" cy="3262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25" extrusionOk="0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lnTo>
                      <a:pt x="1" y="857"/>
                    </a:lnTo>
                    <a:cubicBezTo>
                      <a:pt x="1" y="953"/>
                      <a:pt x="72" y="1024"/>
                      <a:pt x="168" y="1024"/>
                    </a:cubicBezTo>
                    <a:cubicBezTo>
                      <a:pt x="251" y="1024"/>
                      <a:pt x="322" y="953"/>
                      <a:pt x="322" y="857"/>
                    </a:cubicBezTo>
                    <a:lnTo>
                      <a:pt x="322" y="167"/>
                    </a:lnTo>
                    <a:cubicBezTo>
                      <a:pt x="322" y="72"/>
                      <a:pt x="251" y="0"/>
                      <a:pt x="1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27"/>
              <p:cNvSpPr/>
              <p:nvPr/>
            </p:nvSpPr>
            <p:spPr>
              <a:xfrm>
                <a:off x="3490110" y="2163685"/>
                <a:ext cx="55734" cy="18430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579" extrusionOk="0">
                    <a:moveTo>
                      <a:pt x="649" y="0"/>
                    </a:moveTo>
                    <a:cubicBezTo>
                      <a:pt x="492" y="0"/>
                      <a:pt x="319" y="16"/>
                      <a:pt x="132" y="55"/>
                    </a:cubicBezTo>
                    <a:cubicBezTo>
                      <a:pt x="60" y="66"/>
                      <a:pt x="1" y="138"/>
                      <a:pt x="1" y="221"/>
                    </a:cubicBezTo>
                    <a:lnTo>
                      <a:pt x="1" y="400"/>
                    </a:lnTo>
                    <a:cubicBezTo>
                      <a:pt x="1" y="483"/>
                      <a:pt x="72" y="555"/>
                      <a:pt x="155" y="555"/>
                    </a:cubicBezTo>
                    <a:cubicBezTo>
                      <a:pt x="251" y="555"/>
                      <a:pt x="322" y="483"/>
                      <a:pt x="322" y="400"/>
                    </a:cubicBezTo>
                    <a:lnTo>
                      <a:pt x="322" y="364"/>
                    </a:lnTo>
                    <a:cubicBezTo>
                      <a:pt x="434" y="349"/>
                      <a:pt x="539" y="342"/>
                      <a:pt x="636" y="342"/>
                    </a:cubicBezTo>
                    <a:cubicBezTo>
                      <a:pt x="841" y="342"/>
                      <a:pt x="1011" y="371"/>
                      <a:pt x="1132" y="412"/>
                    </a:cubicBezTo>
                    <a:cubicBezTo>
                      <a:pt x="1334" y="471"/>
                      <a:pt x="1453" y="543"/>
                      <a:pt x="1465" y="543"/>
                    </a:cubicBezTo>
                    <a:cubicBezTo>
                      <a:pt x="1501" y="555"/>
                      <a:pt x="1525" y="578"/>
                      <a:pt x="1560" y="578"/>
                    </a:cubicBezTo>
                    <a:cubicBezTo>
                      <a:pt x="1620" y="578"/>
                      <a:pt x="1667" y="543"/>
                      <a:pt x="1691" y="495"/>
                    </a:cubicBezTo>
                    <a:cubicBezTo>
                      <a:pt x="1751" y="400"/>
                      <a:pt x="1727" y="293"/>
                      <a:pt x="1644" y="245"/>
                    </a:cubicBezTo>
                    <a:cubicBezTo>
                      <a:pt x="1625" y="236"/>
                      <a:pt x="1259" y="0"/>
                      <a:pt x="6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27"/>
              <p:cNvSpPr/>
              <p:nvPr/>
            </p:nvSpPr>
            <p:spPr>
              <a:xfrm>
                <a:off x="3445771" y="2131664"/>
                <a:ext cx="144031" cy="192953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6062" extrusionOk="0">
                    <a:moveTo>
                      <a:pt x="3489" y="310"/>
                    </a:moveTo>
                    <a:lnTo>
                      <a:pt x="3489" y="1120"/>
                    </a:lnTo>
                    <a:cubicBezTo>
                      <a:pt x="3489" y="1251"/>
                      <a:pt x="3453" y="1382"/>
                      <a:pt x="3394" y="1525"/>
                    </a:cubicBezTo>
                    <a:lnTo>
                      <a:pt x="3334" y="1656"/>
                    </a:lnTo>
                    <a:cubicBezTo>
                      <a:pt x="3322" y="1680"/>
                      <a:pt x="3322" y="1703"/>
                      <a:pt x="3322" y="1727"/>
                    </a:cubicBezTo>
                    <a:lnTo>
                      <a:pt x="3322" y="2073"/>
                    </a:lnTo>
                    <a:cubicBezTo>
                      <a:pt x="3322" y="2370"/>
                      <a:pt x="3203" y="2632"/>
                      <a:pt x="3001" y="2835"/>
                    </a:cubicBezTo>
                    <a:cubicBezTo>
                      <a:pt x="2796" y="3016"/>
                      <a:pt x="2549" y="3133"/>
                      <a:pt x="2268" y="3133"/>
                    </a:cubicBezTo>
                    <a:cubicBezTo>
                      <a:pt x="2254" y="3133"/>
                      <a:pt x="2241" y="3133"/>
                      <a:pt x="2227" y="3132"/>
                    </a:cubicBezTo>
                    <a:cubicBezTo>
                      <a:pt x="1655" y="3108"/>
                      <a:pt x="1191" y="2608"/>
                      <a:pt x="1191" y="2025"/>
                    </a:cubicBezTo>
                    <a:lnTo>
                      <a:pt x="1191" y="1727"/>
                    </a:lnTo>
                    <a:cubicBezTo>
                      <a:pt x="1191" y="1703"/>
                      <a:pt x="1191" y="1680"/>
                      <a:pt x="1179" y="1656"/>
                    </a:cubicBezTo>
                    <a:lnTo>
                      <a:pt x="1120" y="1525"/>
                    </a:lnTo>
                    <a:cubicBezTo>
                      <a:pt x="1060" y="1406"/>
                      <a:pt x="1036" y="1263"/>
                      <a:pt x="1036" y="1120"/>
                    </a:cubicBezTo>
                    <a:cubicBezTo>
                      <a:pt x="1036" y="668"/>
                      <a:pt x="1394" y="310"/>
                      <a:pt x="1834" y="310"/>
                    </a:cubicBezTo>
                    <a:close/>
                    <a:moveTo>
                      <a:pt x="1727" y="3335"/>
                    </a:moveTo>
                    <a:cubicBezTo>
                      <a:pt x="1882" y="3406"/>
                      <a:pt x="2048" y="3442"/>
                      <a:pt x="2215" y="3454"/>
                    </a:cubicBezTo>
                    <a:lnTo>
                      <a:pt x="2263" y="3454"/>
                    </a:lnTo>
                    <a:cubicBezTo>
                      <a:pt x="2453" y="3454"/>
                      <a:pt x="2632" y="3430"/>
                      <a:pt x="2798" y="3347"/>
                    </a:cubicBezTo>
                    <a:lnTo>
                      <a:pt x="2798" y="3573"/>
                    </a:lnTo>
                    <a:cubicBezTo>
                      <a:pt x="2798" y="3620"/>
                      <a:pt x="2810" y="3680"/>
                      <a:pt x="2810" y="3728"/>
                    </a:cubicBezTo>
                    <a:lnTo>
                      <a:pt x="2263" y="4144"/>
                    </a:lnTo>
                    <a:lnTo>
                      <a:pt x="1715" y="3728"/>
                    </a:lnTo>
                    <a:cubicBezTo>
                      <a:pt x="1727" y="3680"/>
                      <a:pt x="1727" y="3632"/>
                      <a:pt x="1727" y="3573"/>
                    </a:cubicBezTo>
                    <a:lnTo>
                      <a:pt x="1727" y="3335"/>
                    </a:lnTo>
                    <a:close/>
                    <a:moveTo>
                      <a:pt x="1834" y="1"/>
                    </a:moveTo>
                    <a:cubicBezTo>
                      <a:pt x="1203" y="1"/>
                      <a:pt x="703" y="501"/>
                      <a:pt x="703" y="1132"/>
                    </a:cubicBezTo>
                    <a:cubicBezTo>
                      <a:pt x="703" y="1322"/>
                      <a:pt x="751" y="1501"/>
                      <a:pt x="834" y="1668"/>
                    </a:cubicBezTo>
                    <a:lnTo>
                      <a:pt x="882" y="1751"/>
                    </a:lnTo>
                    <a:lnTo>
                      <a:pt x="882" y="2013"/>
                    </a:lnTo>
                    <a:cubicBezTo>
                      <a:pt x="882" y="2454"/>
                      <a:pt x="1084" y="2858"/>
                      <a:pt x="1405" y="3120"/>
                    </a:cubicBezTo>
                    <a:lnTo>
                      <a:pt x="1405" y="3561"/>
                    </a:lnTo>
                    <a:cubicBezTo>
                      <a:pt x="1405" y="3632"/>
                      <a:pt x="1358" y="3704"/>
                      <a:pt x="1286" y="3739"/>
                    </a:cubicBezTo>
                    <a:lnTo>
                      <a:pt x="453" y="4049"/>
                    </a:lnTo>
                    <a:cubicBezTo>
                      <a:pt x="179" y="4156"/>
                      <a:pt x="1" y="4406"/>
                      <a:pt x="1" y="4692"/>
                    </a:cubicBezTo>
                    <a:lnTo>
                      <a:pt x="1" y="5894"/>
                    </a:lnTo>
                    <a:cubicBezTo>
                      <a:pt x="1" y="5990"/>
                      <a:pt x="72" y="6061"/>
                      <a:pt x="167" y="6061"/>
                    </a:cubicBezTo>
                    <a:cubicBezTo>
                      <a:pt x="251" y="6061"/>
                      <a:pt x="334" y="5990"/>
                      <a:pt x="334" y="5894"/>
                    </a:cubicBezTo>
                    <a:lnTo>
                      <a:pt x="334" y="4692"/>
                    </a:lnTo>
                    <a:cubicBezTo>
                      <a:pt x="334" y="4537"/>
                      <a:pt x="417" y="4406"/>
                      <a:pt x="572" y="4347"/>
                    </a:cubicBezTo>
                    <a:lnTo>
                      <a:pt x="1405" y="4037"/>
                    </a:lnTo>
                    <a:cubicBezTo>
                      <a:pt x="1441" y="4013"/>
                      <a:pt x="1489" y="3989"/>
                      <a:pt x="1525" y="3954"/>
                    </a:cubicBezTo>
                    <a:lnTo>
                      <a:pt x="2096" y="4394"/>
                    </a:lnTo>
                    <a:lnTo>
                      <a:pt x="2096" y="5883"/>
                    </a:lnTo>
                    <a:cubicBezTo>
                      <a:pt x="2096" y="5966"/>
                      <a:pt x="2179" y="6037"/>
                      <a:pt x="2263" y="6037"/>
                    </a:cubicBezTo>
                    <a:cubicBezTo>
                      <a:pt x="2358" y="6037"/>
                      <a:pt x="2429" y="5966"/>
                      <a:pt x="2429" y="5883"/>
                    </a:cubicBezTo>
                    <a:lnTo>
                      <a:pt x="2429" y="4394"/>
                    </a:lnTo>
                    <a:lnTo>
                      <a:pt x="3013" y="3954"/>
                    </a:lnTo>
                    <a:cubicBezTo>
                      <a:pt x="3049" y="3989"/>
                      <a:pt x="3084" y="4001"/>
                      <a:pt x="3132" y="4037"/>
                    </a:cubicBezTo>
                    <a:lnTo>
                      <a:pt x="3965" y="4347"/>
                    </a:lnTo>
                    <a:cubicBezTo>
                      <a:pt x="4096" y="4406"/>
                      <a:pt x="4203" y="4537"/>
                      <a:pt x="4203" y="4692"/>
                    </a:cubicBezTo>
                    <a:lnTo>
                      <a:pt x="4203" y="5894"/>
                    </a:lnTo>
                    <a:cubicBezTo>
                      <a:pt x="4203" y="5990"/>
                      <a:pt x="4275" y="6061"/>
                      <a:pt x="4358" y="6061"/>
                    </a:cubicBezTo>
                    <a:cubicBezTo>
                      <a:pt x="4453" y="6061"/>
                      <a:pt x="4525" y="5990"/>
                      <a:pt x="4525" y="5894"/>
                    </a:cubicBezTo>
                    <a:lnTo>
                      <a:pt x="4525" y="4692"/>
                    </a:lnTo>
                    <a:cubicBezTo>
                      <a:pt x="4513" y="4418"/>
                      <a:pt x="4334" y="4168"/>
                      <a:pt x="4072" y="4061"/>
                    </a:cubicBezTo>
                    <a:lnTo>
                      <a:pt x="3239" y="3751"/>
                    </a:lnTo>
                    <a:cubicBezTo>
                      <a:pt x="3156" y="3728"/>
                      <a:pt x="3120" y="3644"/>
                      <a:pt x="3120" y="3573"/>
                    </a:cubicBezTo>
                    <a:lnTo>
                      <a:pt x="3120" y="3156"/>
                    </a:lnTo>
                    <a:cubicBezTo>
                      <a:pt x="3144" y="3132"/>
                      <a:pt x="3191" y="3096"/>
                      <a:pt x="3215" y="3061"/>
                    </a:cubicBezTo>
                    <a:cubicBezTo>
                      <a:pt x="3489" y="2799"/>
                      <a:pt x="3632" y="2454"/>
                      <a:pt x="3632" y="2073"/>
                    </a:cubicBezTo>
                    <a:lnTo>
                      <a:pt x="3632" y="1751"/>
                    </a:lnTo>
                    <a:lnTo>
                      <a:pt x="3680" y="1668"/>
                    </a:lnTo>
                    <a:cubicBezTo>
                      <a:pt x="3775" y="1501"/>
                      <a:pt x="3811" y="1311"/>
                      <a:pt x="3811" y="1132"/>
                    </a:cubicBezTo>
                    <a:lnTo>
                      <a:pt x="3811" y="168"/>
                    </a:lnTo>
                    <a:cubicBezTo>
                      <a:pt x="3811" y="72"/>
                      <a:pt x="3739" y="1"/>
                      <a:pt x="36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27"/>
              <p:cNvSpPr/>
              <p:nvPr/>
            </p:nvSpPr>
            <p:spPr>
              <a:xfrm>
                <a:off x="3473813" y="2287058"/>
                <a:ext cx="10631" cy="38291"/>
              </a:xfrm>
              <a:custGeom>
                <a:avLst/>
                <a:gdLst/>
                <a:ahLst/>
                <a:cxnLst/>
                <a:rect l="l" t="t" r="r" b="b"/>
                <a:pathLst>
                  <a:path w="334" h="1203" extrusionOk="0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lnTo>
                      <a:pt x="1" y="1048"/>
                    </a:lnTo>
                    <a:cubicBezTo>
                      <a:pt x="1" y="1131"/>
                      <a:pt x="72" y="1203"/>
                      <a:pt x="167" y="1203"/>
                    </a:cubicBezTo>
                    <a:cubicBezTo>
                      <a:pt x="251" y="1203"/>
                      <a:pt x="334" y="1131"/>
                      <a:pt x="334" y="1048"/>
                    </a:cubicBezTo>
                    <a:lnTo>
                      <a:pt x="334" y="155"/>
                    </a:lnTo>
                    <a:cubicBezTo>
                      <a:pt x="334" y="60"/>
                      <a:pt x="251" y="0"/>
                      <a:pt x="1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27"/>
              <p:cNvSpPr/>
              <p:nvPr/>
            </p:nvSpPr>
            <p:spPr>
              <a:xfrm>
                <a:off x="3551128" y="2287058"/>
                <a:ext cx="10249" cy="38291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203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1048"/>
                    </a:lnTo>
                    <a:cubicBezTo>
                      <a:pt x="0" y="1131"/>
                      <a:pt x="72" y="1203"/>
                      <a:pt x="167" y="1203"/>
                    </a:cubicBezTo>
                    <a:cubicBezTo>
                      <a:pt x="250" y="1203"/>
                      <a:pt x="322" y="1131"/>
                      <a:pt x="322" y="1048"/>
                    </a:cubicBezTo>
                    <a:lnTo>
                      <a:pt x="322" y="155"/>
                    </a:lnTo>
                    <a:cubicBezTo>
                      <a:pt x="322" y="60"/>
                      <a:pt x="262" y="0"/>
                      <a:pt x="1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27"/>
              <p:cNvSpPr/>
              <p:nvPr/>
            </p:nvSpPr>
            <p:spPr>
              <a:xfrm>
                <a:off x="3290377" y="1970604"/>
                <a:ext cx="221378" cy="185346"/>
              </a:xfrm>
              <a:custGeom>
                <a:avLst/>
                <a:gdLst/>
                <a:ahLst/>
                <a:cxnLst/>
                <a:rect l="l" t="t" r="r" b="b"/>
                <a:pathLst>
                  <a:path w="6955" h="5823" extrusionOk="0">
                    <a:moveTo>
                      <a:pt x="2406" y="4168"/>
                    </a:moveTo>
                    <a:lnTo>
                      <a:pt x="2311" y="4537"/>
                    </a:lnTo>
                    <a:lnTo>
                      <a:pt x="2085" y="4537"/>
                    </a:lnTo>
                    <a:cubicBezTo>
                      <a:pt x="1894" y="4537"/>
                      <a:pt x="1727" y="4382"/>
                      <a:pt x="1727" y="4180"/>
                    </a:cubicBezTo>
                    <a:lnTo>
                      <a:pt x="1727" y="4168"/>
                    </a:lnTo>
                    <a:close/>
                    <a:moveTo>
                      <a:pt x="5573" y="358"/>
                    </a:moveTo>
                    <a:cubicBezTo>
                      <a:pt x="5764" y="358"/>
                      <a:pt x="5930" y="525"/>
                      <a:pt x="5930" y="715"/>
                    </a:cubicBezTo>
                    <a:lnTo>
                      <a:pt x="5930" y="3501"/>
                    </a:lnTo>
                    <a:cubicBezTo>
                      <a:pt x="5930" y="3692"/>
                      <a:pt x="5764" y="3858"/>
                      <a:pt x="5573" y="3858"/>
                    </a:cubicBezTo>
                    <a:lnTo>
                      <a:pt x="4168" y="3858"/>
                    </a:lnTo>
                    <a:cubicBezTo>
                      <a:pt x="4144" y="3858"/>
                      <a:pt x="4097" y="3870"/>
                      <a:pt x="4085" y="3882"/>
                    </a:cubicBezTo>
                    <a:lnTo>
                      <a:pt x="2537" y="5001"/>
                    </a:lnTo>
                    <a:lnTo>
                      <a:pt x="2537" y="5001"/>
                    </a:lnTo>
                    <a:lnTo>
                      <a:pt x="2775" y="4049"/>
                    </a:lnTo>
                    <a:cubicBezTo>
                      <a:pt x="2787" y="4001"/>
                      <a:pt x="2775" y="3942"/>
                      <a:pt x="2739" y="3918"/>
                    </a:cubicBezTo>
                    <a:cubicBezTo>
                      <a:pt x="2716" y="3870"/>
                      <a:pt x="2668" y="3858"/>
                      <a:pt x="2608" y="3858"/>
                    </a:cubicBezTo>
                    <a:lnTo>
                      <a:pt x="692" y="3858"/>
                    </a:lnTo>
                    <a:cubicBezTo>
                      <a:pt x="501" y="3858"/>
                      <a:pt x="334" y="3692"/>
                      <a:pt x="334" y="3501"/>
                    </a:cubicBezTo>
                    <a:lnTo>
                      <a:pt x="334" y="715"/>
                    </a:lnTo>
                    <a:cubicBezTo>
                      <a:pt x="334" y="525"/>
                      <a:pt x="501" y="358"/>
                      <a:pt x="692" y="358"/>
                    </a:cubicBezTo>
                    <a:close/>
                    <a:moveTo>
                      <a:pt x="6287" y="1025"/>
                    </a:moveTo>
                    <a:cubicBezTo>
                      <a:pt x="6478" y="1025"/>
                      <a:pt x="6645" y="1191"/>
                      <a:pt x="6645" y="1382"/>
                    </a:cubicBezTo>
                    <a:lnTo>
                      <a:pt x="6645" y="4180"/>
                    </a:lnTo>
                    <a:lnTo>
                      <a:pt x="6633" y="4180"/>
                    </a:lnTo>
                    <a:cubicBezTo>
                      <a:pt x="6633" y="4382"/>
                      <a:pt x="6466" y="4537"/>
                      <a:pt x="6276" y="4537"/>
                    </a:cubicBezTo>
                    <a:lnTo>
                      <a:pt x="4871" y="4537"/>
                    </a:lnTo>
                    <a:cubicBezTo>
                      <a:pt x="4823" y="4537"/>
                      <a:pt x="4787" y="4561"/>
                      <a:pt x="4752" y="4597"/>
                    </a:cubicBezTo>
                    <a:cubicBezTo>
                      <a:pt x="4728" y="4632"/>
                      <a:pt x="4704" y="4692"/>
                      <a:pt x="4728" y="4727"/>
                    </a:cubicBezTo>
                    <a:lnTo>
                      <a:pt x="4847" y="5406"/>
                    </a:lnTo>
                    <a:lnTo>
                      <a:pt x="4847" y="5406"/>
                    </a:lnTo>
                    <a:lnTo>
                      <a:pt x="3656" y="4597"/>
                    </a:lnTo>
                    <a:lnTo>
                      <a:pt x="4251" y="4168"/>
                    </a:lnTo>
                    <a:lnTo>
                      <a:pt x="5585" y="4168"/>
                    </a:lnTo>
                    <a:cubicBezTo>
                      <a:pt x="5954" y="4168"/>
                      <a:pt x="6276" y="3858"/>
                      <a:pt x="6276" y="3489"/>
                    </a:cubicBezTo>
                    <a:lnTo>
                      <a:pt x="6276" y="1025"/>
                    </a:lnTo>
                    <a:close/>
                    <a:moveTo>
                      <a:pt x="692" y="1"/>
                    </a:moveTo>
                    <a:cubicBezTo>
                      <a:pt x="322" y="1"/>
                      <a:pt x="1" y="310"/>
                      <a:pt x="1" y="691"/>
                    </a:cubicBezTo>
                    <a:lnTo>
                      <a:pt x="1" y="3465"/>
                    </a:lnTo>
                    <a:cubicBezTo>
                      <a:pt x="1" y="3846"/>
                      <a:pt x="322" y="4156"/>
                      <a:pt x="692" y="4156"/>
                    </a:cubicBezTo>
                    <a:lnTo>
                      <a:pt x="1406" y="4156"/>
                    </a:lnTo>
                    <a:lnTo>
                      <a:pt x="1406" y="4168"/>
                    </a:lnTo>
                    <a:cubicBezTo>
                      <a:pt x="1406" y="4537"/>
                      <a:pt x="1715" y="4858"/>
                      <a:pt x="2085" y="4858"/>
                    </a:cubicBezTo>
                    <a:lnTo>
                      <a:pt x="2227" y="4858"/>
                    </a:lnTo>
                    <a:lnTo>
                      <a:pt x="2168" y="5120"/>
                    </a:lnTo>
                    <a:cubicBezTo>
                      <a:pt x="2132" y="5228"/>
                      <a:pt x="2180" y="5335"/>
                      <a:pt x="2263" y="5394"/>
                    </a:cubicBezTo>
                    <a:cubicBezTo>
                      <a:pt x="2311" y="5418"/>
                      <a:pt x="2358" y="5430"/>
                      <a:pt x="2406" y="5430"/>
                    </a:cubicBezTo>
                    <a:cubicBezTo>
                      <a:pt x="2442" y="5430"/>
                      <a:pt x="2501" y="5418"/>
                      <a:pt x="2549" y="5394"/>
                    </a:cubicBezTo>
                    <a:lnTo>
                      <a:pt x="3263" y="4870"/>
                    </a:lnTo>
                    <a:lnTo>
                      <a:pt x="3430" y="4870"/>
                    </a:lnTo>
                    <a:lnTo>
                      <a:pt x="4787" y="5775"/>
                    </a:lnTo>
                    <a:cubicBezTo>
                      <a:pt x="4823" y="5811"/>
                      <a:pt x="4871" y="5823"/>
                      <a:pt x="4918" y="5823"/>
                    </a:cubicBezTo>
                    <a:cubicBezTo>
                      <a:pt x="4954" y="5823"/>
                      <a:pt x="5002" y="5811"/>
                      <a:pt x="5049" y="5775"/>
                    </a:cubicBezTo>
                    <a:cubicBezTo>
                      <a:pt x="5144" y="5716"/>
                      <a:pt x="5180" y="5632"/>
                      <a:pt x="5156" y="5525"/>
                    </a:cubicBezTo>
                    <a:lnTo>
                      <a:pt x="5049" y="4870"/>
                    </a:lnTo>
                    <a:lnTo>
                      <a:pt x="6252" y="4870"/>
                    </a:lnTo>
                    <a:cubicBezTo>
                      <a:pt x="6633" y="4870"/>
                      <a:pt x="6942" y="4561"/>
                      <a:pt x="6942" y="4180"/>
                    </a:cubicBezTo>
                    <a:lnTo>
                      <a:pt x="6942" y="1406"/>
                    </a:lnTo>
                    <a:cubicBezTo>
                      <a:pt x="6954" y="1013"/>
                      <a:pt x="6645" y="703"/>
                      <a:pt x="6276" y="703"/>
                    </a:cubicBezTo>
                    <a:cubicBezTo>
                      <a:pt x="6252" y="310"/>
                      <a:pt x="5954" y="1"/>
                      <a:pt x="55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" name="Google Shape;151;p27"/>
              <p:cNvSpPr/>
              <p:nvPr/>
            </p:nvSpPr>
            <p:spPr>
              <a:xfrm>
                <a:off x="3329432" y="2004344"/>
                <a:ext cx="26928" cy="10249"/>
              </a:xfrm>
              <a:custGeom>
                <a:avLst/>
                <a:gdLst/>
                <a:ahLst/>
                <a:cxnLst/>
                <a:rect l="l" t="t" r="r" b="b"/>
                <a:pathLst>
                  <a:path w="846" h="322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cubicBezTo>
                      <a:pt x="0" y="250"/>
                      <a:pt x="72" y="322"/>
                      <a:pt x="167" y="322"/>
                    </a:cubicBezTo>
                    <a:lnTo>
                      <a:pt x="679" y="322"/>
                    </a:lnTo>
                    <a:cubicBezTo>
                      <a:pt x="774" y="322"/>
                      <a:pt x="846" y="250"/>
                      <a:pt x="846" y="167"/>
                    </a:cubicBezTo>
                    <a:cubicBezTo>
                      <a:pt x="846" y="72"/>
                      <a:pt x="774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" name="Google Shape;152;p27"/>
              <p:cNvSpPr/>
              <p:nvPr/>
            </p:nvSpPr>
            <p:spPr>
              <a:xfrm>
                <a:off x="3368074" y="2004344"/>
                <a:ext cx="82663" cy="10249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322" extrusionOk="0">
                    <a:moveTo>
                      <a:pt x="167" y="0"/>
                    </a:moveTo>
                    <a:cubicBezTo>
                      <a:pt x="84" y="0"/>
                      <a:pt x="1" y="72"/>
                      <a:pt x="1" y="167"/>
                    </a:cubicBezTo>
                    <a:cubicBezTo>
                      <a:pt x="1" y="250"/>
                      <a:pt x="84" y="322"/>
                      <a:pt x="167" y="322"/>
                    </a:cubicBezTo>
                    <a:lnTo>
                      <a:pt x="2430" y="322"/>
                    </a:lnTo>
                    <a:cubicBezTo>
                      <a:pt x="2525" y="322"/>
                      <a:pt x="2596" y="250"/>
                      <a:pt x="2596" y="167"/>
                    </a:cubicBezTo>
                    <a:cubicBezTo>
                      <a:pt x="2596" y="72"/>
                      <a:pt x="2525" y="0"/>
                      <a:pt x="24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" name="Google Shape;153;p27"/>
              <p:cNvSpPr/>
              <p:nvPr/>
            </p:nvSpPr>
            <p:spPr>
              <a:xfrm>
                <a:off x="3329432" y="2031622"/>
                <a:ext cx="121304" cy="10631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334" extrusionOk="0">
                    <a:moveTo>
                      <a:pt x="167" y="1"/>
                    </a:moveTo>
                    <a:cubicBezTo>
                      <a:pt x="72" y="1"/>
                      <a:pt x="0" y="84"/>
                      <a:pt x="0" y="167"/>
                    </a:cubicBezTo>
                    <a:cubicBezTo>
                      <a:pt x="0" y="263"/>
                      <a:pt x="72" y="334"/>
                      <a:pt x="167" y="334"/>
                    </a:cubicBezTo>
                    <a:lnTo>
                      <a:pt x="3644" y="334"/>
                    </a:lnTo>
                    <a:cubicBezTo>
                      <a:pt x="3739" y="334"/>
                      <a:pt x="3810" y="263"/>
                      <a:pt x="3810" y="167"/>
                    </a:cubicBezTo>
                    <a:cubicBezTo>
                      <a:pt x="3810" y="84"/>
                      <a:pt x="3739" y="1"/>
                      <a:pt x="36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" name="Google Shape;154;p27"/>
              <p:cNvSpPr/>
              <p:nvPr/>
            </p:nvSpPr>
            <p:spPr>
              <a:xfrm>
                <a:off x="3329432" y="2059664"/>
                <a:ext cx="82249" cy="10663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335" extrusionOk="0">
                    <a:moveTo>
                      <a:pt x="155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34"/>
                      <a:pt x="155" y="334"/>
                    </a:cubicBezTo>
                    <a:lnTo>
                      <a:pt x="2429" y="334"/>
                    </a:lnTo>
                    <a:cubicBezTo>
                      <a:pt x="2513" y="334"/>
                      <a:pt x="2584" y="251"/>
                      <a:pt x="2584" y="167"/>
                    </a:cubicBezTo>
                    <a:cubicBezTo>
                      <a:pt x="2584" y="72"/>
                      <a:pt x="2513" y="1"/>
                      <a:pt x="2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27"/>
              <p:cNvSpPr/>
              <p:nvPr/>
            </p:nvSpPr>
            <p:spPr>
              <a:xfrm>
                <a:off x="3423777" y="2059664"/>
                <a:ext cx="26960" cy="10663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35" extrusionOk="0">
                    <a:moveTo>
                      <a:pt x="156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56" y="334"/>
                    </a:cubicBezTo>
                    <a:lnTo>
                      <a:pt x="680" y="334"/>
                    </a:lnTo>
                    <a:cubicBezTo>
                      <a:pt x="775" y="334"/>
                      <a:pt x="846" y="251"/>
                      <a:pt x="846" y="167"/>
                    </a:cubicBezTo>
                    <a:cubicBezTo>
                      <a:pt x="846" y="72"/>
                      <a:pt x="775" y="1"/>
                      <a:pt x="6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02328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8" name="Google Shape;158;p28"/>
          <p:cNvGrpSpPr/>
          <p:nvPr/>
        </p:nvGrpSpPr>
        <p:grpSpPr>
          <a:xfrm>
            <a:off x="10607040" y="719205"/>
            <a:ext cx="634400" cy="634400"/>
            <a:chOff x="8424004" y="539404"/>
            <a:chExt cx="475800" cy="475800"/>
          </a:xfrm>
        </p:grpSpPr>
        <p:sp>
          <p:nvSpPr>
            <p:cNvPr id="159" name="Google Shape;159;p28"/>
            <p:cNvSpPr/>
            <p:nvPr/>
          </p:nvSpPr>
          <p:spPr>
            <a:xfrm>
              <a:off x="8424004" y="539404"/>
              <a:ext cx="475800" cy="47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0" name="Google Shape;160;p28"/>
            <p:cNvGrpSpPr/>
            <p:nvPr/>
          </p:nvGrpSpPr>
          <p:grpSpPr>
            <a:xfrm>
              <a:off x="8582338" y="653865"/>
              <a:ext cx="159132" cy="246857"/>
              <a:chOff x="3764485" y="2890682"/>
              <a:chExt cx="222874" cy="345737"/>
            </a:xfrm>
          </p:grpSpPr>
          <p:sp>
            <p:nvSpPr>
              <p:cNvPr id="161" name="Google Shape;161;p28"/>
              <p:cNvSpPr/>
              <p:nvPr/>
            </p:nvSpPr>
            <p:spPr>
              <a:xfrm>
                <a:off x="3764485" y="2890682"/>
                <a:ext cx="222874" cy="345737"/>
              </a:xfrm>
              <a:custGeom>
                <a:avLst/>
                <a:gdLst/>
                <a:ahLst/>
                <a:cxnLst/>
                <a:rect l="l" t="t" r="r" b="b"/>
                <a:pathLst>
                  <a:path w="7002" h="10862" extrusionOk="0">
                    <a:moveTo>
                      <a:pt x="3596" y="348"/>
                    </a:moveTo>
                    <a:lnTo>
                      <a:pt x="3727" y="396"/>
                    </a:lnTo>
                    <a:cubicBezTo>
                      <a:pt x="3882" y="467"/>
                      <a:pt x="4001" y="610"/>
                      <a:pt x="4073" y="801"/>
                    </a:cubicBezTo>
                    <a:cubicBezTo>
                      <a:pt x="3894" y="777"/>
                      <a:pt x="3739" y="753"/>
                      <a:pt x="3596" y="729"/>
                    </a:cubicBezTo>
                    <a:lnTo>
                      <a:pt x="3596" y="348"/>
                    </a:lnTo>
                    <a:close/>
                    <a:moveTo>
                      <a:pt x="6168" y="8504"/>
                    </a:moveTo>
                    <a:cubicBezTo>
                      <a:pt x="6275" y="8504"/>
                      <a:pt x="6347" y="8587"/>
                      <a:pt x="6347" y="8683"/>
                    </a:cubicBezTo>
                    <a:lnTo>
                      <a:pt x="6347" y="8861"/>
                    </a:lnTo>
                    <a:lnTo>
                      <a:pt x="6168" y="8861"/>
                    </a:lnTo>
                    <a:cubicBezTo>
                      <a:pt x="6085" y="8861"/>
                      <a:pt x="6001" y="8945"/>
                      <a:pt x="6001" y="9028"/>
                    </a:cubicBezTo>
                    <a:cubicBezTo>
                      <a:pt x="6001" y="9123"/>
                      <a:pt x="6085" y="9195"/>
                      <a:pt x="6168" y="9195"/>
                    </a:cubicBezTo>
                    <a:lnTo>
                      <a:pt x="6513" y="9195"/>
                    </a:lnTo>
                    <a:cubicBezTo>
                      <a:pt x="6621" y="9195"/>
                      <a:pt x="6692" y="9266"/>
                      <a:pt x="6692" y="9373"/>
                    </a:cubicBezTo>
                    <a:lnTo>
                      <a:pt x="6692" y="10397"/>
                    </a:lnTo>
                    <a:cubicBezTo>
                      <a:pt x="6680" y="10504"/>
                      <a:pt x="6597" y="10576"/>
                      <a:pt x="6501" y="10576"/>
                    </a:cubicBezTo>
                    <a:lnTo>
                      <a:pt x="1394" y="10576"/>
                    </a:lnTo>
                    <a:cubicBezTo>
                      <a:pt x="1287" y="10576"/>
                      <a:pt x="1215" y="10504"/>
                      <a:pt x="1215" y="10397"/>
                    </a:cubicBezTo>
                    <a:lnTo>
                      <a:pt x="1215" y="9373"/>
                    </a:lnTo>
                    <a:cubicBezTo>
                      <a:pt x="1215" y="9266"/>
                      <a:pt x="1287" y="9195"/>
                      <a:pt x="1394" y="9195"/>
                    </a:cubicBezTo>
                    <a:lnTo>
                      <a:pt x="5489" y="9195"/>
                    </a:lnTo>
                    <a:cubicBezTo>
                      <a:pt x="5573" y="9195"/>
                      <a:pt x="5644" y="9123"/>
                      <a:pt x="5644" y="9028"/>
                    </a:cubicBezTo>
                    <a:cubicBezTo>
                      <a:pt x="5644" y="8945"/>
                      <a:pt x="5573" y="8861"/>
                      <a:pt x="5489" y="8861"/>
                    </a:cubicBezTo>
                    <a:lnTo>
                      <a:pt x="1560" y="8861"/>
                    </a:lnTo>
                    <a:lnTo>
                      <a:pt x="1560" y="8683"/>
                    </a:lnTo>
                    <a:cubicBezTo>
                      <a:pt x="1560" y="8587"/>
                      <a:pt x="1632" y="8504"/>
                      <a:pt x="1739" y="8504"/>
                    </a:cubicBezTo>
                    <a:close/>
                    <a:moveTo>
                      <a:pt x="3471" y="1"/>
                    </a:moveTo>
                    <a:cubicBezTo>
                      <a:pt x="3436" y="1"/>
                      <a:pt x="3413" y="3"/>
                      <a:pt x="3406" y="3"/>
                    </a:cubicBezTo>
                    <a:cubicBezTo>
                      <a:pt x="3311" y="3"/>
                      <a:pt x="3251" y="74"/>
                      <a:pt x="3251" y="158"/>
                    </a:cubicBezTo>
                    <a:lnTo>
                      <a:pt x="3251" y="682"/>
                    </a:lnTo>
                    <a:cubicBezTo>
                      <a:pt x="3184" y="678"/>
                      <a:pt x="3123" y="676"/>
                      <a:pt x="3071" y="676"/>
                    </a:cubicBezTo>
                    <a:cubicBezTo>
                      <a:pt x="2968" y="676"/>
                      <a:pt x="2902" y="682"/>
                      <a:pt x="2894" y="682"/>
                    </a:cubicBezTo>
                    <a:cubicBezTo>
                      <a:pt x="2811" y="682"/>
                      <a:pt x="2751" y="753"/>
                      <a:pt x="2751" y="848"/>
                    </a:cubicBezTo>
                    <a:cubicBezTo>
                      <a:pt x="2751" y="932"/>
                      <a:pt x="2822" y="991"/>
                      <a:pt x="2906" y="991"/>
                    </a:cubicBezTo>
                    <a:cubicBezTo>
                      <a:pt x="2909" y="991"/>
                      <a:pt x="2939" y="990"/>
                      <a:pt x="2991" y="990"/>
                    </a:cubicBezTo>
                    <a:cubicBezTo>
                      <a:pt x="3356" y="990"/>
                      <a:pt x="4811" y="1045"/>
                      <a:pt x="5728" y="1920"/>
                    </a:cubicBezTo>
                    <a:cubicBezTo>
                      <a:pt x="6228" y="2408"/>
                      <a:pt x="6501" y="3063"/>
                      <a:pt x="6501" y="3896"/>
                    </a:cubicBezTo>
                    <a:cubicBezTo>
                      <a:pt x="6501" y="4789"/>
                      <a:pt x="6299" y="5361"/>
                      <a:pt x="6097" y="5968"/>
                    </a:cubicBezTo>
                    <a:cubicBezTo>
                      <a:pt x="5882" y="6575"/>
                      <a:pt x="5668" y="7194"/>
                      <a:pt x="5644" y="8171"/>
                    </a:cubicBezTo>
                    <a:lnTo>
                      <a:pt x="1989" y="8171"/>
                    </a:lnTo>
                    <a:cubicBezTo>
                      <a:pt x="1941" y="8075"/>
                      <a:pt x="1882" y="7909"/>
                      <a:pt x="1882" y="7647"/>
                    </a:cubicBezTo>
                    <a:cubicBezTo>
                      <a:pt x="1882" y="7230"/>
                      <a:pt x="2132" y="6266"/>
                      <a:pt x="3882" y="4515"/>
                    </a:cubicBezTo>
                    <a:cubicBezTo>
                      <a:pt x="3918" y="4480"/>
                      <a:pt x="3942" y="4385"/>
                      <a:pt x="3906" y="4325"/>
                    </a:cubicBezTo>
                    <a:cubicBezTo>
                      <a:pt x="3886" y="4275"/>
                      <a:pt x="3825" y="4251"/>
                      <a:pt x="3764" y="4251"/>
                    </a:cubicBezTo>
                    <a:cubicBezTo>
                      <a:pt x="3751" y="4251"/>
                      <a:pt x="3739" y="4252"/>
                      <a:pt x="3727" y="4254"/>
                    </a:cubicBezTo>
                    <a:cubicBezTo>
                      <a:pt x="3727" y="4254"/>
                      <a:pt x="3635" y="4276"/>
                      <a:pt x="3486" y="4276"/>
                    </a:cubicBezTo>
                    <a:cubicBezTo>
                      <a:pt x="3292" y="4276"/>
                      <a:pt x="3001" y="4238"/>
                      <a:pt x="2691" y="4063"/>
                    </a:cubicBezTo>
                    <a:cubicBezTo>
                      <a:pt x="2620" y="4020"/>
                      <a:pt x="2540" y="4000"/>
                      <a:pt x="2460" y="4000"/>
                    </a:cubicBezTo>
                    <a:cubicBezTo>
                      <a:pt x="2341" y="4000"/>
                      <a:pt x="2220" y="4044"/>
                      <a:pt x="2120" y="4123"/>
                    </a:cubicBezTo>
                    <a:cubicBezTo>
                      <a:pt x="1924" y="4281"/>
                      <a:pt x="1552" y="4499"/>
                      <a:pt x="998" y="4499"/>
                    </a:cubicBezTo>
                    <a:cubicBezTo>
                      <a:pt x="846" y="4499"/>
                      <a:pt x="680" y="4482"/>
                      <a:pt x="501" y="4444"/>
                    </a:cubicBezTo>
                    <a:lnTo>
                      <a:pt x="370" y="3777"/>
                    </a:lnTo>
                    <a:lnTo>
                      <a:pt x="2001" y="2146"/>
                    </a:lnTo>
                    <a:cubicBezTo>
                      <a:pt x="2037" y="2110"/>
                      <a:pt x="2049" y="2063"/>
                      <a:pt x="2049" y="2027"/>
                    </a:cubicBezTo>
                    <a:lnTo>
                      <a:pt x="2049" y="1813"/>
                    </a:lnTo>
                    <a:cubicBezTo>
                      <a:pt x="2049" y="1729"/>
                      <a:pt x="2120" y="1634"/>
                      <a:pt x="2215" y="1634"/>
                    </a:cubicBezTo>
                    <a:cubicBezTo>
                      <a:pt x="2327" y="1626"/>
                      <a:pt x="2501" y="1615"/>
                      <a:pt x="2715" y="1615"/>
                    </a:cubicBezTo>
                    <a:cubicBezTo>
                      <a:pt x="3115" y="1615"/>
                      <a:pt x="3656" y="1654"/>
                      <a:pt x="4192" y="1825"/>
                    </a:cubicBezTo>
                    <a:cubicBezTo>
                      <a:pt x="4211" y="1833"/>
                      <a:pt x="4231" y="1837"/>
                      <a:pt x="4250" y="1837"/>
                    </a:cubicBezTo>
                    <a:cubicBezTo>
                      <a:pt x="4314" y="1837"/>
                      <a:pt x="4373" y="1794"/>
                      <a:pt x="4382" y="1729"/>
                    </a:cubicBezTo>
                    <a:cubicBezTo>
                      <a:pt x="4418" y="1634"/>
                      <a:pt x="4370" y="1539"/>
                      <a:pt x="4275" y="1527"/>
                    </a:cubicBezTo>
                    <a:cubicBezTo>
                      <a:pt x="3701" y="1346"/>
                      <a:pt x="3117" y="1300"/>
                      <a:pt x="2687" y="1300"/>
                    </a:cubicBezTo>
                    <a:cubicBezTo>
                      <a:pt x="2465" y="1300"/>
                      <a:pt x="2285" y="1312"/>
                      <a:pt x="2168" y="1325"/>
                    </a:cubicBezTo>
                    <a:cubicBezTo>
                      <a:pt x="1906" y="1348"/>
                      <a:pt x="1715" y="1563"/>
                      <a:pt x="1715" y="1813"/>
                    </a:cubicBezTo>
                    <a:lnTo>
                      <a:pt x="1715" y="1968"/>
                    </a:lnTo>
                    <a:lnTo>
                      <a:pt x="60" y="3611"/>
                    </a:lnTo>
                    <a:cubicBezTo>
                      <a:pt x="24" y="3658"/>
                      <a:pt x="1" y="3706"/>
                      <a:pt x="24" y="3765"/>
                    </a:cubicBezTo>
                    <a:lnTo>
                      <a:pt x="179" y="4611"/>
                    </a:lnTo>
                    <a:cubicBezTo>
                      <a:pt x="203" y="4670"/>
                      <a:pt x="239" y="4718"/>
                      <a:pt x="298" y="4730"/>
                    </a:cubicBezTo>
                    <a:cubicBezTo>
                      <a:pt x="542" y="4788"/>
                      <a:pt x="764" y="4813"/>
                      <a:pt x="967" y="4813"/>
                    </a:cubicBezTo>
                    <a:cubicBezTo>
                      <a:pt x="1627" y="4813"/>
                      <a:pt x="2071" y="4552"/>
                      <a:pt x="2299" y="4361"/>
                    </a:cubicBezTo>
                    <a:cubicBezTo>
                      <a:pt x="2338" y="4329"/>
                      <a:pt x="2389" y="4313"/>
                      <a:pt x="2435" y="4313"/>
                    </a:cubicBezTo>
                    <a:cubicBezTo>
                      <a:pt x="2459" y="4313"/>
                      <a:pt x="2481" y="4317"/>
                      <a:pt x="2501" y="4325"/>
                    </a:cubicBezTo>
                    <a:cubicBezTo>
                      <a:pt x="2822" y="4504"/>
                      <a:pt x="3120" y="4563"/>
                      <a:pt x="3334" y="4587"/>
                    </a:cubicBezTo>
                    <a:cubicBezTo>
                      <a:pt x="1846" y="6135"/>
                      <a:pt x="1537" y="7099"/>
                      <a:pt x="1537" y="7635"/>
                    </a:cubicBezTo>
                    <a:cubicBezTo>
                      <a:pt x="1537" y="7861"/>
                      <a:pt x="1584" y="8040"/>
                      <a:pt x="1608" y="8159"/>
                    </a:cubicBezTo>
                    <a:cubicBezTo>
                      <a:pt x="1370" y="8195"/>
                      <a:pt x="1191" y="8397"/>
                      <a:pt x="1191" y="8647"/>
                    </a:cubicBezTo>
                    <a:lnTo>
                      <a:pt x="1191" y="8849"/>
                    </a:lnTo>
                    <a:cubicBezTo>
                      <a:pt x="1001" y="8909"/>
                      <a:pt x="858" y="9111"/>
                      <a:pt x="858" y="9326"/>
                    </a:cubicBezTo>
                    <a:lnTo>
                      <a:pt x="858" y="10361"/>
                    </a:lnTo>
                    <a:cubicBezTo>
                      <a:pt x="858" y="10635"/>
                      <a:pt x="1072" y="10861"/>
                      <a:pt x="1358" y="10861"/>
                    </a:cubicBezTo>
                    <a:lnTo>
                      <a:pt x="6501" y="10861"/>
                    </a:lnTo>
                    <a:cubicBezTo>
                      <a:pt x="6775" y="10861"/>
                      <a:pt x="7002" y="10635"/>
                      <a:pt x="7002" y="10361"/>
                    </a:cubicBezTo>
                    <a:lnTo>
                      <a:pt x="7002" y="9326"/>
                    </a:lnTo>
                    <a:cubicBezTo>
                      <a:pt x="7002" y="9171"/>
                      <a:pt x="6859" y="8968"/>
                      <a:pt x="6656" y="8897"/>
                    </a:cubicBezTo>
                    <a:lnTo>
                      <a:pt x="6656" y="8695"/>
                    </a:lnTo>
                    <a:cubicBezTo>
                      <a:pt x="6656" y="8409"/>
                      <a:pt x="6442" y="8183"/>
                      <a:pt x="6156" y="8183"/>
                    </a:cubicBezTo>
                    <a:lnTo>
                      <a:pt x="5978" y="8183"/>
                    </a:lnTo>
                    <a:cubicBezTo>
                      <a:pt x="5990" y="7266"/>
                      <a:pt x="6204" y="6671"/>
                      <a:pt x="6406" y="6087"/>
                    </a:cubicBezTo>
                    <a:cubicBezTo>
                      <a:pt x="6621" y="5492"/>
                      <a:pt x="6823" y="4861"/>
                      <a:pt x="6823" y="3908"/>
                    </a:cubicBezTo>
                    <a:cubicBezTo>
                      <a:pt x="6823" y="2991"/>
                      <a:pt x="6525" y="2241"/>
                      <a:pt x="5966" y="1694"/>
                    </a:cubicBezTo>
                    <a:cubicBezTo>
                      <a:pt x="5501" y="1265"/>
                      <a:pt x="4930" y="1015"/>
                      <a:pt x="4418" y="860"/>
                    </a:cubicBezTo>
                    <a:cubicBezTo>
                      <a:pt x="4311" y="396"/>
                      <a:pt x="4061" y="182"/>
                      <a:pt x="3846" y="86"/>
                    </a:cubicBezTo>
                    <a:cubicBezTo>
                      <a:pt x="3690" y="12"/>
                      <a:pt x="3550" y="1"/>
                      <a:pt x="347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" name="Google Shape;162;p28"/>
              <p:cNvSpPr/>
              <p:nvPr/>
            </p:nvSpPr>
            <p:spPr>
              <a:xfrm>
                <a:off x="3913799" y="2948231"/>
                <a:ext cx="20499" cy="14960"/>
              </a:xfrm>
              <a:custGeom>
                <a:avLst/>
                <a:gdLst/>
                <a:ahLst/>
                <a:cxnLst/>
                <a:rect l="l" t="t" r="r" b="b"/>
                <a:pathLst>
                  <a:path w="644" h="470" extrusionOk="0">
                    <a:moveTo>
                      <a:pt x="184" y="0"/>
                    </a:moveTo>
                    <a:cubicBezTo>
                      <a:pt x="126" y="0"/>
                      <a:pt x="73" y="27"/>
                      <a:pt x="48" y="76"/>
                    </a:cubicBezTo>
                    <a:cubicBezTo>
                      <a:pt x="1" y="148"/>
                      <a:pt x="36" y="255"/>
                      <a:pt x="108" y="291"/>
                    </a:cubicBezTo>
                    <a:cubicBezTo>
                      <a:pt x="203" y="326"/>
                      <a:pt x="286" y="386"/>
                      <a:pt x="358" y="433"/>
                    </a:cubicBezTo>
                    <a:cubicBezTo>
                      <a:pt x="394" y="445"/>
                      <a:pt x="417" y="469"/>
                      <a:pt x="453" y="469"/>
                    </a:cubicBezTo>
                    <a:cubicBezTo>
                      <a:pt x="501" y="469"/>
                      <a:pt x="560" y="433"/>
                      <a:pt x="584" y="386"/>
                    </a:cubicBezTo>
                    <a:cubicBezTo>
                      <a:pt x="644" y="326"/>
                      <a:pt x="620" y="231"/>
                      <a:pt x="537" y="183"/>
                    </a:cubicBezTo>
                    <a:cubicBezTo>
                      <a:pt x="453" y="124"/>
                      <a:pt x="358" y="64"/>
                      <a:pt x="263" y="17"/>
                    </a:cubicBezTo>
                    <a:cubicBezTo>
                      <a:pt x="237" y="6"/>
                      <a:pt x="210" y="0"/>
                      <a:pt x="1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" name="Google Shape;163;p28"/>
              <p:cNvSpPr/>
              <p:nvPr/>
            </p:nvSpPr>
            <p:spPr>
              <a:xfrm>
                <a:off x="3841418" y="2956315"/>
                <a:ext cx="10631" cy="15947"/>
              </a:xfrm>
              <a:custGeom>
                <a:avLst/>
                <a:gdLst/>
                <a:ahLst/>
                <a:cxnLst/>
                <a:rect l="l" t="t" r="r" b="b"/>
                <a:pathLst>
                  <a:path w="334" h="501" extrusionOk="0">
                    <a:moveTo>
                      <a:pt x="167" y="1"/>
                    </a:moveTo>
                    <a:cubicBezTo>
                      <a:pt x="72" y="1"/>
                      <a:pt x="1" y="72"/>
                      <a:pt x="1" y="167"/>
                    </a:cubicBezTo>
                    <a:lnTo>
                      <a:pt x="1" y="334"/>
                    </a:lnTo>
                    <a:cubicBezTo>
                      <a:pt x="1" y="418"/>
                      <a:pt x="72" y="501"/>
                      <a:pt x="167" y="501"/>
                    </a:cubicBezTo>
                    <a:cubicBezTo>
                      <a:pt x="251" y="501"/>
                      <a:pt x="334" y="418"/>
                      <a:pt x="334" y="334"/>
                    </a:cubicBezTo>
                    <a:lnTo>
                      <a:pt x="334" y="167"/>
                    </a:lnTo>
                    <a:cubicBezTo>
                      <a:pt x="334" y="72"/>
                      <a:pt x="251" y="1"/>
                      <a:pt x="1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9205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6" name="Google Shape;166;p29"/>
          <p:cNvGrpSpPr/>
          <p:nvPr/>
        </p:nvGrpSpPr>
        <p:grpSpPr>
          <a:xfrm>
            <a:off x="10607040" y="719205"/>
            <a:ext cx="634400" cy="634400"/>
            <a:chOff x="8424004" y="539404"/>
            <a:chExt cx="475800" cy="475800"/>
          </a:xfrm>
        </p:grpSpPr>
        <p:sp>
          <p:nvSpPr>
            <p:cNvPr id="167" name="Google Shape;167;p29"/>
            <p:cNvSpPr/>
            <p:nvPr/>
          </p:nvSpPr>
          <p:spPr>
            <a:xfrm>
              <a:off x="8424004" y="539404"/>
              <a:ext cx="475800" cy="47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8529021" y="666883"/>
              <a:ext cx="265753" cy="220820"/>
            </a:xfrm>
            <a:custGeom>
              <a:avLst/>
              <a:gdLst/>
              <a:ahLst/>
              <a:cxnLst/>
              <a:rect l="l" t="t" r="r" b="b"/>
              <a:pathLst>
                <a:path w="11693" h="9716" extrusionOk="0">
                  <a:moveTo>
                    <a:pt x="2906" y="346"/>
                  </a:moveTo>
                  <a:cubicBezTo>
                    <a:pt x="3120" y="346"/>
                    <a:pt x="3287" y="524"/>
                    <a:pt x="3287" y="727"/>
                  </a:cubicBezTo>
                  <a:lnTo>
                    <a:pt x="3287" y="1096"/>
                  </a:lnTo>
                  <a:cubicBezTo>
                    <a:pt x="3299" y="1429"/>
                    <a:pt x="3049" y="1679"/>
                    <a:pt x="2727" y="1679"/>
                  </a:cubicBezTo>
                  <a:cubicBezTo>
                    <a:pt x="2406" y="1679"/>
                    <a:pt x="2144" y="1429"/>
                    <a:pt x="2144" y="1096"/>
                  </a:cubicBezTo>
                  <a:lnTo>
                    <a:pt x="2144" y="727"/>
                  </a:lnTo>
                  <a:cubicBezTo>
                    <a:pt x="2144" y="500"/>
                    <a:pt x="2322" y="346"/>
                    <a:pt x="2525" y="346"/>
                  </a:cubicBezTo>
                  <a:close/>
                  <a:moveTo>
                    <a:pt x="5894" y="346"/>
                  </a:moveTo>
                  <a:cubicBezTo>
                    <a:pt x="6120" y="346"/>
                    <a:pt x="6275" y="524"/>
                    <a:pt x="6275" y="727"/>
                  </a:cubicBezTo>
                  <a:lnTo>
                    <a:pt x="6275" y="1096"/>
                  </a:lnTo>
                  <a:cubicBezTo>
                    <a:pt x="6299" y="1429"/>
                    <a:pt x="6037" y="1679"/>
                    <a:pt x="5716" y="1679"/>
                  </a:cubicBezTo>
                  <a:cubicBezTo>
                    <a:pt x="5406" y="1679"/>
                    <a:pt x="5132" y="1429"/>
                    <a:pt x="5132" y="1096"/>
                  </a:cubicBezTo>
                  <a:lnTo>
                    <a:pt x="5132" y="727"/>
                  </a:lnTo>
                  <a:cubicBezTo>
                    <a:pt x="5132" y="500"/>
                    <a:pt x="5311" y="346"/>
                    <a:pt x="5525" y="346"/>
                  </a:cubicBezTo>
                  <a:close/>
                  <a:moveTo>
                    <a:pt x="8895" y="346"/>
                  </a:moveTo>
                  <a:cubicBezTo>
                    <a:pt x="9121" y="346"/>
                    <a:pt x="9287" y="524"/>
                    <a:pt x="9287" y="727"/>
                  </a:cubicBezTo>
                  <a:lnTo>
                    <a:pt x="9287" y="1096"/>
                  </a:lnTo>
                  <a:cubicBezTo>
                    <a:pt x="9299" y="1429"/>
                    <a:pt x="9026" y="1679"/>
                    <a:pt x="8716" y="1679"/>
                  </a:cubicBezTo>
                  <a:cubicBezTo>
                    <a:pt x="8406" y="1679"/>
                    <a:pt x="8144" y="1429"/>
                    <a:pt x="8144" y="1096"/>
                  </a:cubicBezTo>
                  <a:lnTo>
                    <a:pt x="8144" y="727"/>
                  </a:lnTo>
                  <a:cubicBezTo>
                    <a:pt x="8144" y="500"/>
                    <a:pt x="8323" y="346"/>
                    <a:pt x="8525" y="346"/>
                  </a:cubicBezTo>
                  <a:close/>
                  <a:moveTo>
                    <a:pt x="2930" y="2036"/>
                  </a:moveTo>
                  <a:lnTo>
                    <a:pt x="2930" y="2120"/>
                  </a:lnTo>
                  <a:cubicBezTo>
                    <a:pt x="2930" y="2179"/>
                    <a:pt x="2941" y="2263"/>
                    <a:pt x="2977" y="2310"/>
                  </a:cubicBezTo>
                  <a:lnTo>
                    <a:pt x="2739" y="2548"/>
                  </a:lnTo>
                  <a:lnTo>
                    <a:pt x="2703" y="2548"/>
                  </a:lnTo>
                  <a:lnTo>
                    <a:pt x="2465" y="2310"/>
                  </a:lnTo>
                  <a:cubicBezTo>
                    <a:pt x="2501" y="2251"/>
                    <a:pt x="2513" y="2191"/>
                    <a:pt x="2513" y="2120"/>
                  </a:cubicBezTo>
                  <a:lnTo>
                    <a:pt x="2513" y="2036"/>
                  </a:lnTo>
                  <a:close/>
                  <a:moveTo>
                    <a:pt x="5918" y="2036"/>
                  </a:moveTo>
                  <a:lnTo>
                    <a:pt x="5918" y="2120"/>
                  </a:lnTo>
                  <a:cubicBezTo>
                    <a:pt x="5918" y="2179"/>
                    <a:pt x="5942" y="2263"/>
                    <a:pt x="5966" y="2310"/>
                  </a:cubicBezTo>
                  <a:lnTo>
                    <a:pt x="5728" y="2548"/>
                  </a:lnTo>
                  <a:lnTo>
                    <a:pt x="5704" y="2548"/>
                  </a:lnTo>
                  <a:lnTo>
                    <a:pt x="5466" y="2310"/>
                  </a:lnTo>
                  <a:cubicBezTo>
                    <a:pt x="5489" y="2251"/>
                    <a:pt x="5501" y="2191"/>
                    <a:pt x="5501" y="2120"/>
                  </a:cubicBezTo>
                  <a:lnTo>
                    <a:pt x="5501" y="2036"/>
                  </a:lnTo>
                  <a:close/>
                  <a:moveTo>
                    <a:pt x="8930" y="2036"/>
                  </a:moveTo>
                  <a:lnTo>
                    <a:pt x="8930" y="2120"/>
                  </a:lnTo>
                  <a:cubicBezTo>
                    <a:pt x="8930" y="2179"/>
                    <a:pt x="8942" y="2263"/>
                    <a:pt x="8966" y="2310"/>
                  </a:cubicBezTo>
                  <a:lnTo>
                    <a:pt x="8728" y="2548"/>
                  </a:lnTo>
                  <a:lnTo>
                    <a:pt x="8704" y="2548"/>
                  </a:lnTo>
                  <a:lnTo>
                    <a:pt x="8466" y="2310"/>
                  </a:lnTo>
                  <a:cubicBezTo>
                    <a:pt x="8490" y="2251"/>
                    <a:pt x="8514" y="2191"/>
                    <a:pt x="8514" y="2120"/>
                  </a:cubicBezTo>
                  <a:lnTo>
                    <a:pt x="8514" y="2036"/>
                  </a:lnTo>
                  <a:close/>
                  <a:moveTo>
                    <a:pt x="1394" y="3525"/>
                  </a:moveTo>
                  <a:cubicBezTo>
                    <a:pt x="1620" y="3525"/>
                    <a:pt x="1798" y="3703"/>
                    <a:pt x="1798" y="3918"/>
                  </a:cubicBezTo>
                  <a:lnTo>
                    <a:pt x="1798" y="4287"/>
                  </a:lnTo>
                  <a:cubicBezTo>
                    <a:pt x="1798" y="4596"/>
                    <a:pt x="1548" y="4870"/>
                    <a:pt x="1215" y="4870"/>
                  </a:cubicBezTo>
                  <a:cubicBezTo>
                    <a:pt x="905" y="4870"/>
                    <a:pt x="644" y="4608"/>
                    <a:pt x="644" y="4287"/>
                  </a:cubicBezTo>
                  <a:lnTo>
                    <a:pt x="644" y="3918"/>
                  </a:lnTo>
                  <a:cubicBezTo>
                    <a:pt x="644" y="3691"/>
                    <a:pt x="822" y="3525"/>
                    <a:pt x="1025" y="3525"/>
                  </a:cubicBezTo>
                  <a:close/>
                  <a:moveTo>
                    <a:pt x="4406" y="3525"/>
                  </a:moveTo>
                  <a:cubicBezTo>
                    <a:pt x="4632" y="3525"/>
                    <a:pt x="4811" y="3703"/>
                    <a:pt x="4811" y="3918"/>
                  </a:cubicBezTo>
                  <a:lnTo>
                    <a:pt x="4811" y="4287"/>
                  </a:lnTo>
                  <a:cubicBezTo>
                    <a:pt x="4811" y="4596"/>
                    <a:pt x="4549" y="4870"/>
                    <a:pt x="4227" y="4870"/>
                  </a:cubicBezTo>
                  <a:cubicBezTo>
                    <a:pt x="3918" y="4870"/>
                    <a:pt x="3644" y="4608"/>
                    <a:pt x="3644" y="4287"/>
                  </a:cubicBezTo>
                  <a:lnTo>
                    <a:pt x="3644" y="3918"/>
                  </a:lnTo>
                  <a:cubicBezTo>
                    <a:pt x="3644" y="3691"/>
                    <a:pt x="3823" y="3525"/>
                    <a:pt x="4037" y="3525"/>
                  </a:cubicBezTo>
                  <a:close/>
                  <a:moveTo>
                    <a:pt x="7394" y="3525"/>
                  </a:moveTo>
                  <a:cubicBezTo>
                    <a:pt x="7621" y="3525"/>
                    <a:pt x="7799" y="3703"/>
                    <a:pt x="7799" y="3918"/>
                  </a:cubicBezTo>
                  <a:lnTo>
                    <a:pt x="7799" y="4287"/>
                  </a:lnTo>
                  <a:cubicBezTo>
                    <a:pt x="7799" y="4596"/>
                    <a:pt x="7537" y="4870"/>
                    <a:pt x="7216" y="4870"/>
                  </a:cubicBezTo>
                  <a:cubicBezTo>
                    <a:pt x="6906" y="4870"/>
                    <a:pt x="6632" y="4608"/>
                    <a:pt x="6632" y="4287"/>
                  </a:cubicBezTo>
                  <a:lnTo>
                    <a:pt x="6632" y="3918"/>
                  </a:lnTo>
                  <a:cubicBezTo>
                    <a:pt x="6632" y="3691"/>
                    <a:pt x="6811" y="3525"/>
                    <a:pt x="7025" y="3525"/>
                  </a:cubicBezTo>
                  <a:close/>
                  <a:moveTo>
                    <a:pt x="10407" y="3525"/>
                  </a:moveTo>
                  <a:cubicBezTo>
                    <a:pt x="10621" y="3525"/>
                    <a:pt x="10788" y="3703"/>
                    <a:pt x="10788" y="3918"/>
                  </a:cubicBezTo>
                  <a:lnTo>
                    <a:pt x="10788" y="4287"/>
                  </a:lnTo>
                  <a:cubicBezTo>
                    <a:pt x="10800" y="4608"/>
                    <a:pt x="10538" y="4870"/>
                    <a:pt x="10216" y="4870"/>
                  </a:cubicBezTo>
                  <a:cubicBezTo>
                    <a:pt x="9907" y="4870"/>
                    <a:pt x="9645" y="4608"/>
                    <a:pt x="9645" y="4287"/>
                  </a:cubicBezTo>
                  <a:lnTo>
                    <a:pt x="9645" y="3918"/>
                  </a:lnTo>
                  <a:cubicBezTo>
                    <a:pt x="9645" y="3691"/>
                    <a:pt x="9823" y="3525"/>
                    <a:pt x="10026" y="3525"/>
                  </a:cubicBezTo>
                  <a:close/>
                  <a:moveTo>
                    <a:pt x="1429" y="5215"/>
                  </a:moveTo>
                  <a:lnTo>
                    <a:pt x="1429" y="5311"/>
                  </a:lnTo>
                  <a:cubicBezTo>
                    <a:pt x="1429" y="5370"/>
                    <a:pt x="1441" y="5442"/>
                    <a:pt x="1477" y="5489"/>
                  </a:cubicBezTo>
                  <a:lnTo>
                    <a:pt x="1239" y="5727"/>
                  </a:lnTo>
                  <a:lnTo>
                    <a:pt x="1203" y="5727"/>
                  </a:lnTo>
                  <a:lnTo>
                    <a:pt x="965" y="5489"/>
                  </a:lnTo>
                  <a:cubicBezTo>
                    <a:pt x="989" y="5430"/>
                    <a:pt x="1013" y="5370"/>
                    <a:pt x="1013" y="5311"/>
                  </a:cubicBezTo>
                  <a:lnTo>
                    <a:pt x="1013" y="5215"/>
                  </a:lnTo>
                  <a:close/>
                  <a:moveTo>
                    <a:pt x="4430" y="5215"/>
                  </a:moveTo>
                  <a:lnTo>
                    <a:pt x="4430" y="5311"/>
                  </a:lnTo>
                  <a:cubicBezTo>
                    <a:pt x="4430" y="5370"/>
                    <a:pt x="4454" y="5442"/>
                    <a:pt x="4477" y="5489"/>
                  </a:cubicBezTo>
                  <a:lnTo>
                    <a:pt x="4239" y="5727"/>
                  </a:lnTo>
                  <a:lnTo>
                    <a:pt x="4215" y="5727"/>
                  </a:lnTo>
                  <a:lnTo>
                    <a:pt x="3977" y="5489"/>
                  </a:lnTo>
                  <a:cubicBezTo>
                    <a:pt x="4001" y="5430"/>
                    <a:pt x="4013" y="5370"/>
                    <a:pt x="4013" y="5311"/>
                  </a:cubicBezTo>
                  <a:lnTo>
                    <a:pt x="4013" y="5215"/>
                  </a:lnTo>
                  <a:close/>
                  <a:moveTo>
                    <a:pt x="7418" y="5215"/>
                  </a:moveTo>
                  <a:lnTo>
                    <a:pt x="7418" y="5311"/>
                  </a:lnTo>
                  <a:cubicBezTo>
                    <a:pt x="7418" y="5370"/>
                    <a:pt x="7442" y="5442"/>
                    <a:pt x="7466" y="5489"/>
                  </a:cubicBezTo>
                  <a:lnTo>
                    <a:pt x="7228" y="5727"/>
                  </a:lnTo>
                  <a:lnTo>
                    <a:pt x="7204" y="5727"/>
                  </a:lnTo>
                  <a:lnTo>
                    <a:pt x="6966" y="5489"/>
                  </a:lnTo>
                  <a:cubicBezTo>
                    <a:pt x="6990" y="5430"/>
                    <a:pt x="7001" y="5370"/>
                    <a:pt x="7001" y="5311"/>
                  </a:cubicBezTo>
                  <a:lnTo>
                    <a:pt x="7001" y="5215"/>
                  </a:lnTo>
                  <a:close/>
                  <a:moveTo>
                    <a:pt x="10419" y="5215"/>
                  </a:moveTo>
                  <a:lnTo>
                    <a:pt x="10419" y="5311"/>
                  </a:lnTo>
                  <a:cubicBezTo>
                    <a:pt x="10419" y="5370"/>
                    <a:pt x="10430" y="5442"/>
                    <a:pt x="10454" y="5489"/>
                  </a:cubicBezTo>
                  <a:lnTo>
                    <a:pt x="10216" y="5727"/>
                  </a:lnTo>
                  <a:lnTo>
                    <a:pt x="10192" y="5727"/>
                  </a:lnTo>
                  <a:lnTo>
                    <a:pt x="9954" y="5489"/>
                  </a:lnTo>
                  <a:cubicBezTo>
                    <a:pt x="9978" y="5430"/>
                    <a:pt x="10002" y="5370"/>
                    <a:pt x="10002" y="5311"/>
                  </a:cubicBezTo>
                  <a:lnTo>
                    <a:pt x="10002" y="5215"/>
                  </a:lnTo>
                  <a:close/>
                  <a:moveTo>
                    <a:pt x="2584" y="0"/>
                  </a:moveTo>
                  <a:cubicBezTo>
                    <a:pt x="2191" y="0"/>
                    <a:pt x="1858" y="322"/>
                    <a:pt x="1858" y="727"/>
                  </a:cubicBezTo>
                  <a:lnTo>
                    <a:pt x="1858" y="1096"/>
                  </a:lnTo>
                  <a:cubicBezTo>
                    <a:pt x="1858" y="1393"/>
                    <a:pt x="2013" y="1667"/>
                    <a:pt x="2227" y="1846"/>
                  </a:cubicBezTo>
                  <a:lnTo>
                    <a:pt x="2227" y="2108"/>
                  </a:lnTo>
                  <a:cubicBezTo>
                    <a:pt x="2227" y="2108"/>
                    <a:pt x="2227" y="2132"/>
                    <a:pt x="2215" y="2132"/>
                  </a:cubicBezTo>
                  <a:lnTo>
                    <a:pt x="1787" y="2346"/>
                  </a:lnTo>
                  <a:cubicBezTo>
                    <a:pt x="1608" y="2441"/>
                    <a:pt x="1489" y="2632"/>
                    <a:pt x="1489" y="2846"/>
                  </a:cubicBezTo>
                  <a:lnTo>
                    <a:pt x="1489" y="3179"/>
                  </a:lnTo>
                  <a:lnTo>
                    <a:pt x="1096" y="3179"/>
                  </a:lnTo>
                  <a:cubicBezTo>
                    <a:pt x="703" y="3179"/>
                    <a:pt x="370" y="3513"/>
                    <a:pt x="370" y="3918"/>
                  </a:cubicBezTo>
                  <a:lnTo>
                    <a:pt x="370" y="4287"/>
                  </a:lnTo>
                  <a:cubicBezTo>
                    <a:pt x="370" y="4584"/>
                    <a:pt x="524" y="4846"/>
                    <a:pt x="739" y="5025"/>
                  </a:cubicBezTo>
                  <a:lnTo>
                    <a:pt x="739" y="5299"/>
                  </a:lnTo>
                  <a:cubicBezTo>
                    <a:pt x="739" y="5299"/>
                    <a:pt x="739" y="5311"/>
                    <a:pt x="727" y="5311"/>
                  </a:cubicBezTo>
                  <a:lnTo>
                    <a:pt x="298" y="5537"/>
                  </a:lnTo>
                  <a:cubicBezTo>
                    <a:pt x="120" y="5620"/>
                    <a:pt x="1" y="5823"/>
                    <a:pt x="1" y="6025"/>
                  </a:cubicBezTo>
                  <a:lnTo>
                    <a:pt x="1" y="7870"/>
                  </a:lnTo>
                  <a:cubicBezTo>
                    <a:pt x="1" y="8025"/>
                    <a:pt x="48" y="8156"/>
                    <a:pt x="120" y="8275"/>
                  </a:cubicBezTo>
                  <a:lnTo>
                    <a:pt x="298" y="8561"/>
                  </a:lnTo>
                  <a:cubicBezTo>
                    <a:pt x="346" y="8621"/>
                    <a:pt x="358" y="8692"/>
                    <a:pt x="358" y="8775"/>
                  </a:cubicBezTo>
                  <a:lnTo>
                    <a:pt x="358" y="9549"/>
                  </a:lnTo>
                  <a:cubicBezTo>
                    <a:pt x="358" y="9644"/>
                    <a:pt x="429" y="9716"/>
                    <a:pt x="524" y="9716"/>
                  </a:cubicBezTo>
                  <a:cubicBezTo>
                    <a:pt x="608" y="9716"/>
                    <a:pt x="679" y="9644"/>
                    <a:pt x="679" y="9549"/>
                  </a:cubicBezTo>
                  <a:lnTo>
                    <a:pt x="679" y="8775"/>
                  </a:lnTo>
                  <a:cubicBezTo>
                    <a:pt x="679" y="8632"/>
                    <a:pt x="644" y="8501"/>
                    <a:pt x="560" y="8371"/>
                  </a:cubicBezTo>
                  <a:lnTo>
                    <a:pt x="382" y="8097"/>
                  </a:lnTo>
                  <a:cubicBezTo>
                    <a:pt x="346" y="8037"/>
                    <a:pt x="322" y="7966"/>
                    <a:pt x="322" y="7870"/>
                  </a:cubicBezTo>
                  <a:lnTo>
                    <a:pt x="322" y="6025"/>
                  </a:lnTo>
                  <a:cubicBezTo>
                    <a:pt x="322" y="5954"/>
                    <a:pt x="370" y="5882"/>
                    <a:pt x="441" y="5846"/>
                  </a:cubicBezTo>
                  <a:lnTo>
                    <a:pt x="763" y="5692"/>
                  </a:lnTo>
                  <a:lnTo>
                    <a:pt x="1036" y="5977"/>
                  </a:lnTo>
                  <a:cubicBezTo>
                    <a:pt x="1120" y="6049"/>
                    <a:pt x="1203" y="6085"/>
                    <a:pt x="1298" y="6085"/>
                  </a:cubicBezTo>
                  <a:cubicBezTo>
                    <a:pt x="1382" y="6085"/>
                    <a:pt x="1477" y="6049"/>
                    <a:pt x="1548" y="5977"/>
                  </a:cubicBezTo>
                  <a:lnTo>
                    <a:pt x="1834" y="5692"/>
                  </a:lnTo>
                  <a:lnTo>
                    <a:pt x="2144" y="5846"/>
                  </a:lnTo>
                  <a:cubicBezTo>
                    <a:pt x="2215" y="5882"/>
                    <a:pt x="2263" y="5954"/>
                    <a:pt x="2263" y="6025"/>
                  </a:cubicBezTo>
                  <a:lnTo>
                    <a:pt x="2263" y="7870"/>
                  </a:lnTo>
                  <a:cubicBezTo>
                    <a:pt x="2263" y="7942"/>
                    <a:pt x="2227" y="8025"/>
                    <a:pt x="2203" y="8097"/>
                  </a:cubicBezTo>
                  <a:lnTo>
                    <a:pt x="2025" y="8371"/>
                  </a:lnTo>
                  <a:cubicBezTo>
                    <a:pt x="1953" y="8490"/>
                    <a:pt x="1906" y="8644"/>
                    <a:pt x="1906" y="8775"/>
                  </a:cubicBezTo>
                  <a:lnTo>
                    <a:pt x="1906" y="9549"/>
                  </a:lnTo>
                  <a:cubicBezTo>
                    <a:pt x="1906" y="9644"/>
                    <a:pt x="1977" y="9716"/>
                    <a:pt x="2072" y="9716"/>
                  </a:cubicBezTo>
                  <a:cubicBezTo>
                    <a:pt x="2156" y="9716"/>
                    <a:pt x="2227" y="9644"/>
                    <a:pt x="2227" y="9549"/>
                  </a:cubicBezTo>
                  <a:lnTo>
                    <a:pt x="2227" y="8775"/>
                  </a:lnTo>
                  <a:cubicBezTo>
                    <a:pt x="2227" y="8704"/>
                    <a:pt x="2263" y="8632"/>
                    <a:pt x="2287" y="8561"/>
                  </a:cubicBezTo>
                  <a:lnTo>
                    <a:pt x="2465" y="8275"/>
                  </a:lnTo>
                  <a:cubicBezTo>
                    <a:pt x="2549" y="8156"/>
                    <a:pt x="2584" y="8001"/>
                    <a:pt x="2584" y="7870"/>
                  </a:cubicBezTo>
                  <a:lnTo>
                    <a:pt x="2584" y="6025"/>
                  </a:lnTo>
                  <a:cubicBezTo>
                    <a:pt x="2584" y="5823"/>
                    <a:pt x="2465" y="5644"/>
                    <a:pt x="2287" y="5537"/>
                  </a:cubicBezTo>
                  <a:lnTo>
                    <a:pt x="1858" y="5311"/>
                  </a:lnTo>
                  <a:lnTo>
                    <a:pt x="1846" y="5299"/>
                  </a:lnTo>
                  <a:lnTo>
                    <a:pt x="1846" y="5025"/>
                  </a:lnTo>
                  <a:cubicBezTo>
                    <a:pt x="2072" y="4870"/>
                    <a:pt x="2215" y="4596"/>
                    <a:pt x="2215" y="4287"/>
                  </a:cubicBezTo>
                  <a:lnTo>
                    <a:pt x="2215" y="3918"/>
                  </a:lnTo>
                  <a:cubicBezTo>
                    <a:pt x="2215" y="3644"/>
                    <a:pt x="2072" y="3406"/>
                    <a:pt x="1846" y="3275"/>
                  </a:cubicBezTo>
                  <a:lnTo>
                    <a:pt x="1846" y="2822"/>
                  </a:lnTo>
                  <a:cubicBezTo>
                    <a:pt x="1846" y="2751"/>
                    <a:pt x="1894" y="2679"/>
                    <a:pt x="1965" y="2644"/>
                  </a:cubicBezTo>
                  <a:lnTo>
                    <a:pt x="2275" y="2501"/>
                  </a:lnTo>
                  <a:lnTo>
                    <a:pt x="2560" y="2786"/>
                  </a:lnTo>
                  <a:cubicBezTo>
                    <a:pt x="2632" y="2858"/>
                    <a:pt x="2727" y="2882"/>
                    <a:pt x="2810" y="2882"/>
                  </a:cubicBezTo>
                  <a:cubicBezTo>
                    <a:pt x="2906" y="2882"/>
                    <a:pt x="2989" y="2858"/>
                    <a:pt x="3061" y="2786"/>
                  </a:cubicBezTo>
                  <a:lnTo>
                    <a:pt x="3346" y="2501"/>
                  </a:lnTo>
                  <a:lnTo>
                    <a:pt x="3656" y="2644"/>
                  </a:lnTo>
                  <a:cubicBezTo>
                    <a:pt x="3739" y="2679"/>
                    <a:pt x="3775" y="2751"/>
                    <a:pt x="3775" y="2822"/>
                  </a:cubicBezTo>
                  <a:lnTo>
                    <a:pt x="3775" y="3275"/>
                  </a:lnTo>
                  <a:cubicBezTo>
                    <a:pt x="3561" y="3394"/>
                    <a:pt x="3406" y="3632"/>
                    <a:pt x="3406" y="3918"/>
                  </a:cubicBezTo>
                  <a:lnTo>
                    <a:pt x="3406" y="4287"/>
                  </a:lnTo>
                  <a:cubicBezTo>
                    <a:pt x="3406" y="4584"/>
                    <a:pt x="3561" y="4846"/>
                    <a:pt x="3775" y="5025"/>
                  </a:cubicBezTo>
                  <a:lnTo>
                    <a:pt x="3775" y="5299"/>
                  </a:lnTo>
                  <a:cubicBezTo>
                    <a:pt x="3775" y="5299"/>
                    <a:pt x="3775" y="5311"/>
                    <a:pt x="3763" y="5311"/>
                  </a:cubicBezTo>
                  <a:lnTo>
                    <a:pt x="3334" y="5537"/>
                  </a:lnTo>
                  <a:cubicBezTo>
                    <a:pt x="3156" y="5620"/>
                    <a:pt x="3037" y="5823"/>
                    <a:pt x="3037" y="6025"/>
                  </a:cubicBezTo>
                  <a:lnTo>
                    <a:pt x="3037" y="7870"/>
                  </a:lnTo>
                  <a:cubicBezTo>
                    <a:pt x="3037" y="8025"/>
                    <a:pt x="3084" y="8156"/>
                    <a:pt x="3156" y="8275"/>
                  </a:cubicBezTo>
                  <a:lnTo>
                    <a:pt x="3334" y="8561"/>
                  </a:lnTo>
                  <a:cubicBezTo>
                    <a:pt x="3382" y="8621"/>
                    <a:pt x="3394" y="8692"/>
                    <a:pt x="3394" y="8775"/>
                  </a:cubicBezTo>
                  <a:lnTo>
                    <a:pt x="3394" y="9549"/>
                  </a:lnTo>
                  <a:cubicBezTo>
                    <a:pt x="3394" y="9644"/>
                    <a:pt x="3465" y="9716"/>
                    <a:pt x="3561" y="9716"/>
                  </a:cubicBezTo>
                  <a:cubicBezTo>
                    <a:pt x="3644" y="9716"/>
                    <a:pt x="3715" y="9644"/>
                    <a:pt x="3715" y="9549"/>
                  </a:cubicBezTo>
                  <a:lnTo>
                    <a:pt x="3715" y="8775"/>
                  </a:lnTo>
                  <a:cubicBezTo>
                    <a:pt x="3715" y="8632"/>
                    <a:pt x="3680" y="8501"/>
                    <a:pt x="3596" y="8371"/>
                  </a:cubicBezTo>
                  <a:lnTo>
                    <a:pt x="3418" y="8097"/>
                  </a:lnTo>
                  <a:cubicBezTo>
                    <a:pt x="3382" y="8037"/>
                    <a:pt x="3358" y="7966"/>
                    <a:pt x="3358" y="7870"/>
                  </a:cubicBezTo>
                  <a:lnTo>
                    <a:pt x="3358" y="6025"/>
                  </a:lnTo>
                  <a:cubicBezTo>
                    <a:pt x="3358" y="5954"/>
                    <a:pt x="3406" y="5882"/>
                    <a:pt x="3477" y="5846"/>
                  </a:cubicBezTo>
                  <a:lnTo>
                    <a:pt x="3799" y="5692"/>
                  </a:lnTo>
                  <a:lnTo>
                    <a:pt x="4073" y="5977"/>
                  </a:lnTo>
                  <a:cubicBezTo>
                    <a:pt x="4156" y="6049"/>
                    <a:pt x="4239" y="6085"/>
                    <a:pt x="4334" y="6085"/>
                  </a:cubicBezTo>
                  <a:cubicBezTo>
                    <a:pt x="4418" y="6085"/>
                    <a:pt x="4513" y="6049"/>
                    <a:pt x="4585" y="5977"/>
                  </a:cubicBezTo>
                  <a:lnTo>
                    <a:pt x="4870" y="5692"/>
                  </a:lnTo>
                  <a:lnTo>
                    <a:pt x="5180" y="5846"/>
                  </a:lnTo>
                  <a:cubicBezTo>
                    <a:pt x="5251" y="5882"/>
                    <a:pt x="5299" y="5954"/>
                    <a:pt x="5299" y="6025"/>
                  </a:cubicBezTo>
                  <a:lnTo>
                    <a:pt x="5299" y="7870"/>
                  </a:lnTo>
                  <a:cubicBezTo>
                    <a:pt x="5299" y="7942"/>
                    <a:pt x="5263" y="8025"/>
                    <a:pt x="5239" y="8097"/>
                  </a:cubicBezTo>
                  <a:lnTo>
                    <a:pt x="5061" y="8371"/>
                  </a:lnTo>
                  <a:cubicBezTo>
                    <a:pt x="4989" y="8490"/>
                    <a:pt x="4942" y="8644"/>
                    <a:pt x="4942" y="8775"/>
                  </a:cubicBezTo>
                  <a:lnTo>
                    <a:pt x="4942" y="9549"/>
                  </a:lnTo>
                  <a:cubicBezTo>
                    <a:pt x="4942" y="9644"/>
                    <a:pt x="5013" y="9716"/>
                    <a:pt x="5108" y="9716"/>
                  </a:cubicBezTo>
                  <a:cubicBezTo>
                    <a:pt x="5192" y="9716"/>
                    <a:pt x="5263" y="9644"/>
                    <a:pt x="5263" y="9549"/>
                  </a:cubicBezTo>
                  <a:lnTo>
                    <a:pt x="5263" y="8775"/>
                  </a:lnTo>
                  <a:cubicBezTo>
                    <a:pt x="5263" y="8704"/>
                    <a:pt x="5299" y="8632"/>
                    <a:pt x="5323" y="8561"/>
                  </a:cubicBezTo>
                  <a:lnTo>
                    <a:pt x="5501" y="8275"/>
                  </a:lnTo>
                  <a:cubicBezTo>
                    <a:pt x="5585" y="8156"/>
                    <a:pt x="5620" y="8001"/>
                    <a:pt x="5620" y="7870"/>
                  </a:cubicBezTo>
                  <a:lnTo>
                    <a:pt x="5620" y="6025"/>
                  </a:lnTo>
                  <a:cubicBezTo>
                    <a:pt x="5620" y="5823"/>
                    <a:pt x="5501" y="5644"/>
                    <a:pt x="5323" y="5537"/>
                  </a:cubicBezTo>
                  <a:lnTo>
                    <a:pt x="4894" y="5311"/>
                  </a:lnTo>
                  <a:lnTo>
                    <a:pt x="4882" y="5299"/>
                  </a:lnTo>
                  <a:lnTo>
                    <a:pt x="4882" y="5025"/>
                  </a:lnTo>
                  <a:cubicBezTo>
                    <a:pt x="5108" y="4870"/>
                    <a:pt x="5251" y="4596"/>
                    <a:pt x="5251" y="4287"/>
                  </a:cubicBezTo>
                  <a:lnTo>
                    <a:pt x="5251" y="3918"/>
                  </a:lnTo>
                  <a:cubicBezTo>
                    <a:pt x="5251" y="3644"/>
                    <a:pt x="5108" y="3406"/>
                    <a:pt x="4882" y="3275"/>
                  </a:cubicBezTo>
                  <a:lnTo>
                    <a:pt x="4882" y="2822"/>
                  </a:lnTo>
                  <a:cubicBezTo>
                    <a:pt x="4882" y="2751"/>
                    <a:pt x="4930" y="2679"/>
                    <a:pt x="5001" y="2644"/>
                  </a:cubicBezTo>
                  <a:lnTo>
                    <a:pt x="5311" y="2501"/>
                  </a:lnTo>
                  <a:lnTo>
                    <a:pt x="5597" y="2786"/>
                  </a:lnTo>
                  <a:cubicBezTo>
                    <a:pt x="5668" y="2858"/>
                    <a:pt x="5763" y="2882"/>
                    <a:pt x="5847" y="2882"/>
                  </a:cubicBezTo>
                  <a:cubicBezTo>
                    <a:pt x="5942" y="2882"/>
                    <a:pt x="6025" y="2858"/>
                    <a:pt x="6097" y="2786"/>
                  </a:cubicBezTo>
                  <a:lnTo>
                    <a:pt x="6382" y="2501"/>
                  </a:lnTo>
                  <a:lnTo>
                    <a:pt x="6692" y="2644"/>
                  </a:lnTo>
                  <a:cubicBezTo>
                    <a:pt x="6775" y="2679"/>
                    <a:pt x="6811" y="2751"/>
                    <a:pt x="6811" y="2822"/>
                  </a:cubicBezTo>
                  <a:lnTo>
                    <a:pt x="6811" y="3275"/>
                  </a:lnTo>
                  <a:cubicBezTo>
                    <a:pt x="6597" y="3394"/>
                    <a:pt x="6442" y="3632"/>
                    <a:pt x="6442" y="3918"/>
                  </a:cubicBezTo>
                  <a:lnTo>
                    <a:pt x="6442" y="4287"/>
                  </a:lnTo>
                  <a:cubicBezTo>
                    <a:pt x="6442" y="4584"/>
                    <a:pt x="6597" y="4846"/>
                    <a:pt x="6811" y="5025"/>
                  </a:cubicBezTo>
                  <a:lnTo>
                    <a:pt x="6811" y="5299"/>
                  </a:lnTo>
                  <a:cubicBezTo>
                    <a:pt x="6811" y="5299"/>
                    <a:pt x="6811" y="5311"/>
                    <a:pt x="6799" y="5311"/>
                  </a:cubicBezTo>
                  <a:lnTo>
                    <a:pt x="6370" y="5537"/>
                  </a:lnTo>
                  <a:cubicBezTo>
                    <a:pt x="6192" y="5620"/>
                    <a:pt x="6073" y="5823"/>
                    <a:pt x="6073" y="6025"/>
                  </a:cubicBezTo>
                  <a:lnTo>
                    <a:pt x="6073" y="7870"/>
                  </a:lnTo>
                  <a:cubicBezTo>
                    <a:pt x="6073" y="8025"/>
                    <a:pt x="6120" y="8156"/>
                    <a:pt x="6192" y="8275"/>
                  </a:cubicBezTo>
                  <a:lnTo>
                    <a:pt x="6370" y="8561"/>
                  </a:lnTo>
                  <a:cubicBezTo>
                    <a:pt x="6418" y="8621"/>
                    <a:pt x="6430" y="8692"/>
                    <a:pt x="6430" y="8775"/>
                  </a:cubicBezTo>
                  <a:lnTo>
                    <a:pt x="6430" y="9549"/>
                  </a:lnTo>
                  <a:cubicBezTo>
                    <a:pt x="6430" y="9644"/>
                    <a:pt x="6501" y="9716"/>
                    <a:pt x="6597" y="9716"/>
                  </a:cubicBezTo>
                  <a:cubicBezTo>
                    <a:pt x="6680" y="9716"/>
                    <a:pt x="6751" y="9644"/>
                    <a:pt x="6751" y="9549"/>
                  </a:cubicBezTo>
                  <a:lnTo>
                    <a:pt x="6751" y="8775"/>
                  </a:lnTo>
                  <a:cubicBezTo>
                    <a:pt x="6751" y="8632"/>
                    <a:pt x="6716" y="8501"/>
                    <a:pt x="6632" y="8371"/>
                  </a:cubicBezTo>
                  <a:lnTo>
                    <a:pt x="6454" y="8097"/>
                  </a:lnTo>
                  <a:cubicBezTo>
                    <a:pt x="6418" y="8037"/>
                    <a:pt x="6394" y="7966"/>
                    <a:pt x="6394" y="7870"/>
                  </a:cubicBezTo>
                  <a:lnTo>
                    <a:pt x="6394" y="6025"/>
                  </a:lnTo>
                  <a:cubicBezTo>
                    <a:pt x="6394" y="5954"/>
                    <a:pt x="6442" y="5882"/>
                    <a:pt x="6513" y="5846"/>
                  </a:cubicBezTo>
                  <a:lnTo>
                    <a:pt x="6835" y="5692"/>
                  </a:lnTo>
                  <a:lnTo>
                    <a:pt x="7109" y="5977"/>
                  </a:lnTo>
                  <a:cubicBezTo>
                    <a:pt x="7192" y="6049"/>
                    <a:pt x="7275" y="6085"/>
                    <a:pt x="7371" y="6085"/>
                  </a:cubicBezTo>
                  <a:cubicBezTo>
                    <a:pt x="7454" y="6085"/>
                    <a:pt x="7549" y="6049"/>
                    <a:pt x="7621" y="5977"/>
                  </a:cubicBezTo>
                  <a:lnTo>
                    <a:pt x="7906" y="5692"/>
                  </a:lnTo>
                  <a:lnTo>
                    <a:pt x="8216" y="5846"/>
                  </a:lnTo>
                  <a:cubicBezTo>
                    <a:pt x="8287" y="5882"/>
                    <a:pt x="8335" y="5954"/>
                    <a:pt x="8335" y="6025"/>
                  </a:cubicBezTo>
                  <a:lnTo>
                    <a:pt x="8335" y="7870"/>
                  </a:lnTo>
                  <a:cubicBezTo>
                    <a:pt x="8335" y="7942"/>
                    <a:pt x="8299" y="8025"/>
                    <a:pt x="8275" y="8097"/>
                  </a:cubicBezTo>
                  <a:lnTo>
                    <a:pt x="8097" y="8371"/>
                  </a:lnTo>
                  <a:cubicBezTo>
                    <a:pt x="8025" y="8490"/>
                    <a:pt x="7978" y="8644"/>
                    <a:pt x="7978" y="8775"/>
                  </a:cubicBezTo>
                  <a:lnTo>
                    <a:pt x="7978" y="9549"/>
                  </a:lnTo>
                  <a:cubicBezTo>
                    <a:pt x="7978" y="9644"/>
                    <a:pt x="8049" y="9716"/>
                    <a:pt x="8144" y="9716"/>
                  </a:cubicBezTo>
                  <a:cubicBezTo>
                    <a:pt x="8228" y="9716"/>
                    <a:pt x="8299" y="9644"/>
                    <a:pt x="8299" y="9549"/>
                  </a:cubicBezTo>
                  <a:lnTo>
                    <a:pt x="8299" y="8775"/>
                  </a:lnTo>
                  <a:cubicBezTo>
                    <a:pt x="8299" y="8704"/>
                    <a:pt x="8335" y="8632"/>
                    <a:pt x="8359" y="8561"/>
                  </a:cubicBezTo>
                  <a:lnTo>
                    <a:pt x="8537" y="8275"/>
                  </a:lnTo>
                  <a:cubicBezTo>
                    <a:pt x="8621" y="8156"/>
                    <a:pt x="8656" y="8001"/>
                    <a:pt x="8656" y="7870"/>
                  </a:cubicBezTo>
                  <a:lnTo>
                    <a:pt x="8656" y="6025"/>
                  </a:lnTo>
                  <a:cubicBezTo>
                    <a:pt x="8656" y="5823"/>
                    <a:pt x="8537" y="5644"/>
                    <a:pt x="8359" y="5537"/>
                  </a:cubicBezTo>
                  <a:lnTo>
                    <a:pt x="7930" y="5311"/>
                  </a:lnTo>
                  <a:lnTo>
                    <a:pt x="7918" y="5299"/>
                  </a:lnTo>
                  <a:lnTo>
                    <a:pt x="7918" y="5025"/>
                  </a:lnTo>
                  <a:cubicBezTo>
                    <a:pt x="8144" y="4870"/>
                    <a:pt x="8287" y="4596"/>
                    <a:pt x="8287" y="4287"/>
                  </a:cubicBezTo>
                  <a:lnTo>
                    <a:pt x="8287" y="3918"/>
                  </a:lnTo>
                  <a:cubicBezTo>
                    <a:pt x="8287" y="3644"/>
                    <a:pt x="8144" y="3406"/>
                    <a:pt x="7918" y="3275"/>
                  </a:cubicBezTo>
                  <a:lnTo>
                    <a:pt x="7918" y="2822"/>
                  </a:lnTo>
                  <a:cubicBezTo>
                    <a:pt x="7918" y="2751"/>
                    <a:pt x="7966" y="2679"/>
                    <a:pt x="8037" y="2644"/>
                  </a:cubicBezTo>
                  <a:lnTo>
                    <a:pt x="8347" y="2501"/>
                  </a:lnTo>
                  <a:lnTo>
                    <a:pt x="8633" y="2786"/>
                  </a:lnTo>
                  <a:cubicBezTo>
                    <a:pt x="8704" y="2858"/>
                    <a:pt x="8799" y="2882"/>
                    <a:pt x="8883" y="2882"/>
                  </a:cubicBezTo>
                  <a:cubicBezTo>
                    <a:pt x="8978" y="2882"/>
                    <a:pt x="9061" y="2858"/>
                    <a:pt x="9133" y="2786"/>
                  </a:cubicBezTo>
                  <a:lnTo>
                    <a:pt x="9418" y="2501"/>
                  </a:lnTo>
                  <a:lnTo>
                    <a:pt x="9728" y="2644"/>
                  </a:lnTo>
                  <a:cubicBezTo>
                    <a:pt x="9811" y="2679"/>
                    <a:pt x="9847" y="2751"/>
                    <a:pt x="9847" y="2822"/>
                  </a:cubicBezTo>
                  <a:lnTo>
                    <a:pt x="9847" y="3275"/>
                  </a:lnTo>
                  <a:cubicBezTo>
                    <a:pt x="9633" y="3394"/>
                    <a:pt x="9478" y="3632"/>
                    <a:pt x="9478" y="3918"/>
                  </a:cubicBezTo>
                  <a:lnTo>
                    <a:pt x="9478" y="4287"/>
                  </a:lnTo>
                  <a:cubicBezTo>
                    <a:pt x="9478" y="4584"/>
                    <a:pt x="9633" y="4846"/>
                    <a:pt x="9847" y="5025"/>
                  </a:cubicBezTo>
                  <a:lnTo>
                    <a:pt x="9847" y="5299"/>
                  </a:lnTo>
                  <a:cubicBezTo>
                    <a:pt x="9847" y="5299"/>
                    <a:pt x="9847" y="5311"/>
                    <a:pt x="9835" y="5311"/>
                  </a:cubicBezTo>
                  <a:lnTo>
                    <a:pt x="9407" y="5537"/>
                  </a:lnTo>
                  <a:cubicBezTo>
                    <a:pt x="9228" y="5620"/>
                    <a:pt x="9109" y="5823"/>
                    <a:pt x="9109" y="6025"/>
                  </a:cubicBezTo>
                  <a:lnTo>
                    <a:pt x="9109" y="7870"/>
                  </a:lnTo>
                  <a:cubicBezTo>
                    <a:pt x="9109" y="8025"/>
                    <a:pt x="9157" y="8156"/>
                    <a:pt x="9228" y="8275"/>
                  </a:cubicBezTo>
                  <a:lnTo>
                    <a:pt x="9407" y="8561"/>
                  </a:lnTo>
                  <a:cubicBezTo>
                    <a:pt x="9454" y="8621"/>
                    <a:pt x="9466" y="8692"/>
                    <a:pt x="9466" y="8775"/>
                  </a:cubicBezTo>
                  <a:lnTo>
                    <a:pt x="9466" y="9549"/>
                  </a:lnTo>
                  <a:cubicBezTo>
                    <a:pt x="9466" y="9644"/>
                    <a:pt x="9538" y="9716"/>
                    <a:pt x="9633" y="9716"/>
                  </a:cubicBezTo>
                  <a:cubicBezTo>
                    <a:pt x="9716" y="9716"/>
                    <a:pt x="9788" y="9644"/>
                    <a:pt x="9788" y="9549"/>
                  </a:cubicBezTo>
                  <a:lnTo>
                    <a:pt x="9788" y="8775"/>
                  </a:lnTo>
                  <a:cubicBezTo>
                    <a:pt x="9788" y="8632"/>
                    <a:pt x="9752" y="8501"/>
                    <a:pt x="9668" y="8371"/>
                  </a:cubicBezTo>
                  <a:lnTo>
                    <a:pt x="9490" y="8097"/>
                  </a:lnTo>
                  <a:cubicBezTo>
                    <a:pt x="9454" y="8037"/>
                    <a:pt x="9430" y="7966"/>
                    <a:pt x="9430" y="7870"/>
                  </a:cubicBezTo>
                  <a:lnTo>
                    <a:pt x="9430" y="6025"/>
                  </a:lnTo>
                  <a:cubicBezTo>
                    <a:pt x="9430" y="5954"/>
                    <a:pt x="9478" y="5882"/>
                    <a:pt x="9549" y="5846"/>
                  </a:cubicBezTo>
                  <a:lnTo>
                    <a:pt x="9871" y="5692"/>
                  </a:lnTo>
                  <a:lnTo>
                    <a:pt x="10145" y="5977"/>
                  </a:lnTo>
                  <a:cubicBezTo>
                    <a:pt x="10228" y="6049"/>
                    <a:pt x="10311" y="6085"/>
                    <a:pt x="10407" y="6085"/>
                  </a:cubicBezTo>
                  <a:cubicBezTo>
                    <a:pt x="10490" y="6085"/>
                    <a:pt x="10585" y="6049"/>
                    <a:pt x="10657" y="5977"/>
                  </a:cubicBezTo>
                  <a:lnTo>
                    <a:pt x="10942" y="5692"/>
                  </a:lnTo>
                  <a:lnTo>
                    <a:pt x="11252" y="5846"/>
                  </a:lnTo>
                  <a:cubicBezTo>
                    <a:pt x="11323" y="5882"/>
                    <a:pt x="11371" y="5954"/>
                    <a:pt x="11371" y="6025"/>
                  </a:cubicBezTo>
                  <a:lnTo>
                    <a:pt x="11371" y="7870"/>
                  </a:lnTo>
                  <a:cubicBezTo>
                    <a:pt x="11371" y="7942"/>
                    <a:pt x="11335" y="8025"/>
                    <a:pt x="11312" y="8097"/>
                  </a:cubicBezTo>
                  <a:lnTo>
                    <a:pt x="11133" y="8371"/>
                  </a:lnTo>
                  <a:cubicBezTo>
                    <a:pt x="11062" y="8490"/>
                    <a:pt x="11014" y="8644"/>
                    <a:pt x="11014" y="8775"/>
                  </a:cubicBezTo>
                  <a:lnTo>
                    <a:pt x="11014" y="9549"/>
                  </a:lnTo>
                  <a:cubicBezTo>
                    <a:pt x="11014" y="9644"/>
                    <a:pt x="11085" y="9716"/>
                    <a:pt x="11181" y="9716"/>
                  </a:cubicBezTo>
                  <a:cubicBezTo>
                    <a:pt x="11264" y="9716"/>
                    <a:pt x="11335" y="9644"/>
                    <a:pt x="11335" y="9549"/>
                  </a:cubicBezTo>
                  <a:lnTo>
                    <a:pt x="11335" y="8775"/>
                  </a:lnTo>
                  <a:cubicBezTo>
                    <a:pt x="11335" y="8704"/>
                    <a:pt x="11371" y="8632"/>
                    <a:pt x="11395" y="8561"/>
                  </a:cubicBezTo>
                  <a:lnTo>
                    <a:pt x="11573" y="8275"/>
                  </a:lnTo>
                  <a:cubicBezTo>
                    <a:pt x="11657" y="8156"/>
                    <a:pt x="11693" y="8001"/>
                    <a:pt x="11693" y="7870"/>
                  </a:cubicBezTo>
                  <a:lnTo>
                    <a:pt x="11693" y="6025"/>
                  </a:lnTo>
                  <a:cubicBezTo>
                    <a:pt x="11514" y="5823"/>
                    <a:pt x="11395" y="5620"/>
                    <a:pt x="11204" y="5537"/>
                  </a:cubicBezTo>
                  <a:lnTo>
                    <a:pt x="10776" y="5311"/>
                  </a:lnTo>
                  <a:lnTo>
                    <a:pt x="10764" y="5299"/>
                  </a:lnTo>
                  <a:lnTo>
                    <a:pt x="10764" y="5025"/>
                  </a:lnTo>
                  <a:cubicBezTo>
                    <a:pt x="10978" y="4870"/>
                    <a:pt x="11133" y="4596"/>
                    <a:pt x="11133" y="4287"/>
                  </a:cubicBezTo>
                  <a:lnTo>
                    <a:pt x="11133" y="3918"/>
                  </a:lnTo>
                  <a:cubicBezTo>
                    <a:pt x="11133" y="3513"/>
                    <a:pt x="10800" y="3179"/>
                    <a:pt x="10407" y="3179"/>
                  </a:cubicBezTo>
                  <a:lnTo>
                    <a:pt x="10014" y="3179"/>
                  </a:lnTo>
                  <a:lnTo>
                    <a:pt x="10014" y="2846"/>
                  </a:lnTo>
                  <a:cubicBezTo>
                    <a:pt x="10014" y="2632"/>
                    <a:pt x="9895" y="2453"/>
                    <a:pt x="9716" y="2346"/>
                  </a:cubicBezTo>
                  <a:lnTo>
                    <a:pt x="9287" y="2132"/>
                  </a:lnTo>
                  <a:lnTo>
                    <a:pt x="9276" y="2108"/>
                  </a:lnTo>
                  <a:lnTo>
                    <a:pt x="9276" y="1846"/>
                  </a:lnTo>
                  <a:cubicBezTo>
                    <a:pt x="9490" y="1679"/>
                    <a:pt x="9645" y="1417"/>
                    <a:pt x="9645" y="1096"/>
                  </a:cubicBezTo>
                  <a:lnTo>
                    <a:pt x="9645" y="727"/>
                  </a:lnTo>
                  <a:cubicBezTo>
                    <a:pt x="9645" y="322"/>
                    <a:pt x="9311" y="0"/>
                    <a:pt x="8918" y="0"/>
                  </a:cubicBezTo>
                  <a:lnTo>
                    <a:pt x="8537" y="0"/>
                  </a:lnTo>
                  <a:cubicBezTo>
                    <a:pt x="8133" y="0"/>
                    <a:pt x="7811" y="322"/>
                    <a:pt x="7811" y="727"/>
                  </a:cubicBezTo>
                  <a:lnTo>
                    <a:pt x="7811" y="1096"/>
                  </a:lnTo>
                  <a:cubicBezTo>
                    <a:pt x="7811" y="1393"/>
                    <a:pt x="7966" y="1667"/>
                    <a:pt x="8180" y="1846"/>
                  </a:cubicBezTo>
                  <a:lnTo>
                    <a:pt x="8180" y="2108"/>
                  </a:lnTo>
                  <a:cubicBezTo>
                    <a:pt x="8180" y="2108"/>
                    <a:pt x="8180" y="2132"/>
                    <a:pt x="8168" y="2132"/>
                  </a:cubicBezTo>
                  <a:lnTo>
                    <a:pt x="7740" y="2346"/>
                  </a:lnTo>
                  <a:cubicBezTo>
                    <a:pt x="7561" y="2441"/>
                    <a:pt x="7442" y="2632"/>
                    <a:pt x="7442" y="2846"/>
                  </a:cubicBezTo>
                  <a:lnTo>
                    <a:pt x="7442" y="3179"/>
                  </a:lnTo>
                  <a:lnTo>
                    <a:pt x="7037" y="3179"/>
                  </a:lnTo>
                  <a:lnTo>
                    <a:pt x="7037" y="2846"/>
                  </a:lnTo>
                  <a:cubicBezTo>
                    <a:pt x="7037" y="2632"/>
                    <a:pt x="6918" y="2453"/>
                    <a:pt x="6740" y="2346"/>
                  </a:cubicBezTo>
                  <a:lnTo>
                    <a:pt x="6311" y="2132"/>
                  </a:lnTo>
                  <a:lnTo>
                    <a:pt x="6299" y="2108"/>
                  </a:lnTo>
                  <a:lnTo>
                    <a:pt x="6299" y="1846"/>
                  </a:lnTo>
                  <a:cubicBezTo>
                    <a:pt x="6513" y="1679"/>
                    <a:pt x="6668" y="1417"/>
                    <a:pt x="6668" y="1096"/>
                  </a:cubicBezTo>
                  <a:lnTo>
                    <a:pt x="6668" y="727"/>
                  </a:lnTo>
                  <a:cubicBezTo>
                    <a:pt x="6668" y="322"/>
                    <a:pt x="6335" y="0"/>
                    <a:pt x="5942" y="0"/>
                  </a:cubicBezTo>
                  <a:lnTo>
                    <a:pt x="5561" y="0"/>
                  </a:lnTo>
                  <a:cubicBezTo>
                    <a:pt x="5168" y="0"/>
                    <a:pt x="4835" y="322"/>
                    <a:pt x="4835" y="727"/>
                  </a:cubicBezTo>
                  <a:lnTo>
                    <a:pt x="4835" y="1096"/>
                  </a:lnTo>
                  <a:cubicBezTo>
                    <a:pt x="4835" y="1393"/>
                    <a:pt x="4989" y="1667"/>
                    <a:pt x="5204" y="1846"/>
                  </a:cubicBezTo>
                  <a:lnTo>
                    <a:pt x="5204" y="2108"/>
                  </a:lnTo>
                  <a:cubicBezTo>
                    <a:pt x="5204" y="2108"/>
                    <a:pt x="5204" y="2132"/>
                    <a:pt x="5192" y="2132"/>
                  </a:cubicBezTo>
                  <a:lnTo>
                    <a:pt x="4763" y="2346"/>
                  </a:lnTo>
                  <a:cubicBezTo>
                    <a:pt x="4585" y="2441"/>
                    <a:pt x="4465" y="2632"/>
                    <a:pt x="4465" y="2846"/>
                  </a:cubicBezTo>
                  <a:lnTo>
                    <a:pt x="4465" y="3179"/>
                  </a:lnTo>
                  <a:lnTo>
                    <a:pt x="4061" y="3179"/>
                  </a:lnTo>
                  <a:lnTo>
                    <a:pt x="4061" y="2846"/>
                  </a:lnTo>
                  <a:cubicBezTo>
                    <a:pt x="4061" y="2632"/>
                    <a:pt x="3942" y="2453"/>
                    <a:pt x="3763" y="2346"/>
                  </a:cubicBezTo>
                  <a:lnTo>
                    <a:pt x="3334" y="2132"/>
                  </a:lnTo>
                  <a:lnTo>
                    <a:pt x="3322" y="2108"/>
                  </a:lnTo>
                  <a:lnTo>
                    <a:pt x="3322" y="1846"/>
                  </a:lnTo>
                  <a:cubicBezTo>
                    <a:pt x="3537" y="1679"/>
                    <a:pt x="3692" y="1417"/>
                    <a:pt x="3692" y="1096"/>
                  </a:cubicBezTo>
                  <a:lnTo>
                    <a:pt x="3692" y="727"/>
                  </a:lnTo>
                  <a:cubicBezTo>
                    <a:pt x="3692" y="322"/>
                    <a:pt x="3358" y="0"/>
                    <a:pt x="29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772848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30"/>
          <p:cNvGrpSpPr/>
          <p:nvPr/>
        </p:nvGrpSpPr>
        <p:grpSpPr>
          <a:xfrm>
            <a:off x="10607040" y="719205"/>
            <a:ext cx="634400" cy="634400"/>
            <a:chOff x="8424004" y="539404"/>
            <a:chExt cx="475800" cy="475800"/>
          </a:xfrm>
        </p:grpSpPr>
        <p:sp>
          <p:nvSpPr>
            <p:cNvPr id="171" name="Google Shape;171;p30"/>
            <p:cNvSpPr/>
            <p:nvPr/>
          </p:nvSpPr>
          <p:spPr>
            <a:xfrm>
              <a:off x="8424004" y="539404"/>
              <a:ext cx="475800" cy="47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72" name="Google Shape;172;p30"/>
            <p:cNvGrpSpPr/>
            <p:nvPr/>
          </p:nvGrpSpPr>
          <p:grpSpPr>
            <a:xfrm>
              <a:off x="8544061" y="667002"/>
              <a:ext cx="235692" cy="220582"/>
              <a:chOff x="2766264" y="3394042"/>
              <a:chExt cx="294873" cy="275934"/>
            </a:xfrm>
          </p:grpSpPr>
          <p:sp>
            <p:nvSpPr>
              <p:cNvPr id="173" name="Google Shape;173;p30"/>
              <p:cNvSpPr/>
              <p:nvPr/>
            </p:nvSpPr>
            <p:spPr>
              <a:xfrm>
                <a:off x="2766264" y="3394042"/>
                <a:ext cx="253176" cy="275934"/>
              </a:xfrm>
              <a:custGeom>
                <a:avLst/>
                <a:gdLst/>
                <a:ahLst/>
                <a:cxnLst/>
                <a:rect l="l" t="t" r="r" b="b"/>
                <a:pathLst>
                  <a:path w="7954" h="8669" extrusionOk="0">
                    <a:moveTo>
                      <a:pt x="6942" y="3489"/>
                    </a:moveTo>
                    <a:cubicBezTo>
                      <a:pt x="7371" y="3549"/>
                      <a:pt x="7692" y="3918"/>
                      <a:pt x="7692" y="4346"/>
                    </a:cubicBezTo>
                    <a:cubicBezTo>
                      <a:pt x="7692" y="4799"/>
                      <a:pt x="7382" y="5156"/>
                      <a:pt x="6942" y="5227"/>
                    </a:cubicBezTo>
                    <a:lnTo>
                      <a:pt x="6942" y="3489"/>
                    </a:lnTo>
                    <a:close/>
                    <a:moveTo>
                      <a:pt x="1013" y="3322"/>
                    </a:moveTo>
                    <a:lnTo>
                      <a:pt x="1013" y="5382"/>
                    </a:lnTo>
                    <a:lnTo>
                      <a:pt x="715" y="5382"/>
                    </a:lnTo>
                    <a:cubicBezTo>
                      <a:pt x="465" y="5382"/>
                      <a:pt x="263" y="5180"/>
                      <a:pt x="263" y="4930"/>
                    </a:cubicBezTo>
                    <a:lnTo>
                      <a:pt x="263" y="3775"/>
                    </a:lnTo>
                    <a:cubicBezTo>
                      <a:pt x="263" y="3537"/>
                      <a:pt x="453" y="3322"/>
                      <a:pt x="715" y="3322"/>
                    </a:cubicBezTo>
                    <a:close/>
                    <a:moveTo>
                      <a:pt x="2179" y="3322"/>
                    </a:moveTo>
                    <a:lnTo>
                      <a:pt x="2179" y="5382"/>
                    </a:lnTo>
                    <a:lnTo>
                      <a:pt x="1286" y="5382"/>
                    </a:lnTo>
                    <a:lnTo>
                      <a:pt x="1286" y="3322"/>
                    </a:lnTo>
                    <a:close/>
                    <a:moveTo>
                      <a:pt x="2322" y="6370"/>
                    </a:moveTo>
                    <a:lnTo>
                      <a:pt x="2322" y="6966"/>
                    </a:lnTo>
                    <a:lnTo>
                      <a:pt x="2060" y="6966"/>
                    </a:lnTo>
                    <a:lnTo>
                      <a:pt x="2227" y="6370"/>
                    </a:lnTo>
                    <a:close/>
                    <a:moveTo>
                      <a:pt x="2144" y="5644"/>
                    </a:moveTo>
                    <a:lnTo>
                      <a:pt x="1632" y="7549"/>
                    </a:lnTo>
                    <a:lnTo>
                      <a:pt x="1286" y="7549"/>
                    </a:lnTo>
                    <a:lnTo>
                      <a:pt x="1286" y="5644"/>
                    </a:lnTo>
                    <a:close/>
                    <a:moveTo>
                      <a:pt x="6680" y="274"/>
                    </a:moveTo>
                    <a:lnTo>
                      <a:pt x="6680" y="8430"/>
                    </a:lnTo>
                    <a:lnTo>
                      <a:pt x="6085" y="8430"/>
                    </a:lnTo>
                    <a:lnTo>
                      <a:pt x="6085" y="2703"/>
                    </a:lnTo>
                    <a:cubicBezTo>
                      <a:pt x="6085" y="2620"/>
                      <a:pt x="6025" y="2560"/>
                      <a:pt x="5954" y="2560"/>
                    </a:cubicBezTo>
                    <a:cubicBezTo>
                      <a:pt x="5870" y="2560"/>
                      <a:pt x="5811" y="2620"/>
                      <a:pt x="5811" y="2703"/>
                    </a:cubicBezTo>
                    <a:lnTo>
                      <a:pt x="5811" y="7549"/>
                    </a:lnTo>
                    <a:cubicBezTo>
                      <a:pt x="5632" y="7311"/>
                      <a:pt x="5382" y="6989"/>
                      <a:pt x="5037" y="6668"/>
                    </a:cubicBezTo>
                    <a:cubicBezTo>
                      <a:pt x="4668" y="6299"/>
                      <a:pt x="4263" y="6013"/>
                      <a:pt x="3870" y="5799"/>
                    </a:cubicBezTo>
                    <a:cubicBezTo>
                      <a:pt x="3406" y="5561"/>
                      <a:pt x="2930" y="5418"/>
                      <a:pt x="2453" y="5394"/>
                    </a:cubicBezTo>
                    <a:lnTo>
                      <a:pt x="2453" y="3322"/>
                    </a:lnTo>
                    <a:cubicBezTo>
                      <a:pt x="2930" y="3310"/>
                      <a:pt x="3406" y="3179"/>
                      <a:pt x="3870" y="2918"/>
                    </a:cubicBezTo>
                    <a:cubicBezTo>
                      <a:pt x="4263" y="2715"/>
                      <a:pt x="4668" y="2417"/>
                      <a:pt x="5037" y="2048"/>
                    </a:cubicBezTo>
                    <a:cubicBezTo>
                      <a:pt x="5370" y="1715"/>
                      <a:pt x="5632" y="1394"/>
                      <a:pt x="5811" y="1167"/>
                    </a:cubicBezTo>
                    <a:lnTo>
                      <a:pt x="5811" y="2025"/>
                    </a:lnTo>
                    <a:cubicBezTo>
                      <a:pt x="5811" y="2108"/>
                      <a:pt x="5870" y="2167"/>
                      <a:pt x="5954" y="2167"/>
                    </a:cubicBezTo>
                    <a:cubicBezTo>
                      <a:pt x="6025" y="2167"/>
                      <a:pt x="6085" y="2108"/>
                      <a:pt x="6085" y="2025"/>
                    </a:cubicBezTo>
                    <a:lnTo>
                      <a:pt x="6085" y="274"/>
                    </a:lnTo>
                    <a:close/>
                    <a:moveTo>
                      <a:pt x="5930" y="0"/>
                    </a:moveTo>
                    <a:cubicBezTo>
                      <a:pt x="5858" y="0"/>
                      <a:pt x="5799" y="60"/>
                      <a:pt x="5799" y="143"/>
                    </a:cubicBezTo>
                    <a:lnTo>
                      <a:pt x="5799" y="679"/>
                    </a:lnTo>
                    <a:cubicBezTo>
                      <a:pt x="5728" y="810"/>
                      <a:pt x="5370" y="1334"/>
                      <a:pt x="4835" y="1846"/>
                    </a:cubicBezTo>
                    <a:cubicBezTo>
                      <a:pt x="4263" y="2382"/>
                      <a:pt x="3370" y="3037"/>
                      <a:pt x="2299" y="3037"/>
                    </a:cubicBezTo>
                    <a:lnTo>
                      <a:pt x="715" y="3037"/>
                    </a:lnTo>
                    <a:cubicBezTo>
                      <a:pt x="310" y="3037"/>
                      <a:pt x="1" y="3370"/>
                      <a:pt x="1" y="3751"/>
                    </a:cubicBezTo>
                    <a:lnTo>
                      <a:pt x="1" y="4918"/>
                    </a:lnTo>
                    <a:cubicBezTo>
                      <a:pt x="1" y="5323"/>
                      <a:pt x="322" y="5632"/>
                      <a:pt x="715" y="5632"/>
                    </a:cubicBezTo>
                    <a:lnTo>
                      <a:pt x="1013" y="5632"/>
                    </a:lnTo>
                    <a:lnTo>
                      <a:pt x="1013" y="7668"/>
                    </a:lnTo>
                    <a:cubicBezTo>
                      <a:pt x="1013" y="7740"/>
                      <a:pt x="1072" y="7799"/>
                      <a:pt x="1144" y="7799"/>
                    </a:cubicBezTo>
                    <a:lnTo>
                      <a:pt x="1727" y="7799"/>
                    </a:lnTo>
                    <a:cubicBezTo>
                      <a:pt x="1787" y="7799"/>
                      <a:pt x="1846" y="7763"/>
                      <a:pt x="1858" y="7692"/>
                    </a:cubicBezTo>
                    <a:lnTo>
                      <a:pt x="1989" y="7216"/>
                    </a:lnTo>
                    <a:lnTo>
                      <a:pt x="2453" y="7216"/>
                    </a:lnTo>
                    <a:cubicBezTo>
                      <a:pt x="2525" y="7216"/>
                      <a:pt x="2584" y="7156"/>
                      <a:pt x="2584" y="7085"/>
                    </a:cubicBezTo>
                    <a:lnTo>
                      <a:pt x="2584" y="6204"/>
                    </a:lnTo>
                    <a:cubicBezTo>
                      <a:pt x="2584" y="6132"/>
                      <a:pt x="2525" y="6073"/>
                      <a:pt x="2453" y="6073"/>
                    </a:cubicBezTo>
                    <a:lnTo>
                      <a:pt x="2287" y="6073"/>
                    </a:lnTo>
                    <a:lnTo>
                      <a:pt x="2406" y="5632"/>
                    </a:lnTo>
                    <a:cubicBezTo>
                      <a:pt x="3430" y="5668"/>
                      <a:pt x="4299" y="6299"/>
                      <a:pt x="4835" y="6823"/>
                    </a:cubicBezTo>
                    <a:cubicBezTo>
                      <a:pt x="5370" y="7335"/>
                      <a:pt x="5704" y="7859"/>
                      <a:pt x="5799" y="7990"/>
                    </a:cubicBezTo>
                    <a:lnTo>
                      <a:pt x="5799" y="8525"/>
                    </a:lnTo>
                    <a:cubicBezTo>
                      <a:pt x="5799" y="8609"/>
                      <a:pt x="5858" y="8668"/>
                      <a:pt x="5930" y="8668"/>
                    </a:cubicBezTo>
                    <a:lnTo>
                      <a:pt x="6811" y="8668"/>
                    </a:lnTo>
                    <a:cubicBezTo>
                      <a:pt x="6882" y="8668"/>
                      <a:pt x="6942" y="8609"/>
                      <a:pt x="6942" y="8525"/>
                    </a:cubicBezTo>
                    <a:lnTo>
                      <a:pt x="6942" y="5465"/>
                    </a:lnTo>
                    <a:cubicBezTo>
                      <a:pt x="7525" y="5394"/>
                      <a:pt x="7954" y="4918"/>
                      <a:pt x="7954" y="4322"/>
                    </a:cubicBezTo>
                    <a:cubicBezTo>
                      <a:pt x="7954" y="3775"/>
                      <a:pt x="7525" y="3275"/>
                      <a:pt x="6942" y="3203"/>
                    </a:cubicBezTo>
                    <a:lnTo>
                      <a:pt x="6942" y="143"/>
                    </a:lnTo>
                    <a:cubicBezTo>
                      <a:pt x="6942" y="60"/>
                      <a:pt x="6882" y="0"/>
                      <a:pt x="6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4" name="Google Shape;174;p30"/>
              <p:cNvSpPr/>
              <p:nvPr/>
            </p:nvSpPr>
            <p:spPr>
              <a:xfrm>
                <a:off x="3039143" y="3528205"/>
                <a:ext cx="21995" cy="8753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75" extrusionOk="0">
                    <a:moveTo>
                      <a:pt x="131" y="0"/>
                    </a:moveTo>
                    <a:cubicBezTo>
                      <a:pt x="60" y="0"/>
                      <a:pt x="0" y="60"/>
                      <a:pt x="0" y="131"/>
                    </a:cubicBezTo>
                    <a:cubicBezTo>
                      <a:pt x="0" y="215"/>
                      <a:pt x="60" y="274"/>
                      <a:pt x="131" y="274"/>
                    </a:cubicBezTo>
                    <a:lnTo>
                      <a:pt x="560" y="274"/>
                    </a:lnTo>
                    <a:cubicBezTo>
                      <a:pt x="631" y="274"/>
                      <a:pt x="691" y="215"/>
                      <a:pt x="691" y="131"/>
                    </a:cubicBezTo>
                    <a:cubicBezTo>
                      <a:pt x="691" y="60"/>
                      <a:pt x="631" y="0"/>
                      <a:pt x="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30"/>
              <p:cNvSpPr/>
              <p:nvPr/>
            </p:nvSpPr>
            <p:spPr>
              <a:xfrm>
                <a:off x="3019408" y="3475622"/>
                <a:ext cx="20499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644" h="593" extrusionOk="0">
                    <a:moveTo>
                      <a:pt x="501" y="0"/>
                    </a:moveTo>
                    <a:cubicBezTo>
                      <a:pt x="468" y="0"/>
                      <a:pt x="436" y="15"/>
                      <a:pt x="406" y="45"/>
                    </a:cubicBezTo>
                    <a:lnTo>
                      <a:pt x="96" y="355"/>
                    </a:lnTo>
                    <a:cubicBezTo>
                      <a:pt x="1" y="450"/>
                      <a:pt x="61" y="593"/>
                      <a:pt x="180" y="593"/>
                    </a:cubicBezTo>
                    <a:cubicBezTo>
                      <a:pt x="215" y="593"/>
                      <a:pt x="263" y="581"/>
                      <a:pt x="275" y="557"/>
                    </a:cubicBezTo>
                    <a:lnTo>
                      <a:pt x="584" y="235"/>
                    </a:lnTo>
                    <a:cubicBezTo>
                      <a:pt x="644" y="200"/>
                      <a:pt x="644" y="104"/>
                      <a:pt x="596" y="45"/>
                    </a:cubicBezTo>
                    <a:cubicBezTo>
                      <a:pt x="567" y="15"/>
                      <a:pt x="534" y="0"/>
                      <a:pt x="5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30"/>
              <p:cNvSpPr/>
              <p:nvPr/>
            </p:nvSpPr>
            <p:spPr>
              <a:xfrm>
                <a:off x="3020554" y="3570348"/>
                <a:ext cx="19353" cy="18621"/>
              </a:xfrm>
              <a:custGeom>
                <a:avLst/>
                <a:gdLst/>
                <a:ahLst/>
                <a:cxnLst/>
                <a:rect l="l" t="t" r="r" b="b"/>
                <a:pathLst>
                  <a:path w="608" h="585" extrusionOk="0">
                    <a:moveTo>
                      <a:pt x="155" y="1"/>
                    </a:moveTo>
                    <a:cubicBezTo>
                      <a:pt x="123" y="1"/>
                      <a:pt x="90" y="16"/>
                      <a:pt x="60" y="46"/>
                    </a:cubicBezTo>
                    <a:cubicBezTo>
                      <a:pt x="1" y="105"/>
                      <a:pt x="1" y="176"/>
                      <a:pt x="60" y="236"/>
                    </a:cubicBezTo>
                    <a:lnTo>
                      <a:pt x="370" y="546"/>
                    </a:lnTo>
                    <a:cubicBezTo>
                      <a:pt x="397" y="572"/>
                      <a:pt x="431" y="585"/>
                      <a:pt x="463" y="585"/>
                    </a:cubicBezTo>
                    <a:cubicBezTo>
                      <a:pt x="503" y="585"/>
                      <a:pt x="541" y="566"/>
                      <a:pt x="560" y="534"/>
                    </a:cubicBezTo>
                    <a:cubicBezTo>
                      <a:pt x="608" y="498"/>
                      <a:pt x="608" y="403"/>
                      <a:pt x="560" y="355"/>
                    </a:cubicBezTo>
                    <a:lnTo>
                      <a:pt x="251" y="46"/>
                    </a:lnTo>
                    <a:cubicBezTo>
                      <a:pt x="221" y="16"/>
                      <a:pt x="188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77" name="Google Shape;177;p30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001D75">
              <a:alpha val="804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3510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0D78760-16A1-4DE4-919D-CAD4C0DF8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2EC116-F523-448C-9507-DAA93822C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11A0B4-12CB-4ED3-8EF8-9738B05D2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0A593-C71A-40D0-82B5-9884715E7E89}" type="datetimeFigureOut">
              <a:rPr lang="es-PE" smtClean="0"/>
              <a:t>25/10/25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71C0E5-D0BB-4D40-AF49-CCDB73DA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D2DFDA-3643-49D3-95D3-D0C931A58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5CBF5-7CEF-4BD9-84F6-1BE914F6C1A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657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800" y="719200"/>
            <a:ext cx="1029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Sora"/>
              <a:buNone/>
              <a:defRPr sz="3000" b="1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800" y="1536633"/>
            <a:ext cx="10290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69170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g"/><Relationship Id="rId7" Type="http://schemas.microsoft.com/office/2007/relationships/hdphoto" Target="../media/hdphoto2.wdp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6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emf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4D019-3CB9-445F-A2F5-7B6605D2E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93DE0-7404-4638-9EE7-AAAF12C17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5025" y="4498165"/>
            <a:ext cx="7981950" cy="1623218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Sin agua no hay agroecología: retos y oportunidades frente la escasez de agua en La Merced, Aija</a:t>
            </a:r>
          </a:p>
          <a:p>
            <a:r>
              <a:rPr lang="es-ES" sz="1800" dirty="0"/>
              <a:t>Diana Santos </a:t>
            </a:r>
            <a:r>
              <a:rPr lang="es-ES" sz="1800" dirty="0" err="1"/>
              <a:t>Shupingahua</a:t>
            </a:r>
            <a:r>
              <a:rPr lang="es-ES" sz="1800" dirty="0"/>
              <a:t>, Christian Florencio Saavedra</a:t>
            </a:r>
            <a:endParaRPr lang="es-PE" sz="18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0ADECE7-374A-4AEA-9034-F7ECBD1DED21}"/>
              </a:ext>
            </a:extLst>
          </p:cNvPr>
          <p:cNvSpPr/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8D376AD0-15FF-4971-B262-F59B37362EC4}"/>
              </a:ext>
            </a:extLst>
          </p:cNvPr>
          <p:cNvSpPr/>
          <p:nvPr/>
        </p:nvSpPr>
        <p:spPr>
          <a:xfrm flipV="1">
            <a:off x="0" y="0"/>
            <a:ext cx="12192000" cy="4114800"/>
          </a:xfrm>
          <a:prstGeom prst="triangle">
            <a:avLst>
              <a:gd name="adj" fmla="val 496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2908300" ty="-3962400" sx="83000" sy="7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06DC7033-8AA9-481F-AC8D-3254C7ED1791}"/>
              </a:ext>
            </a:extLst>
          </p:cNvPr>
          <p:cNvSpPr/>
          <p:nvPr/>
        </p:nvSpPr>
        <p:spPr>
          <a:xfrm rot="16200000">
            <a:off x="7029450" y="-503237"/>
            <a:ext cx="4610100" cy="5715000"/>
          </a:xfrm>
          <a:prstGeom prst="triangle">
            <a:avLst>
              <a:gd name="adj" fmla="val 11907"/>
            </a:avLst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Triángulo isósceles 11">
            <a:extLst>
              <a:ext uri="{FF2B5EF4-FFF2-40B4-BE49-F238E27FC236}">
                <a16:creationId xmlns:a16="http://schemas.microsoft.com/office/drawing/2014/main" id="{E00090C5-982E-47D8-B81F-775411ED68CD}"/>
              </a:ext>
            </a:extLst>
          </p:cNvPr>
          <p:cNvSpPr/>
          <p:nvPr/>
        </p:nvSpPr>
        <p:spPr>
          <a:xfrm rot="5400000" flipH="1">
            <a:off x="552450" y="-479433"/>
            <a:ext cx="4610100" cy="5715000"/>
          </a:xfrm>
          <a:prstGeom prst="triangle">
            <a:avLst>
              <a:gd name="adj" fmla="val 13009"/>
            </a:avLst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682750" ty="-660400" sx="17000" sy="19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13" name="Google Shape;106;p1" descr="Logo&#10;&#10;Description automatically generated">
            <a:extLst>
              <a:ext uri="{FF2B5EF4-FFF2-40B4-BE49-F238E27FC236}">
                <a16:creationId xmlns:a16="http://schemas.microsoft.com/office/drawing/2014/main" id="{E6C69209-CADB-493A-88D7-17EA282DAC9F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7620" y="5950490"/>
            <a:ext cx="1770250" cy="716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CAAE718-D556-4323-9914-711F844F6CB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5492523"/>
            <a:ext cx="2686841" cy="1632304"/>
          </a:xfrm>
          <a:prstGeom prst="rect">
            <a:avLst/>
          </a:prstGeom>
        </p:spPr>
      </p:pic>
      <p:sp>
        <p:nvSpPr>
          <p:cNvPr id="18" name="Freeform 8">
            <a:extLst>
              <a:ext uri="{FF2B5EF4-FFF2-40B4-BE49-F238E27FC236}">
                <a16:creationId xmlns:a16="http://schemas.microsoft.com/office/drawing/2014/main" id="{68D8A4EE-AEBD-43D3-88C3-F0F4256B7B07}"/>
              </a:ext>
            </a:extLst>
          </p:cNvPr>
          <p:cNvSpPr/>
          <p:nvPr/>
        </p:nvSpPr>
        <p:spPr>
          <a:xfrm>
            <a:off x="8324849" y="5996730"/>
            <a:ext cx="2019300" cy="623888"/>
          </a:xfrm>
          <a:custGeom>
            <a:avLst/>
            <a:gdLst/>
            <a:ahLst/>
            <a:cxnLst/>
            <a:rect l="l" t="t" r="r" b="b"/>
            <a:pathLst>
              <a:path w="3844252" h="1124537">
                <a:moveTo>
                  <a:pt x="0" y="0"/>
                </a:moveTo>
                <a:lnTo>
                  <a:pt x="3844252" y="0"/>
                </a:lnTo>
                <a:lnTo>
                  <a:pt x="3844252" y="1124538"/>
                </a:lnTo>
                <a:lnTo>
                  <a:pt x="0" y="112453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92990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Contenido</a:t>
            </a:r>
            <a:endParaRPr b="0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32"/>
          <p:cNvSpPr txBox="1">
            <a:spLocks noGrp="1"/>
          </p:cNvSpPr>
          <p:nvPr>
            <p:ph type="title" idx="2"/>
          </p:nvPr>
        </p:nvSpPr>
        <p:spPr>
          <a:xfrm>
            <a:off x="3636251" y="2557800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Metodología y acciones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 idx="3"/>
          </p:nvPr>
        </p:nvSpPr>
        <p:spPr>
          <a:xfrm>
            <a:off x="7670733" y="25643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Resultados y discusiones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7" name="Google Shape;197;p32"/>
          <p:cNvSpPr txBox="1">
            <a:spLocks noGrp="1"/>
          </p:cNvSpPr>
          <p:nvPr>
            <p:ph type="title" idx="7"/>
          </p:nvPr>
        </p:nvSpPr>
        <p:spPr>
          <a:xfrm>
            <a:off x="3636251" y="44667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Implicancias en el futuro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title" idx="9"/>
          </p:nvPr>
        </p:nvSpPr>
        <p:spPr>
          <a:xfrm>
            <a:off x="2392500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01.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0" name="Google Shape;200;p32"/>
          <p:cNvSpPr txBox="1">
            <a:spLocks noGrp="1"/>
          </p:cNvSpPr>
          <p:nvPr>
            <p:ph type="title" idx="13"/>
          </p:nvPr>
        </p:nvSpPr>
        <p:spPr>
          <a:xfrm>
            <a:off x="2392500" y="4215167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03.</a:t>
            </a:r>
            <a:endParaRPr b="0" dirty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 idx="14"/>
          </p:nvPr>
        </p:nvSpPr>
        <p:spPr>
          <a:xfrm>
            <a:off x="6356033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02.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pic>
        <p:nvPicPr>
          <p:cNvPr id="15" name="Google Shape;285;p35">
            <a:extLst>
              <a:ext uri="{FF2B5EF4-FFF2-40B4-BE49-F238E27FC236}">
                <a16:creationId xmlns:a16="http://schemas.microsoft.com/office/drawing/2014/main" id="{C0F02245-3458-43B9-BE7B-E55EADB089A7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500" y="4215167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A11003A-0F9F-4BDD-8F7B-65B5B9690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186" y="5008367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76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Contenido</a:t>
            </a:r>
            <a:endParaRPr b="0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32"/>
          <p:cNvSpPr txBox="1">
            <a:spLocks noGrp="1"/>
          </p:cNvSpPr>
          <p:nvPr>
            <p:ph type="title" idx="2"/>
          </p:nvPr>
        </p:nvSpPr>
        <p:spPr>
          <a:xfrm>
            <a:off x="3636251" y="2557800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Metodología y acciones</a:t>
            </a:r>
            <a:endParaRPr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 idx="3"/>
          </p:nvPr>
        </p:nvSpPr>
        <p:spPr>
          <a:xfrm>
            <a:off x="7670733" y="25643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Resultados y discusiones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7" name="Google Shape;197;p32"/>
          <p:cNvSpPr txBox="1">
            <a:spLocks noGrp="1"/>
          </p:cNvSpPr>
          <p:nvPr>
            <p:ph type="title" idx="7"/>
          </p:nvPr>
        </p:nvSpPr>
        <p:spPr>
          <a:xfrm>
            <a:off x="3636251" y="44667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Implicancias en el futuro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title" idx="9"/>
          </p:nvPr>
        </p:nvSpPr>
        <p:spPr>
          <a:xfrm>
            <a:off x="2392500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01.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0" name="Google Shape;200;p32"/>
          <p:cNvSpPr txBox="1">
            <a:spLocks noGrp="1"/>
          </p:cNvSpPr>
          <p:nvPr>
            <p:ph type="title" idx="13"/>
          </p:nvPr>
        </p:nvSpPr>
        <p:spPr>
          <a:xfrm>
            <a:off x="2392500" y="4215167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03.</a:t>
            </a:r>
            <a:endParaRPr b="0" dirty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 idx="14"/>
          </p:nvPr>
        </p:nvSpPr>
        <p:spPr>
          <a:xfrm>
            <a:off x="6356033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02.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pic>
        <p:nvPicPr>
          <p:cNvPr id="15" name="Google Shape;285;p35">
            <a:extLst>
              <a:ext uri="{FF2B5EF4-FFF2-40B4-BE49-F238E27FC236}">
                <a16:creationId xmlns:a16="http://schemas.microsoft.com/office/drawing/2014/main" id="{C0F02245-3458-43B9-BE7B-E55EADB089A7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500" y="4215167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A11003A-0F9F-4BDD-8F7B-65B5B9690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186" y="5008367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8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1065212" y="4931467"/>
            <a:ext cx="4060088" cy="84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s-ES" sz="3733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Metodología y acciones</a:t>
            </a:r>
          </a:p>
        </p:txBody>
      </p:sp>
      <p:sp>
        <p:nvSpPr>
          <p:cNvPr id="283" name="Google Shape;283;p35"/>
          <p:cNvSpPr txBox="1">
            <a:spLocks noGrp="1"/>
          </p:cNvSpPr>
          <p:nvPr>
            <p:ph type="title" idx="2"/>
          </p:nvPr>
        </p:nvSpPr>
        <p:spPr>
          <a:xfrm>
            <a:off x="1113300" y="3864967"/>
            <a:ext cx="1360000" cy="117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4667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01</a:t>
            </a:r>
            <a:endParaRPr sz="4667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285" name="Google Shape;285;p3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067" y="-1513900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D3C2EF-DAE6-45A6-A645-54C8A2F7A3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6702" y="0"/>
            <a:ext cx="5125298" cy="6858000"/>
          </a:xfrm>
          <a:prstGeom prst="rect">
            <a:avLst/>
          </a:prstGeom>
        </p:spPr>
      </p:pic>
      <p:pic>
        <p:nvPicPr>
          <p:cNvPr id="7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9C3103B-3EE0-431B-973A-8087F4C5EF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800" y="-173226"/>
            <a:ext cx="3431902" cy="20849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2;p3" descr="A picture containing mountain, sky, outdoor, nature&#10;&#10;Description automatically generated">
            <a:extLst>
              <a:ext uri="{FF2B5EF4-FFF2-40B4-BE49-F238E27FC236}">
                <a16:creationId xmlns:a16="http://schemas.microsoft.com/office/drawing/2014/main" id="{A16C3A62-9B9E-41EF-9EDA-747811CA5068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0;p33">
            <a:extLst>
              <a:ext uri="{FF2B5EF4-FFF2-40B4-BE49-F238E27FC236}">
                <a16:creationId xmlns:a16="http://schemas.microsoft.com/office/drawing/2014/main" id="{B5521F87-A0B6-4023-98AD-55981B6A7C6E}"/>
              </a:ext>
            </a:extLst>
          </p:cNvPr>
          <p:cNvSpPr txBox="1">
            <a:spLocks/>
          </p:cNvSpPr>
          <p:nvPr/>
        </p:nvSpPr>
        <p:spPr>
          <a:xfrm>
            <a:off x="499266" y="5233201"/>
            <a:ext cx="3644800" cy="102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s-PE" sz="3200" dirty="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La Merced, Aija, Ancash, Perú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2;p3" descr="A picture containing mountain, sky, outdoor, nature&#10;&#10;Description automatically generated">
            <a:extLst>
              <a:ext uri="{FF2B5EF4-FFF2-40B4-BE49-F238E27FC236}">
                <a16:creationId xmlns:a16="http://schemas.microsoft.com/office/drawing/2014/main" id="{A16C3A62-9B9E-41EF-9EDA-747811CA5068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78400" y="0"/>
            <a:ext cx="13670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0;p33">
            <a:extLst>
              <a:ext uri="{FF2B5EF4-FFF2-40B4-BE49-F238E27FC236}">
                <a16:creationId xmlns:a16="http://schemas.microsoft.com/office/drawing/2014/main" id="{B5521F87-A0B6-4023-98AD-55981B6A7C6E}"/>
              </a:ext>
            </a:extLst>
          </p:cNvPr>
          <p:cNvSpPr txBox="1">
            <a:spLocks/>
          </p:cNvSpPr>
          <p:nvPr/>
        </p:nvSpPr>
        <p:spPr>
          <a:xfrm>
            <a:off x="-1113634" y="5538001"/>
            <a:ext cx="3644800" cy="102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s-PE" sz="3200" dirty="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La Merced, Aija, Ancash, Perú</a:t>
            </a:r>
          </a:p>
        </p:txBody>
      </p:sp>
      <p:sp>
        <p:nvSpPr>
          <p:cNvPr id="12" name="Marcador de contenido 9">
            <a:extLst>
              <a:ext uri="{FF2B5EF4-FFF2-40B4-BE49-F238E27FC236}">
                <a16:creationId xmlns:a16="http://schemas.microsoft.com/office/drawing/2014/main" id="{1C45162E-1034-4CA4-A81D-9D3D8D351BAD}"/>
              </a:ext>
            </a:extLst>
          </p:cNvPr>
          <p:cNvSpPr txBox="1">
            <a:spLocks/>
          </p:cNvSpPr>
          <p:nvPr/>
        </p:nvSpPr>
        <p:spPr>
          <a:xfrm>
            <a:off x="7518400" y="3860498"/>
            <a:ext cx="4432300" cy="255300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Proyecto ejecutado entre (2021–2024) – Extensión (2025)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Enfoque: Investigación Acción Participativa (IAP) orientado a comprender: Mercados y Agua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Participación activa de 433 agricultores/as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6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CF37768B-F0EB-B559-923E-CA7535B864A4}"/>
              </a:ext>
            </a:extLst>
          </p:cNvPr>
          <p:cNvGrpSpPr/>
          <p:nvPr/>
        </p:nvGrpSpPr>
        <p:grpSpPr>
          <a:xfrm>
            <a:off x="5217916" y="2"/>
            <a:ext cx="5450085" cy="6857999"/>
            <a:chOff x="2018763" y="0"/>
            <a:chExt cx="5450085" cy="6857999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A71DE1F0-C039-7B14-689D-EC61A30147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763" y="0"/>
              <a:ext cx="5450085" cy="6857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042A6AD-DC1B-D75D-D64F-0F93B740F44C}"/>
                </a:ext>
              </a:extLst>
            </p:cNvPr>
            <p:cNvSpPr txBox="1"/>
            <p:nvPr/>
          </p:nvSpPr>
          <p:spPr>
            <a:xfrm>
              <a:off x="2018763" y="6533062"/>
              <a:ext cx="460716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i="1" dirty="0">
                  <a:solidFill>
                    <a:srgbClr val="172B4D"/>
                  </a:solidFill>
                  <a:latin typeface="-apple-system"/>
                </a:rPr>
                <a:t>Sistema de cordilleras del Perú (Pareja Paz Soldán, 1950)</a:t>
              </a:r>
              <a:endParaRPr lang="es-PE" sz="1200" b="1" i="1" dirty="0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D4B17E6-CB26-7087-36E3-EE56AB336171}"/>
              </a:ext>
            </a:extLst>
          </p:cNvPr>
          <p:cNvSpPr txBox="1"/>
          <p:nvPr/>
        </p:nvSpPr>
        <p:spPr>
          <a:xfrm>
            <a:off x="1642417" y="1077681"/>
            <a:ext cx="35754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¿CORDILLERA NEGRA?</a:t>
            </a:r>
            <a:endParaRPr lang="es-PE" sz="4000" b="1" dirty="0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52CD6501-A057-101E-D402-85BAC344872E}"/>
              </a:ext>
            </a:extLst>
          </p:cNvPr>
          <p:cNvSpPr/>
          <p:nvPr/>
        </p:nvSpPr>
        <p:spPr>
          <a:xfrm>
            <a:off x="5714895" y="3545492"/>
            <a:ext cx="1225237" cy="131325"/>
          </a:xfrm>
          <a:prstGeom prst="rightArrow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121521A-FB52-68CF-B59E-9D099FE10B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2847908"/>
            <a:ext cx="3575498" cy="16089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CDF28A-D643-82D9-B68C-1FCC16D17B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4521845"/>
            <a:ext cx="3575498" cy="20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8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824F591-C133-C23F-80B0-35F04E627316}"/>
              </a:ext>
            </a:extLst>
          </p:cNvPr>
          <p:cNvGrpSpPr/>
          <p:nvPr/>
        </p:nvGrpSpPr>
        <p:grpSpPr>
          <a:xfrm>
            <a:off x="1524000" y="833804"/>
            <a:ext cx="9144000" cy="5143500"/>
            <a:chOff x="582830" y="396408"/>
            <a:chExt cx="10999571" cy="6065184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FED29FC2-0751-748E-3146-7680286D2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830" y="396408"/>
              <a:ext cx="10999571" cy="6065184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079FE93F-2D06-7B67-D670-782FC805FA2C}"/>
                </a:ext>
              </a:extLst>
            </p:cNvPr>
            <p:cNvGrpSpPr/>
            <p:nvPr/>
          </p:nvGrpSpPr>
          <p:grpSpPr>
            <a:xfrm>
              <a:off x="1813069" y="2909500"/>
              <a:ext cx="4973156" cy="3513100"/>
              <a:chOff x="1002890" y="2424583"/>
              <a:chExt cx="4144297" cy="2927583"/>
            </a:xfrm>
          </p:grpSpPr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A3EB1B4C-E67B-3F13-4EC3-A61955690028}"/>
                  </a:ext>
                </a:extLst>
              </p:cNvPr>
              <p:cNvSpPr/>
              <p:nvPr/>
            </p:nvSpPr>
            <p:spPr>
              <a:xfrm>
                <a:off x="1002890" y="2424583"/>
                <a:ext cx="3435881" cy="2927583"/>
              </a:xfrm>
              <a:custGeom>
                <a:avLst/>
                <a:gdLst>
                  <a:gd name="connsiteX0" fmla="*/ 0 w 3435881"/>
                  <a:gd name="connsiteY0" fmla="*/ 2927583 h 2927583"/>
                  <a:gd name="connsiteX1" fmla="*/ 73742 w 3435881"/>
                  <a:gd name="connsiteY1" fmla="*/ 2912835 h 2927583"/>
                  <a:gd name="connsiteX2" fmla="*/ 125362 w 3435881"/>
                  <a:gd name="connsiteY2" fmla="*/ 2875964 h 2927583"/>
                  <a:gd name="connsiteX3" fmla="*/ 154858 w 3435881"/>
                  <a:gd name="connsiteY3" fmla="*/ 2853841 h 2927583"/>
                  <a:gd name="connsiteX4" fmla="*/ 206478 w 3435881"/>
                  <a:gd name="connsiteY4" fmla="*/ 2831718 h 2927583"/>
                  <a:gd name="connsiteX5" fmla="*/ 258097 w 3435881"/>
                  <a:gd name="connsiteY5" fmla="*/ 2802222 h 2927583"/>
                  <a:gd name="connsiteX6" fmla="*/ 324465 w 3435881"/>
                  <a:gd name="connsiteY6" fmla="*/ 2765351 h 2927583"/>
                  <a:gd name="connsiteX7" fmla="*/ 353962 w 3435881"/>
                  <a:gd name="connsiteY7" fmla="*/ 2750602 h 2927583"/>
                  <a:gd name="connsiteX8" fmla="*/ 376084 w 3435881"/>
                  <a:gd name="connsiteY8" fmla="*/ 2721105 h 2927583"/>
                  <a:gd name="connsiteX9" fmla="*/ 420329 w 3435881"/>
                  <a:gd name="connsiteY9" fmla="*/ 2706357 h 2927583"/>
                  <a:gd name="connsiteX10" fmla="*/ 442452 w 3435881"/>
                  <a:gd name="connsiteY10" fmla="*/ 2698983 h 2927583"/>
                  <a:gd name="connsiteX11" fmla="*/ 494071 w 3435881"/>
                  <a:gd name="connsiteY11" fmla="*/ 2662112 h 2927583"/>
                  <a:gd name="connsiteX12" fmla="*/ 523568 w 3435881"/>
                  <a:gd name="connsiteY12" fmla="*/ 2632615 h 2927583"/>
                  <a:gd name="connsiteX13" fmla="*/ 538316 w 3435881"/>
                  <a:gd name="connsiteY13" fmla="*/ 2580996 h 2927583"/>
                  <a:gd name="connsiteX14" fmla="*/ 567813 w 3435881"/>
                  <a:gd name="connsiteY14" fmla="*/ 2573622 h 2927583"/>
                  <a:gd name="connsiteX15" fmla="*/ 626807 w 3435881"/>
                  <a:gd name="connsiteY15" fmla="*/ 2566247 h 2927583"/>
                  <a:gd name="connsiteX16" fmla="*/ 634181 w 3435881"/>
                  <a:gd name="connsiteY16" fmla="*/ 2544125 h 2927583"/>
                  <a:gd name="connsiteX17" fmla="*/ 641555 w 3435881"/>
                  <a:gd name="connsiteY17" fmla="*/ 2470383 h 2927583"/>
                  <a:gd name="connsiteX18" fmla="*/ 678426 w 3435881"/>
                  <a:gd name="connsiteY18" fmla="*/ 2448260 h 2927583"/>
                  <a:gd name="connsiteX19" fmla="*/ 737420 w 3435881"/>
                  <a:gd name="connsiteY19" fmla="*/ 2418764 h 2927583"/>
                  <a:gd name="connsiteX20" fmla="*/ 759542 w 3435881"/>
                  <a:gd name="connsiteY20" fmla="*/ 2367144 h 2927583"/>
                  <a:gd name="connsiteX21" fmla="*/ 789039 w 3435881"/>
                  <a:gd name="connsiteY21" fmla="*/ 2330273 h 2927583"/>
                  <a:gd name="connsiteX22" fmla="*/ 796413 w 3435881"/>
                  <a:gd name="connsiteY22" fmla="*/ 2300776 h 2927583"/>
                  <a:gd name="connsiteX23" fmla="*/ 833284 w 3435881"/>
                  <a:gd name="connsiteY23" fmla="*/ 2286028 h 2927583"/>
                  <a:gd name="connsiteX24" fmla="*/ 943897 w 3435881"/>
                  <a:gd name="connsiteY24" fmla="*/ 2278654 h 2927583"/>
                  <a:gd name="connsiteX25" fmla="*/ 1017639 w 3435881"/>
                  <a:gd name="connsiteY25" fmla="*/ 2263905 h 2927583"/>
                  <a:gd name="connsiteX26" fmla="*/ 1039762 w 3435881"/>
                  <a:gd name="connsiteY26" fmla="*/ 2241783 h 2927583"/>
                  <a:gd name="connsiteX27" fmla="*/ 1076633 w 3435881"/>
                  <a:gd name="connsiteY27" fmla="*/ 2227035 h 2927583"/>
                  <a:gd name="connsiteX28" fmla="*/ 1113504 w 3435881"/>
                  <a:gd name="connsiteY28" fmla="*/ 2197538 h 2927583"/>
                  <a:gd name="connsiteX29" fmla="*/ 1165123 w 3435881"/>
                  <a:gd name="connsiteY29" fmla="*/ 2153293 h 2927583"/>
                  <a:gd name="connsiteX30" fmla="*/ 1209368 w 3435881"/>
                  <a:gd name="connsiteY30" fmla="*/ 2145918 h 2927583"/>
                  <a:gd name="connsiteX31" fmla="*/ 1238865 w 3435881"/>
                  <a:gd name="connsiteY31" fmla="*/ 2116422 h 2927583"/>
                  <a:gd name="connsiteX32" fmla="*/ 1378975 w 3435881"/>
                  <a:gd name="connsiteY32" fmla="*/ 2079551 h 2927583"/>
                  <a:gd name="connsiteX33" fmla="*/ 1548581 w 3435881"/>
                  <a:gd name="connsiteY33" fmla="*/ 2050054 h 2927583"/>
                  <a:gd name="connsiteX34" fmla="*/ 1622323 w 3435881"/>
                  <a:gd name="connsiteY34" fmla="*/ 2027931 h 2927583"/>
                  <a:gd name="connsiteX35" fmla="*/ 1821426 w 3435881"/>
                  <a:gd name="connsiteY35" fmla="*/ 2013183 h 2927583"/>
                  <a:gd name="connsiteX36" fmla="*/ 1880420 w 3435881"/>
                  <a:gd name="connsiteY36" fmla="*/ 1991060 h 2927583"/>
                  <a:gd name="connsiteX37" fmla="*/ 1902542 w 3435881"/>
                  <a:gd name="connsiteY37" fmla="*/ 1983686 h 2927583"/>
                  <a:gd name="connsiteX38" fmla="*/ 1939413 w 3435881"/>
                  <a:gd name="connsiteY38" fmla="*/ 1961564 h 2927583"/>
                  <a:gd name="connsiteX39" fmla="*/ 2101645 w 3435881"/>
                  <a:gd name="connsiteY39" fmla="*/ 1917318 h 2927583"/>
                  <a:gd name="connsiteX40" fmla="*/ 2123768 w 3435881"/>
                  <a:gd name="connsiteY40" fmla="*/ 1873073 h 2927583"/>
                  <a:gd name="connsiteX41" fmla="*/ 2131142 w 3435881"/>
                  <a:gd name="connsiteY41" fmla="*/ 1843576 h 2927583"/>
                  <a:gd name="connsiteX42" fmla="*/ 2182762 w 3435881"/>
                  <a:gd name="connsiteY42" fmla="*/ 1762460 h 2927583"/>
                  <a:gd name="connsiteX43" fmla="*/ 2197510 w 3435881"/>
                  <a:gd name="connsiteY43" fmla="*/ 1740338 h 2927583"/>
                  <a:gd name="connsiteX44" fmla="*/ 2204884 w 3435881"/>
                  <a:gd name="connsiteY44" fmla="*/ 1718215 h 2927583"/>
                  <a:gd name="connsiteX45" fmla="*/ 2227007 w 3435881"/>
                  <a:gd name="connsiteY45" fmla="*/ 1622351 h 2927583"/>
                  <a:gd name="connsiteX46" fmla="*/ 2241755 w 3435881"/>
                  <a:gd name="connsiteY46" fmla="*/ 1585480 h 2927583"/>
                  <a:gd name="connsiteX47" fmla="*/ 2256504 w 3435881"/>
                  <a:gd name="connsiteY47" fmla="*/ 1526486 h 2927583"/>
                  <a:gd name="connsiteX48" fmla="*/ 2263878 w 3435881"/>
                  <a:gd name="connsiteY48" fmla="*/ 1504364 h 2927583"/>
                  <a:gd name="connsiteX49" fmla="*/ 2278626 w 3435881"/>
                  <a:gd name="connsiteY49" fmla="*/ 1482241 h 2927583"/>
                  <a:gd name="connsiteX50" fmla="*/ 2308123 w 3435881"/>
                  <a:gd name="connsiteY50" fmla="*/ 1430622 h 2927583"/>
                  <a:gd name="connsiteX51" fmla="*/ 2352368 w 3435881"/>
                  <a:gd name="connsiteY51" fmla="*/ 1401125 h 2927583"/>
                  <a:gd name="connsiteX52" fmla="*/ 2359742 w 3435881"/>
                  <a:gd name="connsiteY52" fmla="*/ 1379002 h 2927583"/>
                  <a:gd name="connsiteX53" fmla="*/ 2389239 w 3435881"/>
                  <a:gd name="connsiteY53" fmla="*/ 1342131 h 2927583"/>
                  <a:gd name="connsiteX54" fmla="*/ 2396613 w 3435881"/>
                  <a:gd name="connsiteY54" fmla="*/ 1290512 h 2927583"/>
                  <a:gd name="connsiteX55" fmla="*/ 2403987 w 3435881"/>
                  <a:gd name="connsiteY55" fmla="*/ 1261015 h 2927583"/>
                  <a:gd name="connsiteX56" fmla="*/ 2426110 w 3435881"/>
                  <a:gd name="connsiteY56" fmla="*/ 1253641 h 2927583"/>
                  <a:gd name="connsiteX57" fmla="*/ 2455607 w 3435881"/>
                  <a:gd name="connsiteY57" fmla="*/ 1246267 h 2927583"/>
                  <a:gd name="connsiteX58" fmla="*/ 2566220 w 3435881"/>
                  <a:gd name="connsiteY58" fmla="*/ 1216770 h 2927583"/>
                  <a:gd name="connsiteX59" fmla="*/ 2632587 w 3435881"/>
                  <a:gd name="connsiteY59" fmla="*/ 1128280 h 2927583"/>
                  <a:gd name="connsiteX60" fmla="*/ 2647336 w 3435881"/>
                  <a:gd name="connsiteY60" fmla="*/ 1113531 h 2927583"/>
                  <a:gd name="connsiteX61" fmla="*/ 2669458 w 3435881"/>
                  <a:gd name="connsiteY61" fmla="*/ 1098783 h 2927583"/>
                  <a:gd name="connsiteX62" fmla="*/ 2706329 w 3435881"/>
                  <a:gd name="connsiteY62" fmla="*/ 1069286 h 2927583"/>
                  <a:gd name="connsiteX63" fmla="*/ 2728452 w 3435881"/>
                  <a:gd name="connsiteY63" fmla="*/ 995544 h 2927583"/>
                  <a:gd name="connsiteX64" fmla="*/ 2757949 w 3435881"/>
                  <a:gd name="connsiteY64" fmla="*/ 980796 h 2927583"/>
                  <a:gd name="connsiteX65" fmla="*/ 2809568 w 3435881"/>
                  <a:gd name="connsiteY65" fmla="*/ 914428 h 2927583"/>
                  <a:gd name="connsiteX66" fmla="*/ 2816942 w 3435881"/>
                  <a:gd name="connsiteY66" fmla="*/ 884931 h 2927583"/>
                  <a:gd name="connsiteX67" fmla="*/ 2846439 w 3435881"/>
                  <a:gd name="connsiteY67" fmla="*/ 870183 h 2927583"/>
                  <a:gd name="connsiteX68" fmla="*/ 2920181 w 3435881"/>
                  <a:gd name="connsiteY68" fmla="*/ 803815 h 2927583"/>
                  <a:gd name="connsiteX69" fmla="*/ 2949678 w 3435881"/>
                  <a:gd name="connsiteY69" fmla="*/ 774318 h 2927583"/>
                  <a:gd name="connsiteX70" fmla="*/ 3008671 w 3435881"/>
                  <a:gd name="connsiteY70" fmla="*/ 737447 h 2927583"/>
                  <a:gd name="connsiteX71" fmla="*/ 3023420 w 3435881"/>
                  <a:gd name="connsiteY71" fmla="*/ 722699 h 2927583"/>
                  <a:gd name="connsiteX72" fmla="*/ 3082413 w 3435881"/>
                  <a:gd name="connsiteY72" fmla="*/ 678454 h 2927583"/>
                  <a:gd name="connsiteX73" fmla="*/ 3141407 w 3435881"/>
                  <a:gd name="connsiteY73" fmla="*/ 634209 h 2927583"/>
                  <a:gd name="connsiteX74" fmla="*/ 3163529 w 3435881"/>
                  <a:gd name="connsiteY74" fmla="*/ 612086 h 2927583"/>
                  <a:gd name="connsiteX75" fmla="*/ 3193026 w 3435881"/>
                  <a:gd name="connsiteY75" fmla="*/ 604712 h 2927583"/>
                  <a:gd name="connsiteX76" fmla="*/ 3244645 w 3435881"/>
                  <a:gd name="connsiteY76" fmla="*/ 567841 h 2927583"/>
                  <a:gd name="connsiteX77" fmla="*/ 3288891 w 3435881"/>
                  <a:gd name="connsiteY77" fmla="*/ 553093 h 2927583"/>
                  <a:gd name="connsiteX78" fmla="*/ 3318387 w 3435881"/>
                  <a:gd name="connsiteY78" fmla="*/ 523596 h 2927583"/>
                  <a:gd name="connsiteX79" fmla="*/ 3340510 w 3435881"/>
                  <a:gd name="connsiteY79" fmla="*/ 508847 h 2927583"/>
                  <a:gd name="connsiteX80" fmla="*/ 3384755 w 3435881"/>
                  <a:gd name="connsiteY80" fmla="*/ 435105 h 2927583"/>
                  <a:gd name="connsiteX81" fmla="*/ 3414252 w 3435881"/>
                  <a:gd name="connsiteY81" fmla="*/ 398235 h 2927583"/>
                  <a:gd name="connsiteX82" fmla="*/ 3421626 w 3435881"/>
                  <a:gd name="connsiteY82" fmla="*/ 228628 h 2927583"/>
                  <a:gd name="connsiteX83" fmla="*/ 3421626 w 3435881"/>
                  <a:gd name="connsiteY83" fmla="*/ 169635 h 2927583"/>
                  <a:gd name="connsiteX84" fmla="*/ 3421626 w 3435881"/>
                  <a:gd name="connsiteY84" fmla="*/ 22151 h 2927583"/>
                  <a:gd name="connsiteX85" fmla="*/ 3392129 w 3435881"/>
                  <a:gd name="connsiteY85" fmla="*/ 28 h 29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3435881" h="2927583">
                    <a:moveTo>
                      <a:pt x="0" y="2927583"/>
                    </a:moveTo>
                    <a:cubicBezTo>
                      <a:pt x="24581" y="2922667"/>
                      <a:pt x="56017" y="2930560"/>
                      <a:pt x="73742" y="2912835"/>
                    </a:cubicBezTo>
                    <a:cubicBezTo>
                      <a:pt x="115918" y="2870659"/>
                      <a:pt x="73593" y="2908320"/>
                      <a:pt x="125362" y="2875964"/>
                    </a:cubicBezTo>
                    <a:cubicBezTo>
                      <a:pt x="135784" y="2869450"/>
                      <a:pt x="144436" y="2860355"/>
                      <a:pt x="154858" y="2853841"/>
                    </a:cubicBezTo>
                    <a:cubicBezTo>
                      <a:pt x="216217" y="2815491"/>
                      <a:pt x="156312" y="2856801"/>
                      <a:pt x="206478" y="2831718"/>
                    </a:cubicBezTo>
                    <a:cubicBezTo>
                      <a:pt x="224203" y="2822855"/>
                      <a:pt x="241608" y="2813215"/>
                      <a:pt x="258097" y="2802222"/>
                    </a:cubicBezTo>
                    <a:cubicBezTo>
                      <a:pt x="317214" y="2762811"/>
                      <a:pt x="270470" y="2778849"/>
                      <a:pt x="324465" y="2765351"/>
                    </a:cubicBezTo>
                    <a:cubicBezTo>
                      <a:pt x="334297" y="2760435"/>
                      <a:pt x="345616" y="2757756"/>
                      <a:pt x="353962" y="2750602"/>
                    </a:cubicBezTo>
                    <a:cubicBezTo>
                      <a:pt x="363293" y="2742603"/>
                      <a:pt x="365858" y="2727922"/>
                      <a:pt x="376084" y="2721105"/>
                    </a:cubicBezTo>
                    <a:cubicBezTo>
                      <a:pt x="389019" y="2712482"/>
                      <a:pt x="405581" y="2711273"/>
                      <a:pt x="420329" y="2706357"/>
                    </a:cubicBezTo>
                    <a:lnTo>
                      <a:pt x="442452" y="2698983"/>
                    </a:lnTo>
                    <a:cubicBezTo>
                      <a:pt x="509182" y="2632253"/>
                      <a:pt x="416422" y="2720349"/>
                      <a:pt x="494071" y="2662112"/>
                    </a:cubicBezTo>
                    <a:cubicBezTo>
                      <a:pt x="505195" y="2653769"/>
                      <a:pt x="523568" y="2632615"/>
                      <a:pt x="523568" y="2632615"/>
                    </a:cubicBezTo>
                    <a:cubicBezTo>
                      <a:pt x="528484" y="2615409"/>
                      <a:pt x="527579" y="2595312"/>
                      <a:pt x="538316" y="2580996"/>
                    </a:cubicBezTo>
                    <a:cubicBezTo>
                      <a:pt x="544397" y="2572888"/>
                      <a:pt x="557816" y="2575288"/>
                      <a:pt x="567813" y="2573622"/>
                    </a:cubicBezTo>
                    <a:cubicBezTo>
                      <a:pt x="587361" y="2570364"/>
                      <a:pt x="607142" y="2568705"/>
                      <a:pt x="626807" y="2566247"/>
                    </a:cubicBezTo>
                    <a:cubicBezTo>
                      <a:pt x="629265" y="2558873"/>
                      <a:pt x="632999" y="2551807"/>
                      <a:pt x="634181" y="2544125"/>
                    </a:cubicBezTo>
                    <a:cubicBezTo>
                      <a:pt x="637937" y="2519709"/>
                      <a:pt x="631203" y="2492813"/>
                      <a:pt x="641555" y="2470383"/>
                    </a:cubicBezTo>
                    <a:cubicBezTo>
                      <a:pt x="647561" y="2457369"/>
                      <a:pt x="666763" y="2456591"/>
                      <a:pt x="678426" y="2448260"/>
                    </a:cubicBezTo>
                    <a:cubicBezTo>
                      <a:pt x="723471" y="2416086"/>
                      <a:pt x="643418" y="2450097"/>
                      <a:pt x="737420" y="2418764"/>
                    </a:cubicBezTo>
                    <a:cubicBezTo>
                      <a:pt x="744794" y="2401557"/>
                      <a:pt x="750110" y="2383314"/>
                      <a:pt x="759542" y="2367144"/>
                    </a:cubicBezTo>
                    <a:cubicBezTo>
                      <a:pt x="767473" y="2353549"/>
                      <a:pt x="781395" y="2344032"/>
                      <a:pt x="789039" y="2330273"/>
                    </a:cubicBezTo>
                    <a:cubicBezTo>
                      <a:pt x="793961" y="2321413"/>
                      <a:pt x="789247" y="2307942"/>
                      <a:pt x="796413" y="2300776"/>
                    </a:cubicBezTo>
                    <a:cubicBezTo>
                      <a:pt x="805773" y="2291416"/>
                      <a:pt x="820193" y="2287992"/>
                      <a:pt x="833284" y="2286028"/>
                    </a:cubicBezTo>
                    <a:cubicBezTo>
                      <a:pt x="869828" y="2280547"/>
                      <a:pt x="907026" y="2281112"/>
                      <a:pt x="943897" y="2278654"/>
                    </a:cubicBezTo>
                    <a:cubicBezTo>
                      <a:pt x="968478" y="2273738"/>
                      <a:pt x="994242" y="2272904"/>
                      <a:pt x="1017639" y="2263905"/>
                    </a:cubicBezTo>
                    <a:cubicBezTo>
                      <a:pt x="1027373" y="2260161"/>
                      <a:pt x="1030918" y="2247310"/>
                      <a:pt x="1039762" y="2241783"/>
                    </a:cubicBezTo>
                    <a:cubicBezTo>
                      <a:pt x="1050987" y="2234768"/>
                      <a:pt x="1064343" y="2231951"/>
                      <a:pt x="1076633" y="2227035"/>
                    </a:cubicBezTo>
                    <a:cubicBezTo>
                      <a:pt x="1119537" y="2184129"/>
                      <a:pt x="1057693" y="2244047"/>
                      <a:pt x="1113504" y="2197538"/>
                    </a:cubicBezTo>
                    <a:cubicBezTo>
                      <a:pt x="1130239" y="2183592"/>
                      <a:pt x="1143874" y="2161793"/>
                      <a:pt x="1165123" y="2153293"/>
                    </a:cubicBezTo>
                    <a:cubicBezTo>
                      <a:pt x="1179005" y="2147740"/>
                      <a:pt x="1194620" y="2148376"/>
                      <a:pt x="1209368" y="2145918"/>
                    </a:cubicBezTo>
                    <a:cubicBezTo>
                      <a:pt x="1219200" y="2136086"/>
                      <a:pt x="1227741" y="2124765"/>
                      <a:pt x="1238865" y="2116422"/>
                    </a:cubicBezTo>
                    <a:cubicBezTo>
                      <a:pt x="1273301" y="2090595"/>
                      <a:pt x="1355722" y="2084201"/>
                      <a:pt x="1378975" y="2079551"/>
                    </a:cubicBezTo>
                    <a:cubicBezTo>
                      <a:pt x="1470393" y="2042981"/>
                      <a:pt x="1358245" y="2084042"/>
                      <a:pt x="1548581" y="2050054"/>
                    </a:cubicBezTo>
                    <a:cubicBezTo>
                      <a:pt x="1573844" y="2045543"/>
                      <a:pt x="1597113" y="2032733"/>
                      <a:pt x="1622323" y="2027931"/>
                    </a:cubicBezTo>
                    <a:cubicBezTo>
                      <a:pt x="1649040" y="2022842"/>
                      <a:pt x="1812255" y="2013756"/>
                      <a:pt x="1821426" y="2013183"/>
                    </a:cubicBezTo>
                    <a:lnTo>
                      <a:pt x="1880420" y="1991060"/>
                    </a:lnTo>
                    <a:cubicBezTo>
                      <a:pt x="1887725" y="1988404"/>
                      <a:pt x="1895590" y="1987162"/>
                      <a:pt x="1902542" y="1983686"/>
                    </a:cubicBezTo>
                    <a:cubicBezTo>
                      <a:pt x="1915362" y="1977276"/>
                      <a:pt x="1926239" y="1967210"/>
                      <a:pt x="1939413" y="1961564"/>
                    </a:cubicBezTo>
                    <a:cubicBezTo>
                      <a:pt x="1990065" y="1939856"/>
                      <a:pt x="2048349" y="1929162"/>
                      <a:pt x="2101645" y="1917318"/>
                    </a:cubicBezTo>
                    <a:cubicBezTo>
                      <a:pt x="2109019" y="1902570"/>
                      <a:pt x="2117644" y="1888383"/>
                      <a:pt x="2123768" y="1873073"/>
                    </a:cubicBezTo>
                    <a:cubicBezTo>
                      <a:pt x="2127532" y="1863663"/>
                      <a:pt x="2126373" y="1852519"/>
                      <a:pt x="2131142" y="1843576"/>
                    </a:cubicBezTo>
                    <a:cubicBezTo>
                      <a:pt x="2146224" y="1815297"/>
                      <a:pt x="2165431" y="1789419"/>
                      <a:pt x="2182762" y="1762460"/>
                    </a:cubicBezTo>
                    <a:cubicBezTo>
                      <a:pt x="2187554" y="1755005"/>
                      <a:pt x="2197510" y="1740338"/>
                      <a:pt x="2197510" y="1740338"/>
                    </a:cubicBezTo>
                    <a:cubicBezTo>
                      <a:pt x="2199968" y="1732964"/>
                      <a:pt x="2202999" y="1725756"/>
                      <a:pt x="2204884" y="1718215"/>
                    </a:cubicBezTo>
                    <a:cubicBezTo>
                      <a:pt x="2212838" y="1686400"/>
                      <a:pt x="2218230" y="1653949"/>
                      <a:pt x="2227007" y="1622351"/>
                    </a:cubicBezTo>
                    <a:cubicBezTo>
                      <a:pt x="2230550" y="1609597"/>
                      <a:pt x="2237862" y="1598132"/>
                      <a:pt x="2241755" y="1585480"/>
                    </a:cubicBezTo>
                    <a:cubicBezTo>
                      <a:pt x="2247716" y="1566106"/>
                      <a:pt x="2251171" y="1546042"/>
                      <a:pt x="2256504" y="1526486"/>
                    </a:cubicBezTo>
                    <a:cubicBezTo>
                      <a:pt x="2258549" y="1518987"/>
                      <a:pt x="2260402" y="1511316"/>
                      <a:pt x="2263878" y="1504364"/>
                    </a:cubicBezTo>
                    <a:cubicBezTo>
                      <a:pt x="2267841" y="1496437"/>
                      <a:pt x="2274663" y="1490168"/>
                      <a:pt x="2278626" y="1482241"/>
                    </a:cubicBezTo>
                    <a:cubicBezTo>
                      <a:pt x="2293245" y="1453002"/>
                      <a:pt x="2276026" y="1459152"/>
                      <a:pt x="2308123" y="1430622"/>
                    </a:cubicBezTo>
                    <a:cubicBezTo>
                      <a:pt x="2321371" y="1418846"/>
                      <a:pt x="2352368" y="1401125"/>
                      <a:pt x="2352368" y="1401125"/>
                    </a:cubicBezTo>
                    <a:cubicBezTo>
                      <a:pt x="2354826" y="1393751"/>
                      <a:pt x="2355622" y="1385594"/>
                      <a:pt x="2359742" y="1379002"/>
                    </a:cubicBezTo>
                    <a:cubicBezTo>
                      <a:pt x="2368084" y="1365655"/>
                      <a:pt x="2383185" y="1356660"/>
                      <a:pt x="2389239" y="1342131"/>
                    </a:cubicBezTo>
                    <a:cubicBezTo>
                      <a:pt x="2395924" y="1326087"/>
                      <a:pt x="2393504" y="1307613"/>
                      <a:pt x="2396613" y="1290512"/>
                    </a:cubicBezTo>
                    <a:cubicBezTo>
                      <a:pt x="2398426" y="1280541"/>
                      <a:pt x="2397656" y="1268929"/>
                      <a:pt x="2403987" y="1261015"/>
                    </a:cubicBezTo>
                    <a:cubicBezTo>
                      <a:pt x="2408843" y="1254945"/>
                      <a:pt x="2418636" y="1255776"/>
                      <a:pt x="2426110" y="1253641"/>
                    </a:cubicBezTo>
                    <a:cubicBezTo>
                      <a:pt x="2435855" y="1250857"/>
                      <a:pt x="2445992" y="1249472"/>
                      <a:pt x="2455607" y="1246267"/>
                    </a:cubicBezTo>
                    <a:cubicBezTo>
                      <a:pt x="2547341" y="1215689"/>
                      <a:pt x="2480181" y="1229061"/>
                      <a:pt x="2566220" y="1216770"/>
                    </a:cubicBezTo>
                    <a:cubicBezTo>
                      <a:pt x="2660874" y="1181274"/>
                      <a:pt x="2607187" y="1221410"/>
                      <a:pt x="2632587" y="1128280"/>
                    </a:cubicBezTo>
                    <a:cubicBezTo>
                      <a:pt x="2634416" y="1121572"/>
                      <a:pt x="2641907" y="1117874"/>
                      <a:pt x="2647336" y="1113531"/>
                    </a:cubicBezTo>
                    <a:cubicBezTo>
                      <a:pt x="2654256" y="1107995"/>
                      <a:pt x="2662368" y="1104100"/>
                      <a:pt x="2669458" y="1098783"/>
                    </a:cubicBezTo>
                    <a:cubicBezTo>
                      <a:pt x="2682049" y="1089339"/>
                      <a:pt x="2694039" y="1079118"/>
                      <a:pt x="2706329" y="1069286"/>
                    </a:cubicBezTo>
                    <a:cubicBezTo>
                      <a:pt x="2709679" y="1049186"/>
                      <a:pt x="2711305" y="1012691"/>
                      <a:pt x="2728452" y="995544"/>
                    </a:cubicBezTo>
                    <a:cubicBezTo>
                      <a:pt x="2736225" y="987771"/>
                      <a:pt x="2748117" y="985712"/>
                      <a:pt x="2757949" y="980796"/>
                    </a:cubicBezTo>
                    <a:cubicBezTo>
                      <a:pt x="2782225" y="956519"/>
                      <a:pt x="2791928" y="949707"/>
                      <a:pt x="2809568" y="914428"/>
                    </a:cubicBezTo>
                    <a:cubicBezTo>
                      <a:pt x="2814100" y="905363"/>
                      <a:pt x="2810454" y="892717"/>
                      <a:pt x="2816942" y="884931"/>
                    </a:cubicBezTo>
                    <a:cubicBezTo>
                      <a:pt x="2823979" y="876486"/>
                      <a:pt x="2836607" y="875099"/>
                      <a:pt x="2846439" y="870183"/>
                    </a:cubicBezTo>
                    <a:cubicBezTo>
                      <a:pt x="2874796" y="813468"/>
                      <a:pt x="2845034" y="860175"/>
                      <a:pt x="2920181" y="803815"/>
                    </a:cubicBezTo>
                    <a:cubicBezTo>
                      <a:pt x="2931305" y="795472"/>
                      <a:pt x="2939213" y="783474"/>
                      <a:pt x="2949678" y="774318"/>
                    </a:cubicBezTo>
                    <a:cubicBezTo>
                      <a:pt x="3001202" y="729235"/>
                      <a:pt x="2956347" y="772330"/>
                      <a:pt x="3008671" y="737447"/>
                    </a:cubicBezTo>
                    <a:cubicBezTo>
                      <a:pt x="3014456" y="733590"/>
                      <a:pt x="3017991" y="727042"/>
                      <a:pt x="3023420" y="722699"/>
                    </a:cubicBezTo>
                    <a:cubicBezTo>
                      <a:pt x="3042614" y="707344"/>
                      <a:pt x="3062749" y="693202"/>
                      <a:pt x="3082413" y="678454"/>
                    </a:cubicBezTo>
                    <a:cubicBezTo>
                      <a:pt x="3102078" y="663706"/>
                      <a:pt x="3124026" y="651591"/>
                      <a:pt x="3141407" y="634209"/>
                    </a:cubicBezTo>
                    <a:cubicBezTo>
                      <a:pt x="3148781" y="626835"/>
                      <a:pt x="3154474" y="617260"/>
                      <a:pt x="3163529" y="612086"/>
                    </a:cubicBezTo>
                    <a:cubicBezTo>
                      <a:pt x="3172329" y="607058"/>
                      <a:pt x="3183194" y="607170"/>
                      <a:pt x="3193026" y="604712"/>
                    </a:cubicBezTo>
                    <a:cubicBezTo>
                      <a:pt x="3196987" y="601741"/>
                      <a:pt x="3235822" y="571762"/>
                      <a:pt x="3244645" y="567841"/>
                    </a:cubicBezTo>
                    <a:cubicBezTo>
                      <a:pt x="3258852" y="561527"/>
                      <a:pt x="3274142" y="558009"/>
                      <a:pt x="3288891" y="553093"/>
                    </a:cubicBezTo>
                    <a:cubicBezTo>
                      <a:pt x="3298723" y="543261"/>
                      <a:pt x="3307830" y="532645"/>
                      <a:pt x="3318387" y="523596"/>
                    </a:cubicBezTo>
                    <a:cubicBezTo>
                      <a:pt x="3325116" y="517828"/>
                      <a:pt x="3335192" y="515937"/>
                      <a:pt x="3340510" y="508847"/>
                    </a:cubicBezTo>
                    <a:cubicBezTo>
                      <a:pt x="3357709" y="485914"/>
                      <a:pt x="3364485" y="455374"/>
                      <a:pt x="3384755" y="435105"/>
                    </a:cubicBezTo>
                    <a:cubicBezTo>
                      <a:pt x="3405771" y="414091"/>
                      <a:pt x="3395647" y="426142"/>
                      <a:pt x="3414252" y="398235"/>
                    </a:cubicBezTo>
                    <a:cubicBezTo>
                      <a:pt x="3416710" y="341699"/>
                      <a:pt x="3417446" y="285062"/>
                      <a:pt x="3421626" y="228628"/>
                    </a:cubicBezTo>
                    <a:cubicBezTo>
                      <a:pt x="3426121" y="167950"/>
                      <a:pt x="3436795" y="230312"/>
                      <a:pt x="3421626" y="169635"/>
                    </a:cubicBezTo>
                    <a:cubicBezTo>
                      <a:pt x="3440055" y="114344"/>
                      <a:pt x="3441202" y="120034"/>
                      <a:pt x="3421626" y="22151"/>
                    </a:cubicBezTo>
                    <a:cubicBezTo>
                      <a:pt x="3416854" y="-1710"/>
                      <a:pt x="3405433" y="28"/>
                      <a:pt x="3392129" y="28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 dirty="0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4CB1AAA0-970E-FA64-5A71-A8BDD6C06906}"/>
                  </a:ext>
                </a:extLst>
              </p:cNvPr>
              <p:cNvSpPr/>
              <p:nvPr/>
            </p:nvSpPr>
            <p:spPr>
              <a:xfrm>
                <a:off x="4402394" y="2653211"/>
                <a:ext cx="449825" cy="188042"/>
              </a:xfrm>
              <a:custGeom>
                <a:avLst/>
                <a:gdLst>
                  <a:gd name="connsiteX0" fmla="*/ 0 w 405580"/>
                  <a:gd name="connsiteY0" fmla="*/ 184355 h 184355"/>
                  <a:gd name="connsiteX1" fmla="*/ 36871 w 405580"/>
                  <a:gd name="connsiteY1" fmla="*/ 169607 h 184355"/>
                  <a:gd name="connsiteX2" fmla="*/ 110613 w 405580"/>
                  <a:gd name="connsiteY2" fmla="*/ 132736 h 184355"/>
                  <a:gd name="connsiteX3" fmla="*/ 154858 w 405580"/>
                  <a:gd name="connsiteY3" fmla="*/ 88490 h 184355"/>
                  <a:gd name="connsiteX4" fmla="*/ 184355 w 405580"/>
                  <a:gd name="connsiteY4" fmla="*/ 81116 h 184355"/>
                  <a:gd name="connsiteX5" fmla="*/ 243348 w 405580"/>
                  <a:gd name="connsiteY5" fmla="*/ 66368 h 184355"/>
                  <a:gd name="connsiteX6" fmla="*/ 376084 w 405580"/>
                  <a:gd name="connsiteY6" fmla="*/ 51619 h 184355"/>
                  <a:gd name="connsiteX7" fmla="*/ 390832 w 405580"/>
                  <a:gd name="connsiteY7" fmla="*/ 29497 h 184355"/>
                  <a:gd name="connsiteX8" fmla="*/ 405580 w 405580"/>
                  <a:gd name="connsiteY8" fmla="*/ 0 h 18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5580" h="184355">
                    <a:moveTo>
                      <a:pt x="0" y="184355"/>
                    </a:moveTo>
                    <a:cubicBezTo>
                      <a:pt x="12290" y="179439"/>
                      <a:pt x="24313" y="173793"/>
                      <a:pt x="36871" y="169607"/>
                    </a:cubicBezTo>
                    <a:cubicBezTo>
                      <a:pt x="74336" y="157118"/>
                      <a:pt x="74072" y="169277"/>
                      <a:pt x="110613" y="132736"/>
                    </a:cubicBezTo>
                    <a:cubicBezTo>
                      <a:pt x="125361" y="117987"/>
                      <a:pt x="134623" y="93549"/>
                      <a:pt x="154858" y="88490"/>
                    </a:cubicBezTo>
                    <a:cubicBezTo>
                      <a:pt x="164690" y="86032"/>
                      <a:pt x="174610" y="83900"/>
                      <a:pt x="184355" y="81116"/>
                    </a:cubicBezTo>
                    <a:cubicBezTo>
                      <a:pt x="216439" y="71949"/>
                      <a:pt x="201965" y="71766"/>
                      <a:pt x="243348" y="66368"/>
                    </a:cubicBezTo>
                    <a:cubicBezTo>
                      <a:pt x="287492" y="60610"/>
                      <a:pt x="331839" y="56535"/>
                      <a:pt x="376084" y="51619"/>
                    </a:cubicBezTo>
                    <a:cubicBezTo>
                      <a:pt x="381000" y="44245"/>
                      <a:pt x="386435" y="37192"/>
                      <a:pt x="390832" y="29497"/>
                    </a:cubicBezTo>
                    <a:cubicBezTo>
                      <a:pt x="396286" y="19953"/>
                      <a:pt x="405580" y="0"/>
                      <a:pt x="405580" y="0"/>
                    </a:cubicBezTo>
                  </a:path>
                </a:pathLst>
              </a:cu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0B234B61-5C52-D6F3-83BE-F06AE3924F47}"/>
                  </a:ext>
                </a:extLst>
              </p:cNvPr>
              <p:cNvSpPr/>
              <p:nvPr/>
            </p:nvSpPr>
            <p:spPr>
              <a:xfrm>
                <a:off x="4004187" y="2542751"/>
                <a:ext cx="398207" cy="258097"/>
              </a:xfrm>
              <a:custGeom>
                <a:avLst/>
                <a:gdLst>
                  <a:gd name="connsiteX0" fmla="*/ 398207 w 398207"/>
                  <a:gd name="connsiteY0" fmla="*/ 258097 h 258097"/>
                  <a:gd name="connsiteX1" fmla="*/ 361336 w 398207"/>
                  <a:gd name="connsiteY1" fmla="*/ 243349 h 258097"/>
                  <a:gd name="connsiteX2" fmla="*/ 339213 w 398207"/>
                  <a:gd name="connsiteY2" fmla="*/ 221226 h 258097"/>
                  <a:gd name="connsiteX3" fmla="*/ 317090 w 398207"/>
                  <a:gd name="connsiteY3" fmla="*/ 206478 h 258097"/>
                  <a:gd name="connsiteX4" fmla="*/ 302342 w 398207"/>
                  <a:gd name="connsiteY4" fmla="*/ 184355 h 258097"/>
                  <a:gd name="connsiteX5" fmla="*/ 235974 w 398207"/>
                  <a:gd name="connsiteY5" fmla="*/ 140110 h 258097"/>
                  <a:gd name="connsiteX6" fmla="*/ 117987 w 398207"/>
                  <a:gd name="connsiteY6" fmla="*/ 95865 h 258097"/>
                  <a:gd name="connsiteX7" fmla="*/ 66368 w 398207"/>
                  <a:gd name="connsiteY7" fmla="*/ 66368 h 258097"/>
                  <a:gd name="connsiteX8" fmla="*/ 29497 w 398207"/>
                  <a:gd name="connsiteY8" fmla="*/ 29497 h 258097"/>
                  <a:gd name="connsiteX9" fmla="*/ 0 w 398207"/>
                  <a:gd name="connsiteY9" fmla="*/ 0 h 258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07" h="258097">
                    <a:moveTo>
                      <a:pt x="398207" y="258097"/>
                    </a:moveTo>
                    <a:cubicBezTo>
                      <a:pt x="385917" y="253181"/>
                      <a:pt x="372561" y="250365"/>
                      <a:pt x="361336" y="243349"/>
                    </a:cubicBezTo>
                    <a:cubicBezTo>
                      <a:pt x="352492" y="237822"/>
                      <a:pt x="347225" y="227902"/>
                      <a:pt x="339213" y="221226"/>
                    </a:cubicBezTo>
                    <a:cubicBezTo>
                      <a:pt x="332404" y="215552"/>
                      <a:pt x="324464" y="211394"/>
                      <a:pt x="317090" y="206478"/>
                    </a:cubicBezTo>
                    <a:cubicBezTo>
                      <a:pt x="312174" y="199104"/>
                      <a:pt x="309201" y="189967"/>
                      <a:pt x="302342" y="184355"/>
                    </a:cubicBezTo>
                    <a:cubicBezTo>
                      <a:pt x="281764" y="167518"/>
                      <a:pt x="261198" y="148518"/>
                      <a:pt x="235974" y="140110"/>
                    </a:cubicBezTo>
                    <a:cubicBezTo>
                      <a:pt x="193241" y="125866"/>
                      <a:pt x="160818" y="116021"/>
                      <a:pt x="117987" y="95865"/>
                    </a:cubicBezTo>
                    <a:cubicBezTo>
                      <a:pt x="100056" y="87427"/>
                      <a:pt x="82222" y="78259"/>
                      <a:pt x="66368" y="66368"/>
                    </a:cubicBezTo>
                    <a:cubicBezTo>
                      <a:pt x="52463" y="55939"/>
                      <a:pt x="41787" y="41787"/>
                      <a:pt x="29497" y="29497"/>
                    </a:cubicBez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335082AB-FB44-34A0-904D-E4A36E8CDEB2}"/>
                  </a:ext>
                </a:extLst>
              </p:cNvPr>
              <p:cNvSpPr/>
              <p:nvPr/>
            </p:nvSpPr>
            <p:spPr>
              <a:xfrm>
                <a:off x="4402394" y="2841253"/>
                <a:ext cx="744793" cy="129048"/>
              </a:xfrm>
              <a:custGeom>
                <a:avLst/>
                <a:gdLst>
                  <a:gd name="connsiteX0" fmla="*/ 0 w 715297"/>
                  <a:gd name="connsiteY0" fmla="*/ 0 h 95864"/>
                  <a:gd name="connsiteX1" fmla="*/ 103239 w 715297"/>
                  <a:gd name="connsiteY1" fmla="*/ 36871 h 95864"/>
                  <a:gd name="connsiteX2" fmla="*/ 162233 w 715297"/>
                  <a:gd name="connsiteY2" fmla="*/ 58993 h 95864"/>
                  <a:gd name="connsiteX3" fmla="*/ 390833 w 715297"/>
                  <a:gd name="connsiteY3" fmla="*/ 73742 h 95864"/>
                  <a:gd name="connsiteX4" fmla="*/ 457200 w 715297"/>
                  <a:gd name="connsiteY4" fmla="*/ 88490 h 95864"/>
                  <a:gd name="connsiteX5" fmla="*/ 479323 w 715297"/>
                  <a:gd name="connsiteY5" fmla="*/ 95864 h 95864"/>
                  <a:gd name="connsiteX6" fmla="*/ 715297 w 715297"/>
                  <a:gd name="connsiteY6" fmla="*/ 88490 h 95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297" h="95864">
                    <a:moveTo>
                      <a:pt x="0" y="0"/>
                    </a:moveTo>
                    <a:cubicBezTo>
                      <a:pt x="218286" y="97016"/>
                      <a:pt x="-30093" y="-7572"/>
                      <a:pt x="103239" y="36871"/>
                    </a:cubicBezTo>
                    <a:cubicBezTo>
                      <a:pt x="138856" y="48743"/>
                      <a:pt x="124787" y="55783"/>
                      <a:pt x="162233" y="58993"/>
                    </a:cubicBezTo>
                    <a:cubicBezTo>
                      <a:pt x="238312" y="65514"/>
                      <a:pt x="390833" y="73742"/>
                      <a:pt x="390833" y="73742"/>
                    </a:cubicBezTo>
                    <a:cubicBezTo>
                      <a:pt x="412955" y="78658"/>
                      <a:pt x="435215" y="82994"/>
                      <a:pt x="457200" y="88490"/>
                    </a:cubicBezTo>
                    <a:cubicBezTo>
                      <a:pt x="464741" y="90375"/>
                      <a:pt x="471550" y="95864"/>
                      <a:pt x="479323" y="95864"/>
                    </a:cubicBezTo>
                    <a:cubicBezTo>
                      <a:pt x="558019" y="95864"/>
                      <a:pt x="636601" y="88490"/>
                      <a:pt x="715297" y="88490"/>
                    </a:cubicBezTo>
                  </a:path>
                </a:pathLst>
              </a:cu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</p:grp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DD0FA0EE-6ACD-DA9C-3C98-830744AF9E9E}"/>
                </a:ext>
              </a:extLst>
            </p:cNvPr>
            <p:cNvSpPr txBox="1"/>
            <p:nvPr/>
          </p:nvSpPr>
          <p:spPr>
            <a:xfrm rot="2068337">
              <a:off x="7529809" y="2780433"/>
              <a:ext cx="1918115" cy="4028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1620" dirty="0"/>
                <a:t>Cordillera blanca</a:t>
              </a:r>
              <a:endParaRPr lang="es-PE" sz="1620" dirty="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B69EF2E-A3EB-88E0-020D-BA7D4BA973FE}"/>
                </a:ext>
              </a:extLst>
            </p:cNvPr>
            <p:cNvSpPr txBox="1"/>
            <p:nvPr/>
          </p:nvSpPr>
          <p:spPr>
            <a:xfrm rot="2068337">
              <a:off x="3674802" y="1884889"/>
              <a:ext cx="1828333" cy="4028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1620" dirty="0"/>
                <a:t>Cordillera negra</a:t>
              </a:r>
              <a:endParaRPr lang="es-PE" sz="1620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EB329BBB-892C-5698-0BEE-2A08BD6718B7}"/>
                </a:ext>
              </a:extLst>
            </p:cNvPr>
            <p:cNvSpPr/>
            <p:nvPr/>
          </p:nvSpPr>
          <p:spPr>
            <a:xfrm>
              <a:off x="3497737" y="506438"/>
              <a:ext cx="7994803" cy="5583443"/>
            </a:xfrm>
            <a:custGeom>
              <a:avLst/>
              <a:gdLst>
                <a:gd name="connsiteX0" fmla="*/ 0 w 6662336"/>
                <a:gd name="connsiteY0" fmla="*/ 0 h 4562434"/>
                <a:gd name="connsiteX1" fmla="*/ 50242 w 6662336"/>
                <a:gd name="connsiteY1" fmla="*/ 40193 h 4562434"/>
                <a:gd name="connsiteX2" fmla="*/ 80387 w 6662336"/>
                <a:gd name="connsiteY2" fmla="*/ 110532 h 4562434"/>
                <a:gd name="connsiteX3" fmla="*/ 110532 w 6662336"/>
                <a:gd name="connsiteY3" fmla="*/ 160774 h 4562434"/>
                <a:gd name="connsiteX4" fmla="*/ 130629 w 6662336"/>
                <a:gd name="connsiteY4" fmla="*/ 190919 h 4562434"/>
                <a:gd name="connsiteX5" fmla="*/ 211015 w 6662336"/>
                <a:gd name="connsiteY5" fmla="*/ 231112 h 4562434"/>
                <a:gd name="connsiteX6" fmla="*/ 291402 w 6662336"/>
                <a:gd name="connsiteY6" fmla="*/ 271305 h 4562434"/>
                <a:gd name="connsiteX7" fmla="*/ 381837 w 6662336"/>
                <a:gd name="connsiteY7" fmla="*/ 311499 h 4562434"/>
                <a:gd name="connsiteX8" fmla="*/ 532563 w 6662336"/>
                <a:gd name="connsiteY8" fmla="*/ 401934 h 4562434"/>
                <a:gd name="connsiteX9" fmla="*/ 572756 w 6662336"/>
                <a:gd name="connsiteY9" fmla="*/ 422031 h 4562434"/>
                <a:gd name="connsiteX10" fmla="*/ 653143 w 6662336"/>
                <a:gd name="connsiteY10" fmla="*/ 492369 h 4562434"/>
                <a:gd name="connsiteX11" fmla="*/ 703385 w 6662336"/>
                <a:gd name="connsiteY11" fmla="*/ 532563 h 4562434"/>
                <a:gd name="connsiteX12" fmla="*/ 733530 w 6662336"/>
                <a:gd name="connsiteY12" fmla="*/ 552659 h 4562434"/>
                <a:gd name="connsiteX13" fmla="*/ 803868 w 6662336"/>
                <a:gd name="connsiteY13" fmla="*/ 592853 h 4562434"/>
                <a:gd name="connsiteX14" fmla="*/ 834013 w 6662336"/>
                <a:gd name="connsiteY14" fmla="*/ 612949 h 4562434"/>
                <a:gd name="connsiteX15" fmla="*/ 1014884 w 6662336"/>
                <a:gd name="connsiteY15" fmla="*/ 643094 h 4562434"/>
                <a:gd name="connsiteX16" fmla="*/ 1115367 w 6662336"/>
                <a:gd name="connsiteY16" fmla="*/ 663191 h 4562434"/>
                <a:gd name="connsiteX17" fmla="*/ 1155561 w 6662336"/>
                <a:gd name="connsiteY17" fmla="*/ 673239 h 4562434"/>
                <a:gd name="connsiteX18" fmla="*/ 1215851 w 6662336"/>
                <a:gd name="connsiteY18" fmla="*/ 703385 h 4562434"/>
                <a:gd name="connsiteX19" fmla="*/ 1346479 w 6662336"/>
                <a:gd name="connsiteY19" fmla="*/ 753626 h 4562434"/>
                <a:gd name="connsiteX20" fmla="*/ 1406769 w 6662336"/>
                <a:gd name="connsiteY20" fmla="*/ 813916 h 4562434"/>
                <a:gd name="connsiteX21" fmla="*/ 1436914 w 6662336"/>
                <a:gd name="connsiteY21" fmla="*/ 834013 h 4562434"/>
                <a:gd name="connsiteX22" fmla="*/ 1467059 w 6662336"/>
                <a:gd name="connsiteY22" fmla="*/ 874207 h 4562434"/>
                <a:gd name="connsiteX23" fmla="*/ 1517301 w 6662336"/>
                <a:gd name="connsiteY23" fmla="*/ 904352 h 4562434"/>
                <a:gd name="connsiteX24" fmla="*/ 1617785 w 6662336"/>
                <a:gd name="connsiteY24" fmla="*/ 984738 h 4562434"/>
                <a:gd name="connsiteX25" fmla="*/ 1698172 w 6662336"/>
                <a:gd name="connsiteY25" fmla="*/ 1024932 h 4562434"/>
                <a:gd name="connsiteX26" fmla="*/ 1758462 w 6662336"/>
                <a:gd name="connsiteY26" fmla="*/ 1045029 h 4562434"/>
                <a:gd name="connsiteX27" fmla="*/ 1838848 w 6662336"/>
                <a:gd name="connsiteY27" fmla="*/ 1105319 h 4562434"/>
                <a:gd name="connsiteX28" fmla="*/ 1929284 w 6662336"/>
                <a:gd name="connsiteY28" fmla="*/ 1145512 h 4562434"/>
                <a:gd name="connsiteX29" fmla="*/ 2009670 w 6662336"/>
                <a:gd name="connsiteY29" fmla="*/ 1225899 h 4562434"/>
                <a:gd name="connsiteX30" fmla="*/ 2049864 w 6662336"/>
                <a:gd name="connsiteY30" fmla="*/ 1266092 h 4562434"/>
                <a:gd name="connsiteX31" fmla="*/ 2120202 w 6662336"/>
                <a:gd name="connsiteY31" fmla="*/ 1366576 h 4562434"/>
                <a:gd name="connsiteX32" fmla="*/ 2140299 w 6662336"/>
                <a:gd name="connsiteY32" fmla="*/ 1396721 h 4562434"/>
                <a:gd name="connsiteX33" fmla="*/ 2250831 w 6662336"/>
                <a:gd name="connsiteY33" fmla="*/ 1497204 h 4562434"/>
                <a:gd name="connsiteX34" fmla="*/ 2331218 w 6662336"/>
                <a:gd name="connsiteY34" fmla="*/ 1587639 h 4562434"/>
                <a:gd name="connsiteX35" fmla="*/ 2361363 w 6662336"/>
                <a:gd name="connsiteY35" fmla="*/ 1597688 h 4562434"/>
                <a:gd name="connsiteX36" fmla="*/ 2381459 w 6662336"/>
                <a:gd name="connsiteY36" fmla="*/ 1627833 h 4562434"/>
                <a:gd name="connsiteX37" fmla="*/ 2411604 w 6662336"/>
                <a:gd name="connsiteY37" fmla="*/ 1647930 h 4562434"/>
                <a:gd name="connsiteX38" fmla="*/ 2481943 w 6662336"/>
                <a:gd name="connsiteY38" fmla="*/ 1688123 h 4562434"/>
                <a:gd name="connsiteX39" fmla="*/ 2572378 w 6662336"/>
                <a:gd name="connsiteY39" fmla="*/ 1708220 h 4562434"/>
                <a:gd name="connsiteX40" fmla="*/ 2612572 w 6662336"/>
                <a:gd name="connsiteY40" fmla="*/ 1738365 h 4562434"/>
                <a:gd name="connsiteX41" fmla="*/ 2642717 w 6662336"/>
                <a:gd name="connsiteY41" fmla="*/ 1758461 h 4562434"/>
                <a:gd name="connsiteX42" fmla="*/ 2692958 w 6662336"/>
                <a:gd name="connsiteY42" fmla="*/ 1798655 h 4562434"/>
                <a:gd name="connsiteX43" fmla="*/ 2753248 w 6662336"/>
                <a:gd name="connsiteY43" fmla="*/ 1838848 h 4562434"/>
                <a:gd name="connsiteX44" fmla="*/ 2813539 w 6662336"/>
                <a:gd name="connsiteY44" fmla="*/ 1879042 h 4562434"/>
                <a:gd name="connsiteX45" fmla="*/ 2863780 w 6662336"/>
                <a:gd name="connsiteY45" fmla="*/ 1939332 h 4562434"/>
                <a:gd name="connsiteX46" fmla="*/ 2893925 w 6662336"/>
                <a:gd name="connsiteY46" fmla="*/ 1959429 h 4562434"/>
                <a:gd name="connsiteX47" fmla="*/ 2934119 w 6662336"/>
                <a:gd name="connsiteY47" fmla="*/ 1989574 h 4562434"/>
                <a:gd name="connsiteX48" fmla="*/ 3034602 w 6662336"/>
                <a:gd name="connsiteY48" fmla="*/ 2059912 h 4562434"/>
                <a:gd name="connsiteX49" fmla="*/ 3074796 w 6662336"/>
                <a:gd name="connsiteY49" fmla="*/ 2100105 h 4562434"/>
                <a:gd name="connsiteX50" fmla="*/ 3135086 w 6662336"/>
                <a:gd name="connsiteY50" fmla="*/ 2190541 h 4562434"/>
                <a:gd name="connsiteX51" fmla="*/ 3215473 w 6662336"/>
                <a:gd name="connsiteY51" fmla="*/ 2260879 h 4562434"/>
                <a:gd name="connsiteX52" fmla="*/ 3326004 w 6662336"/>
                <a:gd name="connsiteY52" fmla="*/ 2321169 h 4562434"/>
                <a:gd name="connsiteX53" fmla="*/ 3366198 w 6662336"/>
                <a:gd name="connsiteY53" fmla="*/ 2361363 h 4562434"/>
                <a:gd name="connsiteX54" fmla="*/ 3386295 w 6662336"/>
                <a:gd name="connsiteY54" fmla="*/ 2391508 h 4562434"/>
                <a:gd name="connsiteX55" fmla="*/ 3416440 w 6662336"/>
                <a:gd name="connsiteY55" fmla="*/ 2411604 h 4562434"/>
                <a:gd name="connsiteX56" fmla="*/ 3496826 w 6662336"/>
                <a:gd name="connsiteY56" fmla="*/ 2481943 h 4562434"/>
                <a:gd name="connsiteX57" fmla="*/ 3577213 w 6662336"/>
                <a:gd name="connsiteY57" fmla="*/ 2522136 h 4562434"/>
                <a:gd name="connsiteX58" fmla="*/ 3597310 w 6662336"/>
                <a:gd name="connsiteY58" fmla="*/ 2552281 h 4562434"/>
                <a:gd name="connsiteX59" fmla="*/ 3607358 w 6662336"/>
                <a:gd name="connsiteY59" fmla="*/ 2582426 h 4562434"/>
                <a:gd name="connsiteX60" fmla="*/ 3677697 w 6662336"/>
                <a:gd name="connsiteY60" fmla="*/ 2652765 h 4562434"/>
                <a:gd name="connsiteX61" fmla="*/ 3768132 w 6662336"/>
                <a:gd name="connsiteY61" fmla="*/ 2723103 h 4562434"/>
                <a:gd name="connsiteX62" fmla="*/ 3798277 w 6662336"/>
                <a:gd name="connsiteY62" fmla="*/ 2733152 h 4562434"/>
                <a:gd name="connsiteX63" fmla="*/ 3818374 w 6662336"/>
                <a:gd name="connsiteY63" fmla="*/ 2763297 h 4562434"/>
                <a:gd name="connsiteX64" fmla="*/ 3888712 w 6662336"/>
                <a:gd name="connsiteY64" fmla="*/ 2783393 h 4562434"/>
                <a:gd name="connsiteX65" fmla="*/ 3959051 w 6662336"/>
                <a:gd name="connsiteY65" fmla="*/ 2823587 h 4562434"/>
                <a:gd name="connsiteX66" fmla="*/ 3989196 w 6662336"/>
                <a:gd name="connsiteY66" fmla="*/ 2843683 h 4562434"/>
                <a:gd name="connsiteX67" fmla="*/ 4069583 w 6662336"/>
                <a:gd name="connsiteY67" fmla="*/ 2853732 h 4562434"/>
                <a:gd name="connsiteX68" fmla="*/ 4170066 w 6662336"/>
                <a:gd name="connsiteY68" fmla="*/ 2893925 h 4562434"/>
                <a:gd name="connsiteX69" fmla="*/ 4260501 w 6662336"/>
                <a:gd name="connsiteY69" fmla="*/ 2944167 h 4562434"/>
                <a:gd name="connsiteX70" fmla="*/ 4330840 w 6662336"/>
                <a:gd name="connsiteY70" fmla="*/ 2964264 h 4562434"/>
                <a:gd name="connsiteX71" fmla="*/ 4360985 w 6662336"/>
                <a:gd name="connsiteY71" fmla="*/ 2984360 h 4562434"/>
                <a:gd name="connsiteX72" fmla="*/ 4401178 w 6662336"/>
                <a:gd name="connsiteY72" fmla="*/ 2994409 h 4562434"/>
                <a:gd name="connsiteX73" fmla="*/ 4491613 w 6662336"/>
                <a:gd name="connsiteY73" fmla="*/ 3014505 h 4562434"/>
                <a:gd name="connsiteX74" fmla="*/ 4521758 w 6662336"/>
                <a:gd name="connsiteY74" fmla="*/ 3034602 h 4562434"/>
                <a:gd name="connsiteX75" fmla="*/ 4561952 w 6662336"/>
                <a:gd name="connsiteY75" fmla="*/ 3054699 h 4562434"/>
                <a:gd name="connsiteX76" fmla="*/ 4632290 w 6662336"/>
                <a:gd name="connsiteY76" fmla="*/ 3104941 h 4562434"/>
                <a:gd name="connsiteX77" fmla="*/ 4672484 w 6662336"/>
                <a:gd name="connsiteY77" fmla="*/ 3114989 h 4562434"/>
                <a:gd name="connsiteX78" fmla="*/ 4772967 w 6662336"/>
                <a:gd name="connsiteY78" fmla="*/ 3175279 h 4562434"/>
                <a:gd name="connsiteX79" fmla="*/ 4803112 w 6662336"/>
                <a:gd name="connsiteY79" fmla="*/ 3195376 h 4562434"/>
                <a:gd name="connsiteX80" fmla="*/ 4893547 w 6662336"/>
                <a:gd name="connsiteY80" fmla="*/ 3215472 h 4562434"/>
                <a:gd name="connsiteX81" fmla="*/ 4943789 w 6662336"/>
                <a:gd name="connsiteY81" fmla="*/ 3245618 h 4562434"/>
                <a:gd name="connsiteX82" fmla="*/ 5094514 w 6662336"/>
                <a:gd name="connsiteY82" fmla="*/ 3386294 h 4562434"/>
                <a:gd name="connsiteX83" fmla="*/ 5194998 w 6662336"/>
                <a:gd name="connsiteY83" fmla="*/ 3406391 h 4562434"/>
                <a:gd name="connsiteX84" fmla="*/ 5335675 w 6662336"/>
                <a:gd name="connsiteY84" fmla="*/ 3627455 h 4562434"/>
                <a:gd name="connsiteX85" fmla="*/ 5416062 w 6662336"/>
                <a:gd name="connsiteY85" fmla="*/ 3949002 h 4562434"/>
                <a:gd name="connsiteX86" fmla="*/ 5446207 w 6662336"/>
                <a:gd name="connsiteY86" fmla="*/ 3999244 h 4562434"/>
                <a:gd name="connsiteX87" fmla="*/ 5436158 w 6662336"/>
                <a:gd name="connsiteY87" fmla="*/ 3969099 h 4562434"/>
                <a:gd name="connsiteX88" fmla="*/ 5486400 w 6662336"/>
                <a:gd name="connsiteY88" fmla="*/ 3908809 h 4562434"/>
                <a:gd name="connsiteX89" fmla="*/ 5627077 w 6662336"/>
                <a:gd name="connsiteY89" fmla="*/ 3888712 h 4562434"/>
                <a:gd name="connsiteX90" fmla="*/ 5807947 w 6662336"/>
                <a:gd name="connsiteY90" fmla="*/ 3908809 h 4562434"/>
                <a:gd name="connsiteX91" fmla="*/ 6189785 w 6662336"/>
                <a:gd name="connsiteY91" fmla="*/ 4009292 h 4562434"/>
                <a:gd name="connsiteX92" fmla="*/ 6380703 w 6662336"/>
                <a:gd name="connsiteY92" fmla="*/ 4099727 h 4562434"/>
                <a:gd name="connsiteX93" fmla="*/ 6551525 w 6662336"/>
                <a:gd name="connsiteY93" fmla="*/ 4230356 h 4562434"/>
                <a:gd name="connsiteX94" fmla="*/ 6641961 w 6662336"/>
                <a:gd name="connsiteY94" fmla="*/ 4451420 h 4562434"/>
                <a:gd name="connsiteX95" fmla="*/ 6652009 w 6662336"/>
                <a:gd name="connsiteY95" fmla="*/ 4561952 h 4562434"/>
                <a:gd name="connsiteX96" fmla="*/ 6581670 w 6662336"/>
                <a:gd name="connsiteY96" fmla="*/ 4501661 h 456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662336" h="4562434">
                  <a:moveTo>
                    <a:pt x="0" y="0"/>
                  </a:moveTo>
                  <a:cubicBezTo>
                    <a:pt x="16747" y="13398"/>
                    <a:pt x="37628" y="22848"/>
                    <a:pt x="50242" y="40193"/>
                  </a:cubicBezTo>
                  <a:cubicBezTo>
                    <a:pt x="65246" y="60823"/>
                    <a:pt x="68979" y="87716"/>
                    <a:pt x="80387" y="110532"/>
                  </a:cubicBezTo>
                  <a:cubicBezTo>
                    <a:pt x="89121" y="128001"/>
                    <a:pt x="100181" y="144212"/>
                    <a:pt x="110532" y="160774"/>
                  </a:cubicBezTo>
                  <a:cubicBezTo>
                    <a:pt x="116933" y="171015"/>
                    <a:pt x="120735" y="183993"/>
                    <a:pt x="130629" y="190919"/>
                  </a:cubicBezTo>
                  <a:cubicBezTo>
                    <a:pt x="155172" y="208099"/>
                    <a:pt x="184220" y="217714"/>
                    <a:pt x="211015" y="231112"/>
                  </a:cubicBezTo>
                  <a:lnTo>
                    <a:pt x="291402" y="271305"/>
                  </a:lnTo>
                  <a:cubicBezTo>
                    <a:pt x="309308" y="278468"/>
                    <a:pt x="363913" y="298696"/>
                    <a:pt x="381837" y="311499"/>
                  </a:cubicBezTo>
                  <a:cubicBezTo>
                    <a:pt x="514626" y="406349"/>
                    <a:pt x="432707" y="381964"/>
                    <a:pt x="532563" y="401934"/>
                  </a:cubicBezTo>
                  <a:cubicBezTo>
                    <a:pt x="545961" y="408633"/>
                    <a:pt x="560293" y="413722"/>
                    <a:pt x="572756" y="422031"/>
                  </a:cubicBezTo>
                  <a:cubicBezTo>
                    <a:pt x="635870" y="464107"/>
                    <a:pt x="606656" y="451693"/>
                    <a:pt x="653143" y="492369"/>
                  </a:cubicBezTo>
                  <a:cubicBezTo>
                    <a:pt x="669284" y="506492"/>
                    <a:pt x="686227" y="519695"/>
                    <a:pt x="703385" y="532563"/>
                  </a:cubicBezTo>
                  <a:cubicBezTo>
                    <a:pt x="713046" y="539809"/>
                    <a:pt x="724253" y="544928"/>
                    <a:pt x="733530" y="552659"/>
                  </a:cubicBezTo>
                  <a:cubicBezTo>
                    <a:pt x="784844" y="595420"/>
                    <a:pt x="738806" y="576586"/>
                    <a:pt x="803868" y="592853"/>
                  </a:cubicBezTo>
                  <a:cubicBezTo>
                    <a:pt x="813916" y="599552"/>
                    <a:pt x="823211" y="607548"/>
                    <a:pt x="834013" y="612949"/>
                  </a:cubicBezTo>
                  <a:cubicBezTo>
                    <a:pt x="903346" y="647615"/>
                    <a:pt x="918223" y="635659"/>
                    <a:pt x="1014884" y="643094"/>
                  </a:cubicBezTo>
                  <a:lnTo>
                    <a:pt x="1115367" y="663191"/>
                  </a:lnTo>
                  <a:cubicBezTo>
                    <a:pt x="1128871" y="666085"/>
                    <a:pt x="1142738" y="668110"/>
                    <a:pt x="1155561" y="673239"/>
                  </a:cubicBezTo>
                  <a:cubicBezTo>
                    <a:pt x="1176423" y="681584"/>
                    <a:pt x="1195450" y="693969"/>
                    <a:pt x="1215851" y="703385"/>
                  </a:cubicBezTo>
                  <a:cubicBezTo>
                    <a:pt x="1282565" y="734177"/>
                    <a:pt x="1281169" y="731857"/>
                    <a:pt x="1346479" y="753626"/>
                  </a:cubicBezTo>
                  <a:cubicBezTo>
                    <a:pt x="1366576" y="773723"/>
                    <a:pt x="1383121" y="798151"/>
                    <a:pt x="1406769" y="813916"/>
                  </a:cubicBezTo>
                  <a:cubicBezTo>
                    <a:pt x="1416817" y="820615"/>
                    <a:pt x="1428375" y="825473"/>
                    <a:pt x="1436914" y="834013"/>
                  </a:cubicBezTo>
                  <a:cubicBezTo>
                    <a:pt x="1448756" y="845855"/>
                    <a:pt x="1454455" y="863179"/>
                    <a:pt x="1467059" y="874207"/>
                  </a:cubicBezTo>
                  <a:cubicBezTo>
                    <a:pt x="1481757" y="887068"/>
                    <a:pt x="1501884" y="892362"/>
                    <a:pt x="1517301" y="904352"/>
                  </a:cubicBezTo>
                  <a:cubicBezTo>
                    <a:pt x="1584595" y="956691"/>
                    <a:pt x="1528955" y="940323"/>
                    <a:pt x="1617785" y="984738"/>
                  </a:cubicBezTo>
                  <a:cubicBezTo>
                    <a:pt x="1644581" y="998136"/>
                    <a:pt x="1670636" y="1013131"/>
                    <a:pt x="1698172" y="1024932"/>
                  </a:cubicBezTo>
                  <a:cubicBezTo>
                    <a:pt x="1717643" y="1033277"/>
                    <a:pt x="1758462" y="1045029"/>
                    <a:pt x="1758462" y="1045029"/>
                  </a:cubicBezTo>
                  <a:cubicBezTo>
                    <a:pt x="1785257" y="1065126"/>
                    <a:pt x="1808890" y="1090341"/>
                    <a:pt x="1838848" y="1105319"/>
                  </a:cubicBezTo>
                  <a:cubicBezTo>
                    <a:pt x="1895175" y="1133481"/>
                    <a:pt x="1865134" y="1119852"/>
                    <a:pt x="1929284" y="1145512"/>
                  </a:cubicBezTo>
                  <a:lnTo>
                    <a:pt x="2009670" y="1225899"/>
                  </a:lnTo>
                  <a:cubicBezTo>
                    <a:pt x="2023068" y="1239297"/>
                    <a:pt x="2039354" y="1250327"/>
                    <a:pt x="2049864" y="1266092"/>
                  </a:cubicBezTo>
                  <a:cubicBezTo>
                    <a:pt x="2142248" y="1404669"/>
                    <a:pt x="2045818" y="1262438"/>
                    <a:pt x="2120202" y="1366576"/>
                  </a:cubicBezTo>
                  <a:cubicBezTo>
                    <a:pt x="2127221" y="1376403"/>
                    <a:pt x="2131760" y="1388182"/>
                    <a:pt x="2140299" y="1396721"/>
                  </a:cubicBezTo>
                  <a:cubicBezTo>
                    <a:pt x="2198870" y="1455292"/>
                    <a:pt x="2184783" y="1398133"/>
                    <a:pt x="2250831" y="1497204"/>
                  </a:cubicBezTo>
                  <a:cubicBezTo>
                    <a:pt x="2269981" y="1525928"/>
                    <a:pt x="2301720" y="1577806"/>
                    <a:pt x="2331218" y="1587639"/>
                  </a:cubicBezTo>
                  <a:lnTo>
                    <a:pt x="2361363" y="1597688"/>
                  </a:lnTo>
                  <a:cubicBezTo>
                    <a:pt x="2368062" y="1607736"/>
                    <a:pt x="2372920" y="1619294"/>
                    <a:pt x="2381459" y="1627833"/>
                  </a:cubicBezTo>
                  <a:cubicBezTo>
                    <a:pt x="2389998" y="1636373"/>
                    <a:pt x="2401248" y="1641717"/>
                    <a:pt x="2411604" y="1647930"/>
                  </a:cubicBezTo>
                  <a:cubicBezTo>
                    <a:pt x="2434760" y="1661823"/>
                    <a:pt x="2456658" y="1678641"/>
                    <a:pt x="2481943" y="1688123"/>
                  </a:cubicBezTo>
                  <a:cubicBezTo>
                    <a:pt x="2510857" y="1698966"/>
                    <a:pt x="2542233" y="1701521"/>
                    <a:pt x="2572378" y="1708220"/>
                  </a:cubicBezTo>
                  <a:cubicBezTo>
                    <a:pt x="2585776" y="1718268"/>
                    <a:pt x="2598944" y="1728631"/>
                    <a:pt x="2612572" y="1738365"/>
                  </a:cubicBezTo>
                  <a:cubicBezTo>
                    <a:pt x="2622399" y="1745384"/>
                    <a:pt x="2633056" y="1751215"/>
                    <a:pt x="2642717" y="1758461"/>
                  </a:cubicBezTo>
                  <a:cubicBezTo>
                    <a:pt x="2659874" y="1771329"/>
                    <a:pt x="2675613" y="1786040"/>
                    <a:pt x="2692958" y="1798655"/>
                  </a:cubicBezTo>
                  <a:cubicBezTo>
                    <a:pt x="2712491" y="1812861"/>
                    <a:pt x="2734183" y="1824020"/>
                    <a:pt x="2753248" y="1838848"/>
                  </a:cubicBezTo>
                  <a:cubicBezTo>
                    <a:pt x="2809701" y="1882755"/>
                    <a:pt x="2755887" y="1859823"/>
                    <a:pt x="2813539" y="1879042"/>
                  </a:cubicBezTo>
                  <a:cubicBezTo>
                    <a:pt x="2830286" y="1899139"/>
                    <a:pt x="2845282" y="1920834"/>
                    <a:pt x="2863780" y="1939332"/>
                  </a:cubicBezTo>
                  <a:cubicBezTo>
                    <a:pt x="2872319" y="1947872"/>
                    <a:pt x="2884098" y="1952410"/>
                    <a:pt x="2893925" y="1959429"/>
                  </a:cubicBezTo>
                  <a:cubicBezTo>
                    <a:pt x="2907553" y="1969163"/>
                    <a:pt x="2920184" y="1980284"/>
                    <a:pt x="2934119" y="1989574"/>
                  </a:cubicBezTo>
                  <a:cubicBezTo>
                    <a:pt x="2999487" y="2033152"/>
                    <a:pt x="2972695" y="2004884"/>
                    <a:pt x="3034602" y="2059912"/>
                  </a:cubicBezTo>
                  <a:cubicBezTo>
                    <a:pt x="3048764" y="2072500"/>
                    <a:pt x="3063163" y="2085149"/>
                    <a:pt x="3074796" y="2100105"/>
                  </a:cubicBezTo>
                  <a:cubicBezTo>
                    <a:pt x="3142150" y="2186702"/>
                    <a:pt x="3068705" y="2115863"/>
                    <a:pt x="3135086" y="2190541"/>
                  </a:cubicBezTo>
                  <a:cubicBezTo>
                    <a:pt x="3156038" y="2214112"/>
                    <a:pt x="3184911" y="2245598"/>
                    <a:pt x="3215473" y="2260879"/>
                  </a:cubicBezTo>
                  <a:cubicBezTo>
                    <a:pt x="3265184" y="2285735"/>
                    <a:pt x="3281445" y="2276610"/>
                    <a:pt x="3326004" y="2321169"/>
                  </a:cubicBezTo>
                  <a:cubicBezTo>
                    <a:pt x="3339402" y="2334567"/>
                    <a:pt x="3353867" y="2346977"/>
                    <a:pt x="3366198" y="2361363"/>
                  </a:cubicBezTo>
                  <a:cubicBezTo>
                    <a:pt x="3374057" y="2370532"/>
                    <a:pt x="3377755" y="2382969"/>
                    <a:pt x="3386295" y="2391508"/>
                  </a:cubicBezTo>
                  <a:cubicBezTo>
                    <a:pt x="3394834" y="2400047"/>
                    <a:pt x="3406392" y="2404905"/>
                    <a:pt x="3416440" y="2411604"/>
                  </a:cubicBezTo>
                  <a:cubicBezTo>
                    <a:pt x="3454014" y="2461703"/>
                    <a:pt x="3437226" y="2449851"/>
                    <a:pt x="3496826" y="2481943"/>
                  </a:cubicBezTo>
                  <a:cubicBezTo>
                    <a:pt x="3523204" y="2496146"/>
                    <a:pt x="3577213" y="2522136"/>
                    <a:pt x="3577213" y="2522136"/>
                  </a:cubicBezTo>
                  <a:cubicBezTo>
                    <a:pt x="3583912" y="2532184"/>
                    <a:pt x="3591909" y="2541479"/>
                    <a:pt x="3597310" y="2552281"/>
                  </a:cubicBezTo>
                  <a:cubicBezTo>
                    <a:pt x="3602047" y="2561755"/>
                    <a:pt x="3600741" y="2574155"/>
                    <a:pt x="3607358" y="2582426"/>
                  </a:cubicBezTo>
                  <a:cubicBezTo>
                    <a:pt x="3628072" y="2608318"/>
                    <a:pt x="3654251" y="2629319"/>
                    <a:pt x="3677697" y="2652765"/>
                  </a:cubicBezTo>
                  <a:cubicBezTo>
                    <a:pt x="3703708" y="2678776"/>
                    <a:pt x="3732073" y="2711083"/>
                    <a:pt x="3768132" y="2723103"/>
                  </a:cubicBezTo>
                  <a:lnTo>
                    <a:pt x="3798277" y="2733152"/>
                  </a:lnTo>
                  <a:cubicBezTo>
                    <a:pt x="3804976" y="2743200"/>
                    <a:pt x="3808944" y="2755753"/>
                    <a:pt x="3818374" y="2763297"/>
                  </a:cubicBezTo>
                  <a:cubicBezTo>
                    <a:pt x="3824926" y="2768539"/>
                    <a:pt x="3886086" y="2782737"/>
                    <a:pt x="3888712" y="2783393"/>
                  </a:cubicBezTo>
                  <a:cubicBezTo>
                    <a:pt x="3962144" y="2832349"/>
                    <a:pt x="3869822" y="2772600"/>
                    <a:pt x="3959051" y="2823587"/>
                  </a:cubicBezTo>
                  <a:cubicBezTo>
                    <a:pt x="3969536" y="2829579"/>
                    <a:pt x="3977545" y="2840505"/>
                    <a:pt x="3989196" y="2843683"/>
                  </a:cubicBezTo>
                  <a:cubicBezTo>
                    <a:pt x="4015249" y="2850788"/>
                    <a:pt x="4042787" y="2850382"/>
                    <a:pt x="4069583" y="2853732"/>
                  </a:cubicBezTo>
                  <a:cubicBezTo>
                    <a:pt x="4103077" y="2867130"/>
                    <a:pt x="4139132" y="2875365"/>
                    <a:pt x="4170066" y="2893925"/>
                  </a:cubicBezTo>
                  <a:cubicBezTo>
                    <a:pt x="4201821" y="2912978"/>
                    <a:pt x="4226869" y="2929753"/>
                    <a:pt x="4260501" y="2944167"/>
                  </a:cubicBezTo>
                  <a:cubicBezTo>
                    <a:pt x="4280678" y="2952814"/>
                    <a:pt x="4310450" y="2959166"/>
                    <a:pt x="4330840" y="2964264"/>
                  </a:cubicBezTo>
                  <a:cubicBezTo>
                    <a:pt x="4340888" y="2970963"/>
                    <a:pt x="4349885" y="2979603"/>
                    <a:pt x="4360985" y="2984360"/>
                  </a:cubicBezTo>
                  <a:cubicBezTo>
                    <a:pt x="4373678" y="2989800"/>
                    <a:pt x="4387899" y="2990615"/>
                    <a:pt x="4401178" y="2994409"/>
                  </a:cubicBezTo>
                  <a:cubicBezTo>
                    <a:pt x="4470432" y="3014196"/>
                    <a:pt x="4382827" y="2996375"/>
                    <a:pt x="4491613" y="3014505"/>
                  </a:cubicBezTo>
                  <a:cubicBezTo>
                    <a:pt x="4501661" y="3021204"/>
                    <a:pt x="4511273" y="3028610"/>
                    <a:pt x="4521758" y="3034602"/>
                  </a:cubicBezTo>
                  <a:cubicBezTo>
                    <a:pt x="4534764" y="3042034"/>
                    <a:pt x="4549249" y="3046760"/>
                    <a:pt x="4561952" y="3054699"/>
                  </a:cubicBezTo>
                  <a:cubicBezTo>
                    <a:pt x="4569437" y="3059377"/>
                    <a:pt x="4618764" y="3099144"/>
                    <a:pt x="4632290" y="3104941"/>
                  </a:cubicBezTo>
                  <a:cubicBezTo>
                    <a:pt x="4644984" y="3110381"/>
                    <a:pt x="4659086" y="3111640"/>
                    <a:pt x="4672484" y="3114989"/>
                  </a:cubicBezTo>
                  <a:cubicBezTo>
                    <a:pt x="4734279" y="3145887"/>
                    <a:pt x="4700216" y="3126778"/>
                    <a:pt x="4772967" y="3175279"/>
                  </a:cubicBezTo>
                  <a:cubicBezTo>
                    <a:pt x="4783015" y="3181978"/>
                    <a:pt x="4791200" y="3193391"/>
                    <a:pt x="4803112" y="3195376"/>
                  </a:cubicBezTo>
                  <a:cubicBezTo>
                    <a:pt x="4826264" y="3199235"/>
                    <a:pt x="4868812" y="3203104"/>
                    <a:pt x="4893547" y="3215472"/>
                  </a:cubicBezTo>
                  <a:cubicBezTo>
                    <a:pt x="4911016" y="3224206"/>
                    <a:pt x="4927042" y="3235569"/>
                    <a:pt x="4943789" y="3245618"/>
                  </a:cubicBezTo>
                  <a:cubicBezTo>
                    <a:pt x="4980918" y="3295123"/>
                    <a:pt x="5037323" y="3376762"/>
                    <a:pt x="5094514" y="3386294"/>
                  </a:cubicBezTo>
                  <a:cubicBezTo>
                    <a:pt x="5168426" y="3398614"/>
                    <a:pt x="5135038" y="3391402"/>
                    <a:pt x="5194998" y="3406391"/>
                  </a:cubicBezTo>
                  <a:cubicBezTo>
                    <a:pt x="5241890" y="3480079"/>
                    <a:pt x="5302721" y="3546567"/>
                    <a:pt x="5335675" y="3627455"/>
                  </a:cubicBezTo>
                  <a:cubicBezTo>
                    <a:pt x="5377359" y="3729771"/>
                    <a:pt x="5384578" y="3843102"/>
                    <a:pt x="5416062" y="3949002"/>
                  </a:cubicBezTo>
                  <a:cubicBezTo>
                    <a:pt x="5421628" y="3967723"/>
                    <a:pt x="5432397" y="3985433"/>
                    <a:pt x="5446207" y="3999244"/>
                  </a:cubicBezTo>
                  <a:cubicBezTo>
                    <a:pt x="5453696" y="4006734"/>
                    <a:pt x="5439508" y="3979147"/>
                    <a:pt x="5436158" y="3969099"/>
                  </a:cubicBezTo>
                  <a:cubicBezTo>
                    <a:pt x="5452905" y="3949002"/>
                    <a:pt x="5462290" y="3918961"/>
                    <a:pt x="5486400" y="3908809"/>
                  </a:cubicBezTo>
                  <a:cubicBezTo>
                    <a:pt x="5530056" y="3890427"/>
                    <a:pt x="5627077" y="3888712"/>
                    <a:pt x="5627077" y="3888712"/>
                  </a:cubicBezTo>
                  <a:cubicBezTo>
                    <a:pt x="5687367" y="3895411"/>
                    <a:pt x="5748632" y="3896099"/>
                    <a:pt x="5807947" y="3908809"/>
                  </a:cubicBezTo>
                  <a:cubicBezTo>
                    <a:pt x="5936638" y="3936386"/>
                    <a:pt x="6189785" y="4009292"/>
                    <a:pt x="6189785" y="4009292"/>
                  </a:cubicBezTo>
                  <a:cubicBezTo>
                    <a:pt x="6300724" y="4092496"/>
                    <a:pt x="6237858" y="4060769"/>
                    <a:pt x="6380703" y="4099727"/>
                  </a:cubicBezTo>
                  <a:cubicBezTo>
                    <a:pt x="6437644" y="4143270"/>
                    <a:pt x="6508780" y="4172814"/>
                    <a:pt x="6551525" y="4230356"/>
                  </a:cubicBezTo>
                  <a:cubicBezTo>
                    <a:pt x="6599002" y="4294267"/>
                    <a:pt x="6618872" y="4375226"/>
                    <a:pt x="6641961" y="4451420"/>
                  </a:cubicBezTo>
                  <a:cubicBezTo>
                    <a:pt x="6652690" y="4486826"/>
                    <a:pt x="6675693" y="4533531"/>
                    <a:pt x="6652009" y="4561952"/>
                  </a:cubicBezTo>
                  <a:cubicBezTo>
                    <a:pt x="6647166" y="4567764"/>
                    <a:pt x="6599517" y="4519508"/>
                    <a:pt x="6581670" y="4501661"/>
                  </a:cubicBez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 sz="162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8E8C355-1DA3-A884-2E1F-4ECA7FC2C92D}"/>
                </a:ext>
              </a:extLst>
            </p:cNvPr>
            <p:cNvSpPr txBox="1"/>
            <p:nvPr/>
          </p:nvSpPr>
          <p:spPr>
            <a:xfrm rot="2068337">
              <a:off x="6200243" y="2484100"/>
              <a:ext cx="804486" cy="28852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990" dirty="0">
                  <a:solidFill>
                    <a:srgbClr val="002060"/>
                  </a:solidFill>
                </a:rPr>
                <a:t>Río Santa</a:t>
              </a:r>
              <a:endParaRPr lang="es-PE" sz="990" dirty="0">
                <a:solidFill>
                  <a:srgbClr val="002060"/>
                </a:solidFill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B2181F76-5D2C-36FA-F375-9A34105DBAEA}"/>
                </a:ext>
              </a:extLst>
            </p:cNvPr>
            <p:cNvSpPr txBox="1"/>
            <p:nvPr/>
          </p:nvSpPr>
          <p:spPr>
            <a:xfrm rot="18901902">
              <a:off x="4565460" y="4521784"/>
              <a:ext cx="1024311" cy="28852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990" dirty="0">
                  <a:solidFill>
                    <a:srgbClr val="002060"/>
                  </a:solidFill>
                </a:rPr>
                <a:t>Río Huarmey</a:t>
              </a:r>
              <a:endParaRPr lang="es-PE" sz="990" dirty="0">
                <a:solidFill>
                  <a:srgbClr val="0020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AFD0025B-06A1-4359-4AA8-6FA4E8856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187" y="493968"/>
              <a:ext cx="2339455" cy="29155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1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A1A84E03-0CBA-77BA-7835-94B99FBBCC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7396" y="4933625"/>
            <a:ext cx="1863254" cy="8384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E69D56-0CEA-2888-FE72-BBD261BBA7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445" y="4933625"/>
            <a:ext cx="1878251" cy="845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C95B52E-DEE5-0887-7650-1D2DDBFA6FC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490" y="4933626"/>
            <a:ext cx="1878252" cy="8452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992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643E14-57B5-7ADC-9496-A3E799742F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5143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9BC76A-D0C7-32C9-67B2-B816E8C71E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588390"/>
            <a:ext cx="9144000" cy="35551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630B480-9585-AF93-4C06-28201DBB6F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06"/>
                    </a14:imgEffect>
                    <a14:imgEffect>
                      <a14:brightnessContrast bright="5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26110"/>
            <a:ext cx="9144000" cy="5143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3EE892-FB9A-FF89-9DDD-88D3C72FC83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509"/>
                    </a14:imgEffect>
                    <a14:imgEffect>
                      <a14:brightnessContrast bright="26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951035"/>
            <a:ext cx="9144000" cy="5143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D0B279E-23C5-B064-2E98-634B6C6F8A5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900092"/>
            <a:ext cx="9144000" cy="441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E0B05-EE48-4355-8FFE-5CF51872FBDD}"/>
              </a:ext>
            </a:extLst>
          </p:cNvPr>
          <p:cNvSpPr txBox="1">
            <a:spLocks/>
          </p:cNvSpPr>
          <p:nvPr/>
        </p:nvSpPr>
        <p:spPr>
          <a:xfrm>
            <a:off x="1054100" y="10890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Pregunta de investigación: ¿Cómo la gestión del agua y el fortalecimiento del acceso a los mercados contribuye a la transición agroecológica?</a:t>
            </a:r>
            <a:endParaRPr lang="es-PE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F7B9F69-3AC7-4CBD-92C4-F39CD8B966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6455584"/>
              </p:ext>
            </p:extLst>
          </p:nvPr>
        </p:nvGraphicFramePr>
        <p:xfrm>
          <a:off x="3924300" y="3102503"/>
          <a:ext cx="8166100" cy="3420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3164C4A-C51C-4DBE-A299-97DAC363C7A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9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B5741-C267-A2CA-072A-791EE077E25B}"/>
              </a:ext>
            </a:extLst>
          </p:cNvPr>
          <p:cNvSpPr txBox="1">
            <a:spLocks/>
          </p:cNvSpPr>
          <p:nvPr/>
        </p:nvSpPr>
        <p:spPr>
          <a:xfrm>
            <a:off x="1634532" y="144756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METODOLOGÍA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D52165B-6603-282F-C428-96534B6A7568}"/>
              </a:ext>
            </a:extLst>
          </p:cNvPr>
          <p:cNvGrpSpPr/>
          <p:nvPr/>
        </p:nvGrpSpPr>
        <p:grpSpPr>
          <a:xfrm>
            <a:off x="1606336" y="721147"/>
            <a:ext cx="8951133" cy="3100576"/>
            <a:chOff x="82335" y="814931"/>
            <a:chExt cx="8951133" cy="310057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CFE41E6-AB2B-7380-E134-C45C75A2D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335" y="814931"/>
              <a:ext cx="8951133" cy="310057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2573561C-438C-BF11-9354-22D6705F2DC8}"/>
                </a:ext>
              </a:extLst>
            </p:cNvPr>
            <p:cNvSpPr/>
            <p:nvPr/>
          </p:nvSpPr>
          <p:spPr>
            <a:xfrm>
              <a:off x="4841631" y="1723292"/>
              <a:ext cx="609600" cy="175846"/>
            </a:xfrm>
            <a:prstGeom prst="rect">
              <a:avLst/>
            </a:prstGeom>
            <a:solidFill>
              <a:srgbClr val="FA9066"/>
            </a:solidFill>
            <a:ln>
              <a:solidFill>
                <a:srgbClr val="FA9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2AD9257D-D56E-A2DD-E54C-DEBB7599B98D}"/>
              </a:ext>
            </a:extLst>
          </p:cNvPr>
          <p:cNvSpPr txBox="1"/>
          <p:nvPr/>
        </p:nvSpPr>
        <p:spPr>
          <a:xfrm>
            <a:off x="1758465" y="3910047"/>
            <a:ext cx="256735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ACTORES LOCALES:</a:t>
            </a:r>
          </a:p>
          <a:p>
            <a:r>
              <a:rPr lang="es-ES" dirty="0"/>
              <a:t>Comités de regantes</a:t>
            </a:r>
          </a:p>
          <a:p>
            <a:r>
              <a:rPr lang="es-ES" dirty="0"/>
              <a:t>JASS</a:t>
            </a:r>
          </a:p>
          <a:p>
            <a:r>
              <a:rPr lang="es-ES" dirty="0"/>
              <a:t>Municipio Local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551679-6B06-2291-EBA0-172AC9858C61}"/>
              </a:ext>
            </a:extLst>
          </p:cNvPr>
          <p:cNvSpPr txBox="1"/>
          <p:nvPr/>
        </p:nvSpPr>
        <p:spPr>
          <a:xfrm>
            <a:off x="7291756" y="3872975"/>
            <a:ext cx="3265712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ACTORES REGIONAL/NACIONAL:</a:t>
            </a:r>
          </a:p>
          <a:p>
            <a:r>
              <a:rPr lang="es-ES" dirty="0"/>
              <a:t>UNASAM</a:t>
            </a:r>
          </a:p>
          <a:p>
            <a:r>
              <a:rPr lang="es-ES" dirty="0"/>
              <a:t>Programa SIERRA AZUL/MIDAGRI</a:t>
            </a:r>
          </a:p>
          <a:p>
            <a:r>
              <a:rPr lang="es-ES" dirty="0"/>
              <a:t>GORE</a:t>
            </a:r>
            <a:endParaRPr lang="es-PE" dirty="0"/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65ED7FD7-EE00-2CDC-4E33-2D221B2F9E7D}"/>
              </a:ext>
            </a:extLst>
          </p:cNvPr>
          <p:cNvSpPr/>
          <p:nvPr/>
        </p:nvSpPr>
        <p:spPr>
          <a:xfrm>
            <a:off x="4695165" y="4046176"/>
            <a:ext cx="2227247" cy="1153425"/>
          </a:xfrm>
          <a:custGeom>
            <a:avLst/>
            <a:gdLst/>
            <a:ahLst/>
            <a:cxnLst/>
            <a:rect l="l" t="t" r="r" b="b"/>
            <a:pathLst>
              <a:path w="4503360" h="2141303">
                <a:moveTo>
                  <a:pt x="0" y="0"/>
                </a:moveTo>
                <a:lnTo>
                  <a:pt x="4503360" y="0"/>
                </a:lnTo>
                <a:lnTo>
                  <a:pt x="4503360" y="2141303"/>
                </a:lnTo>
                <a:lnTo>
                  <a:pt x="0" y="214130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alphaModFix amt="7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C245C0F-9A9A-26F6-634D-B2D2DECC2C6D}"/>
              </a:ext>
            </a:extLst>
          </p:cNvPr>
          <p:cNvSpPr txBox="1"/>
          <p:nvPr/>
        </p:nvSpPr>
        <p:spPr>
          <a:xfrm>
            <a:off x="1796143" y="5755444"/>
            <a:ext cx="8599714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PE" sz="2400" dirty="0"/>
              <a:t>Herramientas: Talleres, entrevistas, mapeo del territorio, intercambios, visitas de campo, Survey123, </a:t>
            </a:r>
            <a:r>
              <a:rPr lang="es-PE" sz="2400" b="1" dirty="0"/>
              <a:t>monitoreo hidrológico</a:t>
            </a:r>
            <a:endParaRPr lang="es-PE" sz="2400" dirty="0"/>
          </a:p>
        </p:txBody>
      </p:sp>
      <p:sp>
        <p:nvSpPr>
          <p:cNvPr id="59" name="Flecha: curvada hacia arriba 58">
            <a:extLst>
              <a:ext uri="{FF2B5EF4-FFF2-40B4-BE49-F238E27FC236}">
                <a16:creationId xmlns:a16="http://schemas.microsoft.com/office/drawing/2014/main" id="{D5020425-BAF9-A589-6BA2-B9026BAC670D}"/>
              </a:ext>
            </a:extLst>
          </p:cNvPr>
          <p:cNvSpPr/>
          <p:nvPr/>
        </p:nvSpPr>
        <p:spPr>
          <a:xfrm>
            <a:off x="3827284" y="4766947"/>
            <a:ext cx="3616871" cy="571400"/>
          </a:xfrm>
          <a:prstGeom prst="curvedUpArrow">
            <a:avLst/>
          </a:prstGeom>
          <a:solidFill>
            <a:srgbClr val="7D3FA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60" name="Flecha: curvada hacia arriba 59">
            <a:extLst>
              <a:ext uri="{FF2B5EF4-FFF2-40B4-BE49-F238E27FC236}">
                <a16:creationId xmlns:a16="http://schemas.microsoft.com/office/drawing/2014/main" id="{838DCED3-2343-C4A3-848D-0903FF85809A}"/>
              </a:ext>
            </a:extLst>
          </p:cNvPr>
          <p:cNvSpPr/>
          <p:nvPr/>
        </p:nvSpPr>
        <p:spPr>
          <a:xfrm flipH="1" flipV="1">
            <a:off x="3792113" y="3729741"/>
            <a:ext cx="3616872" cy="731520"/>
          </a:xfrm>
          <a:prstGeom prst="curvedUp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pic>
        <p:nvPicPr>
          <p:cNvPr id="12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D6A28498-2DF1-48F1-BB72-19E864314E2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3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41" grpId="0" animBg="1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28B788D-BC11-D9FA-5542-B4DDDFC73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810" y="725064"/>
            <a:ext cx="8278380" cy="4305901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A4E75FF-627E-D266-69F2-2F3854FCD182}"/>
              </a:ext>
            </a:extLst>
          </p:cNvPr>
          <p:cNvSpPr txBox="1">
            <a:spLocks/>
          </p:cNvSpPr>
          <p:nvPr/>
        </p:nvSpPr>
        <p:spPr>
          <a:xfrm>
            <a:off x="1634532" y="144756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METODOLOGÍA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EB139E-4189-F7B9-F117-1F84F0DB3C73}"/>
              </a:ext>
            </a:extLst>
          </p:cNvPr>
          <p:cNvSpPr txBox="1"/>
          <p:nvPr/>
        </p:nvSpPr>
        <p:spPr>
          <a:xfrm>
            <a:off x="1634532" y="5184503"/>
            <a:ext cx="8834176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¿Realmente se asume como válidas las propuestas técnicas/científicas?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6AC8B8-C6FE-C9F7-42C0-40AE6C5A47CC}"/>
              </a:ext>
            </a:extLst>
          </p:cNvPr>
          <p:cNvSpPr txBox="1"/>
          <p:nvPr/>
        </p:nvSpPr>
        <p:spPr>
          <a:xfrm>
            <a:off x="3408485" y="5738152"/>
            <a:ext cx="5375031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b="1" i="1" dirty="0"/>
              <a:t>¿Cuánto se </a:t>
            </a:r>
            <a:r>
              <a:rPr lang="es-ES" sz="2000" b="1" i="1" dirty="0"/>
              <a:t>conoce</a:t>
            </a:r>
            <a:r>
              <a:rPr lang="es-ES" b="1" i="1" dirty="0"/>
              <a:t> de las relaciones ecológicas?</a:t>
            </a:r>
            <a:endParaRPr lang="es-PE" b="1" i="1" dirty="0"/>
          </a:p>
        </p:txBody>
      </p:sp>
      <p:pic>
        <p:nvPicPr>
          <p:cNvPr id="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B505858-19F0-4BE3-9EE1-8360EB5A65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4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46D0AB7-152B-47AC-8AFF-98CB4EAA89E0}"/>
              </a:ext>
            </a:extLst>
          </p:cNvPr>
          <p:cNvSpPr txBox="1"/>
          <p:nvPr/>
        </p:nvSpPr>
        <p:spPr>
          <a:xfrm>
            <a:off x="850900" y="780534"/>
            <a:ext cx="10439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Mercados: Mejora de emprendimientos familiares y ferias a través de metodología </a:t>
            </a:r>
            <a:r>
              <a:rPr lang="es-ES" sz="2800" dirty="0" err="1"/>
              <a:t>canvas</a:t>
            </a:r>
            <a:endParaRPr lang="es-ES" sz="2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C6A000-27F8-48BA-882E-273893212E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05" y="2258356"/>
            <a:ext cx="4696415" cy="308554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9026B49-A75C-4D57-88E8-AB9365416E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4699" y="1427292"/>
            <a:ext cx="2918713" cy="4747671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AE29278-9D12-41B1-85E3-DB241ECE6F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7556" y="2975660"/>
            <a:ext cx="2525851" cy="299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12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53AB5-87F4-AE70-E602-8D1D1B5EED89}"/>
              </a:ext>
            </a:extLst>
          </p:cNvPr>
          <p:cNvSpPr txBox="1">
            <a:spLocks/>
          </p:cNvSpPr>
          <p:nvPr/>
        </p:nvSpPr>
        <p:spPr>
          <a:xfrm>
            <a:off x="1634532" y="144756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LA IAP en gestión del agua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2C7CAAB-5F71-B380-432E-C3F35585A9AF}"/>
              </a:ext>
            </a:extLst>
          </p:cNvPr>
          <p:cNvSpPr txBox="1"/>
          <p:nvPr/>
        </p:nvSpPr>
        <p:spPr>
          <a:xfrm>
            <a:off x="1718850" y="546908"/>
            <a:ext cx="8728087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/>
              <a:t>¿Qué cambios podemos observar a partir de las acciones de siembra y cosecha de agua?</a:t>
            </a:r>
            <a:endParaRPr lang="es-PE" sz="1600" b="1" dirty="0"/>
          </a:p>
        </p:txBody>
      </p:sp>
      <p:cxnSp>
        <p:nvCxnSpPr>
          <p:cNvPr id="5" name="Conector: angular 4">
            <a:extLst>
              <a:ext uri="{FF2B5EF4-FFF2-40B4-BE49-F238E27FC236}">
                <a16:creationId xmlns:a16="http://schemas.microsoft.com/office/drawing/2014/main" id="{80FC7F18-969C-FC4B-FCB8-8F0A89B2744B}"/>
              </a:ext>
            </a:extLst>
          </p:cNvPr>
          <p:cNvCxnSpPr>
            <a:cxnSpLocks/>
          </p:cNvCxnSpPr>
          <p:nvPr/>
        </p:nvCxnSpPr>
        <p:spPr>
          <a:xfrm>
            <a:off x="1724968" y="1014202"/>
            <a:ext cx="8832501" cy="327916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101AC9B4-04DD-5C91-C729-C449CAB0357A}"/>
              </a:ext>
            </a:extLst>
          </p:cNvPr>
          <p:cNvSpPr txBox="1"/>
          <p:nvPr/>
        </p:nvSpPr>
        <p:spPr>
          <a:xfrm>
            <a:off x="1745064" y="1099633"/>
            <a:ext cx="124599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Información y capacitación</a:t>
            </a:r>
            <a:endParaRPr lang="es-PE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30E9BA-F36F-6B6C-6790-573B6D4EAC49}"/>
              </a:ext>
            </a:extLst>
          </p:cNvPr>
          <p:cNvSpPr txBox="1"/>
          <p:nvPr/>
        </p:nvSpPr>
        <p:spPr>
          <a:xfrm>
            <a:off x="3050514" y="1093659"/>
            <a:ext cx="1410119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Mapeo del territorio, identificación de acciones de </a:t>
            </a:r>
            <a:r>
              <a:rPr lang="es-ES" sz="1400" dirty="0" err="1"/>
              <a:t>SyC</a:t>
            </a:r>
            <a:r>
              <a:rPr lang="es-ES" sz="1400" dirty="0"/>
              <a:t>, identificación del potencial</a:t>
            </a:r>
            <a:endParaRPr lang="es-PE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E7C156A-249D-6699-6ECD-F77830773A77}"/>
              </a:ext>
            </a:extLst>
          </p:cNvPr>
          <p:cNvSpPr txBox="1"/>
          <p:nvPr/>
        </p:nvSpPr>
        <p:spPr>
          <a:xfrm>
            <a:off x="4533482" y="1093050"/>
            <a:ext cx="1522325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Decisión y acuerdos de iniciar la investigación</a:t>
            </a:r>
            <a:endParaRPr lang="es-PE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4F42CB-4624-2A68-121A-9A8F2B3D21EF}"/>
              </a:ext>
            </a:extLst>
          </p:cNvPr>
          <p:cNvSpPr txBox="1"/>
          <p:nvPr/>
        </p:nvSpPr>
        <p:spPr>
          <a:xfrm>
            <a:off x="6361447" y="3693378"/>
            <a:ext cx="1148859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Monitoreo hidrológico</a:t>
            </a:r>
            <a:endParaRPr lang="es-PE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2EEACA2-AC3B-2FBC-4937-B1CC2F82020C}"/>
              </a:ext>
            </a:extLst>
          </p:cNvPr>
          <p:cNvSpPr txBox="1"/>
          <p:nvPr/>
        </p:nvSpPr>
        <p:spPr>
          <a:xfrm>
            <a:off x="7579808" y="3693378"/>
            <a:ext cx="1410119" cy="52322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Implementación de acciones</a:t>
            </a:r>
            <a:endParaRPr lang="es-PE" sz="1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454EE8-BA8D-66FD-CDFE-7C5AC6EA406B}"/>
              </a:ext>
            </a:extLst>
          </p:cNvPr>
          <p:cNvSpPr txBox="1"/>
          <p:nvPr/>
        </p:nvSpPr>
        <p:spPr>
          <a:xfrm>
            <a:off x="9082349" y="3693378"/>
            <a:ext cx="1418596" cy="523220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Análisis de los resultados</a:t>
            </a:r>
            <a:endParaRPr lang="es-PE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70C5053-9B81-5215-D33F-4901EF4C4979}"/>
              </a:ext>
            </a:extLst>
          </p:cNvPr>
          <p:cNvSpPr txBox="1"/>
          <p:nvPr/>
        </p:nvSpPr>
        <p:spPr>
          <a:xfrm>
            <a:off x="9059429" y="4498277"/>
            <a:ext cx="144151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Socialización, continuidad, institucionalidad, sostenibilidad</a:t>
            </a:r>
            <a:endParaRPr lang="es-PE" sz="1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3D9BCA5-3199-C984-0A9C-2C15B6FEB6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5064" y="1689197"/>
            <a:ext cx="1245995" cy="9352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70911AD-7710-2FF9-0CD5-923C99B64F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9808" y="2853759"/>
            <a:ext cx="1410119" cy="7918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5CC8276-6237-34D0-7C07-F629A2C5E6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6608" y="2013505"/>
            <a:ext cx="1413319" cy="79363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201E1EF-B736-804D-081E-03684A61D9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2348" y="2853760"/>
            <a:ext cx="1390802" cy="78098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033EE16-E411-90C4-E898-62750441E3E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2349" y="2026149"/>
            <a:ext cx="1390802" cy="78098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D2027BA-6A46-B6ED-D34A-AE1D5C0941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9428" y="1019576"/>
            <a:ext cx="1413722" cy="9424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0B05ED0-38F1-1E50-D2CB-A560E75C1A6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561" y="2564901"/>
            <a:ext cx="1400072" cy="78619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0DB2C8A-0551-A0FD-CC05-37A6E344734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482" y="2086099"/>
            <a:ext cx="1527867" cy="85795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7F9A8B5-318A-EA6C-9687-D5691EFFB30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548" y="2758656"/>
            <a:ext cx="1143942" cy="85795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93D56C9-BEBB-74F0-92D2-D0A7EDE1EB4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2726" y="4496331"/>
            <a:ext cx="1307200" cy="954107"/>
          </a:xfrm>
          <a:prstGeom prst="rect">
            <a:avLst/>
          </a:prstGeom>
        </p:spPr>
      </p:pic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9509E5D1-A2D8-B165-5F03-4CD214C1A021}"/>
              </a:ext>
            </a:extLst>
          </p:cNvPr>
          <p:cNvCxnSpPr>
            <a:cxnSpLocks/>
          </p:cNvCxnSpPr>
          <p:nvPr/>
        </p:nvCxnSpPr>
        <p:spPr>
          <a:xfrm>
            <a:off x="6935876" y="4216598"/>
            <a:ext cx="3435701" cy="202966"/>
          </a:xfrm>
          <a:prstGeom prst="bentConnector3">
            <a:avLst>
              <a:gd name="adj1" fmla="val -12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8D1482BA-7DF1-A6AC-62A5-03E11CFD0B38}"/>
              </a:ext>
            </a:extLst>
          </p:cNvPr>
          <p:cNvCxnSpPr>
            <a:cxnSpLocks/>
            <a:stCxn id="15" idx="0"/>
          </p:cNvCxnSpPr>
          <p:nvPr/>
        </p:nvCxnSpPr>
        <p:spPr>
          <a:xfrm rot="16200000" flipV="1">
            <a:off x="7155254" y="885491"/>
            <a:ext cx="324308" cy="193171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n 27">
            <a:extLst>
              <a:ext uri="{FF2B5EF4-FFF2-40B4-BE49-F238E27FC236}">
                <a16:creationId xmlns:a16="http://schemas.microsoft.com/office/drawing/2014/main" id="{361A6968-8AF1-DD2B-D67E-0AA19E954BB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540" y="4575767"/>
            <a:ext cx="2841093" cy="213747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A277054-09FC-02F2-E6E1-69A2F058D04A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9275" y="4575767"/>
            <a:ext cx="2841094" cy="2137479"/>
          </a:xfrm>
          <a:prstGeom prst="rect">
            <a:avLst/>
          </a:prstGeom>
        </p:spPr>
      </p:pic>
      <p:pic>
        <p:nvPicPr>
          <p:cNvPr id="2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C0DA668-904C-4A67-AA9A-76DB3B1A39F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4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87AE0E-9AA7-895C-8387-8D2C8C2090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433" y="1519243"/>
            <a:ext cx="2859384" cy="19062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BF0929-FBEE-66DD-8121-AC1568D71D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301" y="1519243"/>
            <a:ext cx="2859384" cy="19062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AFE5DD-0CA2-AB1B-0DA9-C2024C70F2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565" y="1519243"/>
            <a:ext cx="2859384" cy="19062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B393598-89F1-B01B-7315-70D80859AE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566" y="4270664"/>
            <a:ext cx="2859384" cy="19062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6570526-CD7C-E13E-CB18-0675044F8A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434" y="4270664"/>
            <a:ext cx="2859384" cy="190625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A64B8A-97E6-5770-57E4-198B6ABB438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302" y="4270665"/>
            <a:ext cx="2859384" cy="1906256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263A12F-8D29-B8C3-4A0F-550E8B65C0B7}"/>
              </a:ext>
            </a:extLst>
          </p:cNvPr>
          <p:cNvSpPr/>
          <p:nvPr/>
        </p:nvSpPr>
        <p:spPr>
          <a:xfrm>
            <a:off x="4212647" y="705993"/>
            <a:ext cx="3766706" cy="6115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Recuperación del canal amunero de Chakras Huacoto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30F6CE8-AA9B-5CED-3E9A-11316E65C84A}"/>
              </a:ext>
            </a:extLst>
          </p:cNvPr>
          <p:cNvSpPr/>
          <p:nvPr/>
        </p:nvSpPr>
        <p:spPr>
          <a:xfrm>
            <a:off x="4199772" y="3526336"/>
            <a:ext cx="3766706" cy="6115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Construcción del canal amunero de </a:t>
            </a:r>
            <a:r>
              <a:rPr lang="es-ES" b="1" i="1" dirty="0" err="1">
                <a:solidFill>
                  <a:schemeClr val="tx1"/>
                </a:solidFill>
              </a:rPr>
              <a:t>Ampirá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181AF5-F915-93E1-3243-D738A30EA097}"/>
              </a:ext>
            </a:extLst>
          </p:cNvPr>
          <p:cNvSpPr txBox="1">
            <a:spLocks/>
          </p:cNvSpPr>
          <p:nvPr/>
        </p:nvSpPr>
        <p:spPr>
          <a:xfrm>
            <a:off x="1634532" y="144756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ACCIONES IMPLEMENTADAS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pic>
        <p:nvPicPr>
          <p:cNvPr id="12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336569F-04C7-4BC0-9AE0-90F3786E716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4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892C87-49C6-181B-B15B-36D153E979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841" y="1435659"/>
            <a:ext cx="2758900" cy="18392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4F210C-D50E-1EF8-489C-65B907904C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0895" y="1435661"/>
            <a:ext cx="2758900" cy="18392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FCF29D-561D-9714-C20B-CDF9448845B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949" y="1435658"/>
            <a:ext cx="2758900" cy="1839266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1A66C56-658C-40BF-6D0F-BE3936E8FF25}"/>
              </a:ext>
            </a:extLst>
          </p:cNvPr>
          <p:cNvSpPr/>
          <p:nvPr/>
        </p:nvSpPr>
        <p:spPr>
          <a:xfrm>
            <a:off x="4021799" y="705993"/>
            <a:ext cx="4137092" cy="611524"/>
          </a:xfrm>
          <a:prstGeom prst="roundRect">
            <a:avLst/>
          </a:prstGeom>
          <a:solidFill>
            <a:srgbClr val="AAE57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Protección del bofedal de </a:t>
            </a:r>
            <a:r>
              <a:rPr lang="es-ES" b="1" i="1" dirty="0" err="1">
                <a:solidFill>
                  <a:schemeClr val="tx1"/>
                </a:solidFill>
              </a:rPr>
              <a:t>Mashra</a:t>
            </a:r>
            <a:r>
              <a:rPr lang="es-ES" b="1" i="1" dirty="0">
                <a:solidFill>
                  <a:schemeClr val="tx1"/>
                </a:solidFill>
              </a:rPr>
              <a:t> </a:t>
            </a:r>
            <a:r>
              <a:rPr lang="es-ES" b="1" i="1" dirty="0" err="1">
                <a:solidFill>
                  <a:schemeClr val="tx1"/>
                </a:solidFill>
              </a:rPr>
              <a:t>Kuta</a:t>
            </a:r>
            <a:r>
              <a:rPr lang="es-ES" b="1" i="1" dirty="0">
                <a:solidFill>
                  <a:schemeClr val="tx1"/>
                </a:solidFill>
              </a:rPr>
              <a:t> y Chúcaro</a:t>
            </a:r>
            <a:endParaRPr lang="es-PE" b="1" i="1" dirty="0">
              <a:solidFill>
                <a:schemeClr val="tx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B168F49-CB13-4E95-A418-9227B4561B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841" y="4018084"/>
            <a:ext cx="2758900" cy="18392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BE6EE35-A64D-EE9A-AD77-0445553D5D6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847" y="4018086"/>
            <a:ext cx="2741002" cy="182733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1C087E0-F0C6-216E-BD66-573EC17AD22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794" y="4018086"/>
            <a:ext cx="2741003" cy="1827335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571FD43-2813-3B30-C733-1252BDC2C7ED}"/>
              </a:ext>
            </a:extLst>
          </p:cNvPr>
          <p:cNvSpPr/>
          <p:nvPr/>
        </p:nvSpPr>
        <p:spPr>
          <a:xfrm>
            <a:off x="4021799" y="3340741"/>
            <a:ext cx="4137092" cy="611524"/>
          </a:xfrm>
          <a:prstGeom prst="roundRect">
            <a:avLst/>
          </a:prstGeom>
          <a:solidFill>
            <a:srgbClr val="AAE57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Vegetación del bofedal de </a:t>
            </a:r>
            <a:r>
              <a:rPr lang="es-ES" b="1" i="1" dirty="0" err="1">
                <a:solidFill>
                  <a:schemeClr val="tx1"/>
                </a:solidFill>
              </a:rPr>
              <a:t>Mashra</a:t>
            </a:r>
            <a:r>
              <a:rPr lang="es-ES" b="1" i="1" dirty="0">
                <a:solidFill>
                  <a:schemeClr val="tx1"/>
                </a:solidFill>
              </a:rPr>
              <a:t> </a:t>
            </a:r>
            <a:r>
              <a:rPr lang="es-ES" b="1" i="1" dirty="0" err="1">
                <a:solidFill>
                  <a:schemeClr val="tx1"/>
                </a:solidFill>
              </a:rPr>
              <a:t>Kuta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FB84FF-2D6A-F35F-5EC5-161820C6B85F}"/>
              </a:ext>
            </a:extLst>
          </p:cNvPr>
          <p:cNvSpPr txBox="1">
            <a:spLocks/>
          </p:cNvSpPr>
          <p:nvPr/>
        </p:nvSpPr>
        <p:spPr>
          <a:xfrm>
            <a:off x="1634532" y="144756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ACCIONES IMPLEMENTADAS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pic>
        <p:nvPicPr>
          <p:cNvPr id="11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67188927-584D-452F-B758-E4DCE4AEECE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5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A50A4534-4A6F-56C9-A494-0F4736BAB2C7}"/>
              </a:ext>
            </a:extLst>
          </p:cNvPr>
          <p:cNvSpPr/>
          <p:nvPr/>
        </p:nvSpPr>
        <p:spPr>
          <a:xfrm>
            <a:off x="4567980" y="804673"/>
            <a:ext cx="2771855" cy="2133511"/>
          </a:xfrm>
          <a:custGeom>
            <a:avLst/>
            <a:gdLst/>
            <a:ahLst/>
            <a:cxnLst/>
            <a:rect l="l" t="t" r="r" b="b"/>
            <a:pathLst>
              <a:path w="4699018" h="3526143">
                <a:moveTo>
                  <a:pt x="0" y="0"/>
                </a:moveTo>
                <a:lnTo>
                  <a:pt x="4699018" y="0"/>
                </a:lnTo>
                <a:lnTo>
                  <a:pt x="4699018" y="3526143"/>
                </a:lnTo>
                <a:lnTo>
                  <a:pt x="0" y="352614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D65D03F2-4522-57F8-12A4-A2ADD2F41488}"/>
              </a:ext>
            </a:extLst>
          </p:cNvPr>
          <p:cNvSpPr/>
          <p:nvPr/>
        </p:nvSpPr>
        <p:spPr>
          <a:xfrm>
            <a:off x="1617757" y="804673"/>
            <a:ext cx="2843166" cy="2133511"/>
          </a:xfrm>
          <a:custGeom>
            <a:avLst/>
            <a:gdLst/>
            <a:ahLst/>
            <a:cxnLst/>
            <a:rect l="l" t="t" r="r" b="b"/>
            <a:pathLst>
              <a:path w="4690808" h="3519982">
                <a:moveTo>
                  <a:pt x="0" y="0"/>
                </a:moveTo>
                <a:lnTo>
                  <a:pt x="4690808" y="0"/>
                </a:lnTo>
                <a:lnTo>
                  <a:pt x="4690808" y="3519982"/>
                </a:lnTo>
                <a:lnTo>
                  <a:pt x="0" y="351998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057E8A96-E552-9CAA-51DA-C387C3612466}"/>
              </a:ext>
            </a:extLst>
          </p:cNvPr>
          <p:cNvSpPr/>
          <p:nvPr/>
        </p:nvSpPr>
        <p:spPr>
          <a:xfrm>
            <a:off x="1617756" y="3310569"/>
            <a:ext cx="2866678" cy="2112155"/>
          </a:xfrm>
          <a:custGeom>
            <a:avLst/>
            <a:gdLst/>
            <a:ahLst/>
            <a:cxnLst/>
            <a:rect l="l" t="t" r="r" b="b"/>
            <a:pathLst>
              <a:path w="4731601" h="3547009">
                <a:moveTo>
                  <a:pt x="0" y="0"/>
                </a:moveTo>
                <a:lnTo>
                  <a:pt x="4731601" y="0"/>
                </a:lnTo>
                <a:lnTo>
                  <a:pt x="4731601" y="3547009"/>
                </a:lnTo>
                <a:lnTo>
                  <a:pt x="0" y="354700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59A229FD-C3F8-E927-655B-0720579D3641}"/>
              </a:ext>
            </a:extLst>
          </p:cNvPr>
          <p:cNvSpPr/>
          <p:nvPr/>
        </p:nvSpPr>
        <p:spPr>
          <a:xfrm>
            <a:off x="4531302" y="3310568"/>
            <a:ext cx="2808532" cy="2109674"/>
          </a:xfrm>
          <a:custGeom>
            <a:avLst/>
            <a:gdLst/>
            <a:ahLst/>
            <a:cxnLst/>
            <a:rect l="l" t="t" r="r" b="b"/>
            <a:pathLst>
              <a:path w="4699018" h="3529744">
                <a:moveTo>
                  <a:pt x="0" y="0"/>
                </a:moveTo>
                <a:lnTo>
                  <a:pt x="4699018" y="0"/>
                </a:lnTo>
                <a:lnTo>
                  <a:pt x="4699018" y="3529744"/>
                </a:lnTo>
                <a:lnTo>
                  <a:pt x="0" y="352974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37BEA-5102-2C07-1130-DD45E3E42427}"/>
              </a:ext>
            </a:extLst>
          </p:cNvPr>
          <p:cNvSpPr txBox="1"/>
          <p:nvPr/>
        </p:nvSpPr>
        <p:spPr>
          <a:xfrm>
            <a:off x="7480284" y="811406"/>
            <a:ext cx="2771855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Método</a:t>
            </a:r>
            <a:r>
              <a:rPr lang="en-US" sz="2200" b="1" i="1" dirty="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Volumétrico</a:t>
            </a:r>
            <a:endParaRPr lang="en-US" sz="2200" b="1" i="1" dirty="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69CB6-83B2-A521-4F10-A65B902302A2}"/>
              </a:ext>
            </a:extLst>
          </p:cNvPr>
          <p:cNvSpPr txBox="1"/>
          <p:nvPr/>
        </p:nvSpPr>
        <p:spPr>
          <a:xfrm>
            <a:off x="7480284" y="1179163"/>
            <a:ext cx="2968261" cy="19389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calcula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tiempo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demora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llenarse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recipiente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medidas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Por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ejemplo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balde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calibrado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litros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9B2C994-1FD8-39A4-08C7-D9F390B42CD0}"/>
              </a:ext>
            </a:extLst>
          </p:cNvPr>
          <p:cNvSpPr txBox="1"/>
          <p:nvPr/>
        </p:nvSpPr>
        <p:spPr>
          <a:xfrm>
            <a:off x="7480283" y="3310568"/>
            <a:ext cx="28554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Método</a:t>
            </a:r>
            <a:r>
              <a:rPr lang="en-US" sz="2200" b="1" i="1" dirty="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 del </a:t>
            </a:r>
            <a:r>
              <a:rPr lang="en-US" sz="2200" b="1" i="1" dirty="0" err="1">
                <a:solidFill>
                  <a:srgbClr val="000000"/>
                </a:solidFill>
                <a:latin typeface="The Seasons"/>
                <a:sym typeface="The Seasons"/>
              </a:rPr>
              <a:t>Flotador</a:t>
            </a:r>
            <a:endParaRPr lang="en-US" sz="2200" b="1" i="1" dirty="0">
              <a:solidFill>
                <a:srgbClr val="000000"/>
              </a:solidFill>
              <a:latin typeface="The Seasons"/>
              <a:sym typeface="The Season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0D26C6B-8026-EDEE-C070-CB57180694E9}"/>
              </a:ext>
            </a:extLst>
          </p:cNvPr>
          <p:cNvSpPr txBox="1"/>
          <p:nvPr/>
        </p:nvSpPr>
        <p:spPr>
          <a:xfrm>
            <a:off x="7480284" y="3735493"/>
            <a:ext cx="2968261" cy="166199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calcula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tiempo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demora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recorrer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objeto-flotador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área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determinada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fuente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monitorea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F258F40-D332-08E6-23E7-BCB611679512}"/>
              </a:ext>
            </a:extLst>
          </p:cNvPr>
          <p:cNvSpPr txBox="1">
            <a:spLocks/>
          </p:cNvSpPr>
          <p:nvPr/>
        </p:nvSpPr>
        <p:spPr>
          <a:xfrm>
            <a:off x="1617757" y="194070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Monitoreo hidrológico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pic>
        <p:nvPicPr>
          <p:cNvPr id="11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A3FC8586-606C-410D-B3CE-2819D2CDF6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0604450-763A-F4D3-9D9F-BE62AB58D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43" y="1773537"/>
            <a:ext cx="5934075" cy="2495550"/>
          </a:xfrm>
          <a:prstGeom prst="rect">
            <a:avLst/>
          </a:prstGeom>
        </p:spPr>
      </p:pic>
      <p:sp>
        <p:nvSpPr>
          <p:cNvPr id="4" name="Title 17">
            <a:extLst>
              <a:ext uri="{FF2B5EF4-FFF2-40B4-BE49-F238E27FC236}">
                <a16:creationId xmlns:a16="http://schemas.microsoft.com/office/drawing/2014/main" id="{B7D78526-992A-63C1-D237-B2E7271A36BA}"/>
              </a:ext>
            </a:extLst>
          </p:cNvPr>
          <p:cNvSpPr txBox="1">
            <a:spLocks/>
          </p:cNvSpPr>
          <p:nvPr/>
        </p:nvSpPr>
        <p:spPr>
          <a:xfrm>
            <a:off x="1884755" y="1317570"/>
            <a:ext cx="4076635" cy="315521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200" dirty="0">
                <a:highlight>
                  <a:srgbClr val="F8F4F2"/>
                </a:highlight>
                <a:latin typeface="Berlin Sans FB Demi" panose="020E0802020502020306" pitchFamily="34" charset="0"/>
              </a:rPr>
              <a:t>¿COMO ESTÁ LLOVIENDO?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3DEE9C-755B-E701-ADD5-3C3EF67BC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968" y="2141609"/>
            <a:ext cx="2385278" cy="1847322"/>
          </a:xfrm>
          <a:prstGeom prst="rect">
            <a:avLst/>
          </a:prstGeom>
        </p:spPr>
      </p:pic>
      <p:pic>
        <p:nvPicPr>
          <p:cNvPr id="10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5B20183-669A-485A-9B03-32B870FB6B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D92F99C-2FC6-3EA7-8C0A-F5F6EF2B7501}"/>
              </a:ext>
            </a:extLst>
          </p:cNvPr>
          <p:cNvGraphicFramePr>
            <a:graphicFrameLocks/>
          </p:cNvGraphicFramePr>
          <p:nvPr/>
        </p:nvGraphicFramePr>
        <p:xfrm>
          <a:off x="2078624" y="4269087"/>
          <a:ext cx="4421275" cy="24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8E89363-90AE-AEBB-170B-1BC7033A7913}"/>
              </a:ext>
            </a:extLst>
          </p:cNvPr>
          <p:cNvGraphicFramePr>
            <a:graphicFrameLocks/>
          </p:cNvGraphicFramePr>
          <p:nvPr/>
        </p:nvGraphicFramePr>
        <p:xfrm>
          <a:off x="7420709" y="3942039"/>
          <a:ext cx="3080290" cy="282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605B081B-F2C5-E1AD-2FDB-A3F265755077}"/>
              </a:ext>
            </a:extLst>
          </p:cNvPr>
          <p:cNvSpPr txBox="1">
            <a:spLocks/>
          </p:cNvSpPr>
          <p:nvPr/>
        </p:nvSpPr>
        <p:spPr>
          <a:xfrm>
            <a:off x="1634532" y="87663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Análisis de los datos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80AB28-8167-2027-D2E8-905076DF1F24}"/>
              </a:ext>
            </a:extLst>
          </p:cNvPr>
          <p:cNvSpPr txBox="1"/>
          <p:nvPr/>
        </p:nvSpPr>
        <p:spPr>
          <a:xfrm>
            <a:off x="1700816" y="469236"/>
            <a:ext cx="885665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¿Cómo podemos analizar los datos para motivar y sea entendible por los agricultores investigadores y puedan participar?</a:t>
            </a:r>
            <a:endParaRPr lang="es-PE" sz="2000" b="1" i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D70476-DEA6-B5BE-E011-10E934885521}"/>
              </a:ext>
            </a:extLst>
          </p:cNvPr>
          <p:cNvSpPr txBox="1"/>
          <p:nvPr/>
        </p:nvSpPr>
        <p:spPr>
          <a:xfrm>
            <a:off x="8033480" y="1405822"/>
            <a:ext cx="2273766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La lluvia que siembra agua</a:t>
            </a:r>
            <a:endParaRPr lang="es-PE" sz="2000" b="1" i="1" dirty="0"/>
          </a:p>
        </p:txBody>
      </p:sp>
    </p:spTree>
    <p:extLst>
      <p:ext uri="{BB962C8B-B14F-4D97-AF65-F5344CB8AC3E}">
        <p14:creationId xmlns:p14="http://schemas.microsoft.com/office/powerpoint/2010/main" val="33819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  <p:bldGraphic spid="8" grpId="0">
        <p:bldAsOne/>
      </p:bldGraphic>
      <p:bldP spid="2" grpId="0"/>
      <p:bldP spid="5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86E34-87F5-911F-B2BA-5D4C8DDEE09E}"/>
              </a:ext>
            </a:extLst>
          </p:cNvPr>
          <p:cNvSpPr txBox="1">
            <a:spLocks/>
          </p:cNvSpPr>
          <p:nvPr/>
        </p:nvSpPr>
        <p:spPr>
          <a:xfrm>
            <a:off x="1617757" y="194070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Análisis de los datos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26E80A-8C32-C872-B1D5-5FCA5AE1138B}"/>
              </a:ext>
            </a:extLst>
          </p:cNvPr>
          <p:cNvSpPr txBox="1"/>
          <p:nvPr/>
        </p:nvSpPr>
        <p:spPr>
          <a:xfrm>
            <a:off x="2344616" y="707702"/>
            <a:ext cx="77724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¿Cómo entender el comportamiento de los caudales?</a:t>
            </a:r>
            <a:endParaRPr lang="es-PE" sz="2000" b="1" i="1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FB964F38-A094-84FB-BD36-C0C6B824F854}"/>
              </a:ext>
            </a:extLst>
          </p:cNvPr>
          <p:cNvSpPr/>
          <p:nvPr/>
        </p:nvSpPr>
        <p:spPr>
          <a:xfrm>
            <a:off x="1764984" y="3996274"/>
            <a:ext cx="5157457" cy="2760147"/>
          </a:xfrm>
          <a:custGeom>
            <a:avLst/>
            <a:gdLst/>
            <a:ahLst/>
            <a:cxnLst/>
            <a:rect l="l" t="t" r="r" b="b"/>
            <a:pathLst>
              <a:path w="7001124" h="4813822">
                <a:moveTo>
                  <a:pt x="0" y="0"/>
                </a:moveTo>
                <a:lnTo>
                  <a:pt x="7001124" y="0"/>
                </a:lnTo>
                <a:lnTo>
                  <a:pt x="7001124" y="4813822"/>
                </a:lnTo>
                <a:lnTo>
                  <a:pt x="0" y="481382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060FB4A-5C9B-0B74-892A-97FA8F111331}"/>
              </a:ext>
            </a:extLst>
          </p:cNvPr>
          <p:cNvSpPr/>
          <p:nvPr/>
        </p:nvSpPr>
        <p:spPr>
          <a:xfrm>
            <a:off x="7155942" y="1389888"/>
            <a:ext cx="3394579" cy="5366532"/>
          </a:xfrm>
          <a:custGeom>
            <a:avLst/>
            <a:gdLst/>
            <a:ahLst/>
            <a:cxnLst/>
            <a:rect l="l" t="t" r="r" b="b"/>
            <a:pathLst>
              <a:path w="5987645" h="9465945">
                <a:moveTo>
                  <a:pt x="0" y="0"/>
                </a:moveTo>
                <a:lnTo>
                  <a:pt x="5987645" y="0"/>
                </a:lnTo>
                <a:lnTo>
                  <a:pt x="5987645" y="9465945"/>
                </a:lnTo>
                <a:lnTo>
                  <a:pt x="0" y="946594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70" b="-470"/>
            </a:stretch>
          </a:blipFill>
        </p:spPr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36C5F043-E1C0-371E-915E-28597809F4EA}"/>
              </a:ext>
            </a:extLst>
          </p:cNvPr>
          <p:cNvGrpSpPr/>
          <p:nvPr/>
        </p:nvGrpSpPr>
        <p:grpSpPr>
          <a:xfrm>
            <a:off x="7143771" y="3393831"/>
            <a:ext cx="3394579" cy="732692"/>
            <a:chOff x="0" y="-107060"/>
            <a:chExt cx="1650872" cy="34519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6E97CE6-1910-773E-984D-77E502D80147}"/>
                </a:ext>
              </a:extLst>
            </p:cNvPr>
            <p:cNvSpPr/>
            <p:nvPr/>
          </p:nvSpPr>
          <p:spPr>
            <a:xfrm>
              <a:off x="0" y="-107060"/>
              <a:ext cx="1650872" cy="328625"/>
            </a:xfrm>
            <a:custGeom>
              <a:avLst/>
              <a:gdLst/>
              <a:ahLst/>
              <a:cxnLst/>
              <a:rect l="l" t="t" r="r" b="b"/>
              <a:pathLst>
                <a:path w="1650872" h="238134">
                  <a:moveTo>
                    <a:pt x="0" y="0"/>
                  </a:moveTo>
                  <a:lnTo>
                    <a:pt x="1650872" y="0"/>
                  </a:lnTo>
                  <a:lnTo>
                    <a:pt x="1650872" y="238134"/>
                  </a:lnTo>
                  <a:lnTo>
                    <a:pt x="0" y="2381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44FA51"/>
              </a:solidFill>
              <a:prstDash val="solid"/>
              <a:miter/>
            </a:ln>
          </p:spPr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365B3D93-663B-22C4-08EB-3321B6C4B03C}"/>
                </a:ext>
              </a:extLst>
            </p:cNvPr>
            <p:cNvSpPr txBox="1"/>
            <p:nvPr/>
          </p:nvSpPr>
          <p:spPr>
            <a:xfrm>
              <a:off x="0" y="-47625"/>
              <a:ext cx="1650872" cy="285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2CDFFE30-E2C9-A0D9-02FA-0BF1B2A366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915"/>
                    </a14:imgEffect>
                    <a14:imgEffect>
                      <a14:saturation sat="101000"/>
                    </a14:imgEffect>
                    <a14:imgEffect>
                      <a14:brightnessContrast bright="22000"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100" y="1182096"/>
            <a:ext cx="5553224" cy="249895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0845689-29D7-2705-C62F-8360CA71415F}"/>
              </a:ext>
            </a:extLst>
          </p:cNvPr>
          <p:cNvSpPr txBox="1"/>
          <p:nvPr/>
        </p:nvSpPr>
        <p:spPr>
          <a:xfrm>
            <a:off x="2344616" y="3719596"/>
            <a:ext cx="35989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CR Ortiz cocha</a:t>
            </a:r>
            <a:endParaRPr lang="es-PE" b="1" dirty="0"/>
          </a:p>
        </p:txBody>
      </p:sp>
      <p:pic>
        <p:nvPicPr>
          <p:cNvPr id="12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DD4C52C-09C9-464D-866F-91B6A22B78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F2FD01C5-EA40-409A-8170-03774BF397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F0B73E5-3982-24A1-D034-58178B2038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792" y="2806180"/>
            <a:ext cx="4410016" cy="30905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7A4512A-0EAB-3793-06DF-345A9EF22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935" y="961292"/>
            <a:ext cx="4267253" cy="1686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7015532-195E-CDA8-09D0-07CE462AFA8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6193" y="720969"/>
            <a:ext cx="4609731" cy="54160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208B59E-A5F3-4C70-039F-9EED1F61F45A}"/>
              </a:ext>
            </a:extLst>
          </p:cNvPr>
          <p:cNvSpPr txBox="1"/>
          <p:nvPr/>
        </p:nvSpPr>
        <p:spPr>
          <a:xfrm>
            <a:off x="2227385" y="257908"/>
            <a:ext cx="35989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CR Santa Cruz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244183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390BB99-CC5B-1286-68C4-F10F0308A098}"/>
              </a:ext>
            </a:extLst>
          </p:cNvPr>
          <p:cNvGraphicFramePr>
            <a:graphicFrameLocks/>
          </p:cNvGraphicFramePr>
          <p:nvPr/>
        </p:nvGraphicFramePr>
        <p:xfrm>
          <a:off x="1524001" y="3825694"/>
          <a:ext cx="4717063" cy="2585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EA2EF01-AAB9-48AA-90FD-3E695EACE5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1F0B453-87C2-F109-5541-3CEDC2DB30DE}"/>
              </a:ext>
            </a:extLst>
          </p:cNvPr>
          <p:cNvGraphicFramePr>
            <a:graphicFrameLocks/>
          </p:cNvGraphicFramePr>
          <p:nvPr/>
        </p:nvGraphicFramePr>
        <p:xfrm>
          <a:off x="6241063" y="3827473"/>
          <a:ext cx="4426936" cy="2583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EF3519E-F11E-2145-2C27-9E24ED8854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351" y="126410"/>
            <a:ext cx="3398647" cy="255426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A463E0F-B3A5-550D-61E1-10241E0C09B1}"/>
              </a:ext>
            </a:extLst>
          </p:cNvPr>
          <p:cNvGraphicFramePr>
            <a:graphicFrameLocks noGrp="1"/>
          </p:cNvGraphicFramePr>
          <p:nvPr/>
        </p:nvGraphicFramePr>
        <p:xfrm>
          <a:off x="7000352" y="2879908"/>
          <a:ext cx="3398647" cy="549092"/>
        </p:xfrm>
        <a:graphic>
          <a:graphicData uri="http://schemas.openxmlformats.org/drawingml/2006/table">
            <a:tbl>
              <a:tblPr/>
              <a:tblGrid>
                <a:gridCol w="2422959">
                  <a:extLst>
                    <a:ext uri="{9D8B030D-6E8A-4147-A177-3AD203B41FA5}">
                      <a16:colId xmlns:a16="http://schemas.microsoft.com/office/drawing/2014/main" val="1693883277"/>
                    </a:ext>
                  </a:extLst>
                </a:gridCol>
                <a:gridCol w="975688">
                  <a:extLst>
                    <a:ext uri="{9D8B030D-6E8A-4147-A177-3AD203B41FA5}">
                      <a16:colId xmlns:a16="http://schemas.microsoft.com/office/drawing/2014/main" val="2072657513"/>
                    </a:ext>
                  </a:extLst>
                </a:gridCol>
              </a:tblGrid>
              <a:tr h="27454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A162D0"/>
                          </a:highlight>
                          <a:latin typeface="Calibri" panose="020F0502020204030204" pitchFamily="34" charset="0"/>
                        </a:rPr>
                        <a:t>Caudal de la quebrada Paccha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A162D0"/>
                          </a:highlight>
                          <a:latin typeface="Calibri" panose="020F0502020204030204" pitchFamily="34" charset="0"/>
                        </a:rPr>
                        <a:t>2.42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3171"/>
                  </a:ext>
                </a:extLst>
              </a:tr>
              <a:tr h="27454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Caudal que aporta el bofedal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CE4D6"/>
                          </a:highlight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258280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39678B4B-305A-A1E4-5E59-FBC532E51C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6485" y="783532"/>
            <a:ext cx="5266686" cy="246876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AD18DBD-B974-0389-1057-D2AAFD5E80DC}"/>
              </a:ext>
            </a:extLst>
          </p:cNvPr>
          <p:cNvSpPr txBox="1"/>
          <p:nvPr/>
        </p:nvSpPr>
        <p:spPr>
          <a:xfrm>
            <a:off x="2227385" y="257908"/>
            <a:ext cx="35989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CR Ketayanpampa</a:t>
            </a:r>
            <a:endParaRPr lang="es-PE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A37C177-0D98-7C29-04C6-1A66DA8A3823}"/>
              </a:ext>
            </a:extLst>
          </p:cNvPr>
          <p:cNvSpPr/>
          <p:nvPr/>
        </p:nvSpPr>
        <p:spPr>
          <a:xfrm>
            <a:off x="7000350" y="351692"/>
            <a:ext cx="2518788" cy="1453662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847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7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Contenido</a:t>
            </a:r>
            <a:endParaRPr b="0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32"/>
          <p:cNvSpPr txBox="1">
            <a:spLocks noGrp="1"/>
          </p:cNvSpPr>
          <p:nvPr>
            <p:ph type="title" idx="2"/>
          </p:nvPr>
        </p:nvSpPr>
        <p:spPr>
          <a:xfrm>
            <a:off x="3636251" y="2557800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Metodología y acciones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 idx="3"/>
          </p:nvPr>
        </p:nvSpPr>
        <p:spPr>
          <a:xfrm>
            <a:off x="7670733" y="25643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Resultados y discusiones</a:t>
            </a:r>
            <a:endParaRPr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7" name="Google Shape;197;p32"/>
          <p:cNvSpPr txBox="1">
            <a:spLocks noGrp="1"/>
          </p:cNvSpPr>
          <p:nvPr>
            <p:ph type="title" idx="7"/>
          </p:nvPr>
        </p:nvSpPr>
        <p:spPr>
          <a:xfrm>
            <a:off x="3636251" y="44667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Implicancias en el futuro</a:t>
            </a:r>
            <a:endParaRPr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title" idx="9"/>
          </p:nvPr>
        </p:nvSpPr>
        <p:spPr>
          <a:xfrm>
            <a:off x="2392500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01.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0" name="Google Shape;200;p32"/>
          <p:cNvSpPr txBox="1">
            <a:spLocks noGrp="1"/>
          </p:cNvSpPr>
          <p:nvPr>
            <p:ph type="title" idx="13"/>
          </p:nvPr>
        </p:nvSpPr>
        <p:spPr>
          <a:xfrm>
            <a:off x="2392500" y="4215167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03.</a:t>
            </a:r>
            <a:endParaRPr b="0" dirty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 idx="14"/>
          </p:nvPr>
        </p:nvSpPr>
        <p:spPr>
          <a:xfrm>
            <a:off x="6356033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02.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pic>
        <p:nvPicPr>
          <p:cNvPr id="15" name="Google Shape;285;p35">
            <a:extLst>
              <a:ext uri="{FF2B5EF4-FFF2-40B4-BE49-F238E27FC236}">
                <a16:creationId xmlns:a16="http://schemas.microsoft.com/office/drawing/2014/main" id="{C0F02245-3458-43B9-BE7B-E55EADB089A7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500" y="4215167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A11003A-0F9F-4BDD-8F7B-65B5B9690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186" y="5008367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55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1065212" y="4931467"/>
            <a:ext cx="4060088" cy="84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s-ES" sz="3733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Resultados y discusiones</a:t>
            </a:r>
          </a:p>
        </p:txBody>
      </p:sp>
      <p:sp>
        <p:nvSpPr>
          <p:cNvPr id="283" name="Google Shape;283;p35"/>
          <p:cNvSpPr txBox="1">
            <a:spLocks noGrp="1"/>
          </p:cNvSpPr>
          <p:nvPr>
            <p:ph type="title" idx="2"/>
          </p:nvPr>
        </p:nvSpPr>
        <p:spPr>
          <a:xfrm>
            <a:off x="1113300" y="3864967"/>
            <a:ext cx="1360000" cy="117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4667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02</a:t>
            </a:r>
            <a:endParaRPr sz="4667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285" name="Google Shape;285;p3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067" y="-1513900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D3C2EF-DAE6-45A6-A645-54C8A2F7A3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6702" y="0"/>
            <a:ext cx="5125298" cy="6858000"/>
          </a:xfrm>
          <a:prstGeom prst="rect">
            <a:avLst/>
          </a:prstGeom>
        </p:spPr>
      </p:pic>
      <p:pic>
        <p:nvPicPr>
          <p:cNvPr id="7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FE14E7E4-A5ED-40B8-A50B-E5D760DC03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800" y="-173226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78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469360E-6933-4F3B-A995-6664975612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F7DC9E99-FE7F-4C17-8995-37251C77B1A0}"/>
              </a:ext>
            </a:extLst>
          </p:cNvPr>
          <p:cNvSpPr txBox="1"/>
          <p:nvPr/>
        </p:nvSpPr>
        <p:spPr>
          <a:xfrm>
            <a:off x="486892" y="1313379"/>
            <a:ext cx="11705107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2800" b="1" dirty="0">
                <a:effectLst/>
                <a:latin typeface="Calibri" panose="020F0502020204030204" pitchFamily="34" charset="0"/>
              </a:rPr>
              <a:t>I. Contribuciones de mercados y agua a la práctica de la agroecología: </a:t>
            </a:r>
            <a:r>
              <a:rPr lang="es-ES" sz="2800" b="1" dirty="0">
                <a:effectLst/>
                <a:latin typeface="Calibri" panose="020F0502020204030204" pitchFamily="34" charset="0"/>
              </a:rPr>
              <a:t>Primero el agua, luego el mercados</a:t>
            </a:r>
          </a:p>
          <a:p>
            <a:pPr algn="just">
              <a:lnSpc>
                <a:spcPct val="107000"/>
              </a:lnSpc>
            </a:pPr>
            <a:endParaRPr lang="es-PE" sz="2800" b="1" dirty="0">
              <a:effectLst/>
              <a:latin typeface="Calibri" panose="020F0502020204030204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9E9CE02-C182-40DE-992E-79D5BCB1B45C}"/>
              </a:ext>
            </a:extLst>
          </p:cNvPr>
          <p:cNvSpPr txBox="1"/>
          <p:nvPr/>
        </p:nvSpPr>
        <p:spPr>
          <a:xfrm>
            <a:off x="4440214" y="2153954"/>
            <a:ext cx="611671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a. Contribuciones a los principios agroecológicos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CA048114-5338-4224-88FB-E0216D0F1F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214" y="2529506"/>
            <a:ext cx="7286381" cy="3874913"/>
          </a:xfrm>
          <a:prstGeom prst="rect">
            <a:avLst/>
          </a:prstGeom>
        </p:spPr>
      </p:pic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172723ED-2716-4AF1-8811-230B5237A28E}"/>
              </a:ext>
            </a:extLst>
          </p:cNvPr>
          <p:cNvSpPr/>
          <p:nvPr/>
        </p:nvSpPr>
        <p:spPr>
          <a:xfrm>
            <a:off x="8259865" y="4265686"/>
            <a:ext cx="3466730" cy="870011"/>
          </a:xfrm>
          <a:prstGeom prst="roundRect">
            <a:avLst/>
          </a:prstGeom>
          <a:solidFill>
            <a:schemeClr val="bg2">
              <a:alpha val="69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0" name="Rectangle: Rounded Corners 14">
            <a:extLst>
              <a:ext uri="{FF2B5EF4-FFF2-40B4-BE49-F238E27FC236}">
                <a16:creationId xmlns:a16="http://schemas.microsoft.com/office/drawing/2014/main" id="{128F75EF-5069-4014-8553-3CAF617687E4}"/>
              </a:ext>
            </a:extLst>
          </p:cNvPr>
          <p:cNvSpPr/>
          <p:nvPr/>
        </p:nvSpPr>
        <p:spPr>
          <a:xfrm>
            <a:off x="8259865" y="5906963"/>
            <a:ext cx="3346655" cy="497456"/>
          </a:xfrm>
          <a:prstGeom prst="roundRect">
            <a:avLst/>
          </a:prstGeom>
          <a:solidFill>
            <a:schemeClr val="bg2">
              <a:alpha val="61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7BF4557-21A3-473C-A7A5-A011DEA40356}"/>
              </a:ext>
            </a:extLst>
          </p:cNvPr>
          <p:cNvSpPr txBox="1"/>
          <p:nvPr/>
        </p:nvSpPr>
        <p:spPr>
          <a:xfrm>
            <a:off x="5769796" y="6420720"/>
            <a:ext cx="623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(*) Adaptado de </a:t>
            </a:r>
            <a:r>
              <a:rPr lang="es-P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The</a:t>
            </a:r>
            <a:r>
              <a:rPr lang="es-P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P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Agroecology</a:t>
            </a:r>
            <a:r>
              <a:rPr lang="es-P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P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Assessment</a:t>
            </a:r>
            <a:r>
              <a:rPr lang="es-P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Framework </a:t>
            </a:r>
            <a:endParaRPr lang="es-PE" dirty="0"/>
          </a:p>
        </p:txBody>
      </p:sp>
      <p:sp>
        <p:nvSpPr>
          <p:cNvPr id="13" name="Triángulo isósceles 12">
            <a:extLst>
              <a:ext uri="{FF2B5EF4-FFF2-40B4-BE49-F238E27FC236}">
                <a16:creationId xmlns:a16="http://schemas.microsoft.com/office/drawing/2014/main" id="{DA55FCFC-9DA6-4D20-9F4E-580530F589DB}"/>
              </a:ext>
            </a:extLst>
          </p:cNvPr>
          <p:cNvSpPr/>
          <p:nvPr/>
        </p:nvSpPr>
        <p:spPr>
          <a:xfrm>
            <a:off x="1638300" y="3759200"/>
            <a:ext cx="558800" cy="50648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6844E8A-8D06-4CF6-957A-BABDD8714E34}"/>
              </a:ext>
            </a:extLst>
          </p:cNvPr>
          <p:cNvSpPr/>
          <p:nvPr/>
        </p:nvSpPr>
        <p:spPr>
          <a:xfrm rot="850344">
            <a:off x="438149" y="3736340"/>
            <a:ext cx="35179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8234E53B-C182-4004-97AF-FBF361C1185E}"/>
              </a:ext>
            </a:extLst>
          </p:cNvPr>
          <p:cNvSpPr/>
          <p:nvPr/>
        </p:nvSpPr>
        <p:spPr>
          <a:xfrm>
            <a:off x="279400" y="2781299"/>
            <a:ext cx="1244600" cy="471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Mercados</a:t>
            </a:r>
            <a:endParaRPr lang="es-PE" dirty="0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28DD931E-E49D-4899-BF76-1B1A13E475F3}"/>
              </a:ext>
            </a:extLst>
          </p:cNvPr>
          <p:cNvSpPr/>
          <p:nvPr/>
        </p:nvSpPr>
        <p:spPr>
          <a:xfrm>
            <a:off x="2947515" y="3402883"/>
            <a:ext cx="1244600" cy="471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Agua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45096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"/>
          <p:cNvSpPr txBox="1"/>
          <p:nvPr/>
        </p:nvSpPr>
        <p:spPr>
          <a:xfrm>
            <a:off x="2017000" y="4049683"/>
            <a:ext cx="1853200" cy="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1600" dirty="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Autoconsumo y seguridad alimentaria</a:t>
            </a:r>
            <a:endParaRPr sz="1600" dirty="0">
              <a:solidFill>
                <a:srgbClr val="00000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99" name="Google Shape;299;p37"/>
          <p:cNvSpPr txBox="1"/>
          <p:nvPr/>
        </p:nvSpPr>
        <p:spPr>
          <a:xfrm>
            <a:off x="2016984" y="4474516"/>
            <a:ext cx="1853200" cy="13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ES" sz="16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Baja capacidad para producir ingresos</a:t>
            </a:r>
            <a:endParaRPr sz="16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0" name="Google Shape;300;p37"/>
          <p:cNvSpPr txBox="1"/>
          <p:nvPr/>
        </p:nvSpPr>
        <p:spPr>
          <a:xfrm>
            <a:off x="6192300" y="4049683"/>
            <a:ext cx="1853200" cy="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PE" sz="1600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Comercialización local</a:t>
            </a:r>
            <a:endParaRPr lang="es-PE" sz="1600" b="1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1" name="Google Shape;301;p37"/>
          <p:cNvSpPr txBox="1"/>
          <p:nvPr/>
        </p:nvSpPr>
        <p:spPr>
          <a:xfrm>
            <a:off x="6192300" y="4474516"/>
            <a:ext cx="18532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PE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localidad</a:t>
            </a:r>
            <a:r>
              <a:rPr lang="es-P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 acopiadores/intermediarios  mercados   ferias/</a:t>
            </a:r>
            <a:r>
              <a:rPr lang="es-PE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ecoferias</a:t>
            </a:r>
            <a:r>
              <a:rPr lang="es-PE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" name="Google Shape;302;p37"/>
          <p:cNvSpPr txBox="1"/>
          <p:nvPr/>
        </p:nvSpPr>
        <p:spPr>
          <a:xfrm>
            <a:off x="4104633" y="4049683"/>
            <a:ext cx="1853200" cy="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dk1"/>
                </a:solidFill>
                <a:latin typeface="Inter SemiBold"/>
                <a:ea typeface="Inter SemiBold"/>
                <a:cs typeface="Sora"/>
                <a:sym typeface="Inter SemiBold"/>
              </a:rPr>
              <a:t>Productos principales: papa y cereales</a:t>
            </a:r>
            <a:endParaRPr lang="es-PE" sz="1600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3" name="Google Shape;303;p37"/>
          <p:cNvSpPr txBox="1"/>
          <p:nvPr/>
        </p:nvSpPr>
        <p:spPr>
          <a:xfrm>
            <a:off x="4104633" y="4474516"/>
            <a:ext cx="18532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11% </a:t>
            </a: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Wingdings" panose="05000000000000000000" pitchFamily="2" charset="2"/>
              </a:rPr>
              <a:t> </a:t>
            </a: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destina más de la mitad de su cosecha para la venta </a:t>
            </a:r>
            <a:endParaRPr lang="es-ES"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Google Shape;306;p37"/>
          <p:cNvSpPr txBox="1"/>
          <p:nvPr/>
        </p:nvSpPr>
        <p:spPr>
          <a:xfrm>
            <a:off x="8279933" y="4049683"/>
            <a:ext cx="1853200" cy="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Muy poca participación de jóvenes</a:t>
            </a:r>
            <a:endParaRPr b="1" dirty="0">
              <a:solidFill>
                <a:srgbClr val="000000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7" name="Google Shape;307;p37"/>
          <p:cNvSpPr txBox="1"/>
          <p:nvPr/>
        </p:nvSpPr>
        <p:spPr>
          <a:xfrm>
            <a:off x="8279933" y="4474516"/>
            <a:ext cx="18532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+ débil organización social </a:t>
            </a: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Wingdings" panose="05000000000000000000" pitchFamily="2" charset="2"/>
              </a:rPr>
              <a:t> comercializar</a:t>
            </a:r>
            <a:endParaRPr sz="16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2016984" y="2403779"/>
            <a:ext cx="1208800" cy="1208800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9" name="Google Shape;309;p37"/>
          <p:cNvSpPr/>
          <p:nvPr/>
        </p:nvSpPr>
        <p:spPr>
          <a:xfrm>
            <a:off x="4104651" y="2403779"/>
            <a:ext cx="1208800" cy="1208800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10" name="Google Shape;310;p37"/>
          <p:cNvSpPr/>
          <p:nvPr/>
        </p:nvSpPr>
        <p:spPr>
          <a:xfrm>
            <a:off x="6192317" y="2403779"/>
            <a:ext cx="1208800" cy="1208800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11" name="Google Shape;311;p37"/>
          <p:cNvSpPr/>
          <p:nvPr/>
        </p:nvSpPr>
        <p:spPr>
          <a:xfrm>
            <a:off x="8279984" y="2403779"/>
            <a:ext cx="1208800" cy="1208800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cxnSp>
        <p:nvCxnSpPr>
          <p:cNvPr id="313" name="Google Shape;313;p37"/>
          <p:cNvCxnSpPr>
            <a:cxnSpLocks/>
            <a:stCxn id="308" idx="2"/>
            <a:endCxn id="298" idx="1"/>
          </p:cNvCxnSpPr>
          <p:nvPr/>
        </p:nvCxnSpPr>
        <p:spPr>
          <a:xfrm>
            <a:off x="2016984" y="3008179"/>
            <a:ext cx="800" cy="1312400"/>
          </a:xfrm>
          <a:prstGeom prst="bentConnector3">
            <a:avLst>
              <a:gd name="adj1" fmla="val -1011041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37"/>
          <p:cNvCxnSpPr>
            <a:stCxn id="309" idx="2"/>
            <a:endCxn id="302" idx="1"/>
          </p:cNvCxnSpPr>
          <p:nvPr/>
        </p:nvCxnSpPr>
        <p:spPr>
          <a:xfrm>
            <a:off x="4104651" y="3008179"/>
            <a:ext cx="800" cy="1312400"/>
          </a:xfrm>
          <a:prstGeom prst="bentConnector3">
            <a:avLst>
              <a:gd name="adj1" fmla="val -1019375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" name="Google Shape;315;p37"/>
          <p:cNvCxnSpPr>
            <a:stCxn id="310" idx="2"/>
            <a:endCxn id="300" idx="1"/>
          </p:cNvCxnSpPr>
          <p:nvPr/>
        </p:nvCxnSpPr>
        <p:spPr>
          <a:xfrm>
            <a:off x="6192317" y="3008179"/>
            <a:ext cx="800" cy="1312400"/>
          </a:xfrm>
          <a:prstGeom prst="bentConnector3">
            <a:avLst>
              <a:gd name="adj1" fmla="val -1058541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" name="Google Shape;316;p37"/>
          <p:cNvCxnSpPr>
            <a:stCxn id="311" idx="2"/>
            <a:endCxn id="306" idx="1"/>
          </p:cNvCxnSpPr>
          <p:nvPr/>
        </p:nvCxnSpPr>
        <p:spPr>
          <a:xfrm>
            <a:off x="8279984" y="3008179"/>
            <a:ext cx="800" cy="1312400"/>
          </a:xfrm>
          <a:prstGeom prst="bentConnector3">
            <a:avLst>
              <a:gd name="adj1" fmla="val -100520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8" name="Google Shape;398;p37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3C46A5">
              <a:alpha val="803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13032AF7-7843-4E02-A0DE-5B2360AE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288474"/>
            <a:ext cx="10858500" cy="1325563"/>
          </a:xfrm>
        </p:spPr>
        <p:txBody>
          <a:bodyPr>
            <a:noAutofit/>
          </a:bodyPr>
          <a:lstStyle/>
          <a:p>
            <a:r>
              <a:rPr lang="es-ES" sz="2400" b="1" dirty="0">
                <a:latin typeface="Calibri" panose="020F0502020204030204" pitchFamily="34" charset="0"/>
              </a:rPr>
              <a:t>R</a:t>
            </a:r>
            <a:r>
              <a:rPr lang="es-PE" sz="2400" b="1" dirty="0" err="1">
                <a:latin typeface="Calibri" panose="020F0502020204030204" pitchFamily="34" charset="0"/>
              </a:rPr>
              <a:t>esultados</a:t>
            </a:r>
            <a:r>
              <a:rPr lang="es-PE" sz="2400" b="1" dirty="0">
                <a:latin typeface="Calibri" panose="020F0502020204030204" pitchFamily="34" charset="0"/>
              </a:rPr>
              <a:t> - Mercados</a:t>
            </a:r>
            <a:endParaRPr lang="es-PE" sz="2400" dirty="0"/>
          </a:p>
        </p:txBody>
      </p:sp>
      <p:pic>
        <p:nvPicPr>
          <p:cNvPr id="2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E1E4A18-ECE6-4075-9CD3-D9D3808CAC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pic>
        <p:nvPicPr>
          <p:cNvPr id="6148" name="Picture 4" descr="Scottish Alliance for Food">
            <a:extLst>
              <a:ext uri="{FF2B5EF4-FFF2-40B4-BE49-F238E27FC236}">
                <a16:creationId xmlns:a16="http://schemas.microsoft.com/office/drawing/2014/main" id="{79E366F3-A7B3-444D-80AF-7B21FFA6B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006630"/>
              </a:clrFrom>
              <a:clrTo>
                <a:srgbClr val="006630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51709" y="2443694"/>
            <a:ext cx="1023566" cy="112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Market - Free commerce icons">
            <a:extLst>
              <a:ext uri="{FF2B5EF4-FFF2-40B4-BE49-F238E27FC236}">
                <a16:creationId xmlns:a16="http://schemas.microsoft.com/office/drawing/2014/main" id="{AE5B21D8-EB87-462F-A5C0-8E0F23237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1995" y="2548909"/>
            <a:ext cx="850433" cy="85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Sell Icons - Free SVG &amp; PNG Sell Images - Noun Project">
            <a:extLst>
              <a:ext uri="{FF2B5EF4-FFF2-40B4-BE49-F238E27FC236}">
                <a16:creationId xmlns:a16="http://schemas.microsoft.com/office/drawing/2014/main" id="{EF138C16-4A0A-4998-8B78-427E8E020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517" y="2443694"/>
            <a:ext cx="1098562" cy="109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Download Circle Of Friends Icon PNG Transparent Background, Free Download  #24433 - FreeIconsPNG">
            <a:extLst>
              <a:ext uri="{FF2B5EF4-FFF2-40B4-BE49-F238E27FC236}">
                <a16:creationId xmlns:a16="http://schemas.microsoft.com/office/drawing/2014/main" id="{C8869645-309C-408B-8B1E-7C9F510A5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9963" y="2548909"/>
            <a:ext cx="1208800" cy="106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"/>
          <p:cNvSpPr txBox="1"/>
          <p:nvPr/>
        </p:nvSpPr>
        <p:spPr>
          <a:xfrm>
            <a:off x="1953500" y="3848794"/>
            <a:ext cx="2037300" cy="56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Cambios más visibles y notorios</a:t>
            </a:r>
            <a:endParaRPr dirty="0">
              <a:solidFill>
                <a:srgbClr val="00000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99" name="Google Shape;299;p37"/>
          <p:cNvSpPr txBox="1"/>
          <p:nvPr/>
        </p:nvSpPr>
        <p:spPr>
          <a:xfrm>
            <a:off x="1953484" y="4273628"/>
            <a:ext cx="1853200" cy="13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600" dirty="0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en el caudal y en la cobertura vegetal</a:t>
            </a:r>
            <a:endParaRPr sz="16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0" name="Google Shape;300;p37"/>
          <p:cNvSpPr txBox="1"/>
          <p:nvPr/>
        </p:nvSpPr>
        <p:spPr>
          <a:xfrm>
            <a:off x="6128800" y="3848794"/>
            <a:ext cx="1745182" cy="66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P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Infraestructura antigua con potencial</a:t>
            </a:r>
            <a:endParaRPr lang="es-PE" b="1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1" name="Google Shape;301;p37"/>
          <p:cNvSpPr txBox="1"/>
          <p:nvPr/>
        </p:nvSpPr>
        <p:spPr>
          <a:xfrm>
            <a:off x="6128800" y="4550850"/>
            <a:ext cx="2037300" cy="931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>
                <a:latin typeface="Open Sans"/>
                <a:ea typeface="Open Sans"/>
                <a:cs typeface="Open Sans"/>
                <a:sym typeface="Open Sans"/>
              </a:rPr>
              <a:t>Sistemas: represas, cochas, amunas, bofedales</a:t>
            </a:r>
          </a:p>
        </p:txBody>
      </p:sp>
      <p:sp>
        <p:nvSpPr>
          <p:cNvPr id="302" name="Google Shape;302;p37"/>
          <p:cNvSpPr txBox="1"/>
          <p:nvPr/>
        </p:nvSpPr>
        <p:spPr>
          <a:xfrm>
            <a:off x="4041133" y="3848794"/>
            <a:ext cx="2037300" cy="56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dirty="0">
                <a:solidFill>
                  <a:schemeClr val="dk1"/>
                </a:solidFill>
                <a:latin typeface="Inter SemiBold"/>
                <a:ea typeface="Inter SemiBold"/>
                <a:cs typeface="Sora"/>
                <a:sym typeface="Inter SemiBold"/>
              </a:rPr>
              <a:t>Organizaciones sociales de base</a:t>
            </a:r>
            <a:endParaRPr lang="es-PE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3" name="Google Shape;303;p37"/>
          <p:cNvSpPr txBox="1"/>
          <p:nvPr/>
        </p:nvSpPr>
        <p:spPr>
          <a:xfrm>
            <a:off x="4041133" y="4273628"/>
            <a:ext cx="2037300" cy="1208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Más fortalecidas y de mucha </a:t>
            </a:r>
            <a:r>
              <a:rPr lang="es-ES" sz="1600" dirty="0" err="1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antogüedad</a:t>
            </a:r>
            <a:endParaRPr lang="es-ES"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37"/>
          <p:cNvSpPr/>
          <p:nvPr/>
        </p:nvSpPr>
        <p:spPr>
          <a:xfrm>
            <a:off x="1953484" y="2202890"/>
            <a:ext cx="1328884" cy="1259965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9" name="Google Shape;309;p37"/>
          <p:cNvSpPr/>
          <p:nvPr/>
        </p:nvSpPr>
        <p:spPr>
          <a:xfrm>
            <a:off x="4041151" y="2202890"/>
            <a:ext cx="1328884" cy="1259965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310" name="Google Shape;310;p37"/>
          <p:cNvSpPr/>
          <p:nvPr/>
        </p:nvSpPr>
        <p:spPr>
          <a:xfrm>
            <a:off x="6128817" y="2202890"/>
            <a:ext cx="1328884" cy="1259965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cxnSp>
        <p:nvCxnSpPr>
          <p:cNvPr id="313" name="Google Shape;313;p37"/>
          <p:cNvCxnSpPr>
            <a:cxnSpLocks/>
            <a:stCxn id="308" idx="2"/>
            <a:endCxn id="298" idx="1"/>
          </p:cNvCxnSpPr>
          <p:nvPr/>
        </p:nvCxnSpPr>
        <p:spPr>
          <a:xfrm rot="10800000" flipH="1" flipV="1">
            <a:off x="1953484" y="2832873"/>
            <a:ext cx="16" cy="1298184"/>
          </a:xfrm>
          <a:prstGeom prst="bentConnector3">
            <a:avLst>
              <a:gd name="adj1" fmla="val -14287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37"/>
          <p:cNvCxnSpPr>
            <a:stCxn id="309" idx="2"/>
            <a:endCxn id="302" idx="1"/>
          </p:cNvCxnSpPr>
          <p:nvPr/>
        </p:nvCxnSpPr>
        <p:spPr>
          <a:xfrm rot="10800000" flipV="1">
            <a:off x="4041133" y="2832873"/>
            <a:ext cx="18" cy="1298184"/>
          </a:xfrm>
          <a:prstGeom prst="bentConnector3">
            <a:avLst>
              <a:gd name="adj1" fmla="val 127010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" name="Google Shape;315;p37"/>
          <p:cNvCxnSpPr>
            <a:cxnSpLocks/>
            <a:stCxn id="310" idx="2"/>
            <a:endCxn id="300" idx="1"/>
          </p:cNvCxnSpPr>
          <p:nvPr/>
        </p:nvCxnSpPr>
        <p:spPr>
          <a:xfrm rot="10800000" flipV="1">
            <a:off x="6128801" y="2832873"/>
            <a:ext cx="17" cy="1350022"/>
          </a:xfrm>
          <a:prstGeom prst="bentConnector3">
            <a:avLst>
              <a:gd name="adj1" fmla="val 1344805882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8" name="Google Shape;398;p37"/>
          <p:cNvSpPr/>
          <p:nvPr/>
        </p:nvSpPr>
        <p:spPr>
          <a:xfrm>
            <a:off x="0" y="6162367"/>
            <a:ext cx="12192000" cy="703600"/>
          </a:xfrm>
          <a:prstGeom prst="rect">
            <a:avLst/>
          </a:prstGeom>
          <a:solidFill>
            <a:srgbClr val="3C46A5">
              <a:alpha val="803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13032AF7-7843-4E02-A0DE-5B2360AE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288474"/>
            <a:ext cx="10858500" cy="1325563"/>
          </a:xfrm>
        </p:spPr>
        <p:txBody>
          <a:bodyPr>
            <a:noAutofit/>
          </a:bodyPr>
          <a:lstStyle/>
          <a:p>
            <a:r>
              <a:rPr lang="es-ES" sz="2400" b="1" dirty="0">
                <a:latin typeface="Calibri" panose="020F0502020204030204" pitchFamily="34" charset="0"/>
              </a:rPr>
              <a:t>R</a:t>
            </a:r>
            <a:r>
              <a:rPr lang="es-PE" sz="2400" b="1" dirty="0" err="1">
                <a:latin typeface="Calibri" panose="020F0502020204030204" pitchFamily="34" charset="0"/>
              </a:rPr>
              <a:t>esultados</a:t>
            </a:r>
            <a:r>
              <a:rPr lang="es-PE" sz="2400" b="1" dirty="0">
                <a:latin typeface="Calibri" panose="020F0502020204030204" pitchFamily="34" charset="0"/>
              </a:rPr>
              <a:t> - Agua</a:t>
            </a:r>
            <a:endParaRPr lang="es-PE" sz="2400" dirty="0"/>
          </a:p>
        </p:txBody>
      </p:sp>
      <p:pic>
        <p:nvPicPr>
          <p:cNvPr id="2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E1E4A18-ECE6-4075-9CD3-D9D3808CAC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pic>
        <p:nvPicPr>
          <p:cNvPr id="7170" name="Picture 2" descr="Modern design icon of water level measurement 23647530 Vector Art at  Vecteezy">
            <a:extLst>
              <a:ext uri="{FF2B5EF4-FFF2-40B4-BE49-F238E27FC236}">
                <a16:creationId xmlns:a16="http://schemas.microsoft.com/office/drawing/2014/main" id="{B4A98D4D-55D5-4E98-8948-7B296CB8A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3832" y="2193491"/>
            <a:ext cx="1237746" cy="123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ocial Relationships Icon - Free PNG &amp; SVG 1813744 - Noun Project">
            <a:extLst>
              <a:ext uri="{FF2B5EF4-FFF2-40B4-BE49-F238E27FC236}">
                <a16:creationId xmlns:a16="http://schemas.microsoft.com/office/drawing/2014/main" id="{F9FB2F46-C867-4E6F-B1FB-0EE380E01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5658" y="2033313"/>
            <a:ext cx="1484324" cy="14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300;p37">
            <a:extLst>
              <a:ext uri="{FF2B5EF4-FFF2-40B4-BE49-F238E27FC236}">
                <a16:creationId xmlns:a16="http://schemas.microsoft.com/office/drawing/2014/main" id="{75201071-8D80-42C6-AA36-F5788AFE9A3B}"/>
              </a:ext>
            </a:extLst>
          </p:cNvPr>
          <p:cNvSpPr txBox="1"/>
          <p:nvPr/>
        </p:nvSpPr>
        <p:spPr>
          <a:xfrm>
            <a:off x="8345218" y="3848794"/>
            <a:ext cx="2337420" cy="84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PE" dirty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Impacto multidimensional del agua</a:t>
            </a:r>
            <a:endParaRPr lang="es-PE" b="1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  <a:p>
            <a:pPr>
              <a:buClr>
                <a:schemeClr val="dk1"/>
              </a:buClr>
              <a:buSzPts val="1100"/>
            </a:pPr>
            <a:endParaRPr lang="es-PE" b="1" dirty="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1" name="Google Shape;301;p37">
            <a:extLst>
              <a:ext uri="{FF2B5EF4-FFF2-40B4-BE49-F238E27FC236}">
                <a16:creationId xmlns:a16="http://schemas.microsoft.com/office/drawing/2014/main" id="{46D25CB4-0479-4AEF-9867-5CC10B9CAE8A}"/>
              </a:ext>
            </a:extLst>
          </p:cNvPr>
          <p:cNvSpPr txBox="1"/>
          <p:nvPr/>
        </p:nvSpPr>
        <p:spPr>
          <a:xfrm>
            <a:off x="8347285" y="4273628"/>
            <a:ext cx="2037300" cy="1208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s-ES" sz="1600" dirty="0" err="1">
                <a:latin typeface="Open Sans"/>
                <a:ea typeface="Open Sans"/>
                <a:cs typeface="Open Sans"/>
                <a:sym typeface="Open Sans"/>
              </a:rPr>
              <a:t>Migración</a:t>
            </a:r>
            <a:r>
              <a:rPr lang="es-ES" sz="1600" dirty="0" err="1">
                <a:latin typeface="Open Sans"/>
                <a:ea typeface="Open Sans"/>
                <a:cs typeface="Open Sans"/>
                <a:sym typeface="Wingdings" panose="05000000000000000000" pitchFamily="2" charset="2"/>
              </a:rPr>
              <a:t></a:t>
            </a:r>
            <a:r>
              <a:rPr lang="es-ES" sz="1600" dirty="0" err="1">
                <a:latin typeface="Open Sans"/>
                <a:ea typeface="Open Sans"/>
                <a:cs typeface="Open Sans"/>
                <a:sym typeface="Open Sans"/>
              </a:rPr>
              <a:t>inseguridad</a:t>
            </a:r>
            <a:r>
              <a:rPr lang="es-ES" sz="1600" dirty="0">
                <a:latin typeface="Open Sans"/>
                <a:ea typeface="Open Sans"/>
                <a:cs typeface="Open Sans"/>
                <a:sym typeface="Open Sans"/>
              </a:rPr>
              <a:t> alimentaria</a:t>
            </a:r>
          </a:p>
          <a:p>
            <a:pPr>
              <a:buClr>
                <a:schemeClr val="dk1"/>
              </a:buClr>
              <a:buSzPts val="1100"/>
            </a:pPr>
            <a:endParaRPr sz="16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10;p37">
            <a:extLst>
              <a:ext uri="{FF2B5EF4-FFF2-40B4-BE49-F238E27FC236}">
                <a16:creationId xmlns:a16="http://schemas.microsoft.com/office/drawing/2014/main" id="{5456238C-4780-4A94-BA45-645548993977}"/>
              </a:ext>
            </a:extLst>
          </p:cNvPr>
          <p:cNvSpPr/>
          <p:nvPr/>
        </p:nvSpPr>
        <p:spPr>
          <a:xfrm>
            <a:off x="8345235" y="2202890"/>
            <a:ext cx="1328884" cy="1259965"/>
          </a:xfrm>
          <a:prstGeom prst="ellipse">
            <a:avLst/>
          </a:prstGeom>
          <a:solidFill>
            <a:srgbClr val="3C46A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cxnSp>
        <p:nvCxnSpPr>
          <p:cNvPr id="34" name="Google Shape;315;p37">
            <a:extLst>
              <a:ext uri="{FF2B5EF4-FFF2-40B4-BE49-F238E27FC236}">
                <a16:creationId xmlns:a16="http://schemas.microsoft.com/office/drawing/2014/main" id="{5107A68A-8837-445D-B039-81C35BB7B816}"/>
              </a:ext>
            </a:extLst>
          </p:cNvPr>
          <p:cNvCxnSpPr>
            <a:cxnSpLocks/>
          </p:cNvCxnSpPr>
          <p:nvPr/>
        </p:nvCxnSpPr>
        <p:spPr>
          <a:xfrm rot="10800000" flipV="1">
            <a:off x="8290185" y="2779908"/>
            <a:ext cx="17" cy="1298184"/>
          </a:xfrm>
          <a:prstGeom prst="bentConnector3">
            <a:avLst>
              <a:gd name="adj1" fmla="val 1344805882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76" name="Picture 8" descr="Canal Icons - Free SVG &amp; PNG Canal Images - Noun Project">
            <a:extLst>
              <a:ext uri="{FF2B5EF4-FFF2-40B4-BE49-F238E27FC236}">
                <a16:creationId xmlns:a16="http://schemas.microsoft.com/office/drawing/2014/main" id="{E6E4B512-7E06-4277-8B9F-00DCB7807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9389" y="2381609"/>
            <a:ext cx="931043" cy="93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27,200+ Climate Change Icon Stock Illustrations, Royalty-Free Vector  Graphics &amp; Clip Art - iStock | Climate change icon outline, Climate change  icon editable stroke, Climate change icon vector">
            <a:extLst>
              <a:ext uri="{FF2B5EF4-FFF2-40B4-BE49-F238E27FC236}">
                <a16:creationId xmlns:a16="http://schemas.microsoft.com/office/drawing/2014/main" id="{97B7325B-A207-44C3-918B-BED95E6C8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4202" y="2154744"/>
            <a:ext cx="1250950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1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B453-34C9-4E8F-A9BA-C92E4F680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6265950"/>
            <a:ext cx="10515600" cy="592050"/>
          </a:xfrm>
        </p:spPr>
        <p:txBody>
          <a:bodyPr>
            <a:noAutofit/>
          </a:bodyPr>
          <a:lstStyle/>
          <a:p>
            <a:r>
              <a:rPr lang="es-ES" sz="1600" dirty="0"/>
              <a:t>Santos D, Antezana E y Pérez F. La Crisis del Agua en Aija: Retos y posibilidades frente a los efectos del cambio climático en las dinámicas de movilidad humana. 2025</a:t>
            </a:r>
            <a:br>
              <a:rPr lang="es-ES" sz="1600" dirty="0"/>
            </a:br>
            <a:endParaRPr lang="es-PE" sz="1600" dirty="0"/>
          </a:p>
        </p:txBody>
      </p:sp>
      <p:pic>
        <p:nvPicPr>
          <p:cNvPr id="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D6607ED3-5915-4C79-A2B5-9CDE518D64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4011B1-E303-44F9-BB65-1FF697E86D4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39" r="24833"/>
          <a:stretch/>
        </p:blipFill>
        <p:spPr bwMode="auto">
          <a:xfrm>
            <a:off x="2146300" y="785546"/>
            <a:ext cx="7861300" cy="49040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008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69777-4079-4DC3-AAB3-8498B4131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b="1" dirty="0"/>
              <a:t>Figura 1. Índice Estandarizado de Precipitación en la estación Aija entre 2000 y 2022</a:t>
            </a:r>
            <a:endParaRPr lang="es-PE" sz="2800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F0EE374-51A0-4D54-8DB9-36F27AEFD4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486755"/>
              </p:ext>
            </p:extLst>
          </p:nvPr>
        </p:nvGraphicFramePr>
        <p:xfrm>
          <a:off x="0" y="1257300"/>
          <a:ext cx="120015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3201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F3CF8-AEEA-4195-82CC-7D96EB60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Google Shape;426;p38">
            <a:extLst>
              <a:ext uri="{FF2B5EF4-FFF2-40B4-BE49-F238E27FC236}">
                <a16:creationId xmlns:a16="http://schemas.microsoft.com/office/drawing/2014/main" id="{C316228A-F964-4C08-BDD6-A62A370C2E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“El cambio climático </a:t>
            </a:r>
            <a:r>
              <a:rPr lang="es-ES" sz="4800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afecta a dos partes muy sensibles: el bolsillo y el estómago”</a:t>
            </a:r>
            <a:endParaRPr sz="4800" b="0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87941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CDF47-B0BA-4C28-9102-F5C47C0C4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AC181B6-E60E-4D38-85E5-A8DA256D8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400" y="-135115"/>
            <a:ext cx="2686841" cy="1632304"/>
          </a:xfrm>
          <a:prstGeom prst="rect">
            <a:avLst/>
          </a:prstGeom>
        </p:spPr>
      </p:pic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95CE97D4-1F74-4006-B73B-7B3919165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3500" y="668337"/>
            <a:ext cx="10064749" cy="5300663"/>
          </a:xfr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0BB57B5B-69B3-48AC-91C7-61264BE26C3F}"/>
              </a:ext>
            </a:extLst>
          </p:cNvPr>
          <p:cNvSpPr txBox="1">
            <a:spLocks/>
          </p:cNvSpPr>
          <p:nvPr/>
        </p:nvSpPr>
        <p:spPr>
          <a:xfrm>
            <a:off x="1333500" y="6265950"/>
            <a:ext cx="10515600" cy="59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/>
              <a:t>Santos D, Antezana E y Pérez F. La Crisis del Agua en Aija: Retos y posibilidades frente a los efectos del cambio climático en las dinámicas de movilidad humana. 2025</a:t>
            </a:r>
            <a:br>
              <a:rPr lang="es-ES" sz="1600"/>
            </a:br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666084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E4AB8-608B-4C84-92B9-36006560D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700" y="93662"/>
            <a:ext cx="3251200" cy="1325563"/>
          </a:xfrm>
        </p:spPr>
        <p:txBody>
          <a:bodyPr/>
          <a:lstStyle/>
          <a:p>
            <a:r>
              <a:rPr lang="es-ES" dirty="0"/>
              <a:t>Otros </a:t>
            </a:r>
            <a:endParaRPr lang="es-PE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635DD87-BA2C-4929-B337-D71AA2E9C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781800" cy="8323118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C22E2844-7D2B-438D-8A44-785437AFA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12" name="Marcador de contenido 3">
            <a:extLst>
              <a:ext uri="{FF2B5EF4-FFF2-40B4-BE49-F238E27FC236}">
                <a16:creationId xmlns:a16="http://schemas.microsoft.com/office/drawing/2014/main" id="{6559D9E7-67C4-499D-9201-E308343E7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0632726"/>
              </p:ext>
            </p:extLst>
          </p:nvPr>
        </p:nvGraphicFramePr>
        <p:xfrm>
          <a:off x="1993900" y="365125"/>
          <a:ext cx="11595100" cy="623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6357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F6A06-020B-2965-5780-4176EEEC8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47" y="1646782"/>
            <a:ext cx="10325000" cy="3564436"/>
          </a:xfrm>
        </p:spPr>
        <p:txBody>
          <a:bodyPr>
            <a:normAutofit fontScale="92500" lnSpcReduction="20000"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“Soy agricultora desde niña, yo me he capacitado en muchos proyectos. Cultivo más de 30 variedades de papa nativa, tengo 7 variedades de </a:t>
            </a:r>
            <a:r>
              <a:rPr lang="es-P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purush</a:t>
            </a: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(tumbo andino), hago mi rotación de cultivos, preparo mi compost, hago mi </a:t>
            </a:r>
            <a:r>
              <a:rPr lang="es-P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lombricultura</a:t>
            </a: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… Por ello, estudiantes, les invito a visitar mi chacra para que aprendan aquí mismo, en el campo, cómo se trabaja de forma ecológica”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Rosalía, agricultora de La Trinidad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“En el campo hay muchos problemas y cuando se encuentran, se solucionan. Yo soy un investigador, yo hago planes para  vender, para transformar, soy también inventor. Inventé mi máquina para rallar la papa y hacer harina de chuño. Vengan a mi casa, yo quiero compartir con ustedes lo que sé”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P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Gumercindo, La Merced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P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B2103A-8AC9-02B4-F61E-B32E7ED60346}"/>
              </a:ext>
            </a:extLst>
          </p:cNvPr>
          <p:cNvSpPr txBox="1"/>
          <p:nvPr/>
        </p:nvSpPr>
        <p:spPr>
          <a:xfrm>
            <a:off x="625875" y="617475"/>
            <a:ext cx="10577744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PE" sz="2000" b="1" dirty="0">
                <a:effectLst/>
                <a:latin typeface="Calibri" panose="020F0502020204030204" pitchFamily="34" charset="0"/>
              </a:rPr>
              <a:t>IV. Efectos del enfoque de investigación acción participativa en las y los agricultores</a:t>
            </a:r>
          </a:p>
        </p:txBody>
      </p:sp>
    </p:spTree>
    <p:extLst>
      <p:ext uri="{BB962C8B-B14F-4D97-AF65-F5344CB8AC3E}">
        <p14:creationId xmlns:p14="http://schemas.microsoft.com/office/powerpoint/2010/main" val="3660903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" b="0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Contenido</a:t>
            </a:r>
            <a:endParaRPr b="0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91" name="Google Shape;191;p32"/>
          <p:cNvSpPr txBox="1">
            <a:spLocks noGrp="1"/>
          </p:cNvSpPr>
          <p:nvPr>
            <p:ph type="title" idx="2"/>
          </p:nvPr>
        </p:nvSpPr>
        <p:spPr>
          <a:xfrm>
            <a:off x="3636251" y="2557800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Metodología y acciones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 idx="3"/>
          </p:nvPr>
        </p:nvSpPr>
        <p:spPr>
          <a:xfrm>
            <a:off x="7670733" y="25643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Resultados y discusiones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7" name="Google Shape;197;p32"/>
          <p:cNvSpPr txBox="1">
            <a:spLocks noGrp="1"/>
          </p:cNvSpPr>
          <p:nvPr>
            <p:ph type="title" idx="7"/>
          </p:nvPr>
        </p:nvSpPr>
        <p:spPr>
          <a:xfrm>
            <a:off x="3636251" y="4466767"/>
            <a:ext cx="2927200" cy="5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Implicancias en el futuro</a:t>
            </a:r>
            <a:endParaRPr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title" idx="9"/>
          </p:nvPr>
        </p:nvSpPr>
        <p:spPr>
          <a:xfrm>
            <a:off x="2392500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01.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0" name="Google Shape;200;p32"/>
          <p:cNvSpPr txBox="1">
            <a:spLocks noGrp="1"/>
          </p:cNvSpPr>
          <p:nvPr>
            <p:ph type="title" idx="13"/>
          </p:nvPr>
        </p:nvSpPr>
        <p:spPr>
          <a:xfrm>
            <a:off x="2392500" y="4215167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03.</a:t>
            </a:r>
            <a:endParaRPr b="0" dirty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 idx="14"/>
          </p:nvPr>
        </p:nvSpPr>
        <p:spPr>
          <a:xfrm>
            <a:off x="6356033" y="2173800"/>
            <a:ext cx="1314800" cy="88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02.</a:t>
            </a:r>
            <a:endParaRPr b="0">
              <a:solidFill>
                <a:srgbClr val="3C46A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nter SemiBold"/>
            </a:endParaRPr>
          </a:p>
        </p:txBody>
      </p:sp>
      <p:pic>
        <p:nvPicPr>
          <p:cNvPr id="15" name="Google Shape;285;p35">
            <a:extLst>
              <a:ext uri="{FF2B5EF4-FFF2-40B4-BE49-F238E27FC236}">
                <a16:creationId xmlns:a16="http://schemas.microsoft.com/office/drawing/2014/main" id="{C0F02245-3458-43B9-BE7B-E55EADB089A7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500" y="4215167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A11003A-0F9F-4BDD-8F7B-65B5B96902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186" y="5008367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86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1065212" y="4931467"/>
            <a:ext cx="4060088" cy="84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s-ES" sz="3733" dirty="0">
                <a:solidFill>
                  <a:srgbClr val="3C46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 SemiBold"/>
              </a:rPr>
              <a:t>Implicancias en el futuro</a:t>
            </a:r>
          </a:p>
        </p:txBody>
      </p:sp>
      <p:sp>
        <p:nvSpPr>
          <p:cNvPr id="283" name="Google Shape;283;p35"/>
          <p:cNvSpPr txBox="1">
            <a:spLocks noGrp="1"/>
          </p:cNvSpPr>
          <p:nvPr>
            <p:ph type="title" idx="2"/>
          </p:nvPr>
        </p:nvSpPr>
        <p:spPr>
          <a:xfrm>
            <a:off x="1113300" y="3864967"/>
            <a:ext cx="1360000" cy="117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4667" dirty="0">
                <a:solidFill>
                  <a:srgbClr val="3C46A5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03</a:t>
            </a:r>
            <a:endParaRPr sz="4667" dirty="0">
              <a:solidFill>
                <a:srgbClr val="3C46A5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285" name="Google Shape;285;p3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067" y="-1513900"/>
            <a:ext cx="4340867" cy="434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D3C2EF-DAE6-45A6-A645-54C8A2F7A3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6702" y="0"/>
            <a:ext cx="5125298" cy="6858000"/>
          </a:xfrm>
          <a:prstGeom prst="rect">
            <a:avLst/>
          </a:prstGeom>
        </p:spPr>
      </p:pic>
      <p:pic>
        <p:nvPicPr>
          <p:cNvPr id="7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FE14E7E4-A5ED-40B8-A50B-E5D760DC03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800" y="-173226"/>
            <a:ext cx="3431902" cy="20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73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9246E-E22A-41E2-83A4-AD57D5F4F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4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Profundizar la compresión de la gestión comunitaria y su relación con los saberes, la infraestructura existente, el paisaje y territorio</a:t>
            </a:r>
            <a:endParaRPr lang="es-PE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E28979-607B-4455-8F0D-AB358638F110}"/>
              </a:ext>
            </a:extLst>
          </p:cNvPr>
          <p:cNvSpPr txBox="1">
            <a:spLocks/>
          </p:cNvSpPr>
          <p:nvPr/>
        </p:nvSpPr>
        <p:spPr>
          <a:xfrm>
            <a:off x="1374572" y="2601782"/>
            <a:ext cx="3011778" cy="25816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1800" b="1" i="1">
                <a:latin typeface="Calibri" panose="020F0502020204030204" pitchFamily="34" charset="0"/>
                <a:ea typeface="Calibri" panose="020F0502020204030204" pitchFamily="34" charset="0"/>
              </a:rPr>
              <a:t>a. </a:t>
            </a:r>
            <a:r>
              <a:rPr lang="es-PE" sz="1800">
                <a:latin typeface="Calibri" panose="020F0502020204030204" pitchFamily="34" charset="0"/>
                <a:ea typeface="Calibri" panose="020F0502020204030204" pitchFamily="34" charset="0"/>
              </a:rPr>
              <a:t>Rehabilitación / Restauración de un sistema identificado.</a:t>
            </a:r>
            <a:endParaRPr lang="es-P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24630F-52CF-4DAF-A0BD-9A7B3389C4F7}"/>
              </a:ext>
            </a:extLst>
          </p:cNvPr>
          <p:cNvSpPr txBox="1">
            <a:spLocks/>
          </p:cNvSpPr>
          <p:nvPr/>
        </p:nvSpPr>
        <p:spPr>
          <a:xfrm>
            <a:off x="4405846" y="2594538"/>
            <a:ext cx="3011778" cy="25870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1800" b="1" dirty="0">
                <a:latin typeface="Calibri" panose="020F0502020204030204" pitchFamily="34" charset="0"/>
                <a:ea typeface="Calibri" panose="020F0502020204030204" pitchFamily="34" charset="0"/>
              </a:rPr>
              <a:t>b. </a:t>
            </a:r>
            <a:r>
              <a:rPr lang="es-PE" sz="1800" dirty="0">
                <a:latin typeface="Calibri" panose="020F0502020204030204" pitchFamily="34" charset="0"/>
                <a:ea typeface="Calibri" panose="020F0502020204030204" pitchFamily="34" charset="0"/>
              </a:rPr>
              <a:t>Análisis del impacto del sistema en el corto y mediano plazo (a nivel hídrico, a nivel de producción y en la seguridad alimentaria).</a:t>
            </a:r>
            <a:endParaRPr lang="es-P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C713F5-D458-4F4A-8FC3-E16B8C641199}"/>
              </a:ext>
            </a:extLst>
          </p:cNvPr>
          <p:cNvSpPr txBox="1">
            <a:spLocks/>
          </p:cNvSpPr>
          <p:nvPr/>
        </p:nvSpPr>
        <p:spPr>
          <a:xfrm>
            <a:off x="7437120" y="2594538"/>
            <a:ext cx="3011778" cy="25870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1800" b="1" i="1" dirty="0">
                <a:latin typeface="Calibri" panose="020F0502020204030204" pitchFamily="34" charset="0"/>
                <a:ea typeface="Calibri" panose="020F0502020204030204" pitchFamily="34" charset="0"/>
              </a:rPr>
              <a:t>c. </a:t>
            </a:r>
            <a:r>
              <a:rPr lang="es-PE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Incidencia en espacios académicos  y decisores políticos (Gobierno Regional, Sierra Azul, ANA) </a:t>
            </a:r>
            <a:br>
              <a:rPr lang="es-PE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s-PE" dirty="0"/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2768C4F6-C215-4E61-A40E-E19F39ACD039}"/>
              </a:ext>
            </a:extLst>
          </p:cNvPr>
          <p:cNvSpPr/>
          <p:nvPr/>
        </p:nvSpPr>
        <p:spPr>
          <a:xfrm>
            <a:off x="3836244" y="4332569"/>
            <a:ext cx="1092200" cy="8490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0594E02B-3C2E-4152-988D-69917F44A040}"/>
              </a:ext>
            </a:extLst>
          </p:cNvPr>
          <p:cNvSpPr/>
          <p:nvPr/>
        </p:nvSpPr>
        <p:spPr>
          <a:xfrm>
            <a:off x="6891020" y="4332568"/>
            <a:ext cx="1092200" cy="8490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7699FB8-A03A-4C80-8C7D-85E81C2AA1CA}"/>
              </a:ext>
            </a:extLst>
          </p:cNvPr>
          <p:cNvSpPr txBox="1"/>
          <p:nvPr/>
        </p:nvSpPr>
        <p:spPr>
          <a:xfrm>
            <a:off x="1374572" y="5456280"/>
            <a:ext cx="9191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000" b="1" dirty="0">
                <a:effectLst/>
                <a:latin typeface="Calibri" panose="020F0502020204030204" pitchFamily="34" charset="0"/>
                <a:ea typeface="Aptos" panose="020B0004020202020204"/>
              </a:rPr>
              <a:t>"Sistemas hidráulicos ancestrales para la adaptación y la resiliencia de los sistemas alimentarios agroecológicos de comunidades altoandinas de la Cordillera Negra frente al cambio climático"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32342112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7115E-6708-4035-A58B-3E940915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Publicaciones y productos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E9EC4D-3A91-485E-9E56-94D6E5866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5725"/>
            <a:ext cx="10515600" cy="2162175"/>
          </a:xfrm>
        </p:spPr>
        <p:txBody>
          <a:bodyPr/>
          <a:lstStyle/>
          <a:p>
            <a:r>
              <a:rPr lang="es-PE" dirty="0"/>
              <a:t>La crisis del agua en La Merced, Aija: Retos y posibilidades frente a los efectos del cambio climático en las dinámicas de movilidad humana</a:t>
            </a:r>
          </a:p>
          <a:p>
            <a:r>
              <a:rPr lang="es-PE" dirty="0"/>
              <a:t>Procesos de </a:t>
            </a:r>
            <a:r>
              <a:rPr lang="es-PE" dirty="0" err="1"/>
              <a:t>co-aprendizaje</a:t>
            </a:r>
            <a:r>
              <a:rPr lang="es-PE" dirty="0"/>
              <a:t>: Experiencia de las y los agricultores investigadores en el marco del proyecto SAMA.</a:t>
            </a:r>
          </a:p>
          <a:p>
            <a:pPr marL="0" indent="0">
              <a:buNone/>
            </a:pP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761062-15CA-4D13-89D0-19469F5686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8325" y="3406775"/>
            <a:ext cx="2385075" cy="30029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B67FC2-607A-44AF-9430-05BCE3F583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0236" y="3241675"/>
            <a:ext cx="2425238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58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0"/>
          <p:cNvSpPr/>
          <p:nvPr/>
        </p:nvSpPr>
        <p:spPr>
          <a:xfrm>
            <a:off x="0" y="3449637"/>
            <a:ext cx="12192000" cy="2690800"/>
          </a:xfrm>
          <a:prstGeom prst="rect">
            <a:avLst/>
          </a:prstGeom>
          <a:solidFill>
            <a:srgbClr val="3C46A5">
              <a:alpha val="803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40" name="Google Shape;440;p40"/>
          <p:cNvSpPr txBox="1">
            <a:spLocks noGrp="1"/>
          </p:cNvSpPr>
          <p:nvPr>
            <p:ph type="title"/>
          </p:nvPr>
        </p:nvSpPr>
        <p:spPr>
          <a:xfrm>
            <a:off x="950800" y="4161071"/>
            <a:ext cx="5054000" cy="8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267" b="0" dirty="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Diana Santos</a:t>
            </a:r>
            <a:endParaRPr sz="4267" b="0" dirty="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41" name="Google Shape;441;p40"/>
          <p:cNvSpPr txBox="1">
            <a:spLocks noGrp="1"/>
          </p:cNvSpPr>
          <p:nvPr>
            <p:ph type="subTitle" idx="1"/>
          </p:nvPr>
        </p:nvSpPr>
        <p:spPr>
          <a:xfrm>
            <a:off x="950800" y="5020637"/>
            <a:ext cx="5054000" cy="54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S" sz="1733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Eclosio ZA</a:t>
            </a:r>
            <a:endParaRPr sz="1733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indent="0"/>
            <a:r>
              <a:rPr lang="es-PE" sz="1733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" sz="1733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iana.santos@eclosio.ong</a:t>
            </a:r>
            <a:endParaRPr sz="1733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442" name="Google Shape;442;p40"/>
          <p:cNvGrpSpPr/>
          <p:nvPr/>
        </p:nvGrpSpPr>
        <p:grpSpPr>
          <a:xfrm>
            <a:off x="5633004" y="2979159"/>
            <a:ext cx="926000" cy="926000"/>
            <a:chOff x="4224753" y="2234369"/>
            <a:chExt cx="694500" cy="694500"/>
          </a:xfrm>
        </p:grpSpPr>
        <p:sp>
          <p:nvSpPr>
            <p:cNvPr id="443" name="Google Shape;443;p40"/>
            <p:cNvSpPr/>
            <p:nvPr/>
          </p:nvSpPr>
          <p:spPr>
            <a:xfrm>
              <a:off x="4224753" y="2234369"/>
              <a:ext cx="694500" cy="694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44" name="Google Shape;444;p40"/>
            <p:cNvGrpSpPr/>
            <p:nvPr/>
          </p:nvGrpSpPr>
          <p:grpSpPr>
            <a:xfrm>
              <a:off x="4404865" y="2417628"/>
              <a:ext cx="334267" cy="328004"/>
              <a:chOff x="1329585" y="1989925"/>
              <a:chExt cx="341472" cy="335074"/>
            </a:xfrm>
          </p:grpSpPr>
          <p:sp>
            <p:nvSpPr>
              <p:cNvPr id="445" name="Google Shape;445;p40"/>
              <p:cNvSpPr/>
              <p:nvPr/>
            </p:nvSpPr>
            <p:spPr>
              <a:xfrm>
                <a:off x="1562263" y="2097956"/>
                <a:ext cx="108795" cy="226661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7121" extrusionOk="0">
                    <a:moveTo>
                      <a:pt x="1155" y="345"/>
                    </a:moveTo>
                    <a:cubicBezTo>
                      <a:pt x="1215" y="345"/>
                      <a:pt x="1274" y="405"/>
                      <a:pt x="1274" y="465"/>
                    </a:cubicBezTo>
                    <a:lnTo>
                      <a:pt x="1274" y="536"/>
                    </a:lnTo>
                    <a:lnTo>
                      <a:pt x="1274" y="1107"/>
                    </a:lnTo>
                    <a:cubicBezTo>
                      <a:pt x="1274" y="1191"/>
                      <a:pt x="1346" y="1274"/>
                      <a:pt x="1429" y="1274"/>
                    </a:cubicBezTo>
                    <a:cubicBezTo>
                      <a:pt x="1524" y="1274"/>
                      <a:pt x="1596" y="1191"/>
                      <a:pt x="1596" y="1107"/>
                    </a:cubicBezTo>
                    <a:lnTo>
                      <a:pt x="1596" y="584"/>
                    </a:lnTo>
                    <a:cubicBezTo>
                      <a:pt x="1608" y="536"/>
                      <a:pt x="1655" y="524"/>
                      <a:pt x="1703" y="524"/>
                    </a:cubicBezTo>
                    <a:lnTo>
                      <a:pt x="1715" y="524"/>
                    </a:lnTo>
                    <a:cubicBezTo>
                      <a:pt x="1774" y="524"/>
                      <a:pt x="1834" y="584"/>
                      <a:pt x="1834" y="643"/>
                    </a:cubicBezTo>
                    <a:lnTo>
                      <a:pt x="1834" y="679"/>
                    </a:lnTo>
                    <a:lnTo>
                      <a:pt x="1834" y="1131"/>
                    </a:lnTo>
                    <a:cubicBezTo>
                      <a:pt x="1834" y="1227"/>
                      <a:pt x="1905" y="1298"/>
                      <a:pt x="2001" y="1298"/>
                    </a:cubicBezTo>
                    <a:cubicBezTo>
                      <a:pt x="2084" y="1298"/>
                      <a:pt x="2167" y="1227"/>
                      <a:pt x="2167" y="1131"/>
                    </a:cubicBezTo>
                    <a:lnTo>
                      <a:pt x="2167" y="715"/>
                    </a:lnTo>
                    <a:cubicBezTo>
                      <a:pt x="2179" y="679"/>
                      <a:pt x="2227" y="655"/>
                      <a:pt x="2263" y="655"/>
                    </a:cubicBezTo>
                    <a:lnTo>
                      <a:pt x="2286" y="655"/>
                    </a:lnTo>
                    <a:cubicBezTo>
                      <a:pt x="2346" y="655"/>
                      <a:pt x="2406" y="715"/>
                      <a:pt x="2406" y="774"/>
                    </a:cubicBezTo>
                    <a:lnTo>
                      <a:pt x="2406" y="893"/>
                    </a:lnTo>
                    <a:lnTo>
                      <a:pt x="2406" y="1238"/>
                    </a:lnTo>
                    <a:cubicBezTo>
                      <a:pt x="2406" y="1334"/>
                      <a:pt x="2477" y="1405"/>
                      <a:pt x="2560" y="1405"/>
                    </a:cubicBezTo>
                    <a:cubicBezTo>
                      <a:pt x="2656" y="1405"/>
                      <a:pt x="2727" y="1334"/>
                      <a:pt x="2727" y="1238"/>
                    </a:cubicBezTo>
                    <a:lnTo>
                      <a:pt x="2727" y="893"/>
                    </a:lnTo>
                    <a:cubicBezTo>
                      <a:pt x="2727" y="834"/>
                      <a:pt x="2787" y="774"/>
                      <a:pt x="2846" y="774"/>
                    </a:cubicBezTo>
                    <a:lnTo>
                      <a:pt x="2858" y="774"/>
                    </a:lnTo>
                    <a:cubicBezTo>
                      <a:pt x="2917" y="774"/>
                      <a:pt x="2977" y="834"/>
                      <a:pt x="2977" y="893"/>
                    </a:cubicBezTo>
                    <a:lnTo>
                      <a:pt x="2977" y="1691"/>
                    </a:lnTo>
                    <a:lnTo>
                      <a:pt x="2977" y="1703"/>
                    </a:lnTo>
                    <a:cubicBezTo>
                      <a:pt x="3001" y="1893"/>
                      <a:pt x="2977" y="2477"/>
                      <a:pt x="2679" y="2727"/>
                    </a:cubicBezTo>
                    <a:cubicBezTo>
                      <a:pt x="2644" y="2762"/>
                      <a:pt x="2620" y="2798"/>
                      <a:pt x="2620" y="2858"/>
                    </a:cubicBezTo>
                    <a:lnTo>
                      <a:pt x="2620" y="3393"/>
                    </a:lnTo>
                    <a:lnTo>
                      <a:pt x="1012" y="3393"/>
                    </a:lnTo>
                    <a:lnTo>
                      <a:pt x="1012" y="3024"/>
                    </a:lnTo>
                    <a:cubicBezTo>
                      <a:pt x="1012" y="2965"/>
                      <a:pt x="989" y="2917"/>
                      <a:pt x="941" y="2893"/>
                    </a:cubicBezTo>
                    <a:cubicBezTo>
                      <a:pt x="989" y="2846"/>
                      <a:pt x="417" y="2417"/>
                      <a:pt x="393" y="1953"/>
                    </a:cubicBezTo>
                    <a:cubicBezTo>
                      <a:pt x="381" y="1691"/>
                      <a:pt x="358" y="1358"/>
                      <a:pt x="465" y="1274"/>
                    </a:cubicBezTo>
                    <a:cubicBezTo>
                      <a:pt x="501" y="1247"/>
                      <a:pt x="550" y="1234"/>
                      <a:pt x="617" y="1234"/>
                    </a:cubicBezTo>
                    <a:cubicBezTo>
                      <a:pt x="640" y="1234"/>
                      <a:pt x="664" y="1235"/>
                      <a:pt x="691" y="1238"/>
                    </a:cubicBezTo>
                    <a:lnTo>
                      <a:pt x="691" y="1465"/>
                    </a:lnTo>
                    <a:cubicBezTo>
                      <a:pt x="691" y="1548"/>
                      <a:pt x="762" y="1631"/>
                      <a:pt x="858" y="1631"/>
                    </a:cubicBezTo>
                    <a:cubicBezTo>
                      <a:pt x="941" y="1631"/>
                      <a:pt x="1012" y="1548"/>
                      <a:pt x="1012" y="1465"/>
                    </a:cubicBezTo>
                    <a:lnTo>
                      <a:pt x="1012" y="465"/>
                    </a:lnTo>
                    <a:cubicBezTo>
                      <a:pt x="1012" y="405"/>
                      <a:pt x="1072" y="345"/>
                      <a:pt x="1132" y="345"/>
                    </a:cubicBezTo>
                    <a:close/>
                    <a:moveTo>
                      <a:pt x="2941" y="3691"/>
                    </a:moveTo>
                    <a:lnTo>
                      <a:pt x="2941" y="4215"/>
                    </a:lnTo>
                    <a:lnTo>
                      <a:pt x="810" y="4215"/>
                    </a:lnTo>
                    <a:lnTo>
                      <a:pt x="810" y="3691"/>
                    </a:lnTo>
                    <a:close/>
                    <a:moveTo>
                      <a:pt x="2941" y="4548"/>
                    </a:moveTo>
                    <a:lnTo>
                      <a:pt x="2941" y="6787"/>
                    </a:lnTo>
                    <a:lnTo>
                      <a:pt x="810" y="6787"/>
                    </a:lnTo>
                    <a:lnTo>
                      <a:pt x="810" y="4548"/>
                    </a:lnTo>
                    <a:close/>
                    <a:moveTo>
                      <a:pt x="1132" y="0"/>
                    </a:moveTo>
                    <a:cubicBezTo>
                      <a:pt x="882" y="0"/>
                      <a:pt x="667" y="215"/>
                      <a:pt x="667" y="465"/>
                    </a:cubicBezTo>
                    <a:lnTo>
                      <a:pt x="667" y="893"/>
                    </a:lnTo>
                    <a:cubicBezTo>
                      <a:pt x="645" y="892"/>
                      <a:pt x="623" y="891"/>
                      <a:pt x="602" y="891"/>
                    </a:cubicBezTo>
                    <a:cubicBezTo>
                      <a:pt x="453" y="891"/>
                      <a:pt x="332" y="927"/>
                      <a:pt x="239" y="1000"/>
                    </a:cubicBezTo>
                    <a:cubicBezTo>
                      <a:pt x="0" y="1191"/>
                      <a:pt x="36" y="1584"/>
                      <a:pt x="48" y="1965"/>
                    </a:cubicBezTo>
                    <a:cubicBezTo>
                      <a:pt x="72" y="2489"/>
                      <a:pt x="536" y="2905"/>
                      <a:pt x="715" y="3060"/>
                    </a:cubicBezTo>
                    <a:lnTo>
                      <a:pt x="715" y="3334"/>
                    </a:lnTo>
                    <a:lnTo>
                      <a:pt x="631" y="3334"/>
                    </a:lnTo>
                    <a:cubicBezTo>
                      <a:pt x="536" y="3334"/>
                      <a:pt x="465" y="3405"/>
                      <a:pt x="465" y="3501"/>
                    </a:cubicBezTo>
                    <a:lnTo>
                      <a:pt x="465" y="4370"/>
                    </a:lnTo>
                    <a:lnTo>
                      <a:pt x="465" y="6953"/>
                    </a:lnTo>
                    <a:cubicBezTo>
                      <a:pt x="465" y="7049"/>
                      <a:pt x="536" y="7120"/>
                      <a:pt x="631" y="7120"/>
                    </a:cubicBezTo>
                    <a:lnTo>
                      <a:pt x="3096" y="7120"/>
                    </a:lnTo>
                    <a:cubicBezTo>
                      <a:pt x="3191" y="7120"/>
                      <a:pt x="3263" y="7049"/>
                      <a:pt x="3263" y="6953"/>
                    </a:cubicBezTo>
                    <a:lnTo>
                      <a:pt x="3263" y="4370"/>
                    </a:lnTo>
                    <a:lnTo>
                      <a:pt x="3263" y="3501"/>
                    </a:lnTo>
                    <a:cubicBezTo>
                      <a:pt x="3263" y="3429"/>
                      <a:pt x="3191" y="3358"/>
                      <a:pt x="3096" y="3358"/>
                    </a:cubicBezTo>
                    <a:lnTo>
                      <a:pt x="3001" y="3358"/>
                    </a:lnTo>
                    <a:lnTo>
                      <a:pt x="3001" y="2893"/>
                    </a:lnTo>
                    <a:cubicBezTo>
                      <a:pt x="3418" y="2477"/>
                      <a:pt x="3370" y="1727"/>
                      <a:pt x="3358" y="1643"/>
                    </a:cubicBezTo>
                    <a:lnTo>
                      <a:pt x="3358" y="869"/>
                    </a:lnTo>
                    <a:cubicBezTo>
                      <a:pt x="3358" y="619"/>
                      <a:pt x="3144" y="405"/>
                      <a:pt x="2894" y="405"/>
                    </a:cubicBezTo>
                    <a:lnTo>
                      <a:pt x="2870" y="405"/>
                    </a:lnTo>
                    <a:cubicBezTo>
                      <a:pt x="2798" y="405"/>
                      <a:pt x="2727" y="417"/>
                      <a:pt x="2656" y="465"/>
                    </a:cubicBezTo>
                    <a:cubicBezTo>
                      <a:pt x="2560" y="357"/>
                      <a:pt x="2441" y="286"/>
                      <a:pt x="2298" y="286"/>
                    </a:cubicBezTo>
                    <a:lnTo>
                      <a:pt x="2275" y="286"/>
                    </a:lnTo>
                    <a:cubicBezTo>
                      <a:pt x="2203" y="286"/>
                      <a:pt x="2132" y="298"/>
                      <a:pt x="2072" y="345"/>
                    </a:cubicBezTo>
                    <a:cubicBezTo>
                      <a:pt x="1977" y="238"/>
                      <a:pt x="1870" y="179"/>
                      <a:pt x="1727" y="179"/>
                    </a:cubicBezTo>
                    <a:lnTo>
                      <a:pt x="1715" y="179"/>
                    </a:lnTo>
                    <a:cubicBezTo>
                      <a:pt x="1655" y="179"/>
                      <a:pt x="1596" y="203"/>
                      <a:pt x="1536" y="215"/>
                    </a:cubicBezTo>
                    <a:cubicBezTo>
                      <a:pt x="1465" y="95"/>
                      <a:pt x="1310" y="0"/>
                      <a:pt x="11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40"/>
              <p:cNvSpPr/>
              <p:nvPr/>
            </p:nvSpPr>
            <p:spPr>
              <a:xfrm>
                <a:off x="1406137" y="1989925"/>
                <a:ext cx="198587" cy="335074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10527" extrusionOk="0">
                    <a:moveTo>
                      <a:pt x="643" y="346"/>
                    </a:moveTo>
                    <a:lnTo>
                      <a:pt x="1060" y="382"/>
                    </a:lnTo>
                    <a:lnTo>
                      <a:pt x="941" y="644"/>
                    </a:lnTo>
                    <a:lnTo>
                      <a:pt x="643" y="346"/>
                    </a:lnTo>
                    <a:close/>
                    <a:moveTo>
                      <a:pt x="1393" y="453"/>
                    </a:moveTo>
                    <a:lnTo>
                      <a:pt x="2465" y="894"/>
                    </a:lnTo>
                    <a:lnTo>
                      <a:pt x="2346" y="1334"/>
                    </a:lnTo>
                    <a:lnTo>
                      <a:pt x="1203" y="858"/>
                    </a:lnTo>
                    <a:lnTo>
                      <a:pt x="1393" y="453"/>
                    </a:lnTo>
                    <a:close/>
                    <a:moveTo>
                      <a:pt x="4965" y="1942"/>
                    </a:moveTo>
                    <a:lnTo>
                      <a:pt x="5346" y="2108"/>
                    </a:lnTo>
                    <a:lnTo>
                      <a:pt x="5144" y="2525"/>
                    </a:lnTo>
                    <a:lnTo>
                      <a:pt x="4834" y="2382"/>
                    </a:lnTo>
                    <a:cubicBezTo>
                      <a:pt x="4846" y="2370"/>
                      <a:pt x="4846" y="2370"/>
                      <a:pt x="4846" y="2358"/>
                    </a:cubicBezTo>
                    <a:lnTo>
                      <a:pt x="4965" y="1942"/>
                    </a:lnTo>
                    <a:close/>
                    <a:moveTo>
                      <a:pt x="5656" y="2239"/>
                    </a:moveTo>
                    <a:lnTo>
                      <a:pt x="5834" y="2311"/>
                    </a:lnTo>
                    <a:cubicBezTo>
                      <a:pt x="5858" y="2323"/>
                      <a:pt x="5882" y="2346"/>
                      <a:pt x="5894" y="2370"/>
                    </a:cubicBezTo>
                    <a:cubicBezTo>
                      <a:pt x="5906" y="2406"/>
                      <a:pt x="5906" y="2430"/>
                      <a:pt x="5894" y="2442"/>
                    </a:cubicBezTo>
                    <a:lnTo>
                      <a:pt x="5798" y="2668"/>
                    </a:lnTo>
                    <a:cubicBezTo>
                      <a:pt x="5787" y="2704"/>
                      <a:pt x="5775" y="2716"/>
                      <a:pt x="5739" y="2727"/>
                    </a:cubicBezTo>
                    <a:cubicBezTo>
                      <a:pt x="5727" y="2733"/>
                      <a:pt x="5712" y="2736"/>
                      <a:pt x="5699" y="2736"/>
                    </a:cubicBezTo>
                    <a:cubicBezTo>
                      <a:pt x="5685" y="2736"/>
                      <a:pt x="5673" y="2733"/>
                      <a:pt x="5667" y="2727"/>
                    </a:cubicBezTo>
                    <a:lnTo>
                      <a:pt x="5477" y="2632"/>
                    </a:lnTo>
                    <a:lnTo>
                      <a:pt x="5656" y="2239"/>
                    </a:lnTo>
                    <a:close/>
                    <a:moveTo>
                      <a:pt x="3060" y="453"/>
                    </a:moveTo>
                    <a:cubicBezTo>
                      <a:pt x="3096" y="453"/>
                      <a:pt x="3120" y="477"/>
                      <a:pt x="3143" y="513"/>
                    </a:cubicBezTo>
                    <a:cubicBezTo>
                      <a:pt x="3155" y="537"/>
                      <a:pt x="3155" y="572"/>
                      <a:pt x="3155" y="596"/>
                    </a:cubicBezTo>
                    <a:lnTo>
                      <a:pt x="3143" y="668"/>
                    </a:lnTo>
                    <a:lnTo>
                      <a:pt x="2941" y="1358"/>
                    </a:lnTo>
                    <a:cubicBezTo>
                      <a:pt x="2917" y="1453"/>
                      <a:pt x="2977" y="1537"/>
                      <a:pt x="3060" y="1561"/>
                    </a:cubicBezTo>
                    <a:lnTo>
                      <a:pt x="3108" y="1561"/>
                    </a:lnTo>
                    <a:cubicBezTo>
                      <a:pt x="3179" y="1561"/>
                      <a:pt x="3239" y="1525"/>
                      <a:pt x="3274" y="1442"/>
                    </a:cubicBezTo>
                    <a:lnTo>
                      <a:pt x="3465" y="799"/>
                    </a:lnTo>
                    <a:cubicBezTo>
                      <a:pt x="3501" y="763"/>
                      <a:pt x="3536" y="751"/>
                      <a:pt x="3584" y="751"/>
                    </a:cubicBezTo>
                    <a:lnTo>
                      <a:pt x="3596" y="751"/>
                    </a:lnTo>
                    <a:cubicBezTo>
                      <a:pt x="3631" y="751"/>
                      <a:pt x="3655" y="775"/>
                      <a:pt x="3679" y="811"/>
                    </a:cubicBezTo>
                    <a:cubicBezTo>
                      <a:pt x="3691" y="834"/>
                      <a:pt x="3691" y="870"/>
                      <a:pt x="3691" y="894"/>
                    </a:cubicBezTo>
                    <a:lnTo>
                      <a:pt x="3512" y="1489"/>
                    </a:lnTo>
                    <a:cubicBezTo>
                      <a:pt x="3477" y="1584"/>
                      <a:pt x="3536" y="1668"/>
                      <a:pt x="3631" y="1704"/>
                    </a:cubicBezTo>
                    <a:lnTo>
                      <a:pt x="3679" y="1704"/>
                    </a:lnTo>
                    <a:cubicBezTo>
                      <a:pt x="3751" y="1704"/>
                      <a:pt x="3810" y="1656"/>
                      <a:pt x="3834" y="1584"/>
                    </a:cubicBezTo>
                    <a:lnTo>
                      <a:pt x="4001" y="1025"/>
                    </a:lnTo>
                    <a:cubicBezTo>
                      <a:pt x="4026" y="999"/>
                      <a:pt x="4052" y="980"/>
                      <a:pt x="4082" y="980"/>
                    </a:cubicBezTo>
                    <a:cubicBezTo>
                      <a:pt x="4094" y="980"/>
                      <a:pt x="4106" y="982"/>
                      <a:pt x="4120" y="989"/>
                    </a:cubicBezTo>
                    <a:lnTo>
                      <a:pt x="4132" y="989"/>
                    </a:lnTo>
                    <a:cubicBezTo>
                      <a:pt x="4191" y="1001"/>
                      <a:pt x="4239" y="1061"/>
                      <a:pt x="4227" y="1132"/>
                    </a:cubicBezTo>
                    <a:lnTo>
                      <a:pt x="4191" y="1239"/>
                    </a:lnTo>
                    <a:lnTo>
                      <a:pt x="4048" y="1704"/>
                    </a:lnTo>
                    <a:cubicBezTo>
                      <a:pt x="4012" y="1787"/>
                      <a:pt x="4060" y="1882"/>
                      <a:pt x="4155" y="1906"/>
                    </a:cubicBezTo>
                    <a:cubicBezTo>
                      <a:pt x="4167" y="1906"/>
                      <a:pt x="4179" y="1918"/>
                      <a:pt x="4191" y="1918"/>
                    </a:cubicBezTo>
                    <a:cubicBezTo>
                      <a:pt x="4274" y="1918"/>
                      <a:pt x="4334" y="1882"/>
                      <a:pt x="4358" y="1799"/>
                    </a:cubicBezTo>
                    <a:lnTo>
                      <a:pt x="4513" y="1346"/>
                    </a:lnTo>
                    <a:cubicBezTo>
                      <a:pt x="4523" y="1293"/>
                      <a:pt x="4572" y="1249"/>
                      <a:pt x="4633" y="1249"/>
                    </a:cubicBezTo>
                    <a:cubicBezTo>
                      <a:pt x="4641" y="1249"/>
                      <a:pt x="4648" y="1250"/>
                      <a:pt x="4655" y="1251"/>
                    </a:cubicBezTo>
                    <a:lnTo>
                      <a:pt x="4667" y="1251"/>
                    </a:lnTo>
                    <a:cubicBezTo>
                      <a:pt x="4727" y="1263"/>
                      <a:pt x="4774" y="1323"/>
                      <a:pt x="4763" y="1406"/>
                    </a:cubicBezTo>
                    <a:lnTo>
                      <a:pt x="4513" y="2299"/>
                    </a:lnTo>
                    <a:lnTo>
                      <a:pt x="4513" y="2311"/>
                    </a:lnTo>
                    <a:cubicBezTo>
                      <a:pt x="4524" y="2311"/>
                      <a:pt x="4417" y="3025"/>
                      <a:pt x="3989" y="3239"/>
                    </a:cubicBezTo>
                    <a:cubicBezTo>
                      <a:pt x="3929" y="3263"/>
                      <a:pt x="3893" y="3323"/>
                      <a:pt x="3893" y="3382"/>
                    </a:cubicBezTo>
                    <a:lnTo>
                      <a:pt x="3893" y="3894"/>
                    </a:lnTo>
                    <a:lnTo>
                      <a:pt x="2310" y="3894"/>
                    </a:lnTo>
                    <a:lnTo>
                      <a:pt x="2310" y="3085"/>
                    </a:lnTo>
                    <a:cubicBezTo>
                      <a:pt x="2310" y="3037"/>
                      <a:pt x="2286" y="3013"/>
                      <a:pt x="2262" y="2977"/>
                    </a:cubicBezTo>
                    <a:cubicBezTo>
                      <a:pt x="2262" y="2977"/>
                      <a:pt x="1798" y="2430"/>
                      <a:pt x="1893" y="1965"/>
                    </a:cubicBezTo>
                    <a:cubicBezTo>
                      <a:pt x="1917" y="1823"/>
                      <a:pt x="1941" y="1656"/>
                      <a:pt x="1977" y="1537"/>
                    </a:cubicBezTo>
                    <a:lnTo>
                      <a:pt x="2274" y="1668"/>
                    </a:lnTo>
                    <a:cubicBezTo>
                      <a:pt x="2286" y="1715"/>
                      <a:pt x="2334" y="1763"/>
                      <a:pt x="2393" y="1775"/>
                    </a:cubicBezTo>
                    <a:cubicBezTo>
                      <a:pt x="2412" y="1782"/>
                      <a:pt x="2431" y="1785"/>
                      <a:pt x="2449" y="1785"/>
                    </a:cubicBezTo>
                    <a:cubicBezTo>
                      <a:pt x="2520" y="1785"/>
                      <a:pt x="2579" y="1732"/>
                      <a:pt x="2608" y="1656"/>
                    </a:cubicBezTo>
                    <a:lnTo>
                      <a:pt x="2905" y="537"/>
                    </a:lnTo>
                    <a:cubicBezTo>
                      <a:pt x="2905" y="513"/>
                      <a:pt x="2929" y="477"/>
                      <a:pt x="2953" y="465"/>
                    </a:cubicBezTo>
                    <a:cubicBezTo>
                      <a:pt x="2989" y="453"/>
                      <a:pt x="3012" y="453"/>
                      <a:pt x="3048" y="453"/>
                    </a:cubicBezTo>
                    <a:close/>
                    <a:moveTo>
                      <a:pt x="4132" y="4263"/>
                    </a:moveTo>
                    <a:lnTo>
                      <a:pt x="4132" y="4787"/>
                    </a:lnTo>
                    <a:lnTo>
                      <a:pt x="2012" y="4787"/>
                    </a:lnTo>
                    <a:lnTo>
                      <a:pt x="2012" y="4263"/>
                    </a:lnTo>
                    <a:close/>
                    <a:moveTo>
                      <a:pt x="191" y="1"/>
                    </a:moveTo>
                    <a:cubicBezTo>
                      <a:pt x="119" y="1"/>
                      <a:pt x="60" y="37"/>
                      <a:pt x="24" y="108"/>
                    </a:cubicBezTo>
                    <a:cubicBezTo>
                      <a:pt x="0" y="168"/>
                      <a:pt x="12" y="239"/>
                      <a:pt x="60" y="299"/>
                    </a:cubicBezTo>
                    <a:lnTo>
                      <a:pt x="845" y="1072"/>
                    </a:lnTo>
                    <a:lnTo>
                      <a:pt x="857" y="1084"/>
                    </a:lnTo>
                    <a:lnTo>
                      <a:pt x="869" y="1084"/>
                    </a:lnTo>
                    <a:cubicBezTo>
                      <a:pt x="893" y="1108"/>
                      <a:pt x="917" y="1120"/>
                      <a:pt x="953" y="1120"/>
                    </a:cubicBezTo>
                    <a:lnTo>
                      <a:pt x="1667" y="1418"/>
                    </a:lnTo>
                    <a:cubicBezTo>
                      <a:pt x="1607" y="1561"/>
                      <a:pt x="1572" y="1763"/>
                      <a:pt x="1548" y="1918"/>
                    </a:cubicBezTo>
                    <a:cubicBezTo>
                      <a:pt x="1453" y="2442"/>
                      <a:pt x="1822" y="2989"/>
                      <a:pt x="1941" y="3156"/>
                    </a:cubicBezTo>
                    <a:lnTo>
                      <a:pt x="1941" y="3918"/>
                    </a:lnTo>
                    <a:lnTo>
                      <a:pt x="1810" y="3918"/>
                    </a:lnTo>
                    <a:cubicBezTo>
                      <a:pt x="1726" y="3918"/>
                      <a:pt x="1643" y="3990"/>
                      <a:pt x="1643" y="4085"/>
                    </a:cubicBezTo>
                    <a:lnTo>
                      <a:pt x="1643" y="4942"/>
                    </a:lnTo>
                    <a:lnTo>
                      <a:pt x="1643" y="10359"/>
                    </a:lnTo>
                    <a:cubicBezTo>
                      <a:pt x="1643" y="10455"/>
                      <a:pt x="1726" y="10526"/>
                      <a:pt x="1810" y="10526"/>
                    </a:cubicBezTo>
                    <a:lnTo>
                      <a:pt x="4286" y="10526"/>
                    </a:lnTo>
                    <a:cubicBezTo>
                      <a:pt x="4370" y="10526"/>
                      <a:pt x="4453" y="10455"/>
                      <a:pt x="4453" y="10359"/>
                    </a:cubicBezTo>
                    <a:lnTo>
                      <a:pt x="4453" y="6168"/>
                    </a:lnTo>
                    <a:cubicBezTo>
                      <a:pt x="4453" y="6073"/>
                      <a:pt x="4370" y="6002"/>
                      <a:pt x="4286" y="6002"/>
                    </a:cubicBezTo>
                    <a:cubicBezTo>
                      <a:pt x="4191" y="6002"/>
                      <a:pt x="4120" y="6073"/>
                      <a:pt x="4120" y="6168"/>
                    </a:cubicBezTo>
                    <a:lnTo>
                      <a:pt x="4120" y="10181"/>
                    </a:lnTo>
                    <a:lnTo>
                      <a:pt x="2012" y="10181"/>
                    </a:lnTo>
                    <a:lnTo>
                      <a:pt x="2012" y="5109"/>
                    </a:lnTo>
                    <a:lnTo>
                      <a:pt x="4132" y="5109"/>
                    </a:lnTo>
                    <a:lnTo>
                      <a:pt x="4132" y="5394"/>
                    </a:lnTo>
                    <a:lnTo>
                      <a:pt x="4132" y="5585"/>
                    </a:lnTo>
                    <a:cubicBezTo>
                      <a:pt x="4132" y="5668"/>
                      <a:pt x="4215" y="5752"/>
                      <a:pt x="4298" y="5752"/>
                    </a:cubicBezTo>
                    <a:cubicBezTo>
                      <a:pt x="4393" y="5752"/>
                      <a:pt x="4465" y="5668"/>
                      <a:pt x="4465" y="5585"/>
                    </a:cubicBezTo>
                    <a:lnTo>
                      <a:pt x="4465" y="5394"/>
                    </a:lnTo>
                    <a:lnTo>
                      <a:pt x="4465" y="4942"/>
                    </a:lnTo>
                    <a:lnTo>
                      <a:pt x="4465" y="4085"/>
                    </a:lnTo>
                    <a:cubicBezTo>
                      <a:pt x="4465" y="3990"/>
                      <a:pt x="4393" y="3918"/>
                      <a:pt x="4298" y="3918"/>
                    </a:cubicBezTo>
                    <a:lnTo>
                      <a:pt x="4239" y="3918"/>
                    </a:lnTo>
                    <a:lnTo>
                      <a:pt x="4239" y="3489"/>
                    </a:lnTo>
                    <a:cubicBezTo>
                      <a:pt x="4524" y="3299"/>
                      <a:pt x="4667" y="2966"/>
                      <a:pt x="4763" y="2716"/>
                    </a:cubicBezTo>
                    <a:lnTo>
                      <a:pt x="5525" y="3037"/>
                    </a:lnTo>
                    <a:cubicBezTo>
                      <a:pt x="5584" y="3073"/>
                      <a:pt x="5644" y="3073"/>
                      <a:pt x="5703" y="3073"/>
                    </a:cubicBezTo>
                    <a:cubicBezTo>
                      <a:pt x="5763" y="3073"/>
                      <a:pt x="5822" y="3049"/>
                      <a:pt x="5858" y="3037"/>
                    </a:cubicBezTo>
                    <a:cubicBezTo>
                      <a:pt x="5965" y="3001"/>
                      <a:pt x="6060" y="2906"/>
                      <a:pt x="6096" y="2799"/>
                    </a:cubicBezTo>
                    <a:lnTo>
                      <a:pt x="6191" y="2585"/>
                    </a:lnTo>
                    <a:cubicBezTo>
                      <a:pt x="6239" y="2477"/>
                      <a:pt x="6239" y="2358"/>
                      <a:pt x="6191" y="2239"/>
                    </a:cubicBezTo>
                    <a:cubicBezTo>
                      <a:pt x="6144" y="2132"/>
                      <a:pt x="6060" y="2037"/>
                      <a:pt x="5953" y="2001"/>
                    </a:cubicBezTo>
                    <a:lnTo>
                      <a:pt x="5048" y="1608"/>
                    </a:lnTo>
                    <a:lnTo>
                      <a:pt x="5084" y="1465"/>
                    </a:lnTo>
                    <a:cubicBezTo>
                      <a:pt x="5120" y="1346"/>
                      <a:pt x="5108" y="1227"/>
                      <a:pt x="5025" y="1120"/>
                    </a:cubicBezTo>
                    <a:cubicBezTo>
                      <a:pt x="4965" y="1013"/>
                      <a:pt x="4870" y="942"/>
                      <a:pt x="4751" y="906"/>
                    </a:cubicBezTo>
                    <a:lnTo>
                      <a:pt x="4727" y="906"/>
                    </a:lnTo>
                    <a:cubicBezTo>
                      <a:pt x="4691" y="900"/>
                      <a:pt x="4655" y="897"/>
                      <a:pt x="4620" y="897"/>
                    </a:cubicBezTo>
                    <a:cubicBezTo>
                      <a:pt x="4584" y="897"/>
                      <a:pt x="4548" y="900"/>
                      <a:pt x="4513" y="906"/>
                    </a:cubicBezTo>
                    <a:cubicBezTo>
                      <a:pt x="4453" y="787"/>
                      <a:pt x="4346" y="691"/>
                      <a:pt x="4191" y="656"/>
                    </a:cubicBezTo>
                    <a:lnTo>
                      <a:pt x="4179" y="656"/>
                    </a:lnTo>
                    <a:cubicBezTo>
                      <a:pt x="4143" y="650"/>
                      <a:pt x="4108" y="647"/>
                      <a:pt x="4071" y="647"/>
                    </a:cubicBezTo>
                    <a:cubicBezTo>
                      <a:pt x="4033" y="647"/>
                      <a:pt x="3995" y="650"/>
                      <a:pt x="3953" y="656"/>
                    </a:cubicBezTo>
                    <a:cubicBezTo>
                      <a:pt x="3953" y="644"/>
                      <a:pt x="3941" y="632"/>
                      <a:pt x="3941" y="632"/>
                    </a:cubicBezTo>
                    <a:cubicBezTo>
                      <a:pt x="3882" y="525"/>
                      <a:pt x="3774" y="453"/>
                      <a:pt x="3655" y="418"/>
                    </a:cubicBezTo>
                    <a:lnTo>
                      <a:pt x="3643" y="418"/>
                    </a:lnTo>
                    <a:cubicBezTo>
                      <a:pt x="3614" y="412"/>
                      <a:pt x="3584" y="409"/>
                      <a:pt x="3554" y="409"/>
                    </a:cubicBezTo>
                    <a:cubicBezTo>
                      <a:pt x="3524" y="409"/>
                      <a:pt x="3495" y="412"/>
                      <a:pt x="3465" y="418"/>
                    </a:cubicBezTo>
                    <a:lnTo>
                      <a:pt x="3417" y="334"/>
                    </a:lnTo>
                    <a:cubicBezTo>
                      <a:pt x="3358" y="227"/>
                      <a:pt x="3250" y="156"/>
                      <a:pt x="3143" y="120"/>
                    </a:cubicBezTo>
                    <a:lnTo>
                      <a:pt x="3120" y="120"/>
                    </a:lnTo>
                    <a:cubicBezTo>
                      <a:pt x="3083" y="113"/>
                      <a:pt x="3047" y="109"/>
                      <a:pt x="3012" y="109"/>
                    </a:cubicBezTo>
                    <a:cubicBezTo>
                      <a:pt x="2931" y="109"/>
                      <a:pt x="2853" y="130"/>
                      <a:pt x="2786" y="180"/>
                    </a:cubicBezTo>
                    <a:cubicBezTo>
                      <a:pt x="2679" y="239"/>
                      <a:pt x="2608" y="346"/>
                      <a:pt x="2572" y="465"/>
                    </a:cubicBezTo>
                    <a:lnTo>
                      <a:pt x="2548" y="572"/>
                    </a:lnTo>
                    <a:lnTo>
                      <a:pt x="1369" y="72"/>
                    </a:lnTo>
                    <a:lnTo>
                      <a:pt x="1310" y="72"/>
                    </a:lnTo>
                    <a:lnTo>
                      <a:pt x="19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40"/>
              <p:cNvSpPr/>
              <p:nvPr/>
            </p:nvSpPr>
            <p:spPr>
              <a:xfrm>
                <a:off x="1329585" y="2127494"/>
                <a:ext cx="108795" cy="197123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6193" extrusionOk="0">
                    <a:moveTo>
                      <a:pt x="1155" y="358"/>
                    </a:moveTo>
                    <a:cubicBezTo>
                      <a:pt x="1214" y="358"/>
                      <a:pt x="1274" y="418"/>
                      <a:pt x="1274" y="477"/>
                    </a:cubicBezTo>
                    <a:lnTo>
                      <a:pt x="1274" y="549"/>
                    </a:lnTo>
                    <a:lnTo>
                      <a:pt x="1274" y="1120"/>
                    </a:lnTo>
                    <a:cubicBezTo>
                      <a:pt x="1274" y="1203"/>
                      <a:pt x="1345" y="1275"/>
                      <a:pt x="1441" y="1275"/>
                    </a:cubicBezTo>
                    <a:cubicBezTo>
                      <a:pt x="1524" y="1275"/>
                      <a:pt x="1595" y="1203"/>
                      <a:pt x="1595" y="1120"/>
                    </a:cubicBezTo>
                    <a:lnTo>
                      <a:pt x="1595" y="584"/>
                    </a:lnTo>
                    <a:cubicBezTo>
                      <a:pt x="1619" y="537"/>
                      <a:pt x="1655" y="525"/>
                      <a:pt x="1703" y="525"/>
                    </a:cubicBezTo>
                    <a:lnTo>
                      <a:pt x="1715" y="525"/>
                    </a:lnTo>
                    <a:cubicBezTo>
                      <a:pt x="1774" y="525"/>
                      <a:pt x="1834" y="584"/>
                      <a:pt x="1834" y="644"/>
                    </a:cubicBezTo>
                    <a:lnTo>
                      <a:pt x="1834" y="668"/>
                    </a:lnTo>
                    <a:lnTo>
                      <a:pt x="1834" y="1132"/>
                    </a:lnTo>
                    <a:cubicBezTo>
                      <a:pt x="1834" y="1215"/>
                      <a:pt x="1917" y="1299"/>
                      <a:pt x="2000" y="1299"/>
                    </a:cubicBezTo>
                    <a:cubicBezTo>
                      <a:pt x="2096" y="1299"/>
                      <a:pt x="2167" y="1215"/>
                      <a:pt x="2167" y="1132"/>
                    </a:cubicBezTo>
                    <a:lnTo>
                      <a:pt x="2167" y="715"/>
                    </a:lnTo>
                    <a:cubicBezTo>
                      <a:pt x="2179" y="668"/>
                      <a:pt x="2226" y="656"/>
                      <a:pt x="2274" y="656"/>
                    </a:cubicBezTo>
                    <a:lnTo>
                      <a:pt x="2286" y="656"/>
                    </a:lnTo>
                    <a:cubicBezTo>
                      <a:pt x="2346" y="656"/>
                      <a:pt x="2405" y="715"/>
                      <a:pt x="2405" y="775"/>
                    </a:cubicBezTo>
                    <a:lnTo>
                      <a:pt x="2405" y="894"/>
                    </a:lnTo>
                    <a:lnTo>
                      <a:pt x="2405" y="1239"/>
                    </a:lnTo>
                    <a:cubicBezTo>
                      <a:pt x="2405" y="1322"/>
                      <a:pt x="2477" y="1394"/>
                      <a:pt x="2572" y="1394"/>
                    </a:cubicBezTo>
                    <a:cubicBezTo>
                      <a:pt x="2655" y="1394"/>
                      <a:pt x="2727" y="1322"/>
                      <a:pt x="2727" y="1239"/>
                    </a:cubicBezTo>
                    <a:lnTo>
                      <a:pt x="2727" y="894"/>
                    </a:lnTo>
                    <a:cubicBezTo>
                      <a:pt x="2727" y="834"/>
                      <a:pt x="2786" y="775"/>
                      <a:pt x="2846" y="775"/>
                    </a:cubicBezTo>
                    <a:lnTo>
                      <a:pt x="2869" y="775"/>
                    </a:lnTo>
                    <a:cubicBezTo>
                      <a:pt x="2929" y="775"/>
                      <a:pt x="2988" y="834"/>
                      <a:pt x="2988" y="894"/>
                    </a:cubicBezTo>
                    <a:lnTo>
                      <a:pt x="2988" y="1680"/>
                    </a:lnTo>
                    <a:lnTo>
                      <a:pt x="2988" y="1692"/>
                    </a:lnTo>
                    <a:cubicBezTo>
                      <a:pt x="3060" y="1858"/>
                      <a:pt x="3048" y="2442"/>
                      <a:pt x="2727" y="2692"/>
                    </a:cubicBezTo>
                    <a:cubicBezTo>
                      <a:pt x="2679" y="2727"/>
                      <a:pt x="2667" y="2763"/>
                      <a:pt x="2667" y="2823"/>
                    </a:cubicBezTo>
                    <a:lnTo>
                      <a:pt x="2667" y="3358"/>
                    </a:lnTo>
                    <a:lnTo>
                      <a:pt x="1060" y="3358"/>
                    </a:lnTo>
                    <a:lnTo>
                      <a:pt x="1060" y="2989"/>
                    </a:lnTo>
                    <a:cubicBezTo>
                      <a:pt x="1060" y="2930"/>
                      <a:pt x="1036" y="2882"/>
                      <a:pt x="988" y="2858"/>
                    </a:cubicBezTo>
                    <a:cubicBezTo>
                      <a:pt x="822" y="2739"/>
                      <a:pt x="405" y="2346"/>
                      <a:pt x="393" y="1965"/>
                    </a:cubicBezTo>
                    <a:cubicBezTo>
                      <a:pt x="381" y="1692"/>
                      <a:pt x="369" y="1370"/>
                      <a:pt x="464" y="1275"/>
                    </a:cubicBezTo>
                    <a:cubicBezTo>
                      <a:pt x="499" y="1257"/>
                      <a:pt x="547" y="1246"/>
                      <a:pt x="612" y="1246"/>
                    </a:cubicBezTo>
                    <a:cubicBezTo>
                      <a:pt x="636" y="1246"/>
                      <a:pt x="662" y="1248"/>
                      <a:pt x="691" y="1251"/>
                    </a:cubicBezTo>
                    <a:lnTo>
                      <a:pt x="691" y="1477"/>
                    </a:lnTo>
                    <a:cubicBezTo>
                      <a:pt x="691" y="1561"/>
                      <a:pt x="762" y="1632"/>
                      <a:pt x="857" y="1632"/>
                    </a:cubicBezTo>
                    <a:cubicBezTo>
                      <a:pt x="941" y="1632"/>
                      <a:pt x="1024" y="1561"/>
                      <a:pt x="1024" y="1477"/>
                    </a:cubicBezTo>
                    <a:lnTo>
                      <a:pt x="1024" y="477"/>
                    </a:lnTo>
                    <a:cubicBezTo>
                      <a:pt x="1024" y="418"/>
                      <a:pt x="1083" y="358"/>
                      <a:pt x="1143" y="358"/>
                    </a:cubicBezTo>
                    <a:close/>
                    <a:moveTo>
                      <a:pt x="2941" y="3692"/>
                    </a:moveTo>
                    <a:lnTo>
                      <a:pt x="2941" y="4216"/>
                    </a:lnTo>
                    <a:lnTo>
                      <a:pt x="810" y="4216"/>
                    </a:lnTo>
                    <a:lnTo>
                      <a:pt x="810" y="3692"/>
                    </a:lnTo>
                    <a:close/>
                    <a:moveTo>
                      <a:pt x="2941" y="4537"/>
                    </a:moveTo>
                    <a:lnTo>
                      <a:pt x="2941" y="5859"/>
                    </a:lnTo>
                    <a:lnTo>
                      <a:pt x="810" y="5859"/>
                    </a:lnTo>
                    <a:lnTo>
                      <a:pt x="810" y="4537"/>
                    </a:lnTo>
                    <a:close/>
                    <a:moveTo>
                      <a:pt x="1143" y="1"/>
                    </a:moveTo>
                    <a:cubicBezTo>
                      <a:pt x="881" y="1"/>
                      <a:pt x="679" y="203"/>
                      <a:pt x="679" y="465"/>
                    </a:cubicBezTo>
                    <a:lnTo>
                      <a:pt x="679" y="894"/>
                    </a:lnTo>
                    <a:cubicBezTo>
                      <a:pt x="642" y="889"/>
                      <a:pt x="607" y="887"/>
                      <a:pt x="573" y="887"/>
                    </a:cubicBezTo>
                    <a:cubicBezTo>
                      <a:pt x="439" y="887"/>
                      <a:pt x="326" y="923"/>
                      <a:pt x="250" y="989"/>
                    </a:cubicBezTo>
                    <a:cubicBezTo>
                      <a:pt x="0" y="1192"/>
                      <a:pt x="36" y="1573"/>
                      <a:pt x="48" y="1965"/>
                    </a:cubicBezTo>
                    <a:cubicBezTo>
                      <a:pt x="83" y="2477"/>
                      <a:pt x="548" y="2894"/>
                      <a:pt x="726" y="3049"/>
                    </a:cubicBezTo>
                    <a:lnTo>
                      <a:pt x="726" y="3335"/>
                    </a:lnTo>
                    <a:lnTo>
                      <a:pt x="631" y="3335"/>
                    </a:lnTo>
                    <a:cubicBezTo>
                      <a:pt x="536" y="3335"/>
                      <a:pt x="464" y="3406"/>
                      <a:pt x="464" y="3489"/>
                    </a:cubicBezTo>
                    <a:lnTo>
                      <a:pt x="464" y="4359"/>
                    </a:lnTo>
                    <a:lnTo>
                      <a:pt x="464" y="6025"/>
                    </a:lnTo>
                    <a:cubicBezTo>
                      <a:pt x="464" y="6121"/>
                      <a:pt x="536" y="6192"/>
                      <a:pt x="631" y="6192"/>
                    </a:cubicBezTo>
                    <a:lnTo>
                      <a:pt x="3108" y="6192"/>
                    </a:lnTo>
                    <a:cubicBezTo>
                      <a:pt x="3191" y="6192"/>
                      <a:pt x="3262" y="6121"/>
                      <a:pt x="3262" y="6025"/>
                    </a:cubicBezTo>
                    <a:lnTo>
                      <a:pt x="3262" y="4359"/>
                    </a:lnTo>
                    <a:lnTo>
                      <a:pt x="3262" y="3489"/>
                    </a:lnTo>
                    <a:cubicBezTo>
                      <a:pt x="3262" y="3406"/>
                      <a:pt x="3191" y="3335"/>
                      <a:pt x="3108" y="3335"/>
                    </a:cubicBezTo>
                    <a:lnTo>
                      <a:pt x="3000" y="3335"/>
                    </a:lnTo>
                    <a:lnTo>
                      <a:pt x="3000" y="2870"/>
                    </a:lnTo>
                    <a:cubicBezTo>
                      <a:pt x="3417" y="2465"/>
                      <a:pt x="3369" y="1727"/>
                      <a:pt x="3369" y="1632"/>
                    </a:cubicBezTo>
                    <a:lnTo>
                      <a:pt x="3369" y="858"/>
                    </a:lnTo>
                    <a:cubicBezTo>
                      <a:pt x="3369" y="608"/>
                      <a:pt x="3167" y="406"/>
                      <a:pt x="2905" y="406"/>
                    </a:cubicBezTo>
                    <a:lnTo>
                      <a:pt x="2893" y="406"/>
                    </a:lnTo>
                    <a:cubicBezTo>
                      <a:pt x="2822" y="406"/>
                      <a:pt x="2738" y="418"/>
                      <a:pt x="2667" y="465"/>
                    </a:cubicBezTo>
                    <a:cubicBezTo>
                      <a:pt x="2584" y="358"/>
                      <a:pt x="2465" y="287"/>
                      <a:pt x="2310" y="287"/>
                    </a:cubicBezTo>
                    <a:lnTo>
                      <a:pt x="2298" y="287"/>
                    </a:lnTo>
                    <a:cubicBezTo>
                      <a:pt x="2226" y="287"/>
                      <a:pt x="2143" y="299"/>
                      <a:pt x="2084" y="346"/>
                    </a:cubicBezTo>
                    <a:cubicBezTo>
                      <a:pt x="2000" y="239"/>
                      <a:pt x="1881" y="179"/>
                      <a:pt x="1750" y="179"/>
                    </a:cubicBezTo>
                    <a:lnTo>
                      <a:pt x="1726" y="179"/>
                    </a:lnTo>
                    <a:cubicBezTo>
                      <a:pt x="1667" y="179"/>
                      <a:pt x="1607" y="191"/>
                      <a:pt x="1548" y="203"/>
                    </a:cubicBezTo>
                    <a:cubicBezTo>
                      <a:pt x="1476" y="84"/>
                      <a:pt x="1334" y="1"/>
                      <a:pt x="1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48" name="Google Shape;448;p40"/>
          <p:cNvSpPr txBox="1">
            <a:spLocks noGrp="1"/>
          </p:cNvSpPr>
          <p:nvPr>
            <p:ph type="title"/>
          </p:nvPr>
        </p:nvSpPr>
        <p:spPr>
          <a:xfrm>
            <a:off x="6274400" y="4161071"/>
            <a:ext cx="5054000" cy="8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267" b="0" dirty="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Christian Florencio</a:t>
            </a:r>
            <a:endParaRPr sz="4267" b="0" dirty="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49" name="Google Shape;449;p40"/>
          <p:cNvSpPr txBox="1">
            <a:spLocks noGrp="1"/>
          </p:cNvSpPr>
          <p:nvPr>
            <p:ph type="subTitle" idx="1"/>
          </p:nvPr>
        </p:nvSpPr>
        <p:spPr>
          <a:xfrm>
            <a:off x="6274400" y="5020637"/>
            <a:ext cx="5054000" cy="54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sz="1733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DIACONIA</a:t>
            </a:r>
          </a:p>
          <a:p>
            <a:pPr marL="0" indent="0"/>
            <a:r>
              <a:rPr lang="es-ES" sz="1733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Chirstian.florencio@diaconiaperu.org</a:t>
            </a:r>
          </a:p>
          <a:p>
            <a:pPr marL="0" indent="0"/>
            <a:endParaRPr sz="1733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" name="Google Shape;440;p40">
            <a:extLst>
              <a:ext uri="{FF2B5EF4-FFF2-40B4-BE49-F238E27FC236}">
                <a16:creationId xmlns:a16="http://schemas.microsoft.com/office/drawing/2014/main" id="{474EA29F-99E4-4FDF-9FAC-63D6E8F00A0C}"/>
              </a:ext>
            </a:extLst>
          </p:cNvPr>
          <p:cNvSpPr txBox="1">
            <a:spLocks/>
          </p:cNvSpPr>
          <p:nvPr/>
        </p:nvSpPr>
        <p:spPr>
          <a:xfrm>
            <a:off x="184400" y="536763"/>
            <a:ext cx="5054000" cy="8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40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Sora"/>
              <a:buNone/>
              <a:defRPr sz="3800" b="1" i="0" u="none" strike="noStrike" cap="none">
                <a:solidFill>
                  <a:schemeClr val="accen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defTabSz="1219170">
              <a:buClr>
                <a:srgbClr val="001D75"/>
              </a:buClr>
            </a:pPr>
            <a:r>
              <a:rPr lang="es-PE" sz="4267" b="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SemiBold"/>
                <a:ea typeface="Inter SemiBold"/>
                <a:cs typeface="Inter SemiBold"/>
                <a:sym typeface="Inter SemiBold"/>
              </a:rPr>
              <a:t>Gracias por su atención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nual General Meeting (AGM) by Slidesgo">
  <a:themeElements>
    <a:clrScheme name="Simple Light">
      <a:dk1>
        <a:srgbClr val="000000"/>
      </a:dk1>
      <a:lt1>
        <a:srgbClr val="FFFFFF"/>
      </a:lt1>
      <a:dk2>
        <a:srgbClr val="CACACA"/>
      </a:dk2>
      <a:lt2>
        <a:srgbClr val="969696"/>
      </a:lt2>
      <a:accent1>
        <a:srgbClr val="001D7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2247</TotalTime>
  <Words>1134</Words>
  <Application>Microsoft Macintosh PowerPoint</Application>
  <PresentationFormat>Panorámica</PresentationFormat>
  <Paragraphs>159</Paragraphs>
  <Slides>37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53" baseType="lpstr">
      <vt:lpstr>-apple-system</vt:lpstr>
      <vt:lpstr>Arial</vt:lpstr>
      <vt:lpstr>AvenirNext LT Pro Bold</vt:lpstr>
      <vt:lpstr>Berlin Sans FB Demi</vt:lpstr>
      <vt:lpstr>Calibri</vt:lpstr>
      <vt:lpstr>Calibri Light</vt:lpstr>
      <vt:lpstr>Inter</vt:lpstr>
      <vt:lpstr>Inter SemiBold</vt:lpstr>
      <vt:lpstr>Montserrat</vt:lpstr>
      <vt:lpstr>Open Sans</vt:lpstr>
      <vt:lpstr>Open Sans ExtraBold</vt:lpstr>
      <vt:lpstr>PT Sans</vt:lpstr>
      <vt:lpstr>Sora</vt:lpstr>
      <vt:lpstr>The Seasons</vt:lpstr>
      <vt:lpstr>Tema de Office</vt:lpstr>
      <vt:lpstr>Annual General Meeting (AGM) by Slidesgo</vt:lpstr>
      <vt:lpstr>Presentación de PowerPoint</vt:lpstr>
      <vt:lpstr>Contenido</vt:lpstr>
      <vt:lpstr>Contenido</vt:lpstr>
      <vt:lpstr>Metodología y acciones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Contenido</vt:lpstr>
      <vt:lpstr>Resultados y discusiones</vt:lpstr>
      <vt:lpstr>Presentación de PowerPoint</vt:lpstr>
      <vt:lpstr>Resultados - Mercados</vt:lpstr>
      <vt:lpstr>Resultados - Agua</vt:lpstr>
      <vt:lpstr>Santos D, Antezana E y Pérez F. La Crisis del Agua en Aija: Retos y posibilidades frente a los efectos del cambio climático en las dinámicas de movilidad humana. 2025 </vt:lpstr>
      <vt:lpstr>Figura 1. Índice Estandarizado de Precipitación en la estación Aija entre 2000 y 2022</vt:lpstr>
      <vt:lpstr>Presentación de PowerPoint</vt:lpstr>
      <vt:lpstr>Presentación de PowerPoint</vt:lpstr>
      <vt:lpstr>Otros </vt:lpstr>
      <vt:lpstr>Presentación de PowerPoint</vt:lpstr>
      <vt:lpstr>Contenido</vt:lpstr>
      <vt:lpstr>Implicancias en el futuro</vt:lpstr>
      <vt:lpstr>Profundizar la compresión de la gestión comunitaria y su relación con los saberes, la infraestructura existente, el paisaje y territorio</vt:lpstr>
      <vt:lpstr>Publicaciones y productos</vt:lpstr>
      <vt:lpstr>Diana Santos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Manu Calle</cp:lastModifiedBy>
  <cp:revision>27</cp:revision>
  <dcterms:created xsi:type="dcterms:W3CDTF">2025-06-11T00:06:01Z</dcterms:created>
  <dcterms:modified xsi:type="dcterms:W3CDTF">2025-10-26T00:06:05Z</dcterms:modified>
</cp:coreProperties>
</file>