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27"/>
  </p:notesMasterIdLst>
  <p:handoutMasterIdLst>
    <p:handoutMasterId r:id="rId28"/>
  </p:handoutMasterIdLst>
  <p:sldIdLst>
    <p:sldId id="294" r:id="rId5"/>
    <p:sldId id="349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361" r:id="rId14"/>
    <p:sldId id="351" r:id="rId15"/>
    <p:sldId id="352" r:id="rId16"/>
    <p:sldId id="362" r:id="rId17"/>
    <p:sldId id="363" r:id="rId18"/>
    <p:sldId id="364" r:id="rId19"/>
    <p:sldId id="350" r:id="rId20"/>
    <p:sldId id="365" r:id="rId21"/>
    <p:sldId id="369" r:id="rId22"/>
    <p:sldId id="370" r:id="rId23"/>
    <p:sldId id="371" r:id="rId24"/>
    <p:sldId id="366" r:id="rId25"/>
    <p:sldId id="29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D7BBE5-52EF-44BA-B03B-99B4F305CB92}">
          <p14:sldIdLst>
            <p14:sldId id="294"/>
            <p14:sldId id="349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51"/>
            <p14:sldId id="352"/>
            <p14:sldId id="362"/>
            <p14:sldId id="363"/>
            <p14:sldId id="364"/>
            <p14:sldId id="350"/>
            <p14:sldId id="365"/>
            <p14:sldId id="369"/>
            <p14:sldId id="370"/>
            <p14:sldId id="371"/>
            <p14:sldId id="366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6" pos="3840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4F2"/>
    <a:srgbClr val="EEE5D2"/>
    <a:srgbClr val="CC9900"/>
    <a:srgbClr val="EEE9E2"/>
    <a:srgbClr val="57C1AD"/>
    <a:srgbClr val="1B895F"/>
    <a:srgbClr val="136143"/>
    <a:srgbClr val="0B3B29"/>
    <a:srgbClr val="8439BD"/>
    <a:srgbClr val="8F2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84" y="19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720F54-1EF8-4868-8C5E-543CF37A01A3}" type="doc">
      <dgm:prSet loTypeId="urn:microsoft.com/office/officeart/2005/8/layout/cycle4" loCatId="cycl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PE"/>
        </a:p>
      </dgm:t>
    </dgm:pt>
    <dgm:pt modelId="{BF7C8AD9-EC47-4747-A7C5-E1BA21E88032}">
      <dgm:prSet phldrT="[Text]"/>
      <dgm:spPr/>
      <dgm:t>
        <a:bodyPr/>
        <a:lstStyle/>
        <a:p>
          <a:r>
            <a:rPr lang="es-PE"/>
            <a:t>Forma de trabajo</a:t>
          </a:r>
        </a:p>
      </dgm:t>
    </dgm:pt>
    <dgm:pt modelId="{0113A22F-664F-4A7C-BE83-7B788DE07B88}" type="parTrans" cxnId="{F8F4946A-D1D3-4047-AB73-656FB274B40F}">
      <dgm:prSet/>
      <dgm:spPr/>
      <dgm:t>
        <a:bodyPr/>
        <a:lstStyle/>
        <a:p>
          <a:endParaRPr lang="es-PE"/>
        </a:p>
      </dgm:t>
    </dgm:pt>
    <dgm:pt modelId="{108AEDFF-CD52-4B2D-B86B-5E3A106B1647}" type="sibTrans" cxnId="{F8F4946A-D1D3-4047-AB73-656FB274B40F}">
      <dgm:prSet/>
      <dgm:spPr/>
      <dgm:t>
        <a:bodyPr/>
        <a:lstStyle/>
        <a:p>
          <a:endParaRPr lang="es-PE"/>
        </a:p>
      </dgm:t>
    </dgm:pt>
    <dgm:pt modelId="{CFBB1CCA-19E7-4DF8-B37E-977391D19308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700" u="none"/>
            <a:t>Incluye al grupo y motivael diálogo</a:t>
          </a:r>
          <a:endParaRPr lang="es-PE" sz="700"/>
        </a:p>
      </dgm:t>
    </dgm:pt>
    <dgm:pt modelId="{0EBB571C-85A2-447B-92FC-01F9CF3A2F65}" type="parTrans" cxnId="{F712CC8E-A019-4BBD-92EC-229BDCCC7CEF}">
      <dgm:prSet/>
      <dgm:spPr/>
      <dgm:t>
        <a:bodyPr/>
        <a:lstStyle/>
        <a:p>
          <a:endParaRPr lang="es-PE"/>
        </a:p>
      </dgm:t>
    </dgm:pt>
    <dgm:pt modelId="{75EF1CD9-D3BA-4356-A016-5BFCF1C7580E}" type="sibTrans" cxnId="{F712CC8E-A019-4BBD-92EC-229BDCCC7CEF}">
      <dgm:prSet/>
      <dgm:spPr/>
      <dgm:t>
        <a:bodyPr/>
        <a:lstStyle/>
        <a:p>
          <a:endParaRPr lang="es-PE"/>
        </a:p>
      </dgm:t>
    </dgm:pt>
    <dgm:pt modelId="{E2C445D1-A033-4728-BB27-EB962ECCF951}">
      <dgm:prSet phldrT="[Text]"/>
      <dgm:spPr/>
      <dgm:t>
        <a:bodyPr/>
        <a:lstStyle/>
        <a:p>
          <a:r>
            <a:rPr lang="es-PE"/>
            <a:t>Liderazgo</a:t>
          </a:r>
        </a:p>
      </dgm:t>
    </dgm:pt>
    <dgm:pt modelId="{D3B6A12D-DA7A-494B-9432-AF7FF3B43888}" type="parTrans" cxnId="{9FAD0C2F-CE6D-4197-965C-B9268C12EB32}">
      <dgm:prSet/>
      <dgm:spPr/>
      <dgm:t>
        <a:bodyPr/>
        <a:lstStyle/>
        <a:p>
          <a:endParaRPr lang="es-PE"/>
        </a:p>
      </dgm:t>
    </dgm:pt>
    <dgm:pt modelId="{9045909A-C32C-42D7-9EDE-C0A14FB05345}" type="sibTrans" cxnId="{9FAD0C2F-CE6D-4197-965C-B9268C12EB32}">
      <dgm:prSet/>
      <dgm:spPr/>
      <dgm:t>
        <a:bodyPr/>
        <a:lstStyle/>
        <a:p>
          <a:endParaRPr lang="es-PE"/>
        </a:p>
      </dgm:t>
    </dgm:pt>
    <dgm:pt modelId="{495DD1E9-FD70-40E0-BCBD-A07C1AEFD678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Honesto, perseverante y participativo</a:t>
          </a:r>
          <a:endParaRPr lang="es-PE" sz="700"/>
        </a:p>
      </dgm:t>
    </dgm:pt>
    <dgm:pt modelId="{1AF14862-28E8-405E-8872-436309DBE875}" type="parTrans" cxnId="{CBD9A329-B47E-451A-B8AE-2AAFB29C525A}">
      <dgm:prSet/>
      <dgm:spPr/>
      <dgm:t>
        <a:bodyPr/>
        <a:lstStyle/>
        <a:p>
          <a:endParaRPr lang="es-PE"/>
        </a:p>
      </dgm:t>
    </dgm:pt>
    <dgm:pt modelId="{13A3B0A8-397E-4EDC-9563-EC88F8BAB320}" type="sibTrans" cxnId="{CBD9A329-B47E-451A-B8AE-2AAFB29C525A}">
      <dgm:prSet/>
      <dgm:spPr/>
      <dgm:t>
        <a:bodyPr/>
        <a:lstStyle/>
        <a:p>
          <a:endParaRPr lang="es-PE"/>
        </a:p>
      </dgm:t>
    </dgm:pt>
    <dgm:pt modelId="{240C9CC5-658A-45D2-B031-F12AA763BD82}">
      <dgm:prSet phldrT="[Text]"/>
      <dgm:spPr/>
      <dgm:t>
        <a:bodyPr/>
        <a:lstStyle/>
        <a:p>
          <a:r>
            <a:rPr lang="es-PE"/>
            <a:t>Actitudes</a:t>
          </a:r>
        </a:p>
      </dgm:t>
    </dgm:pt>
    <dgm:pt modelId="{86C992E6-409B-4CBF-B5CA-900478AFF837}" type="parTrans" cxnId="{CB14FB23-3982-420E-A559-6D86B2367397}">
      <dgm:prSet/>
      <dgm:spPr/>
      <dgm:t>
        <a:bodyPr/>
        <a:lstStyle/>
        <a:p>
          <a:endParaRPr lang="es-PE"/>
        </a:p>
      </dgm:t>
    </dgm:pt>
    <dgm:pt modelId="{AE54E22F-2913-4E0F-954A-121DA7FD62DA}" type="sibTrans" cxnId="{CB14FB23-3982-420E-A559-6D86B2367397}">
      <dgm:prSet/>
      <dgm:spPr/>
      <dgm:t>
        <a:bodyPr/>
        <a:lstStyle/>
        <a:p>
          <a:endParaRPr lang="es-PE"/>
        </a:p>
      </dgm:t>
    </dgm:pt>
    <dgm:pt modelId="{2BA5AE04-E124-4609-8FEE-EBDF3954BF8C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endParaRPr lang="es-PE" sz="600"/>
        </a:p>
      </dgm:t>
    </dgm:pt>
    <dgm:pt modelId="{8195A1F7-DC92-4D03-AAA7-53FD68916A8B}" type="parTrans" cxnId="{045DADFA-C9D8-474A-8F32-36788122154A}">
      <dgm:prSet/>
      <dgm:spPr/>
      <dgm:t>
        <a:bodyPr/>
        <a:lstStyle/>
        <a:p>
          <a:endParaRPr lang="es-PE"/>
        </a:p>
      </dgm:t>
    </dgm:pt>
    <dgm:pt modelId="{CCFB0C18-1F04-4118-8EAD-5FE0799AAFE7}" type="sibTrans" cxnId="{045DADFA-C9D8-474A-8F32-36788122154A}">
      <dgm:prSet/>
      <dgm:spPr/>
      <dgm:t>
        <a:bodyPr/>
        <a:lstStyle/>
        <a:p>
          <a:endParaRPr lang="es-PE"/>
        </a:p>
      </dgm:t>
    </dgm:pt>
    <dgm:pt modelId="{E82A646D-CC55-42D4-BDBA-DFD6FD5B6DCF}">
      <dgm:prSet phldrT="[Text]"/>
      <dgm:spPr/>
      <dgm:t>
        <a:bodyPr/>
        <a:lstStyle/>
        <a:p>
          <a:r>
            <a:rPr lang="es-PE"/>
            <a:t>Competencias-Experiencias</a:t>
          </a:r>
        </a:p>
      </dgm:t>
    </dgm:pt>
    <dgm:pt modelId="{7DF75E7B-B192-4AA6-80F4-9508197E088E}" type="parTrans" cxnId="{6629F801-2253-4A89-8EF4-C42F0FD5DD6D}">
      <dgm:prSet/>
      <dgm:spPr/>
      <dgm:t>
        <a:bodyPr/>
        <a:lstStyle/>
        <a:p>
          <a:endParaRPr lang="es-PE"/>
        </a:p>
      </dgm:t>
    </dgm:pt>
    <dgm:pt modelId="{1C23B9D9-9A2B-4676-8882-CA8CF07470C6}" type="sibTrans" cxnId="{6629F801-2253-4A89-8EF4-C42F0FD5DD6D}">
      <dgm:prSet/>
      <dgm:spPr/>
      <dgm:t>
        <a:bodyPr/>
        <a:lstStyle/>
        <a:p>
          <a:endParaRPr lang="es-PE"/>
        </a:p>
      </dgm:t>
    </dgm:pt>
    <dgm:pt modelId="{9C46782E-5FDD-4667-A40D-FDE1F06F36A2}">
      <dgm:prSet phldrT="[Text]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/>
            <a:t>Leer y escribir con facilidad (al menos 3ero de secundaria).</a:t>
          </a:r>
        </a:p>
      </dgm:t>
    </dgm:pt>
    <dgm:pt modelId="{1957CA1E-88C8-49D7-B9A2-37D806913044}" type="parTrans" cxnId="{8E54B6F5-8705-49B3-A087-734132020A9F}">
      <dgm:prSet/>
      <dgm:spPr/>
      <dgm:t>
        <a:bodyPr/>
        <a:lstStyle/>
        <a:p>
          <a:endParaRPr lang="es-PE"/>
        </a:p>
      </dgm:t>
    </dgm:pt>
    <dgm:pt modelId="{37F89A3A-7D30-48D0-910E-7202724EB7D3}" type="sibTrans" cxnId="{8E54B6F5-8705-49B3-A087-734132020A9F}">
      <dgm:prSet/>
      <dgm:spPr/>
      <dgm:t>
        <a:bodyPr/>
        <a:lstStyle/>
        <a:p>
          <a:endParaRPr lang="es-PE"/>
        </a:p>
      </dgm:t>
    </dgm:pt>
    <dgm:pt modelId="{216BDB67-72C9-4D82-A390-1A16691B6D39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700" u="none"/>
            <a:t>Reflexiona</a:t>
          </a:r>
        </a:p>
      </dgm:t>
    </dgm:pt>
    <dgm:pt modelId="{8E51F06F-B4D5-4257-A488-651131F1F1D8}" type="parTrans" cxnId="{BC00CB70-58F0-48B5-9436-27C5564907E6}">
      <dgm:prSet/>
      <dgm:spPr/>
      <dgm:t>
        <a:bodyPr/>
        <a:lstStyle/>
        <a:p>
          <a:endParaRPr lang="es-PE"/>
        </a:p>
      </dgm:t>
    </dgm:pt>
    <dgm:pt modelId="{4BF208D1-881C-44E5-999E-E5328F1983D9}" type="sibTrans" cxnId="{BC00CB70-58F0-48B5-9436-27C5564907E6}">
      <dgm:prSet/>
      <dgm:spPr/>
      <dgm:t>
        <a:bodyPr/>
        <a:lstStyle/>
        <a:p>
          <a:endParaRPr lang="es-PE"/>
        </a:p>
      </dgm:t>
    </dgm:pt>
    <dgm:pt modelId="{7CCBAD99-9271-45D3-B190-2FA87B7A7637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700" u="none"/>
            <a:t>Mantiene la fuerza del grupo</a:t>
          </a:r>
        </a:p>
      </dgm:t>
    </dgm:pt>
    <dgm:pt modelId="{C2187584-5E8F-4D64-BB93-9D3FC93DEF4E}" type="parTrans" cxnId="{93B1AB76-BC03-42FD-979A-8FAA6240FDC5}">
      <dgm:prSet/>
      <dgm:spPr/>
      <dgm:t>
        <a:bodyPr/>
        <a:lstStyle/>
        <a:p>
          <a:endParaRPr lang="es-PE"/>
        </a:p>
      </dgm:t>
    </dgm:pt>
    <dgm:pt modelId="{CEB22D41-BB83-4793-86FA-BF5DC3E003A8}" type="sibTrans" cxnId="{93B1AB76-BC03-42FD-979A-8FAA6240FDC5}">
      <dgm:prSet/>
      <dgm:spPr/>
      <dgm:t>
        <a:bodyPr/>
        <a:lstStyle/>
        <a:p>
          <a:endParaRPr lang="es-PE"/>
        </a:p>
      </dgm:t>
    </dgm:pt>
    <dgm:pt modelId="{FA8ACD30-6F65-4574-944E-1CC74F64E7A6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700" u="none"/>
            <a:t>Confía en los demás</a:t>
          </a:r>
        </a:p>
      </dgm:t>
    </dgm:pt>
    <dgm:pt modelId="{3BACD8BA-E9D4-4A77-A8D2-36A580DCAD00}" type="parTrans" cxnId="{31145BA9-01A3-45DD-A40D-B0F55F974AA3}">
      <dgm:prSet/>
      <dgm:spPr/>
      <dgm:t>
        <a:bodyPr/>
        <a:lstStyle/>
        <a:p>
          <a:endParaRPr lang="es-PE"/>
        </a:p>
      </dgm:t>
    </dgm:pt>
    <dgm:pt modelId="{74E8EC4A-9DB2-48AD-B732-2D75A2A5B8F5}" type="sibTrans" cxnId="{31145BA9-01A3-45DD-A40D-B0F55F974AA3}">
      <dgm:prSet/>
      <dgm:spPr/>
      <dgm:t>
        <a:bodyPr/>
        <a:lstStyle/>
        <a:p>
          <a:endParaRPr lang="es-PE"/>
        </a:p>
      </dgm:t>
    </dgm:pt>
    <dgm:pt modelId="{B2C5999B-65DA-4006-9974-47D96D284E3F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700" u="none"/>
            <a:t>Organiza el grupo</a:t>
          </a:r>
        </a:p>
      </dgm:t>
    </dgm:pt>
    <dgm:pt modelId="{45C2F008-E6AE-4BDA-9194-A572C4A569D2}" type="parTrans" cxnId="{72E42A1C-5F04-4095-A857-1EF3D3323801}">
      <dgm:prSet/>
      <dgm:spPr/>
      <dgm:t>
        <a:bodyPr/>
        <a:lstStyle/>
        <a:p>
          <a:endParaRPr lang="es-PE"/>
        </a:p>
      </dgm:t>
    </dgm:pt>
    <dgm:pt modelId="{57114D70-5C5E-416F-B268-3450081E71EA}" type="sibTrans" cxnId="{72E42A1C-5F04-4095-A857-1EF3D3323801}">
      <dgm:prSet/>
      <dgm:spPr/>
      <dgm:t>
        <a:bodyPr/>
        <a:lstStyle/>
        <a:p>
          <a:endParaRPr lang="es-PE"/>
        </a:p>
      </dgm:t>
    </dgm:pt>
    <dgm:pt modelId="{E018EA6C-9923-48E5-A2CC-A7227A379B37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700" u="none"/>
            <a:t>Planifica</a:t>
          </a:r>
        </a:p>
      </dgm:t>
    </dgm:pt>
    <dgm:pt modelId="{7CC7F835-A81F-490F-90DC-D49763F0F4D1}" type="parTrans" cxnId="{C09743A8-1B81-4DF5-B0BB-B50273E0760F}">
      <dgm:prSet/>
      <dgm:spPr/>
      <dgm:t>
        <a:bodyPr/>
        <a:lstStyle/>
        <a:p>
          <a:endParaRPr lang="es-PE"/>
        </a:p>
      </dgm:t>
    </dgm:pt>
    <dgm:pt modelId="{8AAA3240-EB8F-413B-A658-0D7F872BD1B6}" type="sibTrans" cxnId="{C09743A8-1B81-4DF5-B0BB-B50273E0760F}">
      <dgm:prSet/>
      <dgm:spPr/>
      <dgm:t>
        <a:bodyPr/>
        <a:lstStyle/>
        <a:p>
          <a:endParaRPr lang="es-PE"/>
        </a:p>
      </dgm:t>
    </dgm:pt>
    <dgm:pt modelId="{92264B6A-E148-4CF9-9043-64C35432EDEB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700" u="none"/>
            <a:t>Compartimos ideas para llegar a una meta</a:t>
          </a:r>
        </a:p>
      </dgm:t>
    </dgm:pt>
    <dgm:pt modelId="{E0056213-3FC8-4601-83C5-87B8E72A6FD2}" type="parTrans" cxnId="{79CF5131-A9A8-442E-83ED-82B228A5CD59}">
      <dgm:prSet/>
      <dgm:spPr/>
      <dgm:t>
        <a:bodyPr/>
        <a:lstStyle/>
        <a:p>
          <a:endParaRPr lang="es-PE"/>
        </a:p>
      </dgm:t>
    </dgm:pt>
    <dgm:pt modelId="{A4F90155-E94B-4B31-AA36-ACBD1D2A3063}" type="sibTrans" cxnId="{79CF5131-A9A8-442E-83ED-82B228A5CD59}">
      <dgm:prSet/>
      <dgm:spPr/>
      <dgm:t>
        <a:bodyPr/>
        <a:lstStyle/>
        <a:p>
          <a:endParaRPr lang="es-PE"/>
        </a:p>
      </dgm:t>
    </dgm:pt>
    <dgm:pt modelId="{5A2E5A79-ECDA-430E-BB2A-4BB88FFECA0E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Piensa en todos</a:t>
          </a:r>
        </a:p>
      </dgm:t>
    </dgm:pt>
    <dgm:pt modelId="{E53ED9FE-5A29-4B2D-BD49-CBADE31B693A}" type="parTrans" cxnId="{53A5BF0D-F1AC-4AC6-8A16-E3CFB53E55C8}">
      <dgm:prSet/>
      <dgm:spPr/>
      <dgm:t>
        <a:bodyPr/>
        <a:lstStyle/>
        <a:p>
          <a:endParaRPr lang="es-PE"/>
        </a:p>
      </dgm:t>
    </dgm:pt>
    <dgm:pt modelId="{948BD0BE-62FC-404E-B627-0FA015FC3A3F}" type="sibTrans" cxnId="{53A5BF0D-F1AC-4AC6-8A16-E3CFB53E55C8}">
      <dgm:prSet/>
      <dgm:spPr/>
      <dgm:t>
        <a:bodyPr/>
        <a:lstStyle/>
        <a:p>
          <a:endParaRPr lang="es-PE"/>
        </a:p>
      </dgm:t>
    </dgm:pt>
    <dgm:pt modelId="{AB6F9F19-7804-42BA-A082-605E3E42068A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Escucha opiniones y sugerencias</a:t>
          </a:r>
        </a:p>
      </dgm:t>
    </dgm:pt>
    <dgm:pt modelId="{962E2612-1FE7-48E8-8C31-547DCFC04FDD}" type="parTrans" cxnId="{168921C5-D078-4C48-9DC6-74218FDBC0D4}">
      <dgm:prSet/>
      <dgm:spPr/>
      <dgm:t>
        <a:bodyPr/>
        <a:lstStyle/>
        <a:p>
          <a:endParaRPr lang="es-PE"/>
        </a:p>
      </dgm:t>
    </dgm:pt>
    <dgm:pt modelId="{F0FEB23D-322F-4E42-AEDE-6496171E9F19}" type="sibTrans" cxnId="{168921C5-D078-4C48-9DC6-74218FDBC0D4}">
      <dgm:prSet/>
      <dgm:spPr/>
      <dgm:t>
        <a:bodyPr/>
        <a:lstStyle/>
        <a:p>
          <a:endParaRPr lang="es-PE"/>
        </a:p>
      </dgm:t>
    </dgm:pt>
    <dgm:pt modelId="{2397D172-5FA4-48E4-8C72-E87F31E0C4D1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Asequible, tratable y motivador.</a:t>
          </a:r>
        </a:p>
      </dgm:t>
    </dgm:pt>
    <dgm:pt modelId="{540AAC9B-0DC4-4386-A871-3985016DDE3C}" type="parTrans" cxnId="{E2256932-9020-4957-A06F-E964BBD173AF}">
      <dgm:prSet/>
      <dgm:spPr/>
      <dgm:t>
        <a:bodyPr/>
        <a:lstStyle/>
        <a:p>
          <a:endParaRPr lang="es-PE"/>
        </a:p>
      </dgm:t>
    </dgm:pt>
    <dgm:pt modelId="{53DECAB7-1633-479A-AFFA-5C33BA4A5A45}" type="sibTrans" cxnId="{E2256932-9020-4957-A06F-E964BBD173AF}">
      <dgm:prSet/>
      <dgm:spPr/>
      <dgm:t>
        <a:bodyPr/>
        <a:lstStyle/>
        <a:p>
          <a:endParaRPr lang="es-PE"/>
        </a:p>
      </dgm:t>
    </dgm:pt>
    <dgm:pt modelId="{5B9D3804-2F3A-4D68-9366-D0C252BE4EF9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El líder dirige los grupos</a:t>
          </a:r>
        </a:p>
      </dgm:t>
    </dgm:pt>
    <dgm:pt modelId="{F76F8C01-4BB1-4A72-98CD-C1F31C9B339F}" type="parTrans" cxnId="{44CE2BC8-634D-4BA9-A38A-E0D52A8192E2}">
      <dgm:prSet/>
      <dgm:spPr/>
      <dgm:t>
        <a:bodyPr/>
        <a:lstStyle/>
        <a:p>
          <a:endParaRPr lang="es-PE"/>
        </a:p>
      </dgm:t>
    </dgm:pt>
    <dgm:pt modelId="{B7E64265-9F8A-479A-8A3C-3FF5D5D3147A}" type="sibTrans" cxnId="{44CE2BC8-634D-4BA9-A38A-E0D52A8192E2}">
      <dgm:prSet/>
      <dgm:spPr/>
      <dgm:t>
        <a:bodyPr/>
        <a:lstStyle/>
        <a:p>
          <a:endParaRPr lang="es-PE"/>
        </a:p>
      </dgm:t>
    </dgm:pt>
    <dgm:pt modelId="{EE4F7A73-C051-424C-BE5B-8DA111F6B073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Es el que apoya a los demás y coordina y organiza bien el grupo</a:t>
          </a:r>
        </a:p>
      </dgm:t>
    </dgm:pt>
    <dgm:pt modelId="{F9F826AD-7F8E-4108-A847-014E3B6F985B}" type="parTrans" cxnId="{7DF7C7B5-AD7A-4C8C-9F19-DD7A1636C8D3}">
      <dgm:prSet/>
      <dgm:spPr/>
      <dgm:t>
        <a:bodyPr/>
        <a:lstStyle/>
        <a:p>
          <a:endParaRPr lang="es-PE"/>
        </a:p>
      </dgm:t>
    </dgm:pt>
    <dgm:pt modelId="{931D7064-D9E9-4682-8C0B-7BF19E7AAE20}" type="sibTrans" cxnId="{7DF7C7B5-AD7A-4C8C-9F19-DD7A1636C8D3}">
      <dgm:prSet/>
      <dgm:spPr/>
      <dgm:t>
        <a:bodyPr/>
        <a:lstStyle/>
        <a:p>
          <a:endParaRPr lang="es-PE"/>
        </a:p>
      </dgm:t>
    </dgm:pt>
    <dgm:pt modelId="{C2B2E4A2-7269-41F5-ADF8-C4EF567424EA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Es leal</a:t>
          </a:r>
        </a:p>
      </dgm:t>
    </dgm:pt>
    <dgm:pt modelId="{2A64802B-F03A-4BA0-B9A6-48E61A42A15D}" type="parTrans" cxnId="{FE9FF7C2-13B7-45E2-BC7B-12CD8BBAF6D6}">
      <dgm:prSet/>
      <dgm:spPr/>
      <dgm:t>
        <a:bodyPr/>
        <a:lstStyle/>
        <a:p>
          <a:endParaRPr lang="es-PE"/>
        </a:p>
      </dgm:t>
    </dgm:pt>
    <dgm:pt modelId="{FF0CD1D2-1B4B-4198-83F1-F94F94B744D3}" type="sibTrans" cxnId="{FE9FF7C2-13B7-45E2-BC7B-12CD8BBAF6D6}">
      <dgm:prSet/>
      <dgm:spPr/>
      <dgm:t>
        <a:bodyPr/>
        <a:lstStyle/>
        <a:p>
          <a:endParaRPr lang="es-PE"/>
        </a:p>
      </dgm:t>
    </dgm:pt>
    <dgm:pt modelId="{007A5DA2-84AB-434A-BAFA-3DC1F8630E5C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Democrático</a:t>
          </a:r>
        </a:p>
      </dgm:t>
    </dgm:pt>
    <dgm:pt modelId="{3A351164-C966-4F5D-8D15-9FD239544E5F}" type="parTrans" cxnId="{3B55AD84-B364-4B4C-92C1-CF34A3E20E64}">
      <dgm:prSet/>
      <dgm:spPr/>
      <dgm:t>
        <a:bodyPr/>
        <a:lstStyle/>
        <a:p>
          <a:endParaRPr lang="es-PE"/>
        </a:p>
      </dgm:t>
    </dgm:pt>
    <dgm:pt modelId="{A5A7B199-F631-494A-B3EF-B2513D3C654B}" type="sibTrans" cxnId="{3B55AD84-B364-4B4C-92C1-CF34A3E20E64}">
      <dgm:prSet/>
      <dgm:spPr/>
      <dgm:t>
        <a:bodyPr/>
        <a:lstStyle/>
        <a:p>
          <a:endParaRPr lang="es-PE"/>
        </a:p>
      </dgm:t>
    </dgm:pt>
    <dgm:pt modelId="{D7A83EF9-F572-4D07-9E01-4428A3D1A6A3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Respetuoso</a:t>
          </a:r>
        </a:p>
      </dgm:t>
    </dgm:pt>
    <dgm:pt modelId="{E30472A7-AB6C-47BB-9A89-5A06497A335E}" type="parTrans" cxnId="{92DBE39B-ACE9-4298-8312-632C834C3323}">
      <dgm:prSet/>
      <dgm:spPr/>
      <dgm:t>
        <a:bodyPr/>
        <a:lstStyle/>
        <a:p>
          <a:endParaRPr lang="es-PE"/>
        </a:p>
      </dgm:t>
    </dgm:pt>
    <dgm:pt modelId="{7244BD76-1FB5-4E23-BBF1-D75822F53DEE}" type="sibTrans" cxnId="{92DBE39B-ACE9-4298-8312-632C834C3323}">
      <dgm:prSet/>
      <dgm:spPr/>
      <dgm:t>
        <a:bodyPr/>
        <a:lstStyle/>
        <a:p>
          <a:endParaRPr lang="es-PE"/>
        </a:p>
      </dgm:t>
    </dgm:pt>
    <dgm:pt modelId="{DC8B152B-61A9-49A8-9BA2-2B336C4AF63A}">
      <dgm:prSet custT="1"/>
      <dgm:spPr/>
      <dgm:t>
        <a:bodyPr/>
        <a:lstStyle/>
        <a:p>
          <a:pPr>
            <a:buFont typeface="Symbol" panose="05050102010706020507" pitchFamily="18" charset="2"/>
            <a:buChar char="-"/>
          </a:pPr>
          <a:r>
            <a:rPr lang="es-PE" sz="700" u="none"/>
            <a:t>Responsable y disponible</a:t>
          </a:r>
        </a:p>
      </dgm:t>
    </dgm:pt>
    <dgm:pt modelId="{7BC614B6-0932-4059-AC47-AFE290038D26}" type="parTrans" cxnId="{E71C3546-F9DC-4BB5-AF09-CAA668978EF0}">
      <dgm:prSet/>
      <dgm:spPr/>
      <dgm:t>
        <a:bodyPr/>
        <a:lstStyle/>
        <a:p>
          <a:endParaRPr lang="es-PE"/>
        </a:p>
      </dgm:t>
    </dgm:pt>
    <dgm:pt modelId="{D611153C-0EC7-48D5-BBDC-5CFF1AB2E571}" type="sibTrans" cxnId="{E71C3546-F9DC-4BB5-AF09-CAA668978EF0}">
      <dgm:prSet/>
      <dgm:spPr/>
      <dgm:t>
        <a:bodyPr/>
        <a:lstStyle/>
        <a:p>
          <a:endParaRPr lang="es-PE"/>
        </a:p>
      </dgm:t>
    </dgm:pt>
    <dgm:pt modelId="{D8A7D95F-E96B-4578-9AF0-5F5855F8B98F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600"/>
            <a:t>Democrático.</a:t>
          </a:r>
        </a:p>
      </dgm:t>
    </dgm:pt>
    <dgm:pt modelId="{0BB46EF8-B676-441C-8913-4C3B7538FB13}" type="parTrans" cxnId="{2A58E3AB-E654-49EF-B798-AA6EA2B6D1AF}">
      <dgm:prSet/>
      <dgm:spPr/>
      <dgm:t>
        <a:bodyPr/>
        <a:lstStyle/>
        <a:p>
          <a:endParaRPr lang="es-PE"/>
        </a:p>
      </dgm:t>
    </dgm:pt>
    <dgm:pt modelId="{4184147B-C412-426D-A291-30FC200F0205}" type="sibTrans" cxnId="{2A58E3AB-E654-49EF-B798-AA6EA2B6D1AF}">
      <dgm:prSet/>
      <dgm:spPr/>
      <dgm:t>
        <a:bodyPr/>
        <a:lstStyle/>
        <a:p>
          <a:endParaRPr lang="es-PE"/>
        </a:p>
      </dgm:t>
    </dgm:pt>
    <dgm:pt modelId="{7F490F7E-5794-41F8-87BB-62282DB128D9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600"/>
            <a:t>Curiosos.</a:t>
          </a:r>
        </a:p>
      </dgm:t>
    </dgm:pt>
    <dgm:pt modelId="{96F73BE3-710E-4C92-9116-8D0C107515A8}" type="parTrans" cxnId="{E6E60040-7A40-40F8-998C-CCD1DD3E8A49}">
      <dgm:prSet/>
      <dgm:spPr/>
      <dgm:t>
        <a:bodyPr/>
        <a:lstStyle/>
        <a:p>
          <a:endParaRPr lang="es-PE"/>
        </a:p>
      </dgm:t>
    </dgm:pt>
    <dgm:pt modelId="{90A37508-9DED-4A88-966E-6646282A9F2F}" type="sibTrans" cxnId="{E6E60040-7A40-40F8-998C-CCD1DD3E8A49}">
      <dgm:prSet/>
      <dgm:spPr/>
      <dgm:t>
        <a:bodyPr/>
        <a:lstStyle/>
        <a:p>
          <a:endParaRPr lang="es-PE"/>
        </a:p>
      </dgm:t>
    </dgm:pt>
    <dgm:pt modelId="{7129C32B-442C-4738-B257-51EA4FCE4D96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600"/>
            <a:t>Voluntad de servicio.</a:t>
          </a:r>
        </a:p>
      </dgm:t>
    </dgm:pt>
    <dgm:pt modelId="{31EE2BB3-2868-4E40-A51D-D2BAD3ECE655}" type="parTrans" cxnId="{8409A5C7-7B57-4314-8EF8-7E61FDBD0877}">
      <dgm:prSet/>
      <dgm:spPr/>
      <dgm:t>
        <a:bodyPr/>
        <a:lstStyle/>
        <a:p>
          <a:endParaRPr lang="es-PE"/>
        </a:p>
      </dgm:t>
    </dgm:pt>
    <dgm:pt modelId="{A76439A5-1759-475C-94AF-1AC2C8DF8157}" type="sibTrans" cxnId="{8409A5C7-7B57-4314-8EF8-7E61FDBD0877}">
      <dgm:prSet/>
      <dgm:spPr/>
      <dgm:t>
        <a:bodyPr/>
        <a:lstStyle/>
        <a:p>
          <a:endParaRPr lang="es-PE"/>
        </a:p>
      </dgm:t>
    </dgm:pt>
    <dgm:pt modelId="{639BB909-70A2-4A75-B273-7502856D8BAA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600"/>
            <a:t>Compromiso con el desarrollo local.</a:t>
          </a:r>
        </a:p>
      </dgm:t>
    </dgm:pt>
    <dgm:pt modelId="{095A0757-C495-45F5-A368-161F98E20DD7}" type="parTrans" cxnId="{E722FAF9-1F8F-4E6B-A698-B0A6EC9FFCDC}">
      <dgm:prSet/>
      <dgm:spPr/>
      <dgm:t>
        <a:bodyPr/>
        <a:lstStyle/>
        <a:p>
          <a:endParaRPr lang="es-PE"/>
        </a:p>
      </dgm:t>
    </dgm:pt>
    <dgm:pt modelId="{969E9432-9E3E-4E0A-B1E4-CCED985C407E}" type="sibTrans" cxnId="{E722FAF9-1F8F-4E6B-A698-B0A6EC9FFCDC}">
      <dgm:prSet/>
      <dgm:spPr/>
      <dgm:t>
        <a:bodyPr/>
        <a:lstStyle/>
        <a:p>
          <a:endParaRPr lang="es-PE"/>
        </a:p>
      </dgm:t>
    </dgm:pt>
    <dgm:pt modelId="{15250A6B-F490-4B13-AA0A-EBD846AD488F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600"/>
            <a:t>Con buena actitud.</a:t>
          </a:r>
        </a:p>
      </dgm:t>
    </dgm:pt>
    <dgm:pt modelId="{759D68A3-D3B9-442B-94B0-58687A117108}" type="parTrans" cxnId="{793B25C0-7479-40EB-A5AD-06473652E814}">
      <dgm:prSet/>
      <dgm:spPr/>
      <dgm:t>
        <a:bodyPr/>
        <a:lstStyle/>
        <a:p>
          <a:endParaRPr lang="es-PE"/>
        </a:p>
      </dgm:t>
    </dgm:pt>
    <dgm:pt modelId="{3A6ADCC3-D0BC-4A58-BEAF-5AF1CFB7A0D3}" type="sibTrans" cxnId="{793B25C0-7479-40EB-A5AD-06473652E814}">
      <dgm:prSet/>
      <dgm:spPr/>
      <dgm:t>
        <a:bodyPr/>
        <a:lstStyle/>
        <a:p>
          <a:endParaRPr lang="es-PE"/>
        </a:p>
      </dgm:t>
    </dgm:pt>
    <dgm:pt modelId="{34D91966-7F7A-4E4C-A602-9A189D5FEDD6}">
      <dgm:prSet custT="1"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 sz="600"/>
            <a:t>Pensamiento crítico para definir sus principales problemas y limitaciones claramente</a:t>
          </a:r>
        </a:p>
      </dgm:t>
    </dgm:pt>
    <dgm:pt modelId="{AEC03AB3-7D8B-4CF8-A586-1B5037504EE9}" type="parTrans" cxnId="{64F8F684-E134-43EA-B497-968265A68D35}">
      <dgm:prSet/>
      <dgm:spPr/>
      <dgm:t>
        <a:bodyPr/>
        <a:lstStyle/>
        <a:p>
          <a:endParaRPr lang="es-PE"/>
        </a:p>
      </dgm:t>
    </dgm:pt>
    <dgm:pt modelId="{0EBB25AD-8C85-4EC0-9C54-71F41FFA515C}" type="sibTrans" cxnId="{64F8F684-E134-43EA-B497-968265A68D35}">
      <dgm:prSet/>
      <dgm:spPr/>
      <dgm:t>
        <a:bodyPr/>
        <a:lstStyle/>
        <a:p>
          <a:endParaRPr lang="es-PE"/>
        </a:p>
      </dgm:t>
    </dgm:pt>
    <dgm:pt modelId="{62E0BE89-F526-4BCF-B350-611745D9625B}">
      <dgm:prSet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/>
            <a:t>Con predisposición para el aprendizaje y trabajo en equipo.</a:t>
          </a:r>
        </a:p>
      </dgm:t>
    </dgm:pt>
    <dgm:pt modelId="{94E99434-F276-4C08-9D5A-8311B6E7B8FD}" type="parTrans" cxnId="{75E5D7E7-93A0-485D-88A3-F95B9AF9BBED}">
      <dgm:prSet/>
      <dgm:spPr/>
      <dgm:t>
        <a:bodyPr/>
        <a:lstStyle/>
        <a:p>
          <a:endParaRPr lang="es-PE"/>
        </a:p>
      </dgm:t>
    </dgm:pt>
    <dgm:pt modelId="{BF812474-A534-4892-B32B-24962F9258DD}" type="sibTrans" cxnId="{75E5D7E7-93A0-485D-88A3-F95B9AF9BBED}">
      <dgm:prSet/>
      <dgm:spPr/>
      <dgm:t>
        <a:bodyPr/>
        <a:lstStyle/>
        <a:p>
          <a:endParaRPr lang="es-PE"/>
        </a:p>
      </dgm:t>
    </dgm:pt>
    <dgm:pt modelId="{13622A6B-7E28-4409-B783-06E6D412099B}">
      <dgm:prSet/>
      <dgm:spPr/>
      <dgm:t>
        <a:bodyPr/>
        <a:lstStyle/>
        <a:p>
          <a:pPr>
            <a:buFont typeface="Arial" panose="020B0604020202020204" pitchFamily="34" charset="0"/>
            <a:buChar char="●"/>
          </a:pPr>
          <a:r>
            <a:rPr lang="es-PE"/>
            <a:t>Deseable si ha asumido algún cargo dirigencial.</a:t>
          </a:r>
        </a:p>
      </dgm:t>
    </dgm:pt>
    <dgm:pt modelId="{B8F4AAED-9482-4809-97A1-2CABB56E42BC}" type="parTrans" cxnId="{18FA8D54-0601-465E-A7E1-BD851BA4CC37}">
      <dgm:prSet/>
      <dgm:spPr/>
      <dgm:t>
        <a:bodyPr/>
        <a:lstStyle/>
        <a:p>
          <a:endParaRPr lang="es-PE"/>
        </a:p>
      </dgm:t>
    </dgm:pt>
    <dgm:pt modelId="{44C39790-D2BA-464F-BE18-85AE4BE1DEC1}" type="sibTrans" cxnId="{18FA8D54-0601-465E-A7E1-BD851BA4CC37}">
      <dgm:prSet/>
      <dgm:spPr/>
      <dgm:t>
        <a:bodyPr/>
        <a:lstStyle/>
        <a:p>
          <a:endParaRPr lang="es-PE"/>
        </a:p>
      </dgm:t>
    </dgm:pt>
    <dgm:pt modelId="{EE645D1E-7E2D-4118-BBC6-A85E6AEB63D6}">
      <dgm:prSet/>
      <dgm:spPr/>
      <dgm:t>
        <a:bodyPr/>
        <a:lstStyle/>
        <a:p>
          <a:r>
            <a:rPr lang="es-PE"/>
            <a:t>.</a:t>
          </a:r>
        </a:p>
      </dgm:t>
    </dgm:pt>
    <dgm:pt modelId="{71B261CB-66F0-45FE-865D-61AA796D285C}" type="parTrans" cxnId="{70A97C81-3243-4C09-9335-7D9397375760}">
      <dgm:prSet/>
      <dgm:spPr/>
      <dgm:t>
        <a:bodyPr/>
        <a:lstStyle/>
        <a:p>
          <a:endParaRPr lang="es-PE"/>
        </a:p>
      </dgm:t>
    </dgm:pt>
    <dgm:pt modelId="{41289B35-0379-4743-9CB5-9A3CE024EEEB}" type="sibTrans" cxnId="{70A97C81-3243-4C09-9335-7D9397375760}">
      <dgm:prSet/>
      <dgm:spPr/>
      <dgm:t>
        <a:bodyPr/>
        <a:lstStyle/>
        <a:p>
          <a:endParaRPr lang="es-PE"/>
        </a:p>
      </dgm:t>
    </dgm:pt>
    <dgm:pt modelId="{504CE12B-D5F6-4218-958E-8CEAA50D9AC4}" type="pres">
      <dgm:prSet presAssocID="{44720F54-1EF8-4868-8C5E-543CF37A01A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1EFDEFC9-4EFA-4A33-9B76-2750FDC2CAB5}" type="pres">
      <dgm:prSet presAssocID="{44720F54-1EF8-4868-8C5E-543CF37A01A3}" presName="children" presStyleCnt="0"/>
      <dgm:spPr/>
    </dgm:pt>
    <dgm:pt modelId="{CBEEA264-CDE4-46F5-A73C-656F962D3226}" type="pres">
      <dgm:prSet presAssocID="{44720F54-1EF8-4868-8C5E-543CF37A01A3}" presName="child1group" presStyleCnt="0"/>
      <dgm:spPr/>
    </dgm:pt>
    <dgm:pt modelId="{D2B60593-19DD-4CB0-A1DE-E3A9306C547C}" type="pres">
      <dgm:prSet presAssocID="{44720F54-1EF8-4868-8C5E-543CF37A01A3}" presName="child1" presStyleLbl="bgAcc1" presStyleIdx="0" presStyleCnt="4" custScaleX="135552" custScaleY="140205" custLinFactNeighborX="-20383" custLinFactNeighborY="-1985"/>
      <dgm:spPr/>
    </dgm:pt>
    <dgm:pt modelId="{A6B09757-9E1F-4B26-A935-5108B612F89F}" type="pres">
      <dgm:prSet presAssocID="{44720F54-1EF8-4868-8C5E-543CF37A01A3}" presName="child1Text" presStyleLbl="bgAcc1" presStyleIdx="0" presStyleCnt="4">
        <dgm:presLayoutVars>
          <dgm:bulletEnabled val="1"/>
        </dgm:presLayoutVars>
      </dgm:prSet>
      <dgm:spPr/>
    </dgm:pt>
    <dgm:pt modelId="{882C50AF-2CC5-402D-933F-0739BA39F445}" type="pres">
      <dgm:prSet presAssocID="{44720F54-1EF8-4868-8C5E-543CF37A01A3}" presName="child2group" presStyleCnt="0"/>
      <dgm:spPr/>
    </dgm:pt>
    <dgm:pt modelId="{0AF54CE8-2199-4000-891A-093CE874C001}" type="pres">
      <dgm:prSet presAssocID="{44720F54-1EF8-4868-8C5E-543CF37A01A3}" presName="child2" presStyleLbl="bgAcc1" presStyleIdx="1" presStyleCnt="4" custScaleX="144683" custScaleY="150256" custLinFactNeighborX="25129" custLinFactNeighborY="850"/>
      <dgm:spPr/>
    </dgm:pt>
    <dgm:pt modelId="{1CE98F49-AF57-4932-9BB0-6C26E14293B1}" type="pres">
      <dgm:prSet presAssocID="{44720F54-1EF8-4868-8C5E-543CF37A01A3}" presName="child2Text" presStyleLbl="bgAcc1" presStyleIdx="1" presStyleCnt="4">
        <dgm:presLayoutVars>
          <dgm:bulletEnabled val="1"/>
        </dgm:presLayoutVars>
      </dgm:prSet>
      <dgm:spPr/>
    </dgm:pt>
    <dgm:pt modelId="{CF2987B1-69B2-45F7-A4C5-BB4D5FAB19BE}" type="pres">
      <dgm:prSet presAssocID="{44720F54-1EF8-4868-8C5E-543CF37A01A3}" presName="child3group" presStyleCnt="0"/>
      <dgm:spPr/>
    </dgm:pt>
    <dgm:pt modelId="{C0A9F2D3-187A-445F-9057-3E1671A07D11}" type="pres">
      <dgm:prSet presAssocID="{44720F54-1EF8-4868-8C5E-543CF37A01A3}" presName="child3" presStyleLbl="bgAcc1" presStyleIdx="2" presStyleCnt="4" custScaleX="140336" custScaleY="143974" custLinFactNeighborX="21056" custLinFactNeighborY="-12805"/>
      <dgm:spPr/>
    </dgm:pt>
    <dgm:pt modelId="{5ED0C6A4-9A2B-4E8E-AEB8-F41AB5CDEC67}" type="pres">
      <dgm:prSet presAssocID="{44720F54-1EF8-4868-8C5E-543CF37A01A3}" presName="child3Text" presStyleLbl="bgAcc1" presStyleIdx="2" presStyleCnt="4">
        <dgm:presLayoutVars>
          <dgm:bulletEnabled val="1"/>
        </dgm:presLayoutVars>
      </dgm:prSet>
      <dgm:spPr/>
    </dgm:pt>
    <dgm:pt modelId="{C66DA81A-4676-4DB5-ABD3-F2BC06FC3236}" type="pres">
      <dgm:prSet presAssocID="{44720F54-1EF8-4868-8C5E-543CF37A01A3}" presName="child4group" presStyleCnt="0"/>
      <dgm:spPr/>
    </dgm:pt>
    <dgm:pt modelId="{A463EEFD-1E57-4D28-9417-188D558ABD66}" type="pres">
      <dgm:prSet presAssocID="{44720F54-1EF8-4868-8C5E-543CF37A01A3}" presName="child4" presStyleLbl="bgAcc1" presStyleIdx="3" presStyleCnt="4" custScaleX="129463" custScaleY="139770" custLinFactNeighborX="-14675" custLinFactNeighborY="-7912"/>
      <dgm:spPr/>
    </dgm:pt>
    <dgm:pt modelId="{537E41E9-B92B-4A08-BB3B-D5E36C34E9C4}" type="pres">
      <dgm:prSet presAssocID="{44720F54-1EF8-4868-8C5E-543CF37A01A3}" presName="child4Text" presStyleLbl="bgAcc1" presStyleIdx="3" presStyleCnt="4">
        <dgm:presLayoutVars>
          <dgm:bulletEnabled val="1"/>
        </dgm:presLayoutVars>
      </dgm:prSet>
      <dgm:spPr/>
    </dgm:pt>
    <dgm:pt modelId="{21C3044D-5F73-4C1A-AB3F-FD112CBFA830}" type="pres">
      <dgm:prSet presAssocID="{44720F54-1EF8-4868-8C5E-543CF37A01A3}" presName="childPlaceholder" presStyleCnt="0"/>
      <dgm:spPr/>
    </dgm:pt>
    <dgm:pt modelId="{7FAF0B20-E133-474A-A785-F6E4D4A8EDAA}" type="pres">
      <dgm:prSet presAssocID="{44720F54-1EF8-4868-8C5E-543CF37A01A3}" presName="circle" presStyleCnt="0"/>
      <dgm:spPr/>
    </dgm:pt>
    <dgm:pt modelId="{6D8990F6-E6BE-4CC5-80F4-ECE48F67EB8A}" type="pres">
      <dgm:prSet presAssocID="{44720F54-1EF8-4868-8C5E-543CF37A01A3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614BA924-9BF1-4D79-B191-C4219574A9C0}" type="pres">
      <dgm:prSet presAssocID="{44720F54-1EF8-4868-8C5E-543CF37A01A3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F029A962-270C-4B12-8459-0E97B8ED44B4}" type="pres">
      <dgm:prSet presAssocID="{44720F54-1EF8-4868-8C5E-543CF37A01A3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13735407-F98A-4161-8B63-FC128EA758BB}" type="pres">
      <dgm:prSet presAssocID="{44720F54-1EF8-4868-8C5E-543CF37A01A3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6809099D-97BC-4548-B537-2D23F3480AD6}" type="pres">
      <dgm:prSet presAssocID="{44720F54-1EF8-4868-8C5E-543CF37A01A3}" presName="quadrantPlaceholder" presStyleCnt="0"/>
      <dgm:spPr/>
    </dgm:pt>
    <dgm:pt modelId="{746D7076-9996-4121-B727-B11488515BCB}" type="pres">
      <dgm:prSet presAssocID="{44720F54-1EF8-4868-8C5E-543CF37A01A3}" presName="center1" presStyleLbl="fgShp" presStyleIdx="0" presStyleCnt="2"/>
      <dgm:spPr/>
    </dgm:pt>
    <dgm:pt modelId="{58CE5C93-74D3-413B-B36D-8AD930BEA2C8}" type="pres">
      <dgm:prSet presAssocID="{44720F54-1EF8-4868-8C5E-543CF37A01A3}" presName="center2" presStyleLbl="fgShp" presStyleIdx="1" presStyleCnt="2"/>
      <dgm:spPr/>
    </dgm:pt>
  </dgm:ptLst>
  <dgm:cxnLst>
    <dgm:cxn modelId="{6629F801-2253-4A89-8EF4-C42F0FD5DD6D}" srcId="{44720F54-1EF8-4868-8C5E-543CF37A01A3}" destId="{E82A646D-CC55-42D4-BDBA-DFD6FD5B6DCF}" srcOrd="3" destOrd="0" parTransId="{7DF75E7B-B192-4AA6-80F4-9508197E088E}" sibTransId="{1C23B9D9-9A2B-4676-8882-CA8CF07470C6}"/>
    <dgm:cxn modelId="{3B637C02-9813-4392-A226-BFB54DB14951}" type="presOf" srcId="{E2C445D1-A033-4728-BB27-EB962ECCF951}" destId="{614BA924-9BF1-4D79-B191-C4219574A9C0}" srcOrd="0" destOrd="0" presId="urn:microsoft.com/office/officeart/2005/8/layout/cycle4"/>
    <dgm:cxn modelId="{D8AC9F04-0DBB-41C1-8751-C7F511DD553C}" type="presOf" srcId="{EE645D1E-7E2D-4118-BBC6-A85E6AEB63D6}" destId="{A463EEFD-1E57-4D28-9417-188D558ABD66}" srcOrd="0" destOrd="3" presId="urn:microsoft.com/office/officeart/2005/8/layout/cycle4"/>
    <dgm:cxn modelId="{21595E08-B34F-4017-95EC-CBA2CBF1F2A7}" type="presOf" srcId="{13622A6B-7E28-4409-B783-06E6D412099B}" destId="{A463EEFD-1E57-4D28-9417-188D558ABD66}" srcOrd="0" destOrd="2" presId="urn:microsoft.com/office/officeart/2005/8/layout/cycle4"/>
    <dgm:cxn modelId="{53A5BF0D-F1AC-4AC6-8A16-E3CFB53E55C8}" srcId="{E2C445D1-A033-4728-BB27-EB962ECCF951}" destId="{5A2E5A79-ECDA-430E-BB2A-4BB88FFECA0E}" srcOrd="1" destOrd="0" parTransId="{E53ED9FE-5A29-4B2D-BD49-CBADE31B693A}" sibTransId="{948BD0BE-62FC-404E-B627-0FA015FC3A3F}"/>
    <dgm:cxn modelId="{7A6A3A12-51FC-4924-8CE4-D78CD640B55F}" type="presOf" srcId="{D8A7D95F-E96B-4578-9AF0-5F5855F8B98F}" destId="{5ED0C6A4-9A2B-4E8E-AEB8-F41AB5CDEC67}" srcOrd="1" destOrd="1" presId="urn:microsoft.com/office/officeart/2005/8/layout/cycle4"/>
    <dgm:cxn modelId="{72E42A1C-5F04-4095-A857-1EF3D3323801}" srcId="{BF7C8AD9-EC47-4747-A7C5-E1BA21E88032}" destId="{B2C5999B-65DA-4006-9974-47D96D284E3F}" srcOrd="4" destOrd="0" parTransId="{45C2F008-E6AE-4BDA-9194-A572C4A569D2}" sibTransId="{57114D70-5C5E-416F-B268-3450081E71EA}"/>
    <dgm:cxn modelId="{7A473920-DE81-4979-A348-FE0E96A07A74}" type="presOf" srcId="{495DD1E9-FD70-40E0-BCBD-A07C1AEFD678}" destId="{1CE98F49-AF57-4932-9BB0-6C26E14293B1}" srcOrd="1" destOrd="0" presId="urn:microsoft.com/office/officeart/2005/8/layout/cycle4"/>
    <dgm:cxn modelId="{F47BF120-54F9-48FA-8F57-1F11AD4C2A47}" type="presOf" srcId="{5B9D3804-2F3A-4D68-9366-D0C252BE4EF9}" destId="{1CE98F49-AF57-4932-9BB0-6C26E14293B1}" srcOrd="1" destOrd="4" presId="urn:microsoft.com/office/officeart/2005/8/layout/cycle4"/>
    <dgm:cxn modelId="{C67A7222-ADD7-4295-AF04-2678A1CE37E6}" type="presOf" srcId="{C2B2E4A2-7269-41F5-ADF8-C4EF567424EA}" destId="{1CE98F49-AF57-4932-9BB0-6C26E14293B1}" srcOrd="1" destOrd="6" presId="urn:microsoft.com/office/officeart/2005/8/layout/cycle4"/>
    <dgm:cxn modelId="{5DFEE723-8973-4B93-B498-C3086BF1EE79}" type="presOf" srcId="{92264B6A-E148-4CF9-9043-64C35432EDEB}" destId="{A6B09757-9E1F-4B26-A935-5108B612F89F}" srcOrd="1" destOrd="6" presId="urn:microsoft.com/office/officeart/2005/8/layout/cycle4"/>
    <dgm:cxn modelId="{CB14FB23-3982-420E-A559-6D86B2367397}" srcId="{44720F54-1EF8-4868-8C5E-543CF37A01A3}" destId="{240C9CC5-658A-45D2-B031-F12AA763BD82}" srcOrd="2" destOrd="0" parTransId="{86C992E6-409B-4CBF-B5CA-900478AFF837}" sibTransId="{AE54E22F-2913-4E0F-954A-121DA7FD62DA}"/>
    <dgm:cxn modelId="{D26D4224-7953-47D9-A37E-7F2DF04762B1}" type="presOf" srcId="{9C46782E-5FDD-4667-A40D-FDE1F06F36A2}" destId="{A463EEFD-1E57-4D28-9417-188D558ABD66}" srcOrd="0" destOrd="0" presId="urn:microsoft.com/office/officeart/2005/8/layout/cycle4"/>
    <dgm:cxn modelId="{3A64CB28-940C-4657-9955-DF2BBA784344}" type="presOf" srcId="{E018EA6C-9923-48E5-A2CC-A7227A379B37}" destId="{D2B60593-19DD-4CB0-A1DE-E3A9306C547C}" srcOrd="0" destOrd="5" presId="urn:microsoft.com/office/officeart/2005/8/layout/cycle4"/>
    <dgm:cxn modelId="{CBD9A329-B47E-451A-B8AE-2AAFB29C525A}" srcId="{E2C445D1-A033-4728-BB27-EB962ECCF951}" destId="{495DD1E9-FD70-40E0-BCBD-A07C1AEFD678}" srcOrd="0" destOrd="0" parTransId="{1AF14862-28E8-405E-8872-436309DBE875}" sibTransId="{13A3B0A8-397E-4EDC-9563-EC88F8BAB320}"/>
    <dgm:cxn modelId="{0F542B2A-B313-4549-A9AF-F47860E66C23}" type="presOf" srcId="{5B9D3804-2F3A-4D68-9366-D0C252BE4EF9}" destId="{0AF54CE8-2199-4000-891A-093CE874C001}" srcOrd="0" destOrd="4" presId="urn:microsoft.com/office/officeart/2005/8/layout/cycle4"/>
    <dgm:cxn modelId="{8CCEF02B-D501-4FFE-9EFB-D7C636C8DAD6}" type="presOf" srcId="{C2B2E4A2-7269-41F5-ADF8-C4EF567424EA}" destId="{0AF54CE8-2199-4000-891A-093CE874C001}" srcOrd="0" destOrd="6" presId="urn:microsoft.com/office/officeart/2005/8/layout/cycle4"/>
    <dgm:cxn modelId="{9FAD0C2F-CE6D-4197-965C-B9268C12EB32}" srcId="{44720F54-1EF8-4868-8C5E-543CF37A01A3}" destId="{E2C445D1-A033-4728-BB27-EB962ECCF951}" srcOrd="1" destOrd="0" parTransId="{D3B6A12D-DA7A-494B-9432-AF7FF3B43888}" sibTransId="{9045909A-C32C-42D7-9EDE-C0A14FB05345}"/>
    <dgm:cxn modelId="{79CF5131-A9A8-442E-83ED-82B228A5CD59}" srcId="{BF7C8AD9-EC47-4747-A7C5-E1BA21E88032}" destId="{92264B6A-E148-4CF9-9043-64C35432EDEB}" srcOrd="6" destOrd="0" parTransId="{E0056213-3FC8-4601-83C5-87B8E72A6FD2}" sibTransId="{A4F90155-E94B-4B31-AA36-ACBD1D2A3063}"/>
    <dgm:cxn modelId="{DA17F631-A307-4E4B-B31A-747753096788}" type="presOf" srcId="{EE4F7A73-C051-424C-BE5B-8DA111F6B073}" destId="{1CE98F49-AF57-4932-9BB0-6C26E14293B1}" srcOrd="1" destOrd="5" presId="urn:microsoft.com/office/officeart/2005/8/layout/cycle4"/>
    <dgm:cxn modelId="{F4DF2932-212B-4637-9E87-BE868157F33D}" type="presOf" srcId="{495DD1E9-FD70-40E0-BCBD-A07C1AEFD678}" destId="{0AF54CE8-2199-4000-891A-093CE874C001}" srcOrd="0" destOrd="0" presId="urn:microsoft.com/office/officeart/2005/8/layout/cycle4"/>
    <dgm:cxn modelId="{E2256932-9020-4957-A06F-E964BBD173AF}" srcId="{E2C445D1-A033-4728-BB27-EB962ECCF951}" destId="{2397D172-5FA4-48E4-8C72-E87F31E0C4D1}" srcOrd="3" destOrd="0" parTransId="{540AAC9B-0DC4-4386-A871-3985016DDE3C}" sibTransId="{53DECAB7-1633-479A-AFFA-5C33BA4A5A45}"/>
    <dgm:cxn modelId="{BD923036-CEBA-49E1-8E66-772283D2E4CC}" type="presOf" srcId="{BF7C8AD9-EC47-4747-A7C5-E1BA21E88032}" destId="{6D8990F6-E6BE-4CC5-80F4-ECE48F67EB8A}" srcOrd="0" destOrd="0" presId="urn:microsoft.com/office/officeart/2005/8/layout/cycle4"/>
    <dgm:cxn modelId="{EEAB5D38-AB92-4398-89BD-92ADC7ADCCFC}" type="presOf" srcId="{007A5DA2-84AB-434A-BAFA-3DC1F8630E5C}" destId="{0AF54CE8-2199-4000-891A-093CE874C001}" srcOrd="0" destOrd="7" presId="urn:microsoft.com/office/officeart/2005/8/layout/cycle4"/>
    <dgm:cxn modelId="{F293DF39-2D73-4812-B1DF-0A3525D2F77E}" type="presOf" srcId="{7F490F7E-5794-41F8-87BB-62282DB128D9}" destId="{C0A9F2D3-187A-445F-9057-3E1671A07D11}" srcOrd="0" destOrd="2" presId="urn:microsoft.com/office/officeart/2005/8/layout/cycle4"/>
    <dgm:cxn modelId="{6998C63A-3E56-4DBF-9AC1-855968213347}" type="presOf" srcId="{D8A7D95F-E96B-4578-9AF0-5F5855F8B98F}" destId="{C0A9F2D3-187A-445F-9057-3E1671A07D11}" srcOrd="0" destOrd="1" presId="urn:microsoft.com/office/officeart/2005/8/layout/cycle4"/>
    <dgm:cxn modelId="{82471D3C-56DE-432A-8B34-54FA1E71FACF}" type="presOf" srcId="{2BA5AE04-E124-4609-8FEE-EBDF3954BF8C}" destId="{5ED0C6A4-9A2B-4E8E-AEB8-F41AB5CDEC67}" srcOrd="1" destOrd="0" presId="urn:microsoft.com/office/officeart/2005/8/layout/cycle4"/>
    <dgm:cxn modelId="{E6E60040-7A40-40F8-998C-CCD1DD3E8A49}" srcId="{240C9CC5-658A-45D2-B031-F12AA763BD82}" destId="{7F490F7E-5794-41F8-87BB-62282DB128D9}" srcOrd="2" destOrd="0" parTransId="{96F73BE3-710E-4C92-9116-8D0C107515A8}" sibTransId="{90A37508-9DED-4A88-966E-6646282A9F2F}"/>
    <dgm:cxn modelId="{24879244-3365-4ADE-AF9E-17F90047A6EC}" type="presOf" srcId="{44720F54-1EF8-4868-8C5E-543CF37A01A3}" destId="{504CE12B-D5F6-4218-958E-8CEAA50D9AC4}" srcOrd="0" destOrd="0" presId="urn:microsoft.com/office/officeart/2005/8/layout/cycle4"/>
    <dgm:cxn modelId="{E71C3546-F9DC-4BB5-AF09-CAA668978EF0}" srcId="{E2C445D1-A033-4728-BB27-EB962ECCF951}" destId="{DC8B152B-61A9-49A8-9BA2-2B336C4AF63A}" srcOrd="9" destOrd="0" parTransId="{7BC614B6-0932-4059-AC47-AFE290038D26}" sibTransId="{D611153C-0EC7-48D5-BBDC-5CFF1AB2E571}"/>
    <dgm:cxn modelId="{0BC2034D-54DB-48FB-AB2D-69421CBD6E9F}" type="presOf" srcId="{DC8B152B-61A9-49A8-9BA2-2B336C4AF63A}" destId="{0AF54CE8-2199-4000-891A-093CE874C001}" srcOrd="0" destOrd="9" presId="urn:microsoft.com/office/officeart/2005/8/layout/cycle4"/>
    <dgm:cxn modelId="{347DE850-C599-4870-B39D-C08C77496585}" type="presOf" srcId="{5A2E5A79-ECDA-430E-BB2A-4BB88FFECA0E}" destId="{0AF54CE8-2199-4000-891A-093CE874C001}" srcOrd="0" destOrd="1" presId="urn:microsoft.com/office/officeart/2005/8/layout/cycle4"/>
    <dgm:cxn modelId="{C93D8451-7750-4C8D-9B04-5194B64548EC}" type="presOf" srcId="{9C46782E-5FDD-4667-A40D-FDE1F06F36A2}" destId="{537E41E9-B92B-4A08-BB3B-D5E36C34E9C4}" srcOrd="1" destOrd="0" presId="urn:microsoft.com/office/officeart/2005/8/layout/cycle4"/>
    <dgm:cxn modelId="{B6D1AD52-81D1-4C61-A931-134928411022}" type="presOf" srcId="{15250A6B-F490-4B13-AA0A-EBD846AD488F}" destId="{5ED0C6A4-9A2B-4E8E-AEB8-F41AB5CDEC67}" srcOrd="1" destOrd="5" presId="urn:microsoft.com/office/officeart/2005/8/layout/cycle4"/>
    <dgm:cxn modelId="{18FA8D54-0601-465E-A7E1-BD851BA4CC37}" srcId="{E82A646D-CC55-42D4-BDBA-DFD6FD5B6DCF}" destId="{13622A6B-7E28-4409-B783-06E6D412099B}" srcOrd="2" destOrd="0" parTransId="{B8F4AAED-9482-4809-97A1-2CABB56E42BC}" sibTransId="{44C39790-D2BA-464F-BE18-85AE4BE1DEC1}"/>
    <dgm:cxn modelId="{48DBA757-09AA-408A-A961-4F2FC24E1642}" type="presOf" srcId="{EE645D1E-7E2D-4118-BBC6-A85E6AEB63D6}" destId="{537E41E9-B92B-4A08-BB3B-D5E36C34E9C4}" srcOrd="1" destOrd="3" presId="urn:microsoft.com/office/officeart/2005/8/layout/cycle4"/>
    <dgm:cxn modelId="{FAB1495C-ECDF-4BC6-842B-2619D00E5B0D}" type="presOf" srcId="{E82A646D-CC55-42D4-BDBA-DFD6FD5B6DCF}" destId="{13735407-F98A-4161-8B63-FC128EA758BB}" srcOrd="0" destOrd="0" presId="urn:microsoft.com/office/officeart/2005/8/layout/cycle4"/>
    <dgm:cxn modelId="{F7288060-B5D1-4A86-8DA0-2F779991C534}" type="presOf" srcId="{639BB909-70A2-4A75-B273-7502856D8BAA}" destId="{C0A9F2D3-187A-445F-9057-3E1671A07D11}" srcOrd="0" destOrd="4" presId="urn:microsoft.com/office/officeart/2005/8/layout/cycle4"/>
    <dgm:cxn modelId="{02B01164-F65F-442A-BF32-F7E691DD0F46}" type="presOf" srcId="{15250A6B-F490-4B13-AA0A-EBD846AD488F}" destId="{C0A9F2D3-187A-445F-9057-3E1671A07D11}" srcOrd="0" destOrd="5" presId="urn:microsoft.com/office/officeart/2005/8/layout/cycle4"/>
    <dgm:cxn modelId="{FF322564-CF7B-4C1E-B2DE-E1ED7CDB9A9F}" type="presOf" srcId="{AB6F9F19-7804-42BA-A082-605E3E42068A}" destId="{1CE98F49-AF57-4932-9BB0-6C26E14293B1}" srcOrd="1" destOrd="2" presId="urn:microsoft.com/office/officeart/2005/8/layout/cycle4"/>
    <dgm:cxn modelId="{44250865-0DFA-4005-8902-F5C41ACBCB7E}" type="presOf" srcId="{240C9CC5-658A-45D2-B031-F12AA763BD82}" destId="{F029A962-270C-4B12-8459-0E97B8ED44B4}" srcOrd="0" destOrd="0" presId="urn:microsoft.com/office/officeart/2005/8/layout/cycle4"/>
    <dgm:cxn modelId="{52253D6A-705C-499B-AE10-FD0C9E1B3061}" type="presOf" srcId="{34D91966-7F7A-4E4C-A602-9A189D5FEDD6}" destId="{C0A9F2D3-187A-445F-9057-3E1671A07D11}" srcOrd="0" destOrd="6" presId="urn:microsoft.com/office/officeart/2005/8/layout/cycle4"/>
    <dgm:cxn modelId="{F8F4946A-D1D3-4047-AB73-656FB274B40F}" srcId="{44720F54-1EF8-4868-8C5E-543CF37A01A3}" destId="{BF7C8AD9-EC47-4747-A7C5-E1BA21E88032}" srcOrd="0" destOrd="0" parTransId="{0113A22F-664F-4A7C-BE83-7B788DE07B88}" sibTransId="{108AEDFF-CD52-4B2D-B86B-5E3A106B1647}"/>
    <dgm:cxn modelId="{BC00CB70-58F0-48B5-9436-27C5564907E6}" srcId="{BF7C8AD9-EC47-4747-A7C5-E1BA21E88032}" destId="{216BDB67-72C9-4D82-A390-1A16691B6D39}" srcOrd="1" destOrd="0" parTransId="{8E51F06F-B4D5-4257-A488-651131F1F1D8}" sibTransId="{4BF208D1-881C-44E5-999E-E5328F1983D9}"/>
    <dgm:cxn modelId="{93B1AB76-BC03-42FD-979A-8FAA6240FDC5}" srcId="{BF7C8AD9-EC47-4747-A7C5-E1BA21E88032}" destId="{7CCBAD99-9271-45D3-B190-2FA87B7A7637}" srcOrd="2" destOrd="0" parTransId="{C2187584-5E8F-4D64-BB93-9D3FC93DEF4E}" sibTransId="{CEB22D41-BB83-4793-86FA-BF5DC3E003A8}"/>
    <dgm:cxn modelId="{3E39867A-8545-43FB-A95E-D45144A019EA}" type="presOf" srcId="{B2C5999B-65DA-4006-9974-47D96D284E3F}" destId="{A6B09757-9E1F-4B26-A935-5108B612F89F}" srcOrd="1" destOrd="4" presId="urn:microsoft.com/office/officeart/2005/8/layout/cycle4"/>
    <dgm:cxn modelId="{70A97C81-3243-4C09-9335-7D9397375760}" srcId="{E82A646D-CC55-42D4-BDBA-DFD6FD5B6DCF}" destId="{EE645D1E-7E2D-4118-BBC6-A85E6AEB63D6}" srcOrd="3" destOrd="0" parTransId="{71B261CB-66F0-45FE-865D-61AA796D285C}" sibTransId="{41289B35-0379-4743-9CB5-9A3CE024EEEB}"/>
    <dgm:cxn modelId="{2092CC83-B47F-48E9-9E1B-873E1B3A5091}" type="presOf" srcId="{34D91966-7F7A-4E4C-A602-9A189D5FEDD6}" destId="{5ED0C6A4-9A2B-4E8E-AEB8-F41AB5CDEC67}" srcOrd="1" destOrd="6" presId="urn:microsoft.com/office/officeart/2005/8/layout/cycle4"/>
    <dgm:cxn modelId="{527EA184-700D-4E6A-B41B-4866D8555DC4}" type="presOf" srcId="{5A2E5A79-ECDA-430E-BB2A-4BB88FFECA0E}" destId="{1CE98F49-AF57-4932-9BB0-6C26E14293B1}" srcOrd="1" destOrd="1" presId="urn:microsoft.com/office/officeart/2005/8/layout/cycle4"/>
    <dgm:cxn modelId="{3B55AD84-B364-4B4C-92C1-CF34A3E20E64}" srcId="{E2C445D1-A033-4728-BB27-EB962ECCF951}" destId="{007A5DA2-84AB-434A-BAFA-3DC1F8630E5C}" srcOrd="7" destOrd="0" parTransId="{3A351164-C966-4F5D-8D15-9FD239544E5F}" sibTransId="{A5A7B199-F631-494A-B3EF-B2513D3C654B}"/>
    <dgm:cxn modelId="{64F8F684-E134-43EA-B497-968265A68D35}" srcId="{240C9CC5-658A-45D2-B031-F12AA763BD82}" destId="{34D91966-7F7A-4E4C-A602-9A189D5FEDD6}" srcOrd="6" destOrd="0" parTransId="{AEC03AB3-7D8B-4CF8-A586-1B5037504EE9}" sibTransId="{0EBB25AD-8C85-4EC0-9C54-71F41FFA515C}"/>
    <dgm:cxn modelId="{61AAFB84-D444-490F-B917-7E159CF6A982}" type="presOf" srcId="{E018EA6C-9923-48E5-A2CC-A7227A379B37}" destId="{A6B09757-9E1F-4B26-A935-5108B612F89F}" srcOrd="1" destOrd="5" presId="urn:microsoft.com/office/officeart/2005/8/layout/cycle4"/>
    <dgm:cxn modelId="{FF7E8085-E911-42A5-A397-FD8622E6B0D6}" type="presOf" srcId="{CFBB1CCA-19E7-4DF8-B37E-977391D19308}" destId="{A6B09757-9E1F-4B26-A935-5108B612F89F}" srcOrd="1" destOrd="0" presId="urn:microsoft.com/office/officeart/2005/8/layout/cycle4"/>
    <dgm:cxn modelId="{13867C86-5898-42E0-A20A-343AD3AD8A34}" type="presOf" srcId="{216BDB67-72C9-4D82-A390-1A16691B6D39}" destId="{A6B09757-9E1F-4B26-A935-5108B612F89F}" srcOrd="1" destOrd="1" presId="urn:microsoft.com/office/officeart/2005/8/layout/cycle4"/>
    <dgm:cxn modelId="{82096C8C-E823-432F-B7C4-351910A12C1E}" type="presOf" srcId="{B2C5999B-65DA-4006-9974-47D96D284E3F}" destId="{D2B60593-19DD-4CB0-A1DE-E3A9306C547C}" srcOrd="0" destOrd="4" presId="urn:microsoft.com/office/officeart/2005/8/layout/cycle4"/>
    <dgm:cxn modelId="{F712CC8E-A019-4BBD-92EC-229BDCCC7CEF}" srcId="{BF7C8AD9-EC47-4747-A7C5-E1BA21E88032}" destId="{CFBB1CCA-19E7-4DF8-B37E-977391D19308}" srcOrd="0" destOrd="0" parTransId="{0EBB571C-85A2-447B-92FC-01F9CF3A2F65}" sibTransId="{75EF1CD9-D3BA-4356-A016-5BFCF1C7580E}"/>
    <dgm:cxn modelId="{ABB13B92-F165-4063-A6AF-D7ACA02C42D2}" type="presOf" srcId="{2397D172-5FA4-48E4-8C72-E87F31E0C4D1}" destId="{0AF54CE8-2199-4000-891A-093CE874C001}" srcOrd="0" destOrd="3" presId="urn:microsoft.com/office/officeart/2005/8/layout/cycle4"/>
    <dgm:cxn modelId="{DFEC9297-01D9-438D-A2C7-CCEE0A9C1D6C}" type="presOf" srcId="{D7A83EF9-F572-4D07-9E01-4428A3D1A6A3}" destId="{1CE98F49-AF57-4932-9BB0-6C26E14293B1}" srcOrd="1" destOrd="8" presId="urn:microsoft.com/office/officeart/2005/8/layout/cycle4"/>
    <dgm:cxn modelId="{D62C7F99-C5F8-4B7A-9CA2-A3D880BDD6E7}" type="presOf" srcId="{7F490F7E-5794-41F8-87BB-62282DB128D9}" destId="{5ED0C6A4-9A2B-4E8E-AEB8-F41AB5CDEC67}" srcOrd="1" destOrd="2" presId="urn:microsoft.com/office/officeart/2005/8/layout/cycle4"/>
    <dgm:cxn modelId="{510FB59B-DD2A-482D-83C7-476CC2FF896E}" type="presOf" srcId="{2397D172-5FA4-48E4-8C72-E87F31E0C4D1}" destId="{1CE98F49-AF57-4932-9BB0-6C26E14293B1}" srcOrd="1" destOrd="3" presId="urn:microsoft.com/office/officeart/2005/8/layout/cycle4"/>
    <dgm:cxn modelId="{92DBE39B-ACE9-4298-8312-632C834C3323}" srcId="{E2C445D1-A033-4728-BB27-EB962ECCF951}" destId="{D7A83EF9-F572-4D07-9E01-4428A3D1A6A3}" srcOrd="8" destOrd="0" parTransId="{E30472A7-AB6C-47BB-9A89-5A06497A335E}" sibTransId="{7244BD76-1FB5-4E23-BBF1-D75822F53DEE}"/>
    <dgm:cxn modelId="{C09743A8-1B81-4DF5-B0BB-B50273E0760F}" srcId="{BF7C8AD9-EC47-4747-A7C5-E1BA21E88032}" destId="{E018EA6C-9923-48E5-A2CC-A7227A379B37}" srcOrd="5" destOrd="0" parTransId="{7CC7F835-A81F-490F-90DC-D49763F0F4D1}" sibTransId="{8AAA3240-EB8F-413B-A658-0D7F872BD1B6}"/>
    <dgm:cxn modelId="{76890DA9-02AA-4F7C-8D65-5E0A38639B36}" type="presOf" srcId="{216BDB67-72C9-4D82-A390-1A16691B6D39}" destId="{D2B60593-19DD-4CB0-A1DE-E3A9306C547C}" srcOrd="0" destOrd="1" presId="urn:microsoft.com/office/officeart/2005/8/layout/cycle4"/>
    <dgm:cxn modelId="{31145BA9-01A3-45DD-A40D-B0F55F974AA3}" srcId="{BF7C8AD9-EC47-4747-A7C5-E1BA21E88032}" destId="{FA8ACD30-6F65-4574-944E-1CC74F64E7A6}" srcOrd="3" destOrd="0" parTransId="{3BACD8BA-E9D4-4A77-A8D2-36A580DCAD00}" sibTransId="{74E8EC4A-9DB2-48AD-B732-2D75A2A5B8F5}"/>
    <dgm:cxn modelId="{1A8C23AB-EEC6-45AB-B2AD-1B31CB041A14}" type="presOf" srcId="{7CCBAD99-9271-45D3-B190-2FA87B7A7637}" destId="{A6B09757-9E1F-4B26-A935-5108B612F89F}" srcOrd="1" destOrd="2" presId="urn:microsoft.com/office/officeart/2005/8/layout/cycle4"/>
    <dgm:cxn modelId="{B4C244AB-E1F6-4C9E-BDAD-CDCE855EA0DC}" type="presOf" srcId="{7129C32B-442C-4738-B257-51EA4FCE4D96}" destId="{C0A9F2D3-187A-445F-9057-3E1671A07D11}" srcOrd="0" destOrd="3" presId="urn:microsoft.com/office/officeart/2005/8/layout/cycle4"/>
    <dgm:cxn modelId="{2A58E3AB-E654-49EF-B798-AA6EA2B6D1AF}" srcId="{240C9CC5-658A-45D2-B031-F12AA763BD82}" destId="{D8A7D95F-E96B-4578-9AF0-5F5855F8B98F}" srcOrd="1" destOrd="0" parTransId="{0BB46EF8-B676-441C-8913-4C3B7538FB13}" sibTransId="{4184147B-C412-426D-A291-30FC200F0205}"/>
    <dgm:cxn modelId="{71AF61B5-09C4-436E-969F-6831FBA92F0F}" type="presOf" srcId="{639BB909-70A2-4A75-B273-7502856D8BAA}" destId="{5ED0C6A4-9A2B-4E8E-AEB8-F41AB5CDEC67}" srcOrd="1" destOrd="4" presId="urn:microsoft.com/office/officeart/2005/8/layout/cycle4"/>
    <dgm:cxn modelId="{7DF7C7B5-AD7A-4C8C-9F19-DD7A1636C8D3}" srcId="{E2C445D1-A033-4728-BB27-EB962ECCF951}" destId="{EE4F7A73-C051-424C-BE5B-8DA111F6B073}" srcOrd="5" destOrd="0" parTransId="{F9F826AD-7F8E-4108-A847-014E3B6F985B}" sibTransId="{931D7064-D9E9-4682-8C0B-7BF19E7AAE20}"/>
    <dgm:cxn modelId="{22E052B6-2857-45A8-8D76-94A09D7D756D}" type="presOf" srcId="{FA8ACD30-6F65-4574-944E-1CC74F64E7A6}" destId="{A6B09757-9E1F-4B26-A935-5108B612F89F}" srcOrd="1" destOrd="3" presId="urn:microsoft.com/office/officeart/2005/8/layout/cycle4"/>
    <dgm:cxn modelId="{157650BB-8802-49C4-8BBF-FB27B6996EF3}" type="presOf" srcId="{EE4F7A73-C051-424C-BE5B-8DA111F6B073}" destId="{0AF54CE8-2199-4000-891A-093CE874C001}" srcOrd="0" destOrd="5" presId="urn:microsoft.com/office/officeart/2005/8/layout/cycle4"/>
    <dgm:cxn modelId="{793B25C0-7479-40EB-A5AD-06473652E814}" srcId="{240C9CC5-658A-45D2-B031-F12AA763BD82}" destId="{15250A6B-F490-4B13-AA0A-EBD846AD488F}" srcOrd="5" destOrd="0" parTransId="{759D68A3-D3B9-442B-94B0-58687A117108}" sibTransId="{3A6ADCC3-D0BC-4A58-BEAF-5AF1CFB7A0D3}"/>
    <dgm:cxn modelId="{3C4799C0-4A45-467F-9FC4-5AB2341DFC35}" type="presOf" srcId="{CFBB1CCA-19E7-4DF8-B37E-977391D19308}" destId="{D2B60593-19DD-4CB0-A1DE-E3A9306C547C}" srcOrd="0" destOrd="0" presId="urn:microsoft.com/office/officeart/2005/8/layout/cycle4"/>
    <dgm:cxn modelId="{FE9FF7C2-13B7-45E2-BC7B-12CD8BBAF6D6}" srcId="{E2C445D1-A033-4728-BB27-EB962ECCF951}" destId="{C2B2E4A2-7269-41F5-ADF8-C4EF567424EA}" srcOrd="6" destOrd="0" parTransId="{2A64802B-F03A-4BA0-B9A6-48E61A42A15D}" sibTransId="{FF0CD1D2-1B4B-4198-83F1-F94F94B744D3}"/>
    <dgm:cxn modelId="{168921C5-D078-4C48-9DC6-74218FDBC0D4}" srcId="{E2C445D1-A033-4728-BB27-EB962ECCF951}" destId="{AB6F9F19-7804-42BA-A082-605E3E42068A}" srcOrd="2" destOrd="0" parTransId="{962E2612-1FE7-48E8-8C31-547DCFC04FDD}" sibTransId="{F0FEB23D-322F-4E42-AEDE-6496171E9F19}"/>
    <dgm:cxn modelId="{8409A5C7-7B57-4314-8EF8-7E61FDBD0877}" srcId="{240C9CC5-658A-45D2-B031-F12AA763BD82}" destId="{7129C32B-442C-4738-B257-51EA4FCE4D96}" srcOrd="3" destOrd="0" parTransId="{31EE2BB3-2868-4E40-A51D-D2BAD3ECE655}" sibTransId="{A76439A5-1759-475C-94AF-1AC2C8DF8157}"/>
    <dgm:cxn modelId="{44CE2BC8-634D-4BA9-A38A-E0D52A8192E2}" srcId="{E2C445D1-A033-4728-BB27-EB962ECCF951}" destId="{5B9D3804-2F3A-4D68-9366-D0C252BE4EF9}" srcOrd="4" destOrd="0" parTransId="{F76F8C01-4BB1-4A72-98CD-C1F31C9B339F}" sibTransId="{B7E64265-9F8A-479A-8A3C-3FF5D5D3147A}"/>
    <dgm:cxn modelId="{86DA7DCF-1431-4114-AE10-ACDBC4F1E0EE}" type="presOf" srcId="{13622A6B-7E28-4409-B783-06E6D412099B}" destId="{537E41E9-B92B-4A08-BB3B-D5E36C34E9C4}" srcOrd="1" destOrd="2" presId="urn:microsoft.com/office/officeart/2005/8/layout/cycle4"/>
    <dgm:cxn modelId="{E890EBD6-B3FD-46F6-A4BF-5D62FCA83092}" type="presOf" srcId="{DC8B152B-61A9-49A8-9BA2-2B336C4AF63A}" destId="{1CE98F49-AF57-4932-9BB0-6C26E14293B1}" srcOrd="1" destOrd="9" presId="urn:microsoft.com/office/officeart/2005/8/layout/cycle4"/>
    <dgm:cxn modelId="{1E3F1DD8-4DF3-407D-B3FD-3C0EF2864318}" type="presOf" srcId="{62E0BE89-F526-4BCF-B350-611745D9625B}" destId="{A463EEFD-1E57-4D28-9417-188D558ABD66}" srcOrd="0" destOrd="1" presId="urn:microsoft.com/office/officeart/2005/8/layout/cycle4"/>
    <dgm:cxn modelId="{151487DA-3A1A-46AC-A5A6-E19B6923B7E9}" type="presOf" srcId="{7CCBAD99-9271-45D3-B190-2FA87B7A7637}" destId="{D2B60593-19DD-4CB0-A1DE-E3A9306C547C}" srcOrd="0" destOrd="2" presId="urn:microsoft.com/office/officeart/2005/8/layout/cycle4"/>
    <dgm:cxn modelId="{948703E7-9E53-4A52-81EB-2F0D3968A900}" type="presOf" srcId="{FA8ACD30-6F65-4574-944E-1CC74F64E7A6}" destId="{D2B60593-19DD-4CB0-A1DE-E3A9306C547C}" srcOrd="0" destOrd="3" presId="urn:microsoft.com/office/officeart/2005/8/layout/cycle4"/>
    <dgm:cxn modelId="{75E5D7E7-93A0-485D-88A3-F95B9AF9BBED}" srcId="{E82A646D-CC55-42D4-BDBA-DFD6FD5B6DCF}" destId="{62E0BE89-F526-4BCF-B350-611745D9625B}" srcOrd="1" destOrd="0" parTransId="{94E99434-F276-4C08-9D5A-8311B6E7B8FD}" sibTransId="{BF812474-A534-4892-B32B-24962F9258DD}"/>
    <dgm:cxn modelId="{1F6E37E8-26AC-4315-ACB0-F8704C7A8494}" type="presOf" srcId="{D7A83EF9-F572-4D07-9E01-4428A3D1A6A3}" destId="{0AF54CE8-2199-4000-891A-093CE874C001}" srcOrd="0" destOrd="8" presId="urn:microsoft.com/office/officeart/2005/8/layout/cycle4"/>
    <dgm:cxn modelId="{CC4A86EA-DD83-4D69-AF0F-F724BAB8457A}" type="presOf" srcId="{7129C32B-442C-4738-B257-51EA4FCE4D96}" destId="{5ED0C6A4-9A2B-4E8E-AEB8-F41AB5CDEC67}" srcOrd="1" destOrd="3" presId="urn:microsoft.com/office/officeart/2005/8/layout/cycle4"/>
    <dgm:cxn modelId="{71079FED-4971-4D30-BBDB-0FE756A6B3DB}" type="presOf" srcId="{62E0BE89-F526-4BCF-B350-611745D9625B}" destId="{537E41E9-B92B-4A08-BB3B-D5E36C34E9C4}" srcOrd="1" destOrd="1" presId="urn:microsoft.com/office/officeart/2005/8/layout/cycle4"/>
    <dgm:cxn modelId="{499DCBF3-C7B7-40CA-AB2D-9D00091F43D3}" type="presOf" srcId="{AB6F9F19-7804-42BA-A082-605E3E42068A}" destId="{0AF54CE8-2199-4000-891A-093CE874C001}" srcOrd="0" destOrd="2" presId="urn:microsoft.com/office/officeart/2005/8/layout/cycle4"/>
    <dgm:cxn modelId="{8E54B6F5-8705-49B3-A087-734132020A9F}" srcId="{E82A646D-CC55-42D4-BDBA-DFD6FD5B6DCF}" destId="{9C46782E-5FDD-4667-A40D-FDE1F06F36A2}" srcOrd="0" destOrd="0" parTransId="{1957CA1E-88C8-49D7-B9A2-37D806913044}" sibTransId="{37F89A3A-7D30-48D0-910E-7202724EB7D3}"/>
    <dgm:cxn modelId="{B7E6D2F7-14A5-48CB-AEA8-E76EA243C0B5}" type="presOf" srcId="{2BA5AE04-E124-4609-8FEE-EBDF3954BF8C}" destId="{C0A9F2D3-187A-445F-9057-3E1671A07D11}" srcOrd="0" destOrd="0" presId="urn:microsoft.com/office/officeart/2005/8/layout/cycle4"/>
    <dgm:cxn modelId="{F5B4E1F7-1914-4C22-B886-325BB96FB15D}" type="presOf" srcId="{007A5DA2-84AB-434A-BAFA-3DC1F8630E5C}" destId="{1CE98F49-AF57-4932-9BB0-6C26E14293B1}" srcOrd="1" destOrd="7" presId="urn:microsoft.com/office/officeart/2005/8/layout/cycle4"/>
    <dgm:cxn modelId="{E722FAF9-1F8F-4E6B-A698-B0A6EC9FFCDC}" srcId="{240C9CC5-658A-45D2-B031-F12AA763BD82}" destId="{639BB909-70A2-4A75-B273-7502856D8BAA}" srcOrd="4" destOrd="0" parTransId="{095A0757-C495-45F5-A368-161F98E20DD7}" sibTransId="{969E9432-9E3E-4E0A-B1E4-CCED985C407E}"/>
    <dgm:cxn modelId="{045DADFA-C9D8-474A-8F32-36788122154A}" srcId="{240C9CC5-658A-45D2-B031-F12AA763BD82}" destId="{2BA5AE04-E124-4609-8FEE-EBDF3954BF8C}" srcOrd="0" destOrd="0" parTransId="{8195A1F7-DC92-4D03-AAA7-53FD68916A8B}" sibTransId="{CCFB0C18-1F04-4118-8EAD-5FE0799AAFE7}"/>
    <dgm:cxn modelId="{6C221FFD-6746-4E8F-9422-B4840157B6B7}" type="presOf" srcId="{92264B6A-E148-4CF9-9043-64C35432EDEB}" destId="{D2B60593-19DD-4CB0-A1DE-E3A9306C547C}" srcOrd="0" destOrd="6" presId="urn:microsoft.com/office/officeart/2005/8/layout/cycle4"/>
    <dgm:cxn modelId="{4F7D13BC-229F-408A-9060-099D63A3DCC0}" type="presParOf" srcId="{504CE12B-D5F6-4218-958E-8CEAA50D9AC4}" destId="{1EFDEFC9-4EFA-4A33-9B76-2750FDC2CAB5}" srcOrd="0" destOrd="0" presId="urn:microsoft.com/office/officeart/2005/8/layout/cycle4"/>
    <dgm:cxn modelId="{B232BFBA-79FA-412B-8302-8B0E13839294}" type="presParOf" srcId="{1EFDEFC9-4EFA-4A33-9B76-2750FDC2CAB5}" destId="{CBEEA264-CDE4-46F5-A73C-656F962D3226}" srcOrd="0" destOrd="0" presId="urn:microsoft.com/office/officeart/2005/8/layout/cycle4"/>
    <dgm:cxn modelId="{DBAB8F08-235D-41EB-B003-D6C4C8A5C4FA}" type="presParOf" srcId="{CBEEA264-CDE4-46F5-A73C-656F962D3226}" destId="{D2B60593-19DD-4CB0-A1DE-E3A9306C547C}" srcOrd="0" destOrd="0" presId="urn:microsoft.com/office/officeart/2005/8/layout/cycle4"/>
    <dgm:cxn modelId="{4F8CB603-1662-49A7-8B0D-9B2B56A8B6E0}" type="presParOf" srcId="{CBEEA264-CDE4-46F5-A73C-656F962D3226}" destId="{A6B09757-9E1F-4B26-A935-5108B612F89F}" srcOrd="1" destOrd="0" presId="urn:microsoft.com/office/officeart/2005/8/layout/cycle4"/>
    <dgm:cxn modelId="{9CC616C1-CDBC-4D10-99F3-E8B8E856B1C8}" type="presParOf" srcId="{1EFDEFC9-4EFA-4A33-9B76-2750FDC2CAB5}" destId="{882C50AF-2CC5-402D-933F-0739BA39F445}" srcOrd="1" destOrd="0" presId="urn:microsoft.com/office/officeart/2005/8/layout/cycle4"/>
    <dgm:cxn modelId="{416B1505-4912-4C24-8349-A3349B39F750}" type="presParOf" srcId="{882C50AF-2CC5-402D-933F-0739BA39F445}" destId="{0AF54CE8-2199-4000-891A-093CE874C001}" srcOrd="0" destOrd="0" presId="urn:microsoft.com/office/officeart/2005/8/layout/cycle4"/>
    <dgm:cxn modelId="{EDAD7FB9-CB6D-49A2-BE19-F3A0F1D97896}" type="presParOf" srcId="{882C50AF-2CC5-402D-933F-0739BA39F445}" destId="{1CE98F49-AF57-4932-9BB0-6C26E14293B1}" srcOrd="1" destOrd="0" presId="urn:microsoft.com/office/officeart/2005/8/layout/cycle4"/>
    <dgm:cxn modelId="{444927AC-518C-4AA5-AB7E-ACE598B25BF7}" type="presParOf" srcId="{1EFDEFC9-4EFA-4A33-9B76-2750FDC2CAB5}" destId="{CF2987B1-69B2-45F7-A4C5-BB4D5FAB19BE}" srcOrd="2" destOrd="0" presId="urn:microsoft.com/office/officeart/2005/8/layout/cycle4"/>
    <dgm:cxn modelId="{63DEFE22-C862-40CB-A27E-405E7107A58C}" type="presParOf" srcId="{CF2987B1-69B2-45F7-A4C5-BB4D5FAB19BE}" destId="{C0A9F2D3-187A-445F-9057-3E1671A07D11}" srcOrd="0" destOrd="0" presId="urn:microsoft.com/office/officeart/2005/8/layout/cycle4"/>
    <dgm:cxn modelId="{83BC2767-E3CC-449B-9C7A-54E393F28E78}" type="presParOf" srcId="{CF2987B1-69B2-45F7-A4C5-BB4D5FAB19BE}" destId="{5ED0C6A4-9A2B-4E8E-AEB8-F41AB5CDEC67}" srcOrd="1" destOrd="0" presId="urn:microsoft.com/office/officeart/2005/8/layout/cycle4"/>
    <dgm:cxn modelId="{A27BA6E2-DBE9-4E2F-938D-F93BD60F7FA0}" type="presParOf" srcId="{1EFDEFC9-4EFA-4A33-9B76-2750FDC2CAB5}" destId="{C66DA81A-4676-4DB5-ABD3-F2BC06FC3236}" srcOrd="3" destOrd="0" presId="urn:microsoft.com/office/officeart/2005/8/layout/cycle4"/>
    <dgm:cxn modelId="{4F4AEC78-59FC-4FAC-B8EF-4A2AD355BE1A}" type="presParOf" srcId="{C66DA81A-4676-4DB5-ABD3-F2BC06FC3236}" destId="{A463EEFD-1E57-4D28-9417-188D558ABD66}" srcOrd="0" destOrd="0" presId="urn:microsoft.com/office/officeart/2005/8/layout/cycle4"/>
    <dgm:cxn modelId="{9BDFE1AD-3F59-45EA-B8AD-102AA19AD694}" type="presParOf" srcId="{C66DA81A-4676-4DB5-ABD3-F2BC06FC3236}" destId="{537E41E9-B92B-4A08-BB3B-D5E36C34E9C4}" srcOrd="1" destOrd="0" presId="urn:microsoft.com/office/officeart/2005/8/layout/cycle4"/>
    <dgm:cxn modelId="{3207A221-FD95-4955-AA44-97EA69B5C95D}" type="presParOf" srcId="{1EFDEFC9-4EFA-4A33-9B76-2750FDC2CAB5}" destId="{21C3044D-5F73-4C1A-AB3F-FD112CBFA830}" srcOrd="4" destOrd="0" presId="urn:microsoft.com/office/officeart/2005/8/layout/cycle4"/>
    <dgm:cxn modelId="{86046D42-61B2-4805-8978-E48E91101C8D}" type="presParOf" srcId="{504CE12B-D5F6-4218-958E-8CEAA50D9AC4}" destId="{7FAF0B20-E133-474A-A785-F6E4D4A8EDAA}" srcOrd="1" destOrd="0" presId="urn:microsoft.com/office/officeart/2005/8/layout/cycle4"/>
    <dgm:cxn modelId="{0CE708CE-A137-4BC6-9340-F88C84493CF8}" type="presParOf" srcId="{7FAF0B20-E133-474A-A785-F6E4D4A8EDAA}" destId="{6D8990F6-E6BE-4CC5-80F4-ECE48F67EB8A}" srcOrd="0" destOrd="0" presId="urn:microsoft.com/office/officeart/2005/8/layout/cycle4"/>
    <dgm:cxn modelId="{CE076634-ED89-455D-97CB-B726794B01EC}" type="presParOf" srcId="{7FAF0B20-E133-474A-A785-F6E4D4A8EDAA}" destId="{614BA924-9BF1-4D79-B191-C4219574A9C0}" srcOrd="1" destOrd="0" presId="urn:microsoft.com/office/officeart/2005/8/layout/cycle4"/>
    <dgm:cxn modelId="{A1EEBFA9-FE73-46E9-8E30-E49F39F201EF}" type="presParOf" srcId="{7FAF0B20-E133-474A-A785-F6E4D4A8EDAA}" destId="{F029A962-270C-4B12-8459-0E97B8ED44B4}" srcOrd="2" destOrd="0" presId="urn:microsoft.com/office/officeart/2005/8/layout/cycle4"/>
    <dgm:cxn modelId="{DF14FF1E-859E-4D28-83E2-096FF8C60233}" type="presParOf" srcId="{7FAF0B20-E133-474A-A785-F6E4D4A8EDAA}" destId="{13735407-F98A-4161-8B63-FC128EA758BB}" srcOrd="3" destOrd="0" presId="urn:microsoft.com/office/officeart/2005/8/layout/cycle4"/>
    <dgm:cxn modelId="{D112C8F5-8F92-4A7F-8E03-1CAAE8C3F8B4}" type="presParOf" srcId="{7FAF0B20-E133-474A-A785-F6E4D4A8EDAA}" destId="{6809099D-97BC-4548-B537-2D23F3480AD6}" srcOrd="4" destOrd="0" presId="urn:microsoft.com/office/officeart/2005/8/layout/cycle4"/>
    <dgm:cxn modelId="{2C729EA7-773B-4FE4-8AEB-84B335EE659C}" type="presParOf" srcId="{504CE12B-D5F6-4218-958E-8CEAA50D9AC4}" destId="{746D7076-9996-4121-B727-B11488515BCB}" srcOrd="2" destOrd="0" presId="urn:microsoft.com/office/officeart/2005/8/layout/cycle4"/>
    <dgm:cxn modelId="{61882922-DF73-47D8-83DC-68393C45AD37}" type="presParOf" srcId="{504CE12B-D5F6-4218-958E-8CEAA50D9AC4}" destId="{58CE5C93-74D3-413B-B36D-8AD930BEA2C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C5D473-4899-4210-A962-BF0063D156ED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PE"/>
        </a:p>
      </dgm:t>
    </dgm:pt>
    <dgm:pt modelId="{1E814A14-F4EE-42DA-B402-D1FBA71F12F9}">
      <dgm:prSet phldrT="[Texto]"/>
      <dgm:spPr/>
      <dgm:t>
        <a:bodyPr/>
        <a:lstStyle/>
        <a:p>
          <a:r>
            <a:rPr lang="es-ES" dirty="0"/>
            <a:t>Gestión inclusiva de Saberes</a:t>
          </a:r>
          <a:endParaRPr lang="es-PE" dirty="0"/>
        </a:p>
      </dgm:t>
    </dgm:pt>
    <dgm:pt modelId="{DDF59F06-1166-4679-B58E-0C47331485B3}" type="parTrans" cxnId="{C02897A8-D5FE-47A8-AD0E-90923EDAC9C5}">
      <dgm:prSet/>
      <dgm:spPr/>
      <dgm:t>
        <a:bodyPr/>
        <a:lstStyle/>
        <a:p>
          <a:endParaRPr lang="es-PE"/>
        </a:p>
      </dgm:t>
    </dgm:pt>
    <dgm:pt modelId="{C9984F35-392D-43BC-A814-33E5AD9206A2}" type="sibTrans" cxnId="{C02897A8-D5FE-47A8-AD0E-90923EDAC9C5}">
      <dgm:prSet/>
      <dgm:spPr/>
      <dgm:t>
        <a:bodyPr/>
        <a:lstStyle/>
        <a:p>
          <a:endParaRPr lang="es-PE"/>
        </a:p>
      </dgm:t>
    </dgm:pt>
    <dgm:pt modelId="{84C81C36-565C-48CA-83FF-B82BF63EE7F0}">
      <dgm:prSet phldrT="[Texto]"/>
      <dgm:spPr/>
      <dgm:t>
        <a:bodyPr/>
        <a:lstStyle/>
        <a:p>
          <a:r>
            <a:rPr lang="es-ES" dirty="0"/>
            <a:t>Identificar los conocimientos existente</a:t>
          </a:r>
          <a:endParaRPr lang="es-PE" dirty="0"/>
        </a:p>
      </dgm:t>
    </dgm:pt>
    <dgm:pt modelId="{2E3424BD-AB8E-4D57-905D-160955A75A87}" type="parTrans" cxnId="{E377ACA3-7AFD-46F8-AC97-FD2A26ED957B}">
      <dgm:prSet/>
      <dgm:spPr/>
      <dgm:t>
        <a:bodyPr/>
        <a:lstStyle/>
        <a:p>
          <a:endParaRPr lang="es-PE"/>
        </a:p>
      </dgm:t>
    </dgm:pt>
    <dgm:pt modelId="{244745E6-20FF-4A2C-8D1E-108EDCDC7614}" type="sibTrans" cxnId="{E377ACA3-7AFD-46F8-AC97-FD2A26ED957B}">
      <dgm:prSet/>
      <dgm:spPr/>
      <dgm:t>
        <a:bodyPr/>
        <a:lstStyle/>
        <a:p>
          <a:endParaRPr lang="es-PE"/>
        </a:p>
      </dgm:t>
    </dgm:pt>
    <dgm:pt modelId="{4D7D7499-8CC6-436D-A321-49092564C226}">
      <dgm:prSet phldrT="[Texto]"/>
      <dgm:spPr/>
      <dgm:t>
        <a:bodyPr/>
        <a:lstStyle/>
        <a:p>
          <a:r>
            <a:rPr lang="es-ES" dirty="0"/>
            <a:t>Diálogo de saberes</a:t>
          </a:r>
          <a:endParaRPr lang="es-PE" dirty="0"/>
        </a:p>
      </dgm:t>
    </dgm:pt>
    <dgm:pt modelId="{ABF50D9F-EED2-4BA3-9457-84CBD0C8A36F}" type="parTrans" cxnId="{FBADB840-402C-43B4-95B0-EF2196F0038A}">
      <dgm:prSet/>
      <dgm:spPr/>
      <dgm:t>
        <a:bodyPr/>
        <a:lstStyle/>
        <a:p>
          <a:endParaRPr lang="es-PE"/>
        </a:p>
      </dgm:t>
    </dgm:pt>
    <dgm:pt modelId="{449E6F3E-6EFA-4B77-AE53-FB1AC7C974CD}" type="sibTrans" cxnId="{FBADB840-402C-43B4-95B0-EF2196F0038A}">
      <dgm:prSet/>
      <dgm:spPr/>
      <dgm:t>
        <a:bodyPr/>
        <a:lstStyle/>
        <a:p>
          <a:endParaRPr lang="es-PE"/>
        </a:p>
      </dgm:t>
    </dgm:pt>
    <dgm:pt modelId="{5846CF27-F974-4E18-AEA5-6E62CF51AE7D}">
      <dgm:prSet phldrT="[Texto]"/>
      <dgm:spPr/>
      <dgm:t>
        <a:bodyPr/>
        <a:lstStyle/>
        <a:p>
          <a:r>
            <a:rPr lang="es-ES" dirty="0"/>
            <a:t>Facilitar el diálogo con otros actores</a:t>
          </a:r>
          <a:endParaRPr lang="es-PE" dirty="0"/>
        </a:p>
      </dgm:t>
    </dgm:pt>
    <dgm:pt modelId="{FC7A241E-537B-40B6-B0BC-BBE20908FFCD}" type="parTrans" cxnId="{E89F6F1B-A0B3-4F68-8EA2-558569E30780}">
      <dgm:prSet/>
      <dgm:spPr/>
      <dgm:t>
        <a:bodyPr/>
        <a:lstStyle/>
        <a:p>
          <a:endParaRPr lang="es-PE"/>
        </a:p>
      </dgm:t>
    </dgm:pt>
    <dgm:pt modelId="{E1D51543-3E41-46A7-BE1D-0CC02F147C52}" type="sibTrans" cxnId="{E89F6F1B-A0B3-4F68-8EA2-558569E30780}">
      <dgm:prSet/>
      <dgm:spPr/>
      <dgm:t>
        <a:bodyPr/>
        <a:lstStyle/>
        <a:p>
          <a:endParaRPr lang="es-PE"/>
        </a:p>
      </dgm:t>
    </dgm:pt>
    <dgm:pt modelId="{32ADC047-3C78-4B7B-AE5A-30EB46F9FB7F}">
      <dgm:prSet phldrT="[Texto]"/>
      <dgm:spPr/>
      <dgm:t>
        <a:bodyPr/>
        <a:lstStyle/>
        <a:p>
          <a:r>
            <a:rPr lang="es-ES" dirty="0"/>
            <a:t>Acompañamiento del cambio</a:t>
          </a:r>
          <a:endParaRPr lang="es-PE" dirty="0"/>
        </a:p>
      </dgm:t>
    </dgm:pt>
    <dgm:pt modelId="{B5C177A0-37EB-42E4-B18C-9D0881690579}" type="parTrans" cxnId="{AE3D758F-7F9A-46BA-AFF4-96B7BE376811}">
      <dgm:prSet/>
      <dgm:spPr/>
      <dgm:t>
        <a:bodyPr/>
        <a:lstStyle/>
        <a:p>
          <a:endParaRPr lang="es-PE"/>
        </a:p>
      </dgm:t>
    </dgm:pt>
    <dgm:pt modelId="{2C5E33B7-DAC5-4F68-BC11-99A90EDE1E90}" type="sibTrans" cxnId="{AE3D758F-7F9A-46BA-AFF4-96B7BE376811}">
      <dgm:prSet/>
      <dgm:spPr/>
      <dgm:t>
        <a:bodyPr/>
        <a:lstStyle/>
        <a:p>
          <a:endParaRPr lang="es-PE"/>
        </a:p>
      </dgm:t>
    </dgm:pt>
    <dgm:pt modelId="{D9F84C30-B49A-4C76-8ED6-40BBDD02774C}">
      <dgm:prSet phldrT="[Texto]"/>
      <dgm:spPr/>
      <dgm:t>
        <a:bodyPr/>
        <a:lstStyle/>
        <a:p>
          <a:r>
            <a:rPr lang="es-ES" dirty="0"/>
            <a:t>Identificar si produce cambios significativos</a:t>
          </a:r>
          <a:endParaRPr lang="es-PE" dirty="0"/>
        </a:p>
      </dgm:t>
    </dgm:pt>
    <dgm:pt modelId="{D2847244-64F8-4702-81B7-F2EC418B5951}" type="parTrans" cxnId="{B14F1FAE-946A-449C-A7E9-349E16CFEE1B}">
      <dgm:prSet/>
      <dgm:spPr/>
      <dgm:t>
        <a:bodyPr/>
        <a:lstStyle/>
        <a:p>
          <a:endParaRPr lang="es-PE"/>
        </a:p>
      </dgm:t>
    </dgm:pt>
    <dgm:pt modelId="{1BFE5878-22E2-4937-89BD-559AD7C4FA37}" type="sibTrans" cxnId="{B14F1FAE-946A-449C-A7E9-349E16CFEE1B}">
      <dgm:prSet/>
      <dgm:spPr/>
      <dgm:t>
        <a:bodyPr/>
        <a:lstStyle/>
        <a:p>
          <a:endParaRPr lang="es-PE"/>
        </a:p>
      </dgm:t>
    </dgm:pt>
    <dgm:pt modelId="{5D995044-E9E1-41A1-9B38-6321D3CBD1AB}">
      <dgm:prSet phldrT="[Texto]"/>
      <dgm:spPr/>
      <dgm:t>
        <a:bodyPr/>
        <a:lstStyle/>
        <a:p>
          <a:r>
            <a:rPr lang="es-ES" dirty="0"/>
            <a:t>Identificar las prioridades de las comunidades</a:t>
          </a:r>
          <a:endParaRPr lang="es-PE" dirty="0"/>
        </a:p>
      </dgm:t>
    </dgm:pt>
    <dgm:pt modelId="{21F030A0-8B36-49EE-9489-E232835F27B5}" type="parTrans" cxnId="{6827D3EE-FBD2-4250-8383-FD23F15F3A19}">
      <dgm:prSet/>
      <dgm:spPr/>
      <dgm:t>
        <a:bodyPr/>
        <a:lstStyle/>
        <a:p>
          <a:endParaRPr lang="es-PE"/>
        </a:p>
      </dgm:t>
    </dgm:pt>
    <dgm:pt modelId="{99282D34-E28C-47F1-B4E1-F9F4A69B36BD}" type="sibTrans" cxnId="{6827D3EE-FBD2-4250-8383-FD23F15F3A19}">
      <dgm:prSet/>
      <dgm:spPr/>
      <dgm:t>
        <a:bodyPr/>
        <a:lstStyle/>
        <a:p>
          <a:endParaRPr lang="es-PE"/>
        </a:p>
      </dgm:t>
    </dgm:pt>
    <dgm:pt modelId="{3E897BA4-1DC8-4455-A99D-15588D7B7C93}" type="pres">
      <dgm:prSet presAssocID="{C5C5D473-4899-4210-A962-BF0063D156ED}" presName="rootnode" presStyleCnt="0">
        <dgm:presLayoutVars>
          <dgm:chMax/>
          <dgm:chPref/>
          <dgm:dir/>
          <dgm:animLvl val="lvl"/>
        </dgm:presLayoutVars>
      </dgm:prSet>
      <dgm:spPr/>
    </dgm:pt>
    <dgm:pt modelId="{EABA56B0-8905-497E-9B78-99561332C63C}" type="pres">
      <dgm:prSet presAssocID="{1E814A14-F4EE-42DA-B402-D1FBA71F12F9}" presName="composite" presStyleCnt="0"/>
      <dgm:spPr/>
    </dgm:pt>
    <dgm:pt modelId="{E118E7FC-EA2E-4072-813A-9168AB806122}" type="pres">
      <dgm:prSet presAssocID="{1E814A14-F4EE-42DA-B402-D1FBA71F12F9}" presName="bentUpArrow1" presStyleLbl="alignImgPlace1" presStyleIdx="0" presStyleCnt="2"/>
      <dgm:spPr/>
    </dgm:pt>
    <dgm:pt modelId="{E8CA83FA-12C7-40FE-B90C-D4E9846F60E8}" type="pres">
      <dgm:prSet presAssocID="{1E814A14-F4EE-42DA-B402-D1FBA71F12F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694B2000-9567-4DC3-BA1B-68CC1099E459}" type="pres">
      <dgm:prSet presAssocID="{1E814A14-F4EE-42DA-B402-D1FBA71F12F9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A9B5402-14EB-423F-B534-AECE7028AAF6}" type="pres">
      <dgm:prSet presAssocID="{C9984F35-392D-43BC-A814-33E5AD9206A2}" presName="sibTrans" presStyleCnt="0"/>
      <dgm:spPr/>
    </dgm:pt>
    <dgm:pt modelId="{3AACB4F4-F734-4E1A-8847-90B8B0896E5A}" type="pres">
      <dgm:prSet presAssocID="{4D7D7499-8CC6-436D-A321-49092564C226}" presName="composite" presStyleCnt="0"/>
      <dgm:spPr/>
    </dgm:pt>
    <dgm:pt modelId="{FB6ED7B5-E88F-42F1-A0A8-17A3B460126B}" type="pres">
      <dgm:prSet presAssocID="{4D7D7499-8CC6-436D-A321-49092564C226}" presName="bentUpArrow1" presStyleLbl="alignImgPlace1" presStyleIdx="1" presStyleCnt="2"/>
      <dgm:spPr/>
    </dgm:pt>
    <dgm:pt modelId="{C5FA0551-876B-4FB5-95F8-C8A5D6885AC9}" type="pres">
      <dgm:prSet presAssocID="{4D7D7499-8CC6-436D-A321-49092564C226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DA09BCA7-D55F-4A6E-979C-6718AC6893FA}" type="pres">
      <dgm:prSet presAssocID="{4D7D7499-8CC6-436D-A321-49092564C226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AFA828CA-4897-461F-A225-242A60FBB549}" type="pres">
      <dgm:prSet presAssocID="{449E6F3E-6EFA-4B77-AE53-FB1AC7C974CD}" presName="sibTrans" presStyleCnt="0"/>
      <dgm:spPr/>
    </dgm:pt>
    <dgm:pt modelId="{EA6FA85C-E5BE-428E-A7A8-014C56F4C856}" type="pres">
      <dgm:prSet presAssocID="{32ADC047-3C78-4B7B-AE5A-30EB46F9FB7F}" presName="composite" presStyleCnt="0"/>
      <dgm:spPr/>
    </dgm:pt>
    <dgm:pt modelId="{D37A3F2A-97BE-4980-8C8C-2081ED94D787}" type="pres">
      <dgm:prSet presAssocID="{32ADC047-3C78-4B7B-AE5A-30EB46F9FB7F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F14505C5-FD92-4736-9291-83C98C83E6F7}" type="pres">
      <dgm:prSet presAssocID="{32ADC047-3C78-4B7B-AE5A-30EB46F9FB7F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CE75C01-67EC-4277-9475-B66DCD0DC2D3}" type="presOf" srcId="{1E814A14-F4EE-42DA-B402-D1FBA71F12F9}" destId="{E8CA83FA-12C7-40FE-B90C-D4E9846F60E8}" srcOrd="0" destOrd="0" presId="urn:microsoft.com/office/officeart/2005/8/layout/StepDownProcess"/>
    <dgm:cxn modelId="{25B39310-C893-470B-9889-3FDC3531711C}" type="presOf" srcId="{D9F84C30-B49A-4C76-8ED6-40BBDD02774C}" destId="{F14505C5-FD92-4736-9291-83C98C83E6F7}" srcOrd="0" destOrd="0" presId="urn:microsoft.com/office/officeart/2005/8/layout/StepDownProcess"/>
    <dgm:cxn modelId="{604A8B15-8CEF-4B4A-A660-8D32190AAF40}" type="presOf" srcId="{C5C5D473-4899-4210-A962-BF0063D156ED}" destId="{3E897BA4-1DC8-4455-A99D-15588D7B7C93}" srcOrd="0" destOrd="0" presId="urn:microsoft.com/office/officeart/2005/8/layout/StepDownProcess"/>
    <dgm:cxn modelId="{E89F6F1B-A0B3-4F68-8EA2-558569E30780}" srcId="{4D7D7499-8CC6-436D-A321-49092564C226}" destId="{5846CF27-F974-4E18-AEA5-6E62CF51AE7D}" srcOrd="0" destOrd="0" parTransId="{FC7A241E-537B-40B6-B0BC-BBE20908FFCD}" sibTransId="{E1D51543-3E41-46A7-BE1D-0CC02F147C52}"/>
    <dgm:cxn modelId="{FBADB840-402C-43B4-95B0-EF2196F0038A}" srcId="{C5C5D473-4899-4210-A962-BF0063D156ED}" destId="{4D7D7499-8CC6-436D-A321-49092564C226}" srcOrd="1" destOrd="0" parTransId="{ABF50D9F-EED2-4BA3-9457-84CBD0C8A36F}" sibTransId="{449E6F3E-6EFA-4B77-AE53-FB1AC7C974CD}"/>
    <dgm:cxn modelId="{400F116D-9547-411B-AD8D-D435AE5D654D}" type="presOf" srcId="{32ADC047-3C78-4B7B-AE5A-30EB46F9FB7F}" destId="{D37A3F2A-97BE-4980-8C8C-2081ED94D787}" srcOrd="0" destOrd="0" presId="urn:microsoft.com/office/officeart/2005/8/layout/StepDownProcess"/>
    <dgm:cxn modelId="{AE3D758F-7F9A-46BA-AFF4-96B7BE376811}" srcId="{C5C5D473-4899-4210-A962-BF0063D156ED}" destId="{32ADC047-3C78-4B7B-AE5A-30EB46F9FB7F}" srcOrd="2" destOrd="0" parTransId="{B5C177A0-37EB-42E4-B18C-9D0881690579}" sibTransId="{2C5E33B7-DAC5-4F68-BC11-99A90EDE1E90}"/>
    <dgm:cxn modelId="{E377ACA3-7AFD-46F8-AC97-FD2A26ED957B}" srcId="{1E814A14-F4EE-42DA-B402-D1FBA71F12F9}" destId="{84C81C36-565C-48CA-83FF-B82BF63EE7F0}" srcOrd="0" destOrd="0" parTransId="{2E3424BD-AB8E-4D57-905D-160955A75A87}" sibTransId="{244745E6-20FF-4A2C-8D1E-108EDCDC7614}"/>
    <dgm:cxn modelId="{C02897A8-D5FE-47A8-AD0E-90923EDAC9C5}" srcId="{C5C5D473-4899-4210-A962-BF0063D156ED}" destId="{1E814A14-F4EE-42DA-B402-D1FBA71F12F9}" srcOrd="0" destOrd="0" parTransId="{DDF59F06-1166-4679-B58E-0C47331485B3}" sibTransId="{C9984F35-392D-43BC-A814-33E5AD9206A2}"/>
    <dgm:cxn modelId="{B14F1FAE-946A-449C-A7E9-349E16CFEE1B}" srcId="{32ADC047-3C78-4B7B-AE5A-30EB46F9FB7F}" destId="{D9F84C30-B49A-4C76-8ED6-40BBDD02774C}" srcOrd="0" destOrd="0" parTransId="{D2847244-64F8-4702-81B7-F2EC418B5951}" sibTransId="{1BFE5878-22E2-4937-89BD-559AD7C4FA37}"/>
    <dgm:cxn modelId="{7ABC1DC9-5985-42BA-BB06-2EA1CBB31531}" type="presOf" srcId="{4D7D7499-8CC6-436D-A321-49092564C226}" destId="{C5FA0551-876B-4FB5-95F8-C8A5D6885AC9}" srcOrd="0" destOrd="0" presId="urn:microsoft.com/office/officeart/2005/8/layout/StepDownProcess"/>
    <dgm:cxn modelId="{AA68B8DA-85D1-47AE-BE02-0831C0B48DA5}" type="presOf" srcId="{5846CF27-F974-4E18-AEA5-6E62CF51AE7D}" destId="{DA09BCA7-D55F-4A6E-979C-6718AC6893FA}" srcOrd="0" destOrd="0" presId="urn:microsoft.com/office/officeart/2005/8/layout/StepDownProcess"/>
    <dgm:cxn modelId="{BDE9E9DD-5D07-419D-A98B-EC3D40F46192}" type="presOf" srcId="{84C81C36-565C-48CA-83FF-B82BF63EE7F0}" destId="{694B2000-9567-4DC3-BA1B-68CC1099E459}" srcOrd="0" destOrd="0" presId="urn:microsoft.com/office/officeart/2005/8/layout/StepDownProcess"/>
    <dgm:cxn modelId="{6827D3EE-FBD2-4250-8383-FD23F15F3A19}" srcId="{1E814A14-F4EE-42DA-B402-D1FBA71F12F9}" destId="{5D995044-E9E1-41A1-9B38-6321D3CBD1AB}" srcOrd="1" destOrd="0" parTransId="{21F030A0-8B36-49EE-9489-E232835F27B5}" sibTransId="{99282D34-E28C-47F1-B4E1-F9F4A69B36BD}"/>
    <dgm:cxn modelId="{911D46F4-4223-4DEE-948A-B85010A3E452}" type="presOf" srcId="{5D995044-E9E1-41A1-9B38-6321D3CBD1AB}" destId="{694B2000-9567-4DC3-BA1B-68CC1099E459}" srcOrd="0" destOrd="1" presId="urn:microsoft.com/office/officeart/2005/8/layout/StepDownProcess"/>
    <dgm:cxn modelId="{CD4DD80C-55A8-4500-B03A-9FBE725C155C}" type="presParOf" srcId="{3E897BA4-1DC8-4455-A99D-15588D7B7C93}" destId="{EABA56B0-8905-497E-9B78-99561332C63C}" srcOrd="0" destOrd="0" presId="urn:microsoft.com/office/officeart/2005/8/layout/StepDownProcess"/>
    <dgm:cxn modelId="{D01FC15A-29E9-483E-AFA1-AF8C23AAC696}" type="presParOf" srcId="{EABA56B0-8905-497E-9B78-99561332C63C}" destId="{E118E7FC-EA2E-4072-813A-9168AB806122}" srcOrd="0" destOrd="0" presId="urn:microsoft.com/office/officeart/2005/8/layout/StepDownProcess"/>
    <dgm:cxn modelId="{980ED226-671E-4EAA-A727-2FC77C3CDF63}" type="presParOf" srcId="{EABA56B0-8905-497E-9B78-99561332C63C}" destId="{E8CA83FA-12C7-40FE-B90C-D4E9846F60E8}" srcOrd="1" destOrd="0" presId="urn:microsoft.com/office/officeart/2005/8/layout/StepDownProcess"/>
    <dgm:cxn modelId="{6C7D6B45-351A-46AA-82F7-D316D13D7528}" type="presParOf" srcId="{EABA56B0-8905-497E-9B78-99561332C63C}" destId="{694B2000-9567-4DC3-BA1B-68CC1099E459}" srcOrd="2" destOrd="0" presId="urn:microsoft.com/office/officeart/2005/8/layout/StepDownProcess"/>
    <dgm:cxn modelId="{6B06F5BE-EBCB-4901-AA17-0A22E8726EDF}" type="presParOf" srcId="{3E897BA4-1DC8-4455-A99D-15588D7B7C93}" destId="{6A9B5402-14EB-423F-B534-AECE7028AAF6}" srcOrd="1" destOrd="0" presId="urn:microsoft.com/office/officeart/2005/8/layout/StepDownProcess"/>
    <dgm:cxn modelId="{64069886-6957-4A88-B0CB-E7963E8ACDA6}" type="presParOf" srcId="{3E897BA4-1DC8-4455-A99D-15588D7B7C93}" destId="{3AACB4F4-F734-4E1A-8847-90B8B0896E5A}" srcOrd="2" destOrd="0" presId="urn:microsoft.com/office/officeart/2005/8/layout/StepDownProcess"/>
    <dgm:cxn modelId="{4BDE782D-3801-48CF-9B44-2A0CE848BE93}" type="presParOf" srcId="{3AACB4F4-F734-4E1A-8847-90B8B0896E5A}" destId="{FB6ED7B5-E88F-42F1-A0A8-17A3B460126B}" srcOrd="0" destOrd="0" presId="urn:microsoft.com/office/officeart/2005/8/layout/StepDownProcess"/>
    <dgm:cxn modelId="{C511F844-E30D-4EE7-85B3-2F7FD157894E}" type="presParOf" srcId="{3AACB4F4-F734-4E1A-8847-90B8B0896E5A}" destId="{C5FA0551-876B-4FB5-95F8-C8A5D6885AC9}" srcOrd="1" destOrd="0" presId="urn:microsoft.com/office/officeart/2005/8/layout/StepDownProcess"/>
    <dgm:cxn modelId="{8AD96EA5-B832-4DF1-86F1-A2F3C5C31457}" type="presParOf" srcId="{3AACB4F4-F734-4E1A-8847-90B8B0896E5A}" destId="{DA09BCA7-D55F-4A6E-979C-6718AC6893FA}" srcOrd="2" destOrd="0" presId="urn:microsoft.com/office/officeart/2005/8/layout/StepDownProcess"/>
    <dgm:cxn modelId="{C8FF4868-FD0A-4E85-A9E1-42EE731C253C}" type="presParOf" srcId="{3E897BA4-1DC8-4455-A99D-15588D7B7C93}" destId="{AFA828CA-4897-461F-A225-242A60FBB549}" srcOrd="3" destOrd="0" presId="urn:microsoft.com/office/officeart/2005/8/layout/StepDownProcess"/>
    <dgm:cxn modelId="{C0167DBD-7ACD-40D8-81EC-C059574DDD3B}" type="presParOf" srcId="{3E897BA4-1DC8-4455-A99D-15588D7B7C93}" destId="{EA6FA85C-E5BE-428E-A7A8-014C56F4C856}" srcOrd="4" destOrd="0" presId="urn:microsoft.com/office/officeart/2005/8/layout/StepDownProcess"/>
    <dgm:cxn modelId="{0F79AC77-CB48-47EE-A31D-F4B5F108AD56}" type="presParOf" srcId="{EA6FA85C-E5BE-428E-A7A8-014C56F4C856}" destId="{D37A3F2A-97BE-4980-8C8C-2081ED94D787}" srcOrd="0" destOrd="0" presId="urn:microsoft.com/office/officeart/2005/8/layout/StepDownProcess"/>
    <dgm:cxn modelId="{AB294ACD-61EB-4B1D-B084-CE66EFCC9BAD}" type="presParOf" srcId="{EA6FA85C-E5BE-428E-A7A8-014C56F4C856}" destId="{F14505C5-FD92-4736-9291-83C98C83E6F7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48A7E5-C7B7-4D11-8E58-7DDD01BEB822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PE"/>
        </a:p>
      </dgm:t>
    </dgm:pt>
    <dgm:pt modelId="{67200CF1-D4DD-467B-ABE1-9D855012B992}">
      <dgm:prSet phldrT="[Texto]"/>
      <dgm:spPr/>
      <dgm:t>
        <a:bodyPr/>
        <a:lstStyle/>
        <a:p>
          <a:r>
            <a:rPr lang="es-ES" dirty="0"/>
            <a:t>Dificultades</a:t>
          </a:r>
          <a:endParaRPr lang="es-PE" dirty="0"/>
        </a:p>
      </dgm:t>
    </dgm:pt>
    <dgm:pt modelId="{64788878-D2AB-4E21-B2E4-2A675E176444}" type="parTrans" cxnId="{F29AF88B-57B6-480B-A0FD-E4EF45280E67}">
      <dgm:prSet/>
      <dgm:spPr/>
      <dgm:t>
        <a:bodyPr/>
        <a:lstStyle/>
        <a:p>
          <a:endParaRPr lang="es-PE"/>
        </a:p>
      </dgm:t>
    </dgm:pt>
    <dgm:pt modelId="{E1A00D62-7F9E-4DC7-B3AA-95719C7D74F7}" type="sibTrans" cxnId="{F29AF88B-57B6-480B-A0FD-E4EF45280E67}">
      <dgm:prSet/>
      <dgm:spPr/>
      <dgm:t>
        <a:bodyPr/>
        <a:lstStyle/>
        <a:p>
          <a:endParaRPr lang="es-PE"/>
        </a:p>
      </dgm:t>
    </dgm:pt>
    <dgm:pt modelId="{064797D2-5D55-4678-A7C8-32D1EB9B82A0}">
      <dgm:prSet phldrT="[Texto]"/>
      <dgm:spPr/>
      <dgm:t>
        <a:bodyPr/>
        <a:lstStyle/>
        <a:p>
          <a:r>
            <a:rPr lang="es-ES" dirty="0"/>
            <a:t>“quién toma las decisiones”</a:t>
          </a:r>
          <a:endParaRPr lang="es-PE" dirty="0"/>
        </a:p>
      </dgm:t>
    </dgm:pt>
    <dgm:pt modelId="{E5FA3BB1-E2EC-478B-A097-624DCA329AD8}" type="parTrans" cxnId="{976A4F1C-6E1C-4AC5-BE77-4594BF8617D7}">
      <dgm:prSet/>
      <dgm:spPr/>
      <dgm:t>
        <a:bodyPr/>
        <a:lstStyle/>
        <a:p>
          <a:endParaRPr lang="es-PE"/>
        </a:p>
      </dgm:t>
    </dgm:pt>
    <dgm:pt modelId="{826A615F-BBEC-404F-B83C-E99C7DED1F6E}" type="sibTrans" cxnId="{976A4F1C-6E1C-4AC5-BE77-4594BF8617D7}">
      <dgm:prSet/>
      <dgm:spPr/>
      <dgm:t>
        <a:bodyPr/>
        <a:lstStyle/>
        <a:p>
          <a:endParaRPr lang="es-PE"/>
        </a:p>
      </dgm:t>
    </dgm:pt>
    <dgm:pt modelId="{11B3380E-794E-40C0-B568-D7E8F773643A}">
      <dgm:prSet phldrT="[Texto]"/>
      <dgm:spPr/>
      <dgm:t>
        <a:bodyPr/>
        <a:lstStyle/>
        <a:p>
          <a:r>
            <a:rPr lang="es-ES" dirty="0"/>
            <a:t>“mismos personas”</a:t>
          </a:r>
          <a:endParaRPr lang="es-PE" dirty="0"/>
        </a:p>
      </dgm:t>
    </dgm:pt>
    <dgm:pt modelId="{FA64B7F1-48C6-4A13-B34D-BB94D1CC0CE2}" type="parTrans" cxnId="{61B015BE-32A8-4957-AD51-4071B8E00960}">
      <dgm:prSet/>
      <dgm:spPr/>
      <dgm:t>
        <a:bodyPr/>
        <a:lstStyle/>
        <a:p>
          <a:endParaRPr lang="es-PE"/>
        </a:p>
      </dgm:t>
    </dgm:pt>
    <dgm:pt modelId="{ED90AFC6-AE42-4214-8A6E-29FAADAA4F2E}" type="sibTrans" cxnId="{61B015BE-32A8-4957-AD51-4071B8E00960}">
      <dgm:prSet/>
      <dgm:spPr/>
      <dgm:t>
        <a:bodyPr/>
        <a:lstStyle/>
        <a:p>
          <a:endParaRPr lang="es-PE"/>
        </a:p>
      </dgm:t>
    </dgm:pt>
    <dgm:pt modelId="{8369C2F3-A7A3-4D2D-AFA5-D19B839A59FF}">
      <dgm:prSet phldrT="[Texto]"/>
      <dgm:spPr/>
      <dgm:t>
        <a:bodyPr/>
        <a:lstStyle/>
        <a:p>
          <a:r>
            <a:rPr lang="es-ES" dirty="0"/>
            <a:t>Beneficios</a:t>
          </a:r>
          <a:endParaRPr lang="es-PE" dirty="0"/>
        </a:p>
      </dgm:t>
    </dgm:pt>
    <dgm:pt modelId="{F2C32A49-CCFE-4348-9BC0-DF05FEE2FE0F}" type="parTrans" cxnId="{ABA43801-D246-4715-ADCF-300A1F311B7D}">
      <dgm:prSet/>
      <dgm:spPr/>
      <dgm:t>
        <a:bodyPr/>
        <a:lstStyle/>
        <a:p>
          <a:endParaRPr lang="es-PE"/>
        </a:p>
      </dgm:t>
    </dgm:pt>
    <dgm:pt modelId="{9F3E3F93-834A-4309-B6EC-4B4FBE2AEE76}" type="sibTrans" cxnId="{ABA43801-D246-4715-ADCF-300A1F311B7D}">
      <dgm:prSet/>
      <dgm:spPr/>
      <dgm:t>
        <a:bodyPr/>
        <a:lstStyle/>
        <a:p>
          <a:endParaRPr lang="es-PE"/>
        </a:p>
      </dgm:t>
    </dgm:pt>
    <dgm:pt modelId="{318E6CFC-9B4F-4B3A-B80B-839871959855}">
      <dgm:prSet phldrT="[Texto]"/>
      <dgm:spPr/>
      <dgm:t>
        <a:bodyPr/>
        <a:lstStyle/>
        <a:p>
          <a:r>
            <a:rPr lang="es-ES" dirty="0"/>
            <a:t>Adhesión a prácticas</a:t>
          </a:r>
          <a:endParaRPr lang="es-PE" dirty="0"/>
        </a:p>
      </dgm:t>
    </dgm:pt>
    <dgm:pt modelId="{ECC1ED51-7E3E-4ADC-8775-38CBB20023D6}" type="parTrans" cxnId="{4A8DD0F6-CFEF-4493-9503-124407EB88B3}">
      <dgm:prSet/>
      <dgm:spPr/>
      <dgm:t>
        <a:bodyPr/>
        <a:lstStyle/>
        <a:p>
          <a:endParaRPr lang="es-PE"/>
        </a:p>
      </dgm:t>
    </dgm:pt>
    <dgm:pt modelId="{1EE2F56C-2D13-4BC1-9DF2-5A1445F439C4}" type="sibTrans" cxnId="{4A8DD0F6-CFEF-4493-9503-124407EB88B3}">
      <dgm:prSet/>
      <dgm:spPr/>
      <dgm:t>
        <a:bodyPr/>
        <a:lstStyle/>
        <a:p>
          <a:endParaRPr lang="es-PE"/>
        </a:p>
      </dgm:t>
    </dgm:pt>
    <dgm:pt modelId="{626CB04C-2B69-4FF5-B57C-C8B20FFE632F}">
      <dgm:prSet phldrT="[Texto]"/>
      <dgm:spPr/>
      <dgm:t>
        <a:bodyPr/>
        <a:lstStyle/>
        <a:p>
          <a:r>
            <a:rPr lang="es-ES" dirty="0"/>
            <a:t>Valorización-autoestima</a:t>
          </a:r>
          <a:endParaRPr lang="es-PE" dirty="0"/>
        </a:p>
      </dgm:t>
    </dgm:pt>
    <dgm:pt modelId="{DEE2175F-8198-4B3D-AD3A-F6A71B57C369}" type="parTrans" cxnId="{FD054910-C5EC-40A2-879A-B65ABE50B65B}">
      <dgm:prSet/>
      <dgm:spPr/>
      <dgm:t>
        <a:bodyPr/>
        <a:lstStyle/>
        <a:p>
          <a:endParaRPr lang="es-PE"/>
        </a:p>
      </dgm:t>
    </dgm:pt>
    <dgm:pt modelId="{FF208905-31EB-477A-8AD4-0C78CC446404}" type="sibTrans" cxnId="{FD054910-C5EC-40A2-879A-B65ABE50B65B}">
      <dgm:prSet/>
      <dgm:spPr/>
      <dgm:t>
        <a:bodyPr/>
        <a:lstStyle/>
        <a:p>
          <a:endParaRPr lang="es-PE"/>
        </a:p>
      </dgm:t>
    </dgm:pt>
    <dgm:pt modelId="{ACBF6717-4C3B-4667-A637-A50AC5E285EE}">
      <dgm:prSet phldrT="[Texto]"/>
      <dgm:spPr/>
      <dgm:t>
        <a:bodyPr/>
        <a:lstStyle/>
        <a:p>
          <a:r>
            <a:rPr lang="es-ES" dirty="0" err="1"/>
            <a:t>Co-aprendizaje</a:t>
          </a:r>
          <a:endParaRPr lang="es-PE" dirty="0"/>
        </a:p>
      </dgm:t>
    </dgm:pt>
    <dgm:pt modelId="{89DC0CE7-52B7-445F-A392-C745745A1443}" type="parTrans" cxnId="{033D0D57-0C8D-42DA-A604-F84065B06D4E}">
      <dgm:prSet/>
      <dgm:spPr/>
      <dgm:t>
        <a:bodyPr/>
        <a:lstStyle/>
        <a:p>
          <a:endParaRPr lang="es-PE"/>
        </a:p>
      </dgm:t>
    </dgm:pt>
    <dgm:pt modelId="{4DA57901-808A-4F61-B3BF-5B24F44D9D37}" type="sibTrans" cxnId="{033D0D57-0C8D-42DA-A604-F84065B06D4E}">
      <dgm:prSet/>
      <dgm:spPr/>
      <dgm:t>
        <a:bodyPr/>
        <a:lstStyle/>
        <a:p>
          <a:endParaRPr lang="es-PE"/>
        </a:p>
      </dgm:t>
    </dgm:pt>
    <dgm:pt modelId="{A09B5518-CFC7-40E7-8B36-E10CA4DEB941}">
      <dgm:prSet/>
      <dgm:spPr/>
      <dgm:t>
        <a:bodyPr/>
        <a:lstStyle/>
        <a:p>
          <a:r>
            <a:rPr lang="es-ES" dirty="0"/>
            <a:t>“Cómo se identifican las necesidades”</a:t>
          </a:r>
          <a:endParaRPr lang="es-PE" dirty="0"/>
        </a:p>
      </dgm:t>
    </dgm:pt>
    <dgm:pt modelId="{F479717E-7ADA-40B9-BCDE-DFE8F4C8A4D6}" type="parTrans" cxnId="{C1B24655-D758-4216-8D5C-7C748A2188AB}">
      <dgm:prSet/>
      <dgm:spPr/>
      <dgm:t>
        <a:bodyPr/>
        <a:lstStyle/>
        <a:p>
          <a:endParaRPr lang="es-PE"/>
        </a:p>
      </dgm:t>
    </dgm:pt>
    <dgm:pt modelId="{80B7619F-F8B5-4ABD-9778-EC11E173C156}" type="sibTrans" cxnId="{C1B24655-D758-4216-8D5C-7C748A2188AB}">
      <dgm:prSet/>
      <dgm:spPr/>
      <dgm:t>
        <a:bodyPr/>
        <a:lstStyle/>
        <a:p>
          <a:endParaRPr lang="es-PE"/>
        </a:p>
      </dgm:t>
    </dgm:pt>
    <dgm:pt modelId="{491E4F54-7D0E-427F-B04E-769A7C41998F}" type="pres">
      <dgm:prSet presAssocID="{9748A7E5-C7B7-4D11-8E58-7DDD01BEB822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931462A9-AD23-4647-9C8C-24C40468348B}" type="pres">
      <dgm:prSet presAssocID="{9748A7E5-C7B7-4D11-8E58-7DDD01BEB822}" presName="dummyMaxCanvas" presStyleCnt="0"/>
      <dgm:spPr/>
    </dgm:pt>
    <dgm:pt modelId="{E07A9923-F8BB-43D2-B67E-6BE4561BD2C2}" type="pres">
      <dgm:prSet presAssocID="{9748A7E5-C7B7-4D11-8E58-7DDD01BEB822}" presName="parentComposite" presStyleCnt="0"/>
      <dgm:spPr/>
    </dgm:pt>
    <dgm:pt modelId="{223D9BEB-5636-49C9-AB49-0B000BE17E0B}" type="pres">
      <dgm:prSet presAssocID="{9748A7E5-C7B7-4D11-8E58-7DDD01BEB822}" presName="parent1" presStyleLbl="alignAccFollowNode1" presStyleIdx="0" presStyleCnt="4">
        <dgm:presLayoutVars>
          <dgm:chMax val="4"/>
        </dgm:presLayoutVars>
      </dgm:prSet>
      <dgm:spPr/>
    </dgm:pt>
    <dgm:pt modelId="{D180EB82-BD83-47E1-9AD7-FF6ACCE4A6DA}" type="pres">
      <dgm:prSet presAssocID="{9748A7E5-C7B7-4D11-8E58-7DDD01BEB822}" presName="parent2" presStyleLbl="alignAccFollowNode1" presStyleIdx="1" presStyleCnt="4">
        <dgm:presLayoutVars>
          <dgm:chMax val="4"/>
        </dgm:presLayoutVars>
      </dgm:prSet>
      <dgm:spPr/>
    </dgm:pt>
    <dgm:pt modelId="{1D3EAE94-4911-43DA-854E-7FE4BEE54DD6}" type="pres">
      <dgm:prSet presAssocID="{9748A7E5-C7B7-4D11-8E58-7DDD01BEB822}" presName="childrenComposite" presStyleCnt="0"/>
      <dgm:spPr/>
    </dgm:pt>
    <dgm:pt modelId="{2B20E4BA-B797-4971-AA0A-B80E372FE112}" type="pres">
      <dgm:prSet presAssocID="{9748A7E5-C7B7-4D11-8E58-7DDD01BEB822}" presName="dummyMaxCanvas_ChildArea" presStyleCnt="0"/>
      <dgm:spPr/>
    </dgm:pt>
    <dgm:pt modelId="{26769CFE-5606-4EB1-9941-CD26AABE0888}" type="pres">
      <dgm:prSet presAssocID="{9748A7E5-C7B7-4D11-8E58-7DDD01BEB822}" presName="fulcrum" presStyleLbl="alignAccFollowNode1" presStyleIdx="2" presStyleCnt="4"/>
      <dgm:spPr/>
    </dgm:pt>
    <dgm:pt modelId="{F8C0F5E5-6C69-4409-8E4E-BCBE78AE1F2B}" type="pres">
      <dgm:prSet presAssocID="{9748A7E5-C7B7-4D11-8E58-7DDD01BEB822}" presName="balance_33" presStyleLbl="alignAccFollowNode1" presStyleIdx="3" presStyleCnt="4">
        <dgm:presLayoutVars>
          <dgm:bulletEnabled val="1"/>
        </dgm:presLayoutVars>
      </dgm:prSet>
      <dgm:spPr/>
    </dgm:pt>
    <dgm:pt modelId="{5516C201-71BA-4A37-AC92-A88590D71945}" type="pres">
      <dgm:prSet presAssocID="{9748A7E5-C7B7-4D11-8E58-7DDD01BEB822}" presName="right_33_1" presStyleLbl="node1" presStyleIdx="0" presStyleCnt="6">
        <dgm:presLayoutVars>
          <dgm:bulletEnabled val="1"/>
        </dgm:presLayoutVars>
      </dgm:prSet>
      <dgm:spPr/>
    </dgm:pt>
    <dgm:pt modelId="{51BEB267-AB1C-4A01-9FAB-EB2D0314F837}" type="pres">
      <dgm:prSet presAssocID="{9748A7E5-C7B7-4D11-8E58-7DDD01BEB822}" presName="right_33_2" presStyleLbl="node1" presStyleIdx="1" presStyleCnt="6">
        <dgm:presLayoutVars>
          <dgm:bulletEnabled val="1"/>
        </dgm:presLayoutVars>
      </dgm:prSet>
      <dgm:spPr/>
    </dgm:pt>
    <dgm:pt modelId="{EDC21B76-BC4D-44F6-AEC6-4FC64F416FB7}" type="pres">
      <dgm:prSet presAssocID="{9748A7E5-C7B7-4D11-8E58-7DDD01BEB822}" presName="right_33_3" presStyleLbl="node1" presStyleIdx="2" presStyleCnt="6">
        <dgm:presLayoutVars>
          <dgm:bulletEnabled val="1"/>
        </dgm:presLayoutVars>
      </dgm:prSet>
      <dgm:spPr/>
    </dgm:pt>
    <dgm:pt modelId="{CE7F944B-2BDE-4D5B-87BD-B8715D16973A}" type="pres">
      <dgm:prSet presAssocID="{9748A7E5-C7B7-4D11-8E58-7DDD01BEB822}" presName="left_33_1" presStyleLbl="node1" presStyleIdx="3" presStyleCnt="6">
        <dgm:presLayoutVars>
          <dgm:bulletEnabled val="1"/>
        </dgm:presLayoutVars>
      </dgm:prSet>
      <dgm:spPr/>
    </dgm:pt>
    <dgm:pt modelId="{CD693FE8-CC42-44E3-A8F2-1F6AAC3E60A2}" type="pres">
      <dgm:prSet presAssocID="{9748A7E5-C7B7-4D11-8E58-7DDD01BEB822}" presName="left_33_2" presStyleLbl="node1" presStyleIdx="4" presStyleCnt="6">
        <dgm:presLayoutVars>
          <dgm:bulletEnabled val="1"/>
        </dgm:presLayoutVars>
      </dgm:prSet>
      <dgm:spPr/>
    </dgm:pt>
    <dgm:pt modelId="{A65716CB-14E3-46AC-9E0F-A2F409BAE4C4}" type="pres">
      <dgm:prSet presAssocID="{9748A7E5-C7B7-4D11-8E58-7DDD01BEB822}" presName="left_33_3" presStyleLbl="node1" presStyleIdx="5" presStyleCnt="6">
        <dgm:presLayoutVars>
          <dgm:bulletEnabled val="1"/>
        </dgm:presLayoutVars>
      </dgm:prSet>
      <dgm:spPr/>
    </dgm:pt>
  </dgm:ptLst>
  <dgm:cxnLst>
    <dgm:cxn modelId="{ABA43801-D246-4715-ADCF-300A1F311B7D}" srcId="{9748A7E5-C7B7-4D11-8E58-7DDD01BEB822}" destId="{8369C2F3-A7A3-4D2D-AFA5-D19B839A59FF}" srcOrd="1" destOrd="0" parTransId="{F2C32A49-CCFE-4348-9BC0-DF05FEE2FE0F}" sibTransId="{9F3E3F93-834A-4309-B6EC-4B4FBE2AEE76}"/>
    <dgm:cxn modelId="{51E4BE0A-03C6-4F13-93D2-E501DE87BC70}" type="presOf" srcId="{064797D2-5D55-4678-A7C8-32D1EB9B82A0}" destId="{CE7F944B-2BDE-4D5B-87BD-B8715D16973A}" srcOrd="0" destOrd="0" presId="urn:microsoft.com/office/officeart/2005/8/layout/balance1"/>
    <dgm:cxn modelId="{FD054910-C5EC-40A2-879A-B65ABE50B65B}" srcId="{8369C2F3-A7A3-4D2D-AFA5-D19B839A59FF}" destId="{626CB04C-2B69-4FF5-B57C-C8B20FFE632F}" srcOrd="1" destOrd="0" parTransId="{DEE2175F-8198-4B3D-AD3A-F6A71B57C369}" sibTransId="{FF208905-31EB-477A-8AD4-0C78CC446404}"/>
    <dgm:cxn modelId="{5617BE17-6C8C-44CB-9C25-83D4C7ED9A76}" type="presOf" srcId="{318E6CFC-9B4F-4B3A-B80B-839871959855}" destId="{5516C201-71BA-4A37-AC92-A88590D71945}" srcOrd="0" destOrd="0" presId="urn:microsoft.com/office/officeart/2005/8/layout/balance1"/>
    <dgm:cxn modelId="{976A4F1C-6E1C-4AC5-BE77-4594BF8617D7}" srcId="{67200CF1-D4DD-467B-ABE1-9D855012B992}" destId="{064797D2-5D55-4678-A7C8-32D1EB9B82A0}" srcOrd="0" destOrd="0" parTransId="{E5FA3BB1-E2EC-478B-A097-624DCA329AD8}" sibTransId="{826A615F-BBEC-404F-B83C-E99C7DED1F6E}"/>
    <dgm:cxn modelId="{C1B24655-D758-4216-8D5C-7C748A2188AB}" srcId="{67200CF1-D4DD-467B-ABE1-9D855012B992}" destId="{A09B5518-CFC7-40E7-8B36-E10CA4DEB941}" srcOrd="1" destOrd="0" parTransId="{F479717E-7ADA-40B9-BCDE-DFE8F4C8A4D6}" sibTransId="{80B7619F-F8B5-4ABD-9778-EC11E173C156}"/>
    <dgm:cxn modelId="{033D0D57-0C8D-42DA-A604-F84065B06D4E}" srcId="{8369C2F3-A7A3-4D2D-AFA5-D19B839A59FF}" destId="{ACBF6717-4C3B-4667-A637-A50AC5E285EE}" srcOrd="2" destOrd="0" parTransId="{89DC0CE7-52B7-445F-A392-C745745A1443}" sibTransId="{4DA57901-808A-4F61-B3BF-5B24F44D9D37}"/>
    <dgm:cxn modelId="{9F9B955C-5F28-4B52-94E8-78A44AC45DD0}" type="presOf" srcId="{ACBF6717-4C3B-4667-A637-A50AC5E285EE}" destId="{EDC21B76-BC4D-44F6-AEC6-4FC64F416FB7}" srcOrd="0" destOrd="0" presId="urn:microsoft.com/office/officeart/2005/8/layout/balance1"/>
    <dgm:cxn modelId="{CF0F7570-C9FC-45E3-B739-70C2E54E0AF5}" type="presOf" srcId="{8369C2F3-A7A3-4D2D-AFA5-D19B839A59FF}" destId="{D180EB82-BD83-47E1-9AD7-FF6ACCE4A6DA}" srcOrd="0" destOrd="0" presId="urn:microsoft.com/office/officeart/2005/8/layout/balance1"/>
    <dgm:cxn modelId="{F29AF88B-57B6-480B-A0FD-E4EF45280E67}" srcId="{9748A7E5-C7B7-4D11-8E58-7DDD01BEB822}" destId="{67200CF1-D4DD-467B-ABE1-9D855012B992}" srcOrd="0" destOrd="0" parTransId="{64788878-D2AB-4E21-B2E4-2A675E176444}" sibTransId="{E1A00D62-7F9E-4DC7-B3AA-95719C7D74F7}"/>
    <dgm:cxn modelId="{4AA752A2-FDB3-4CC2-B93A-3EEEAB058DEE}" type="presOf" srcId="{9748A7E5-C7B7-4D11-8E58-7DDD01BEB822}" destId="{491E4F54-7D0E-427F-B04E-769A7C41998F}" srcOrd="0" destOrd="0" presId="urn:microsoft.com/office/officeart/2005/8/layout/balance1"/>
    <dgm:cxn modelId="{F68375AC-25AD-4A73-907E-AA8E454BFEBB}" type="presOf" srcId="{626CB04C-2B69-4FF5-B57C-C8B20FFE632F}" destId="{51BEB267-AB1C-4A01-9FAB-EB2D0314F837}" srcOrd="0" destOrd="0" presId="urn:microsoft.com/office/officeart/2005/8/layout/balance1"/>
    <dgm:cxn modelId="{672DF1B1-76EA-4466-94A6-219347A8D120}" type="presOf" srcId="{67200CF1-D4DD-467B-ABE1-9D855012B992}" destId="{223D9BEB-5636-49C9-AB49-0B000BE17E0B}" srcOrd="0" destOrd="0" presId="urn:microsoft.com/office/officeart/2005/8/layout/balance1"/>
    <dgm:cxn modelId="{61B015BE-32A8-4957-AD51-4071B8E00960}" srcId="{67200CF1-D4DD-467B-ABE1-9D855012B992}" destId="{11B3380E-794E-40C0-B568-D7E8F773643A}" srcOrd="2" destOrd="0" parTransId="{FA64B7F1-48C6-4A13-B34D-BB94D1CC0CE2}" sibTransId="{ED90AFC6-AE42-4214-8A6E-29FAADAA4F2E}"/>
    <dgm:cxn modelId="{4A8DD0F6-CFEF-4493-9503-124407EB88B3}" srcId="{8369C2F3-A7A3-4D2D-AFA5-D19B839A59FF}" destId="{318E6CFC-9B4F-4B3A-B80B-839871959855}" srcOrd="0" destOrd="0" parTransId="{ECC1ED51-7E3E-4ADC-8775-38CBB20023D6}" sibTransId="{1EE2F56C-2D13-4BC1-9DF2-5A1445F439C4}"/>
    <dgm:cxn modelId="{5A40D2F6-AA72-4DC2-9E07-2DF632D3758A}" type="presOf" srcId="{11B3380E-794E-40C0-B568-D7E8F773643A}" destId="{A65716CB-14E3-46AC-9E0F-A2F409BAE4C4}" srcOrd="0" destOrd="0" presId="urn:microsoft.com/office/officeart/2005/8/layout/balance1"/>
    <dgm:cxn modelId="{15EF6FFC-30CD-44F2-AB81-5897D0CBFA51}" type="presOf" srcId="{A09B5518-CFC7-40E7-8B36-E10CA4DEB941}" destId="{CD693FE8-CC42-44E3-A8F2-1F6AAC3E60A2}" srcOrd="0" destOrd="0" presId="urn:microsoft.com/office/officeart/2005/8/layout/balance1"/>
    <dgm:cxn modelId="{AF06E580-69EE-4842-97E9-46BC4EEF8201}" type="presParOf" srcId="{491E4F54-7D0E-427F-B04E-769A7C41998F}" destId="{931462A9-AD23-4647-9C8C-24C40468348B}" srcOrd="0" destOrd="0" presId="urn:microsoft.com/office/officeart/2005/8/layout/balance1"/>
    <dgm:cxn modelId="{CD2D587B-C6BB-4B16-B01F-8CB332D1E36C}" type="presParOf" srcId="{491E4F54-7D0E-427F-B04E-769A7C41998F}" destId="{E07A9923-F8BB-43D2-B67E-6BE4561BD2C2}" srcOrd="1" destOrd="0" presId="urn:microsoft.com/office/officeart/2005/8/layout/balance1"/>
    <dgm:cxn modelId="{60B5B636-E4C6-434F-9B7B-D12763B176B7}" type="presParOf" srcId="{E07A9923-F8BB-43D2-B67E-6BE4561BD2C2}" destId="{223D9BEB-5636-49C9-AB49-0B000BE17E0B}" srcOrd="0" destOrd="0" presId="urn:microsoft.com/office/officeart/2005/8/layout/balance1"/>
    <dgm:cxn modelId="{A3B06943-0F33-45FE-9082-11053C8C0379}" type="presParOf" srcId="{E07A9923-F8BB-43D2-B67E-6BE4561BD2C2}" destId="{D180EB82-BD83-47E1-9AD7-FF6ACCE4A6DA}" srcOrd="1" destOrd="0" presId="urn:microsoft.com/office/officeart/2005/8/layout/balance1"/>
    <dgm:cxn modelId="{1909CEC7-2876-45CF-A5A9-4ECF5BABB4AA}" type="presParOf" srcId="{491E4F54-7D0E-427F-B04E-769A7C41998F}" destId="{1D3EAE94-4911-43DA-854E-7FE4BEE54DD6}" srcOrd="2" destOrd="0" presId="urn:microsoft.com/office/officeart/2005/8/layout/balance1"/>
    <dgm:cxn modelId="{2AC54386-91FD-4CB5-BBA8-59037479B1C7}" type="presParOf" srcId="{1D3EAE94-4911-43DA-854E-7FE4BEE54DD6}" destId="{2B20E4BA-B797-4971-AA0A-B80E372FE112}" srcOrd="0" destOrd="0" presId="urn:microsoft.com/office/officeart/2005/8/layout/balance1"/>
    <dgm:cxn modelId="{1DADCD91-FD2A-4B48-95AB-BC453720492A}" type="presParOf" srcId="{1D3EAE94-4911-43DA-854E-7FE4BEE54DD6}" destId="{26769CFE-5606-4EB1-9941-CD26AABE0888}" srcOrd="1" destOrd="0" presId="urn:microsoft.com/office/officeart/2005/8/layout/balance1"/>
    <dgm:cxn modelId="{13467B0B-0096-4CE8-9EBC-8B528B56603E}" type="presParOf" srcId="{1D3EAE94-4911-43DA-854E-7FE4BEE54DD6}" destId="{F8C0F5E5-6C69-4409-8E4E-BCBE78AE1F2B}" srcOrd="2" destOrd="0" presId="urn:microsoft.com/office/officeart/2005/8/layout/balance1"/>
    <dgm:cxn modelId="{EAFC070C-D5D8-4EA9-BF8B-EBA454DF3CB3}" type="presParOf" srcId="{1D3EAE94-4911-43DA-854E-7FE4BEE54DD6}" destId="{5516C201-71BA-4A37-AC92-A88590D71945}" srcOrd="3" destOrd="0" presId="urn:microsoft.com/office/officeart/2005/8/layout/balance1"/>
    <dgm:cxn modelId="{49C9BC5F-6621-41C0-B281-5F968354D0E2}" type="presParOf" srcId="{1D3EAE94-4911-43DA-854E-7FE4BEE54DD6}" destId="{51BEB267-AB1C-4A01-9FAB-EB2D0314F837}" srcOrd="4" destOrd="0" presId="urn:microsoft.com/office/officeart/2005/8/layout/balance1"/>
    <dgm:cxn modelId="{27448374-4257-42AC-87CC-F03254842D12}" type="presParOf" srcId="{1D3EAE94-4911-43DA-854E-7FE4BEE54DD6}" destId="{EDC21B76-BC4D-44F6-AEC6-4FC64F416FB7}" srcOrd="5" destOrd="0" presId="urn:microsoft.com/office/officeart/2005/8/layout/balance1"/>
    <dgm:cxn modelId="{0F451DDB-7D84-4410-87F5-9B8BDBE7BE93}" type="presParOf" srcId="{1D3EAE94-4911-43DA-854E-7FE4BEE54DD6}" destId="{CE7F944B-2BDE-4D5B-87BD-B8715D16973A}" srcOrd="6" destOrd="0" presId="urn:microsoft.com/office/officeart/2005/8/layout/balance1"/>
    <dgm:cxn modelId="{5B37AE74-B143-4CD5-AB39-60983B523E0C}" type="presParOf" srcId="{1D3EAE94-4911-43DA-854E-7FE4BEE54DD6}" destId="{CD693FE8-CC42-44E3-A8F2-1F6AAC3E60A2}" srcOrd="7" destOrd="0" presId="urn:microsoft.com/office/officeart/2005/8/layout/balance1"/>
    <dgm:cxn modelId="{3782401E-8740-4FC4-B0BC-0E5212C55443}" type="presParOf" srcId="{1D3EAE94-4911-43DA-854E-7FE4BEE54DD6}" destId="{A65716CB-14E3-46AC-9E0F-A2F409BAE4C4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A9F2D3-187A-445F-9057-3E1671A07D11}">
      <dsp:nvSpPr>
        <dsp:cNvPr id="0" name=""/>
        <dsp:cNvSpPr/>
      </dsp:nvSpPr>
      <dsp:spPr>
        <a:xfrm>
          <a:off x="5299877" y="2847376"/>
          <a:ext cx="3425820" cy="2276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99913"/>
              <a:satOff val="-53858"/>
              <a:lumOff val="505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endParaRPr lang="es-PE" sz="600" kern="120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600" kern="1200"/>
            <a:t>Democrático.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600" kern="1200"/>
            <a:t>Curiosos.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600" kern="1200"/>
            <a:t>Voluntad de servicio.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600" kern="1200"/>
            <a:t>Compromiso con el desarrollo local.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600" kern="1200"/>
            <a:t>Con buena actitud.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600" kern="1200"/>
            <a:t>Pensamiento crítico para definir sus principales problemas y limitaciones claramente</a:t>
          </a:r>
        </a:p>
      </dsp:txBody>
      <dsp:txXfrm>
        <a:off x="6377635" y="3466558"/>
        <a:ext cx="2298052" cy="1607490"/>
      </dsp:txXfrm>
    </dsp:sp>
    <dsp:sp modelId="{A463EEFD-1E57-4D28-9417-188D558ABD66}">
      <dsp:nvSpPr>
        <dsp:cNvPr id="0" name=""/>
        <dsp:cNvSpPr/>
      </dsp:nvSpPr>
      <dsp:spPr>
        <a:xfrm>
          <a:off x="577403" y="2957989"/>
          <a:ext cx="3160393" cy="2210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99956"/>
              <a:satOff val="-26929"/>
              <a:lumOff val="252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1100" kern="1200"/>
            <a:t>Leer y escribir con facilidad (al menos 3ero de secundaria).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1100" kern="1200"/>
            <a:t>Con predisposición para el aprendizaje y trabajo en equipo.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1100" kern="1200"/>
            <a:t>Deseable si ha asumido algún cargo dirigencial.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100" kern="1200"/>
            <a:t>.</a:t>
          </a:r>
        </a:p>
      </dsp:txBody>
      <dsp:txXfrm>
        <a:off x="625954" y="3559091"/>
        <a:ext cx="2115173" cy="1560551"/>
      </dsp:txXfrm>
    </dsp:sp>
    <dsp:sp modelId="{0AF54CE8-2199-4000-891A-093CE874C001}">
      <dsp:nvSpPr>
        <dsp:cNvPr id="0" name=""/>
        <dsp:cNvSpPr/>
      </dsp:nvSpPr>
      <dsp:spPr>
        <a:xfrm>
          <a:off x="5346247" y="-346659"/>
          <a:ext cx="3531937" cy="23760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99956"/>
              <a:satOff val="-26929"/>
              <a:lumOff val="252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Honesto, perseverante y participativo</a:t>
          </a:r>
          <a:endParaRPr lang="es-PE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Piensa en todos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Escucha opiniones y sugerencias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Asequible, tratable y motivador.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El líder dirige los grupos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Es el que apoya a los demás y coordina y organiza bien el grupo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Es leal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Democrático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Respetuoso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-"/>
          </a:pPr>
          <a:r>
            <a:rPr lang="es-PE" sz="700" u="none" kern="1200"/>
            <a:t>Responsable y disponible</a:t>
          </a:r>
        </a:p>
      </dsp:txBody>
      <dsp:txXfrm>
        <a:off x="6458021" y="-294466"/>
        <a:ext cx="2367970" cy="1677630"/>
      </dsp:txXfrm>
    </dsp:sp>
    <dsp:sp modelId="{D2B60593-19DD-4CB0-A1DE-E3A9306C547C}">
      <dsp:nvSpPr>
        <dsp:cNvPr id="0" name=""/>
        <dsp:cNvSpPr/>
      </dsp:nvSpPr>
      <dsp:spPr>
        <a:xfrm>
          <a:off x="363740" y="-280632"/>
          <a:ext cx="3309035" cy="2217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700" u="none" kern="1200"/>
            <a:t>Incluye al grupo y motivael diálogo</a:t>
          </a:r>
          <a:endParaRPr lang="es-PE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700" u="none" kern="1200"/>
            <a:t>Reflexiona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700" u="none" kern="1200"/>
            <a:t>Mantiene la fuerza del grupo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700" u="none" kern="1200"/>
            <a:t>Confía en los demás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700" u="none" kern="1200"/>
            <a:t>Organiza el grupo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700" u="none" kern="1200"/>
            <a:t>Planifica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●"/>
          </a:pPr>
          <a:r>
            <a:rPr lang="es-PE" sz="700" u="none" kern="1200"/>
            <a:t>Compartimos ideas para llegar a una meta</a:t>
          </a:r>
        </a:p>
      </dsp:txBody>
      <dsp:txXfrm>
        <a:off x="412442" y="-231930"/>
        <a:ext cx="2218921" cy="1565408"/>
      </dsp:txXfrm>
    </dsp:sp>
    <dsp:sp modelId="{6D8990F6-E6BE-4CC5-80F4-ECE48F67EB8A}">
      <dsp:nvSpPr>
        <dsp:cNvPr id="0" name=""/>
        <dsp:cNvSpPr/>
      </dsp:nvSpPr>
      <dsp:spPr>
        <a:xfrm>
          <a:off x="2373900" y="294089"/>
          <a:ext cx="2139717" cy="2139717"/>
        </a:xfrm>
        <a:prstGeom prst="pieWedg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kern="1200"/>
            <a:t>Forma de trabajo</a:t>
          </a:r>
        </a:p>
      </dsp:txBody>
      <dsp:txXfrm>
        <a:off x="3000609" y="920798"/>
        <a:ext cx="1513008" cy="1513008"/>
      </dsp:txXfrm>
    </dsp:sp>
    <dsp:sp modelId="{614BA924-9BF1-4D79-B191-C4219574A9C0}">
      <dsp:nvSpPr>
        <dsp:cNvPr id="0" name=""/>
        <dsp:cNvSpPr/>
      </dsp:nvSpPr>
      <dsp:spPr>
        <a:xfrm rot="5400000">
          <a:off x="4612450" y="294089"/>
          <a:ext cx="2139717" cy="2139717"/>
        </a:xfrm>
        <a:prstGeom prst="pieWedge">
          <a:avLst/>
        </a:prstGeom>
        <a:solidFill>
          <a:schemeClr val="accent1">
            <a:shade val="50000"/>
            <a:hueOff val="99956"/>
            <a:satOff val="-26929"/>
            <a:lumOff val="252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kern="1200"/>
            <a:t>Liderazgo</a:t>
          </a:r>
        </a:p>
      </dsp:txBody>
      <dsp:txXfrm rot="-5400000">
        <a:off x="4612450" y="920798"/>
        <a:ext cx="1513008" cy="1513008"/>
      </dsp:txXfrm>
    </dsp:sp>
    <dsp:sp modelId="{F029A962-270C-4B12-8459-0E97B8ED44B4}">
      <dsp:nvSpPr>
        <dsp:cNvPr id="0" name=""/>
        <dsp:cNvSpPr/>
      </dsp:nvSpPr>
      <dsp:spPr>
        <a:xfrm rot="10800000">
          <a:off x="4612450" y="2532639"/>
          <a:ext cx="2139717" cy="2139717"/>
        </a:xfrm>
        <a:prstGeom prst="pieWedge">
          <a:avLst/>
        </a:prstGeom>
        <a:solidFill>
          <a:schemeClr val="accent1">
            <a:shade val="50000"/>
            <a:hueOff val="199913"/>
            <a:satOff val="-53858"/>
            <a:lumOff val="505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kern="1200"/>
            <a:t>Actitudes</a:t>
          </a:r>
        </a:p>
      </dsp:txBody>
      <dsp:txXfrm rot="10800000">
        <a:off x="4612450" y="2532639"/>
        <a:ext cx="1513008" cy="1513008"/>
      </dsp:txXfrm>
    </dsp:sp>
    <dsp:sp modelId="{13735407-F98A-4161-8B63-FC128EA758BB}">
      <dsp:nvSpPr>
        <dsp:cNvPr id="0" name=""/>
        <dsp:cNvSpPr/>
      </dsp:nvSpPr>
      <dsp:spPr>
        <a:xfrm rot="16200000">
          <a:off x="2373900" y="2532639"/>
          <a:ext cx="2139717" cy="2139717"/>
        </a:xfrm>
        <a:prstGeom prst="pieWedge">
          <a:avLst/>
        </a:prstGeom>
        <a:solidFill>
          <a:schemeClr val="accent1">
            <a:shade val="50000"/>
            <a:hueOff val="99956"/>
            <a:satOff val="-26929"/>
            <a:lumOff val="252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400" kern="1200"/>
            <a:t>Competencias-Experiencias</a:t>
          </a:r>
        </a:p>
      </dsp:txBody>
      <dsp:txXfrm rot="5400000">
        <a:off x="3000609" y="2532639"/>
        <a:ext cx="1513008" cy="1513008"/>
      </dsp:txXfrm>
    </dsp:sp>
    <dsp:sp modelId="{746D7076-9996-4121-B727-B11488515BCB}">
      <dsp:nvSpPr>
        <dsp:cNvPr id="0" name=""/>
        <dsp:cNvSpPr/>
      </dsp:nvSpPr>
      <dsp:spPr>
        <a:xfrm>
          <a:off x="4193649" y="2038477"/>
          <a:ext cx="738770" cy="642409"/>
        </a:xfrm>
        <a:prstGeom prst="circular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CE5C93-74D3-413B-B36D-8AD930BEA2C8}">
      <dsp:nvSpPr>
        <dsp:cNvPr id="0" name=""/>
        <dsp:cNvSpPr/>
      </dsp:nvSpPr>
      <dsp:spPr>
        <a:xfrm rot="10800000">
          <a:off x="4193649" y="2285558"/>
          <a:ext cx="738770" cy="642409"/>
        </a:xfrm>
        <a:prstGeom prst="circular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18E7FC-EA2E-4072-813A-9168AB806122}">
      <dsp:nvSpPr>
        <dsp:cNvPr id="0" name=""/>
        <dsp:cNvSpPr/>
      </dsp:nvSpPr>
      <dsp:spPr>
        <a:xfrm rot="5400000">
          <a:off x="296778" y="1524706"/>
          <a:ext cx="1101434" cy="125394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CA83FA-12C7-40FE-B90C-D4E9846F60E8}">
      <dsp:nvSpPr>
        <dsp:cNvPr id="0" name=""/>
        <dsp:cNvSpPr/>
      </dsp:nvSpPr>
      <dsp:spPr>
        <a:xfrm>
          <a:off x="4965" y="303744"/>
          <a:ext cx="1854167" cy="1297857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Gestión inclusiva de Saberes</a:t>
          </a:r>
          <a:endParaRPr lang="es-PE" sz="1500" kern="1200" dirty="0"/>
        </a:p>
      </dsp:txBody>
      <dsp:txXfrm>
        <a:off x="68333" y="367112"/>
        <a:ext cx="1727431" cy="1171121"/>
      </dsp:txXfrm>
    </dsp:sp>
    <dsp:sp modelId="{694B2000-9567-4DC3-BA1B-68CC1099E459}">
      <dsp:nvSpPr>
        <dsp:cNvPr id="0" name=""/>
        <dsp:cNvSpPr/>
      </dsp:nvSpPr>
      <dsp:spPr>
        <a:xfrm>
          <a:off x="1859133" y="427524"/>
          <a:ext cx="1348544" cy="104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Identificar los conocimientos existente</a:t>
          </a:r>
          <a:endParaRPr lang="es-PE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Identificar las prioridades de las comunidades</a:t>
          </a:r>
          <a:endParaRPr lang="es-PE" sz="1100" kern="1200" dirty="0"/>
        </a:p>
      </dsp:txBody>
      <dsp:txXfrm>
        <a:off x="1859133" y="427524"/>
        <a:ext cx="1348544" cy="1048985"/>
      </dsp:txXfrm>
    </dsp:sp>
    <dsp:sp modelId="{FB6ED7B5-E88F-42F1-A0A8-17A3B460126B}">
      <dsp:nvSpPr>
        <dsp:cNvPr id="0" name=""/>
        <dsp:cNvSpPr/>
      </dsp:nvSpPr>
      <dsp:spPr>
        <a:xfrm rot="5400000">
          <a:off x="1834080" y="2982628"/>
          <a:ext cx="1101434" cy="125394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7413"/>
            <a:satOff val="672"/>
            <a:lumOff val="-23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FA0551-876B-4FB5-95F8-C8A5D6885AC9}">
      <dsp:nvSpPr>
        <dsp:cNvPr id="0" name=""/>
        <dsp:cNvSpPr/>
      </dsp:nvSpPr>
      <dsp:spPr>
        <a:xfrm>
          <a:off x="1542267" y="1761665"/>
          <a:ext cx="1854167" cy="1297857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133275"/>
            <a:satOff val="-35905"/>
            <a:lumOff val="336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Diálogo de saberes</a:t>
          </a:r>
          <a:endParaRPr lang="es-PE" sz="1500" kern="1200" dirty="0"/>
        </a:p>
      </dsp:txBody>
      <dsp:txXfrm>
        <a:off x="1605635" y="1825033"/>
        <a:ext cx="1727431" cy="1171121"/>
      </dsp:txXfrm>
    </dsp:sp>
    <dsp:sp modelId="{DA09BCA7-D55F-4A6E-979C-6718AC6893FA}">
      <dsp:nvSpPr>
        <dsp:cNvPr id="0" name=""/>
        <dsp:cNvSpPr/>
      </dsp:nvSpPr>
      <dsp:spPr>
        <a:xfrm>
          <a:off x="3396434" y="1885446"/>
          <a:ext cx="1348544" cy="104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Facilitar el diálogo con otros actores</a:t>
          </a:r>
          <a:endParaRPr lang="es-PE" sz="1100" kern="1200" dirty="0"/>
        </a:p>
      </dsp:txBody>
      <dsp:txXfrm>
        <a:off x="3396434" y="1885446"/>
        <a:ext cx="1348544" cy="1048985"/>
      </dsp:txXfrm>
    </dsp:sp>
    <dsp:sp modelId="{D37A3F2A-97BE-4980-8C8C-2081ED94D787}">
      <dsp:nvSpPr>
        <dsp:cNvPr id="0" name=""/>
        <dsp:cNvSpPr/>
      </dsp:nvSpPr>
      <dsp:spPr>
        <a:xfrm>
          <a:off x="3079569" y="3219587"/>
          <a:ext cx="1854167" cy="1297857"/>
        </a:xfrm>
        <a:prstGeom prst="roundRect">
          <a:avLst>
            <a:gd name="adj" fmla="val 16670"/>
          </a:avLst>
        </a:prstGeom>
        <a:solidFill>
          <a:schemeClr val="accent1">
            <a:shade val="50000"/>
            <a:hueOff val="133275"/>
            <a:satOff val="-35905"/>
            <a:lumOff val="336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Acompañamiento del cambio</a:t>
          </a:r>
          <a:endParaRPr lang="es-PE" sz="1500" kern="1200" dirty="0"/>
        </a:p>
      </dsp:txBody>
      <dsp:txXfrm>
        <a:off x="3142937" y="3282955"/>
        <a:ext cx="1727431" cy="1171121"/>
      </dsp:txXfrm>
    </dsp:sp>
    <dsp:sp modelId="{F14505C5-FD92-4736-9291-83C98C83E6F7}">
      <dsp:nvSpPr>
        <dsp:cNvPr id="0" name=""/>
        <dsp:cNvSpPr/>
      </dsp:nvSpPr>
      <dsp:spPr>
        <a:xfrm>
          <a:off x="4933736" y="3343367"/>
          <a:ext cx="1348544" cy="1048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Identificar si produce cambios significativos</a:t>
          </a:r>
          <a:endParaRPr lang="es-PE" sz="1400" kern="1200" dirty="0"/>
        </a:p>
      </dsp:txBody>
      <dsp:txXfrm>
        <a:off x="4933736" y="3343367"/>
        <a:ext cx="1348544" cy="10489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D9BEB-5636-49C9-AB49-0B000BE17E0B}">
      <dsp:nvSpPr>
        <dsp:cNvPr id="0" name=""/>
        <dsp:cNvSpPr/>
      </dsp:nvSpPr>
      <dsp:spPr>
        <a:xfrm>
          <a:off x="2292530" y="0"/>
          <a:ext cx="1627863" cy="90436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Dificultades</a:t>
          </a:r>
          <a:endParaRPr lang="es-PE" sz="2000" kern="1200" dirty="0"/>
        </a:p>
      </dsp:txBody>
      <dsp:txXfrm>
        <a:off x="2319018" y="26488"/>
        <a:ext cx="1574887" cy="851392"/>
      </dsp:txXfrm>
    </dsp:sp>
    <dsp:sp modelId="{D180EB82-BD83-47E1-9AD7-FF6ACCE4A6DA}">
      <dsp:nvSpPr>
        <dsp:cNvPr id="0" name=""/>
        <dsp:cNvSpPr/>
      </dsp:nvSpPr>
      <dsp:spPr>
        <a:xfrm>
          <a:off x="4643889" y="0"/>
          <a:ext cx="1627863" cy="90436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Beneficios</a:t>
          </a:r>
          <a:endParaRPr lang="es-PE" sz="2000" kern="1200" dirty="0"/>
        </a:p>
      </dsp:txBody>
      <dsp:txXfrm>
        <a:off x="4670377" y="26488"/>
        <a:ext cx="1574887" cy="851392"/>
      </dsp:txXfrm>
    </dsp:sp>
    <dsp:sp modelId="{26769CFE-5606-4EB1-9941-CD26AABE0888}">
      <dsp:nvSpPr>
        <dsp:cNvPr id="0" name=""/>
        <dsp:cNvSpPr/>
      </dsp:nvSpPr>
      <dsp:spPr>
        <a:xfrm>
          <a:off x="3943003" y="3843567"/>
          <a:ext cx="678276" cy="678276"/>
        </a:xfrm>
        <a:prstGeom prst="triangle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0F5E5-6C69-4409-8E4E-BCBE78AE1F2B}">
      <dsp:nvSpPr>
        <dsp:cNvPr id="0" name=""/>
        <dsp:cNvSpPr/>
      </dsp:nvSpPr>
      <dsp:spPr>
        <a:xfrm>
          <a:off x="2247311" y="3559595"/>
          <a:ext cx="4069659" cy="274928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6C201-71BA-4A37-AC92-A88590D71945}">
      <dsp:nvSpPr>
        <dsp:cNvPr id="0" name=""/>
        <dsp:cNvSpPr/>
      </dsp:nvSpPr>
      <dsp:spPr>
        <a:xfrm>
          <a:off x="4643889" y="2767368"/>
          <a:ext cx="1627863" cy="759669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Adhesión a prácticas</a:t>
          </a:r>
          <a:endParaRPr lang="es-PE" sz="1300" kern="1200" dirty="0"/>
        </a:p>
      </dsp:txBody>
      <dsp:txXfrm>
        <a:off x="4680973" y="2804452"/>
        <a:ext cx="1553695" cy="685501"/>
      </dsp:txXfrm>
    </dsp:sp>
    <dsp:sp modelId="{51BEB267-AB1C-4A01-9FAB-EB2D0314F837}">
      <dsp:nvSpPr>
        <dsp:cNvPr id="0" name=""/>
        <dsp:cNvSpPr/>
      </dsp:nvSpPr>
      <dsp:spPr>
        <a:xfrm>
          <a:off x="4643889" y="1953436"/>
          <a:ext cx="1627863" cy="759669"/>
        </a:xfrm>
        <a:prstGeom prst="roundRect">
          <a:avLst/>
        </a:prstGeom>
        <a:solidFill>
          <a:schemeClr val="accent1">
            <a:shade val="50000"/>
            <a:hueOff val="66638"/>
            <a:satOff val="-17953"/>
            <a:lumOff val="168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Valorización-autoestima</a:t>
          </a:r>
          <a:endParaRPr lang="es-PE" sz="1300" kern="1200" dirty="0"/>
        </a:p>
      </dsp:txBody>
      <dsp:txXfrm>
        <a:off x="4680973" y="1990520"/>
        <a:ext cx="1553695" cy="685501"/>
      </dsp:txXfrm>
    </dsp:sp>
    <dsp:sp modelId="{EDC21B76-BC4D-44F6-AEC6-4FC64F416FB7}">
      <dsp:nvSpPr>
        <dsp:cNvPr id="0" name=""/>
        <dsp:cNvSpPr/>
      </dsp:nvSpPr>
      <dsp:spPr>
        <a:xfrm>
          <a:off x="4643889" y="1139504"/>
          <a:ext cx="1627863" cy="759669"/>
        </a:xfrm>
        <a:prstGeom prst="roundRect">
          <a:avLst/>
        </a:prstGeom>
        <a:solidFill>
          <a:schemeClr val="accent1">
            <a:shade val="50000"/>
            <a:hueOff val="133275"/>
            <a:satOff val="-35905"/>
            <a:lumOff val="336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 err="1"/>
            <a:t>Co-aprendizaje</a:t>
          </a:r>
          <a:endParaRPr lang="es-PE" sz="1300" kern="1200" dirty="0"/>
        </a:p>
      </dsp:txBody>
      <dsp:txXfrm>
        <a:off x="4680973" y="1176588"/>
        <a:ext cx="1553695" cy="685501"/>
      </dsp:txXfrm>
    </dsp:sp>
    <dsp:sp modelId="{CE7F944B-2BDE-4D5B-87BD-B8715D16973A}">
      <dsp:nvSpPr>
        <dsp:cNvPr id="0" name=""/>
        <dsp:cNvSpPr/>
      </dsp:nvSpPr>
      <dsp:spPr>
        <a:xfrm>
          <a:off x="2292530" y="2767368"/>
          <a:ext cx="1627863" cy="759669"/>
        </a:xfrm>
        <a:prstGeom prst="roundRect">
          <a:avLst/>
        </a:prstGeom>
        <a:solidFill>
          <a:schemeClr val="accent1">
            <a:shade val="50000"/>
            <a:hueOff val="199913"/>
            <a:satOff val="-53858"/>
            <a:lumOff val="505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“quién toma las decisiones”</a:t>
          </a:r>
          <a:endParaRPr lang="es-PE" sz="1300" kern="1200" dirty="0"/>
        </a:p>
      </dsp:txBody>
      <dsp:txXfrm>
        <a:off x="2329614" y="2804452"/>
        <a:ext cx="1553695" cy="685501"/>
      </dsp:txXfrm>
    </dsp:sp>
    <dsp:sp modelId="{CD693FE8-CC42-44E3-A8F2-1F6AAC3E60A2}">
      <dsp:nvSpPr>
        <dsp:cNvPr id="0" name=""/>
        <dsp:cNvSpPr/>
      </dsp:nvSpPr>
      <dsp:spPr>
        <a:xfrm>
          <a:off x="2292530" y="1953436"/>
          <a:ext cx="1627863" cy="759669"/>
        </a:xfrm>
        <a:prstGeom prst="roundRect">
          <a:avLst/>
        </a:prstGeom>
        <a:solidFill>
          <a:schemeClr val="accent1">
            <a:shade val="50000"/>
            <a:hueOff val="133275"/>
            <a:satOff val="-35905"/>
            <a:lumOff val="336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“Cómo se identifican las necesidades”</a:t>
          </a:r>
          <a:endParaRPr lang="es-PE" sz="1300" kern="1200" dirty="0"/>
        </a:p>
      </dsp:txBody>
      <dsp:txXfrm>
        <a:off x="2329614" y="1990520"/>
        <a:ext cx="1553695" cy="685501"/>
      </dsp:txXfrm>
    </dsp:sp>
    <dsp:sp modelId="{A65716CB-14E3-46AC-9E0F-A2F409BAE4C4}">
      <dsp:nvSpPr>
        <dsp:cNvPr id="0" name=""/>
        <dsp:cNvSpPr/>
      </dsp:nvSpPr>
      <dsp:spPr>
        <a:xfrm>
          <a:off x="2292530" y="1139504"/>
          <a:ext cx="1627863" cy="759669"/>
        </a:xfrm>
        <a:prstGeom prst="roundRect">
          <a:avLst/>
        </a:prstGeom>
        <a:solidFill>
          <a:schemeClr val="accent1">
            <a:shade val="50000"/>
            <a:hueOff val="66638"/>
            <a:satOff val="-17953"/>
            <a:lumOff val="168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“mismos personas”</a:t>
          </a:r>
          <a:endParaRPr lang="es-PE" sz="1300" kern="1200" dirty="0"/>
        </a:p>
      </dsp:txBody>
      <dsp:txXfrm>
        <a:off x="2329614" y="1176588"/>
        <a:ext cx="1553695" cy="685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AD5CE08-48D5-5802-F602-DE06C3287E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6C005-B12C-F284-52B7-0F217C20A1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E411F-910D-4660-AD51-9696B9312933}" type="datetimeFigureOut">
              <a:rPr lang="es-PE" smtClean="0"/>
              <a:t>29/10/25</a:t>
            </a:fld>
            <a:endParaRPr lang="es-P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56743E-BCF2-62CF-31A3-CD2AB0985E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381B2-9A56-F5C5-DE4E-D37953B65D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D390E-087C-406D-B78F-66E20F59B0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49597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41034-19FC-4830-8816-68F90DD06F26}" type="datetimeFigureOut">
              <a:rPr lang="es-PE" smtClean="0"/>
              <a:t>29/10/25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F4CDF-4EA6-426D-A2CC-D06A78041A2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82983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8">
            <a:extLst>
              <a:ext uri="{FF2B5EF4-FFF2-40B4-BE49-F238E27FC236}">
                <a16:creationId xmlns:a16="http://schemas.microsoft.com/office/drawing/2014/main" id="{D127D48E-3E09-48C7-AB33-FBD643EFA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3914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50">
            <a:extLst>
              <a:ext uri="{FF2B5EF4-FFF2-40B4-BE49-F238E27FC236}">
                <a16:creationId xmlns:a16="http://schemas.microsoft.com/office/drawing/2014/main" id="{A1B91BF4-B790-4F67-98EB-FE905527BF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23914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48">
            <a:extLst>
              <a:ext uri="{FF2B5EF4-FFF2-40B4-BE49-F238E27FC236}">
                <a16:creationId xmlns:a16="http://schemas.microsoft.com/office/drawing/2014/main" id="{CCA5F33F-1634-427F-92BF-99A5ED52A4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4076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084F28D2-C99C-44DC-95CF-A18847F3B6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34076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8">
            <a:extLst>
              <a:ext uri="{FF2B5EF4-FFF2-40B4-BE49-F238E27FC236}">
                <a16:creationId xmlns:a16="http://schemas.microsoft.com/office/drawing/2014/main" id="{2402522A-E098-4FB5-B454-D6FC98D90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4238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50">
            <a:extLst>
              <a:ext uri="{FF2B5EF4-FFF2-40B4-BE49-F238E27FC236}">
                <a16:creationId xmlns:a16="http://schemas.microsoft.com/office/drawing/2014/main" id="{18CF51EA-CDE2-4AA1-83CB-9DC6E212C3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44238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8">
            <a:extLst>
              <a:ext uri="{FF2B5EF4-FFF2-40B4-BE49-F238E27FC236}">
                <a16:creationId xmlns:a16="http://schemas.microsoft.com/office/drawing/2014/main" id="{FE2BFCE7-D8D1-42B7-97F2-78B1D2CB5F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4400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50">
            <a:extLst>
              <a:ext uri="{FF2B5EF4-FFF2-40B4-BE49-F238E27FC236}">
                <a16:creationId xmlns:a16="http://schemas.microsoft.com/office/drawing/2014/main" id="{0C4E8DE7-5691-4470-BC2C-F9F6532248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54400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BC6ED5-DBEC-4BA5-9BFE-9A5E0ED8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2674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48">
            <a:extLst>
              <a:ext uri="{FF2B5EF4-FFF2-40B4-BE49-F238E27FC236}">
                <a16:creationId xmlns:a16="http://schemas.microsoft.com/office/drawing/2014/main" id="{C6E48CAB-F1C0-4E71-9686-C02A967E92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182" y="4014522"/>
            <a:ext cx="118211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7C226081-D459-4A68-9B23-0C804E6A63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18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C32AE455-05F0-44FA-98C4-73D9C60DF8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839103" y="4014522"/>
            <a:ext cx="1208897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3C3FB663-073E-458E-A31A-B15112A0D37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839103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91332113-C9A3-4B1F-A973-C30104497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202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CDAC2DE8-0B23-47D4-A121-018184C5D2B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2202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AE8613EE-32F0-4251-809B-6B9907E226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0494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6E9683DA-61F6-48A0-9453-C03FB979401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0494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53C09CD9-E6F6-4AA3-968A-491D1568E7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55230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4457D5F2-D7AE-44A9-847A-D20086BCCC2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555230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4FBE8211-41BE-41C2-B826-94FD55BC0A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38151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18C75666-F3E0-4AD7-8C05-FEFFEAE1D1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938151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66478F13-D9B8-4439-9B08-804CD6848EB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2107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08844405-957A-4970-A2B6-D161FED665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2107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6F067D31-AE61-48F0-A497-1908DC77F0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0399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5B4A526A-A40E-4B7D-94EC-5FDCAD2EAD8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70399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67390-01C5-4A4E-AF7F-79E8DB2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957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 userDrawn="1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14742123-85C4-4775-80AC-721BD7C16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006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E1001174-581F-41A6-864B-D3BE932C2E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06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2B649793-2AFC-43EE-8172-0EAB326F11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7454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5B27745F-27CA-45D0-BE8E-A9C3B168F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7454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58782C77-F426-4586-AF09-D07E1E8737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9790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E04DA729-6A59-4BC5-8955-DF4D12F125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9790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F6AF03D4-E441-4447-876C-A1B030223E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8006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679D428E-9700-4E19-8364-70006C3E76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006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5B64A0D9-EA5C-4EC1-981A-0FD223A62F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454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7F9CD6F4-7AEE-42A4-B26D-96BE3E9003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7454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82EA5B58-66CC-4197-BAC3-D0A39558DB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790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B76C47B4-A585-4CAC-933A-2E6D1938D1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9790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563D0C18-5125-4D0F-B46D-76AE182B3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006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10634501-CE83-42B9-8572-5C6B737108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006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Text Placeholder 48">
            <a:extLst>
              <a:ext uri="{FF2B5EF4-FFF2-40B4-BE49-F238E27FC236}">
                <a16:creationId xmlns:a16="http://schemas.microsoft.com/office/drawing/2014/main" id="{54844B85-1B28-4340-AA8C-10A0C2A36C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7454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50">
            <a:extLst>
              <a:ext uri="{FF2B5EF4-FFF2-40B4-BE49-F238E27FC236}">
                <a16:creationId xmlns:a16="http://schemas.microsoft.com/office/drawing/2014/main" id="{31BB84F0-3823-46DB-BCEF-5EF3F8E680C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7454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Text Placeholder 48">
            <a:extLst>
              <a:ext uri="{FF2B5EF4-FFF2-40B4-BE49-F238E27FC236}">
                <a16:creationId xmlns:a16="http://schemas.microsoft.com/office/drawing/2014/main" id="{D4D4EE7B-E029-47B3-BC18-D53E810711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9790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7" name="Text Placeholder 50">
            <a:extLst>
              <a:ext uri="{FF2B5EF4-FFF2-40B4-BE49-F238E27FC236}">
                <a16:creationId xmlns:a16="http://schemas.microsoft.com/office/drawing/2014/main" id="{C088BE45-14DC-4551-A5FC-93D0BA99188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9790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48">
            <a:extLst>
              <a:ext uri="{FF2B5EF4-FFF2-40B4-BE49-F238E27FC236}">
                <a16:creationId xmlns:a16="http://schemas.microsoft.com/office/drawing/2014/main" id="{120E072F-4FF5-422F-B7FD-BE3DF02601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8006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9" name="Text Placeholder 50">
            <a:extLst>
              <a:ext uri="{FF2B5EF4-FFF2-40B4-BE49-F238E27FC236}">
                <a16:creationId xmlns:a16="http://schemas.microsoft.com/office/drawing/2014/main" id="{E73E6162-F4E3-4F6D-BA12-6B5918E23B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8006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Text Placeholder 48">
            <a:extLst>
              <a:ext uri="{FF2B5EF4-FFF2-40B4-BE49-F238E27FC236}">
                <a16:creationId xmlns:a16="http://schemas.microsoft.com/office/drawing/2014/main" id="{C9938F8E-67A2-401C-882C-ED04C7E522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7454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1" name="Text Placeholder 50">
            <a:extLst>
              <a:ext uri="{FF2B5EF4-FFF2-40B4-BE49-F238E27FC236}">
                <a16:creationId xmlns:a16="http://schemas.microsoft.com/office/drawing/2014/main" id="{E683DBE3-DCA5-4538-A253-E60ED2C4B6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454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Text Placeholder 48">
            <a:extLst>
              <a:ext uri="{FF2B5EF4-FFF2-40B4-BE49-F238E27FC236}">
                <a16:creationId xmlns:a16="http://schemas.microsoft.com/office/drawing/2014/main" id="{6F8B9E2C-BE06-4536-A348-4640A2DA1B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790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3" name="Text Placeholder 50">
            <a:extLst>
              <a:ext uri="{FF2B5EF4-FFF2-40B4-BE49-F238E27FC236}">
                <a16:creationId xmlns:a16="http://schemas.microsoft.com/office/drawing/2014/main" id="{B9A57CE7-FAE2-490F-A8F8-402B5F3A744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69790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611859-7CC8-480B-BA0E-18BB16B30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913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4" userDrawn="1">
          <p15:clr>
            <a:srgbClr val="FBAE40"/>
          </p15:clr>
        </p15:guide>
        <p15:guide id="2" pos="5112">
          <p15:clr>
            <a:srgbClr val="FBAE40"/>
          </p15:clr>
        </p15:guide>
        <p15:guide id="4" pos="5256">
          <p15:clr>
            <a:srgbClr val="5ACBF0"/>
          </p15:clr>
        </p15:guide>
        <p15:guide id="5" pos="4968" userDrawn="1">
          <p15:clr>
            <a:srgbClr val="5ACBF0"/>
          </p15:clr>
        </p15:guide>
        <p15:guide id="6" pos="2688" userDrawn="1">
          <p15:clr>
            <a:srgbClr val="5ACBF0"/>
          </p15:clr>
        </p15:guide>
        <p15:guide id="7" pos="2400" userDrawn="1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90B616-241D-4DFE-BC2F-C001ED77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1731752" cy="6309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E909E-CC4A-4E51-BC02-B893225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24" y="1825625"/>
            <a:ext cx="117317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B6EE4-1695-4DD6-9758-84FFE963D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01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FDAD0-21E9-42D0-8C63-C6563197FC13}" type="datetimeFigureOut">
              <a:rPr lang="en-US" smtClean="0"/>
              <a:t>10/29/25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3250D-A8F9-4682-AD84-FD37BCAA6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9280" y="6356350"/>
            <a:ext cx="5933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1A788-841D-41AB-A983-152B6532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86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3823-CC86-4AC6-95C0-DC3ECA80FD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4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1" r:id="rId2"/>
    <p:sldLayoutId id="2147483670" r:id="rId3"/>
  </p:sldLayoutIdLst>
  <p:txStyles>
    <p:titleStyle>
      <a:lvl1pPr algn="ctr" defTabSz="914400" rtl="0" eaLnBrk="1" latinLnBrk="0" hangingPunct="1">
        <a:lnSpc>
          <a:spcPct val="90000"/>
        </a:lnSpc>
        <a:spcBef>
          <a:spcPts val="100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group of people at a market&#10;&#10;Description automatically generated with low confidence">
            <a:extLst>
              <a:ext uri="{FF2B5EF4-FFF2-40B4-BE49-F238E27FC236}">
                <a16:creationId xmlns:a16="http://schemas.microsoft.com/office/drawing/2014/main" id="{A57CA95F-2AFC-7911-626C-A3EFDD9643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4883025" y="9"/>
            <a:ext cx="7308975" cy="3524119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19" name="Picture 18" descr="A picture containing grass, outdoor, people, nature&#10;&#10;Description automatically generated">
            <a:extLst>
              <a:ext uri="{FF2B5EF4-FFF2-40B4-BE49-F238E27FC236}">
                <a16:creationId xmlns:a16="http://schemas.microsoft.com/office/drawing/2014/main" id="{812BCD2E-D45D-6A00-DC05-A65C967B47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4893672" y="3125668"/>
            <a:ext cx="7308975" cy="2825746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49" name="Freeform: Shape 48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1" name="Freeform: Shape 50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Next LT Pro Bold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167A5F-2C8C-D8E9-A087-2CDE5A854606}"/>
              </a:ext>
            </a:extLst>
          </p:cNvPr>
          <p:cNvSpPr/>
          <p:nvPr/>
        </p:nvSpPr>
        <p:spPr>
          <a:xfrm>
            <a:off x="165370" y="369651"/>
            <a:ext cx="1780162" cy="797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EA4C1A-5D0E-1541-EF9D-DE8168DAE51D}"/>
              </a:ext>
            </a:extLst>
          </p:cNvPr>
          <p:cNvSpPr/>
          <p:nvPr/>
        </p:nvSpPr>
        <p:spPr>
          <a:xfrm>
            <a:off x="334498" y="2149362"/>
            <a:ext cx="5552690" cy="1754326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PE" sz="3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“La investigación Acción Participativa: Reflexiones desde SAMA"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B3E68E8-417C-796A-0A43-C821C69D422A}"/>
              </a:ext>
            </a:extLst>
          </p:cNvPr>
          <p:cNvSpPr/>
          <p:nvPr/>
        </p:nvSpPr>
        <p:spPr>
          <a:xfrm>
            <a:off x="-6598" y="5826492"/>
            <a:ext cx="12209246" cy="1051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A5A08878-FA48-6718-8E60-837D9E5375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11" y="5624395"/>
            <a:ext cx="2392126" cy="1603256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0249C199-9722-B768-C92B-52C117FBE7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8746" y="6122132"/>
            <a:ext cx="1570039" cy="460623"/>
          </a:xfrm>
          <a:prstGeom prst="rect">
            <a:avLst/>
          </a:prstGeom>
        </p:spPr>
      </p:pic>
      <p:pic>
        <p:nvPicPr>
          <p:cNvPr id="11" name="Picture 2" descr="Eclosio (color) 1 | Eclosio">
            <a:extLst>
              <a:ext uri="{FF2B5EF4-FFF2-40B4-BE49-F238E27FC236}">
                <a16:creationId xmlns:a16="http://schemas.microsoft.com/office/drawing/2014/main" id="{8C1B1989-6FF3-2553-F9F4-11AF386D3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3392" y="6145145"/>
            <a:ext cx="1061828" cy="40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low Food Perú">
            <a:extLst>
              <a:ext uri="{FF2B5EF4-FFF2-40B4-BE49-F238E27FC236}">
                <a16:creationId xmlns:a16="http://schemas.microsoft.com/office/drawing/2014/main" id="{069E089B-961B-0300-27B0-029F2688DA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49827" y="5931159"/>
            <a:ext cx="1213463" cy="7845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4EBEA0DA-47B4-796F-40DC-B614CE3A6E7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4306" y="5851794"/>
            <a:ext cx="1279896" cy="943234"/>
          </a:xfrm>
          <a:prstGeom prst="rect">
            <a:avLst/>
          </a:prstGeom>
        </p:spPr>
      </p:pic>
      <p:pic>
        <p:nvPicPr>
          <p:cNvPr id="16" name="Picture 6" descr="Home - DGD Portal">
            <a:extLst>
              <a:ext uri="{FF2B5EF4-FFF2-40B4-BE49-F238E27FC236}">
                <a16:creationId xmlns:a16="http://schemas.microsoft.com/office/drawing/2014/main" id="{AF6C4074-0DEC-474D-A1AD-B6CDD9853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78434" y="6135303"/>
            <a:ext cx="1626784" cy="37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A2EC4F53-7D27-1487-27B0-56707E350E4C}"/>
              </a:ext>
            </a:extLst>
          </p:cNvPr>
          <p:cNvSpPr txBox="1"/>
          <p:nvPr/>
        </p:nvSpPr>
        <p:spPr>
          <a:xfrm>
            <a:off x="5563338" y="6136545"/>
            <a:ext cx="3956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err="1"/>
              <a:t>Financiado</a:t>
            </a:r>
            <a:r>
              <a:rPr lang="en-US" sz="1600"/>
              <a:t> </a:t>
            </a:r>
            <a:r>
              <a:rPr lang="en-US" sz="1600" err="1"/>
              <a:t>por</a:t>
            </a:r>
            <a:r>
              <a:rPr lang="en-US" sz="1600"/>
              <a:t>:</a:t>
            </a:r>
            <a:endParaRPr lang="es-PE" sz="1000"/>
          </a:p>
        </p:txBody>
      </p:sp>
    </p:spTree>
    <p:extLst>
      <p:ext uri="{BB962C8B-B14F-4D97-AF65-F5344CB8AC3E}">
        <p14:creationId xmlns:p14="http://schemas.microsoft.com/office/powerpoint/2010/main" val="21131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1018A59-50B2-4762-B825-8174F2F6BD22}"/>
              </a:ext>
            </a:extLst>
          </p:cNvPr>
          <p:cNvSpPr/>
          <p:nvPr/>
        </p:nvSpPr>
        <p:spPr>
          <a:xfrm>
            <a:off x="0" y="-19050"/>
            <a:ext cx="12192000" cy="179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Título 17">
            <a:extLst>
              <a:ext uri="{FF2B5EF4-FFF2-40B4-BE49-F238E27FC236}">
                <a16:creationId xmlns:a16="http://schemas.microsoft.com/office/drawing/2014/main" id="{65970551-0EC3-4065-A31A-90502991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38150"/>
            <a:ext cx="11731752" cy="630936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Objetivos de la sesión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AF784A2-13B5-443A-9192-6E8E19368904}"/>
              </a:ext>
            </a:extLst>
          </p:cNvPr>
          <p:cNvSpPr txBox="1"/>
          <p:nvPr/>
        </p:nvSpPr>
        <p:spPr>
          <a:xfrm>
            <a:off x="1362075" y="2228850"/>
            <a:ext cx="94678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Reflexionar sobre 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 experiencia de implementar el enfoque IAP, sus hallazgos, sus resultados y cómo estos se han integrado a las comunidades.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Reflexionar sobre la relevancia del enfoque de la Investigación-Acción Participativa (IAP) en un contexto como el de Aija, y cómo los procesos de </a:t>
            </a:r>
            <a:r>
              <a:rPr lang="es-ES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co-aprendizaje</a:t>
            </a:r>
            <a:r>
              <a:rPr lang="es-E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pueden contribuir al fortalecimiento de las y los AI y otros actores claves como estudiantes y docentes universitarios.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2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300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09E83864-4D6B-4519-A6BB-9855C0198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342900"/>
            <a:ext cx="11731752" cy="630936"/>
          </a:xfrm>
        </p:spPr>
        <p:txBody>
          <a:bodyPr/>
          <a:lstStyle/>
          <a:p>
            <a:r>
              <a:rPr lang="es-ES" dirty="0"/>
              <a:t>RESULTADOS DE MENTIMETER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672470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14CB4DD0-9C61-45BB-A2CA-7874A6304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425" y="488203"/>
            <a:ext cx="9783150" cy="550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99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01AAF0FB-B5F2-4517-8939-498FACE41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A3BF0EB-A868-43BA-A806-A446F35A45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075" y="192825"/>
            <a:ext cx="8067142" cy="605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93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12B3EB48-5DA0-45B9-BB30-371589C1E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78AC3F3-5F77-41F4-B8A4-D81FD55AF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8500"/>
            <a:ext cx="8296400" cy="62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1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E97F692E-E139-4135-8AB1-60544BAC8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3FA7B4D-7397-4D30-97A0-D50FD20C62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900" y="0"/>
            <a:ext cx="5143500" cy="6858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41CCE64-A118-4BCE-A303-E38403C676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473" y="76200"/>
            <a:ext cx="3759327" cy="66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33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F2124C8F-A6FF-4FB3-9903-2B5E305C8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C5880E3-CE46-4AA7-B06E-0F043FEC0B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4775" y="217723"/>
            <a:ext cx="4640208" cy="61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3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0CBCC3DB-CD77-435C-B4CE-A00B6D786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1FC0396-25C5-4E11-A957-77859A1A2D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2850" y="244785"/>
            <a:ext cx="3580499" cy="63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04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5606C6D0-311D-45C2-B06A-E90F9A82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9" name="WhatsApp Video 2024-06-04 at 01.38.12">
            <a:hlinkClick r:id="" action="ppaction://media"/>
            <a:extLst>
              <a:ext uri="{FF2B5EF4-FFF2-40B4-BE49-F238E27FC236}">
                <a16:creationId xmlns:a16="http://schemas.microsoft.com/office/drawing/2014/main" id="{154AB016-B8E8-467D-B561-0180233CB2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0289" y="457200"/>
            <a:ext cx="8857992" cy="49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7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0BB1B38-B161-4AD3-B056-ABCAEA26E0B5}"/>
              </a:ext>
            </a:extLst>
          </p:cNvPr>
          <p:cNvSpPr/>
          <p:nvPr/>
        </p:nvSpPr>
        <p:spPr>
          <a:xfrm>
            <a:off x="0" y="-38100"/>
            <a:ext cx="12192000" cy="179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8" name="Título 17">
            <a:extLst>
              <a:ext uri="{FF2B5EF4-FFF2-40B4-BE49-F238E27FC236}">
                <a16:creationId xmlns:a16="http://schemas.microsoft.com/office/drawing/2014/main" id="{E9C61661-906B-45FB-A2BA-616C699C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¿QUÉ ES LA INVESTIGACIÓN ACCIÓN PARTICIPATIVA?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0342B0E-9E2F-4684-A5AD-EC9A0F1A6D35}"/>
              </a:ext>
            </a:extLst>
          </p:cNvPr>
          <p:cNvSpPr txBox="1"/>
          <p:nvPr/>
        </p:nvSpPr>
        <p:spPr>
          <a:xfrm>
            <a:off x="959644" y="4461101"/>
            <a:ext cx="10272712" cy="1650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2000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es-PE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IAP es la investigación conceptualizada como un enfoque transdisciplinario que integra diversos tipos de saberes, </a:t>
            </a:r>
            <a:r>
              <a:rPr lang="es-PE" sz="2000" dirty="0">
                <a:latin typeface="Calibri" panose="020F0502020204030204" pitchFamily="34" charset="0"/>
                <a:ea typeface="Calibri" panose="020F0502020204030204" pitchFamily="34" charset="0"/>
              </a:rPr>
              <a:t>especialmente los del campo</a:t>
            </a:r>
            <a:r>
              <a:rPr lang="es-PE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Es desterrar todo tipo de jerarquías del conocimiento. </a:t>
            </a:r>
          </a:p>
          <a:p>
            <a:r>
              <a:rPr lang="es-PE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 la revalorización del conocimiento producido por los agricultores en el campo (Méndez, Bacon &amp; Cohen, 2013). </a:t>
            </a:r>
            <a:endParaRPr lang="es-PE" sz="2000" i="1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4C02B06-B25F-48DC-A32B-8BC22ACB131C}"/>
              </a:ext>
            </a:extLst>
          </p:cNvPr>
          <p:cNvSpPr txBox="1"/>
          <p:nvPr/>
        </p:nvSpPr>
        <p:spPr>
          <a:xfrm>
            <a:off x="3050381" y="2586298"/>
            <a:ext cx="610076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</a:pPr>
            <a:r>
              <a:rPr lang="es-P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prácticas del conocimiento emancipatorio </a:t>
            </a:r>
            <a:endParaRPr lang="es-P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DFC8598-9B1D-463C-8F37-43D27390D341}"/>
              </a:ext>
            </a:extLst>
          </p:cNvPr>
          <p:cNvSpPr txBox="1"/>
          <p:nvPr/>
        </p:nvSpPr>
        <p:spPr>
          <a:xfrm>
            <a:off x="602456" y="1961872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una investigación práctica en la que prevalece la acción</a:t>
            </a:r>
            <a:endParaRPr lang="es-PE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841E8E0-7D17-4D29-B184-C9D22C9AE8FF}"/>
              </a:ext>
            </a:extLst>
          </p:cNvPr>
          <p:cNvSpPr txBox="1"/>
          <p:nvPr/>
        </p:nvSpPr>
        <p:spPr>
          <a:xfrm>
            <a:off x="7269956" y="2026744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una colaboración para el conocimiento</a:t>
            </a:r>
            <a:endParaRPr lang="es-PE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900A46A-BF2B-4BFF-9A96-57C11CE68D0B}"/>
              </a:ext>
            </a:extLst>
          </p:cNvPr>
          <p:cNvSpPr txBox="1"/>
          <p:nvPr/>
        </p:nvSpPr>
        <p:spPr>
          <a:xfrm>
            <a:off x="1114425" y="3292406"/>
            <a:ext cx="6686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una investigación educativa</a:t>
            </a:r>
            <a:endParaRPr lang="es-PE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54C91BE-3F7B-4B91-87E4-89C854C63F44}"/>
              </a:ext>
            </a:extLst>
          </p:cNvPr>
          <p:cNvSpPr txBox="1"/>
          <p:nvPr/>
        </p:nvSpPr>
        <p:spPr>
          <a:xfrm>
            <a:off x="7898605" y="3130567"/>
            <a:ext cx="27598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ciencia de la acción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5454540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  <p:bldP spid="33" grpId="0"/>
      <p:bldP spid="35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6CCC73B4-EF8F-4EF8-A03F-893167329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38150"/>
            <a:ext cx="11731752" cy="630936"/>
          </a:xfrm>
        </p:spPr>
        <p:txBody>
          <a:bodyPr/>
          <a:lstStyle/>
          <a:p>
            <a:r>
              <a:rPr lang="es-ES" dirty="0"/>
              <a:t>Principios de la IAP</a:t>
            </a:r>
            <a:endParaRPr lang="es-PE" dirty="0"/>
          </a:p>
        </p:txBody>
      </p:sp>
      <p:pic>
        <p:nvPicPr>
          <p:cNvPr id="19" name="Picture 1" descr="A diagram of a group of people&#10;&#10;Description automatically generated">
            <a:extLst>
              <a:ext uri="{FF2B5EF4-FFF2-40B4-BE49-F238E27FC236}">
                <a16:creationId xmlns:a16="http://schemas.microsoft.com/office/drawing/2014/main" id="{9F3ADEBA-5208-41FB-A722-6910BEEA6A8E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58" b="9809"/>
          <a:stretch/>
        </p:blipFill>
        <p:spPr bwMode="auto">
          <a:xfrm>
            <a:off x="2976562" y="1469707"/>
            <a:ext cx="6138863" cy="39690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99812D0B-48D2-40C0-96CA-C1BC74DA7E45}"/>
              </a:ext>
            </a:extLst>
          </p:cNvPr>
          <p:cNvSpPr/>
          <p:nvPr/>
        </p:nvSpPr>
        <p:spPr>
          <a:xfrm>
            <a:off x="1504950" y="5782817"/>
            <a:ext cx="9382125" cy="828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Humildad y honestidad</a:t>
            </a:r>
            <a:endParaRPr lang="es-PE" sz="2800" b="1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E4C683F-BFFE-4881-B93D-209818307E93}"/>
              </a:ext>
            </a:extLst>
          </p:cNvPr>
          <p:cNvSpPr txBox="1"/>
          <p:nvPr/>
        </p:nvSpPr>
        <p:spPr>
          <a:xfrm>
            <a:off x="1895475" y="1687640"/>
            <a:ext cx="1276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co-creación</a:t>
            </a:r>
            <a:endParaRPr lang="es-PE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685D554-D6E4-466A-B9C1-00BEA4D0A7A0}"/>
              </a:ext>
            </a:extLst>
          </p:cNvPr>
          <p:cNvSpPr txBox="1"/>
          <p:nvPr/>
        </p:nvSpPr>
        <p:spPr>
          <a:xfrm>
            <a:off x="9020177" y="1687640"/>
            <a:ext cx="1600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</a:rPr>
              <a:t>Autocrítica</a:t>
            </a:r>
          </a:p>
          <a:p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</a:rPr>
              <a:t>Evitar jerarquías</a:t>
            </a:r>
            <a:endParaRPr lang="es-PE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7E4DC03-B037-4A61-91AA-B2DC1FB014E9}"/>
              </a:ext>
            </a:extLst>
          </p:cNvPr>
          <p:cNvSpPr txBox="1"/>
          <p:nvPr/>
        </p:nvSpPr>
        <p:spPr>
          <a:xfrm>
            <a:off x="2028825" y="4257674"/>
            <a:ext cx="13049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es-PE" sz="1400" dirty="0" err="1">
                <a:latin typeface="Calibri" panose="020F0502020204030204" pitchFamily="34" charset="0"/>
                <a:ea typeface="Calibri" panose="020F0502020204030204" pitchFamily="34" charset="0"/>
              </a:rPr>
              <a:t>odos</a:t>
            </a:r>
            <a:r>
              <a:rPr lang="es-PE" sz="1400" dirty="0">
                <a:latin typeface="Calibri" panose="020F0502020204030204" pitchFamily="34" charset="0"/>
                <a:ea typeface="Calibri" panose="020F0502020204030204" pitchFamily="34" charset="0"/>
              </a:rPr>
              <a:t> los saberes son importantes</a:t>
            </a:r>
            <a:endParaRPr lang="es-PE" sz="14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2293CF4-7CB6-4345-BCFE-3071EDDA0B6A}"/>
              </a:ext>
            </a:extLst>
          </p:cNvPr>
          <p:cNvSpPr txBox="1"/>
          <p:nvPr/>
        </p:nvSpPr>
        <p:spPr>
          <a:xfrm>
            <a:off x="9020177" y="4257674"/>
            <a:ext cx="21907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validez, objetividad y credibilidad </a:t>
            </a:r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144517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A916A69A-8E8C-42FD-8DB1-2D26C4DFFCEC}"/>
              </a:ext>
            </a:extLst>
          </p:cNvPr>
          <p:cNvSpPr/>
          <p:nvPr/>
        </p:nvSpPr>
        <p:spPr>
          <a:xfrm>
            <a:off x="0" y="-59121"/>
            <a:ext cx="12192000" cy="179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8" name="Título 17">
            <a:extLst>
              <a:ext uri="{FF2B5EF4-FFF2-40B4-BE49-F238E27FC236}">
                <a16:creationId xmlns:a16="http://schemas.microsoft.com/office/drawing/2014/main" id="{66257321-8F10-4F06-847A-79CC18B81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VALORES</a:t>
            </a:r>
            <a:endParaRPr lang="es-PE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33E940D-DFCD-486D-A2F2-307F1118F2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2147" y="2247900"/>
            <a:ext cx="3673288" cy="35020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2F500FE-2315-4FA3-AF4A-B80F78A1AF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247900"/>
            <a:ext cx="4231341" cy="359683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9FD336D-DCF8-444C-BE9C-373A45F0D22B}"/>
              </a:ext>
            </a:extLst>
          </p:cNvPr>
          <p:cNvSpPr txBox="1"/>
          <p:nvPr/>
        </p:nvSpPr>
        <p:spPr>
          <a:xfrm>
            <a:off x="1042147" y="5844730"/>
            <a:ext cx="4435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i) Respetar el ritmo de aprendizaje y participación de los agricultores.</a:t>
            </a:r>
            <a:endParaRPr lang="es-PE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B383E3B-21A6-49E7-8EA4-F1618C3BDF7B}"/>
              </a:ext>
            </a:extLst>
          </p:cNvPr>
          <p:cNvSpPr txBox="1"/>
          <p:nvPr/>
        </p:nvSpPr>
        <p:spPr>
          <a:xfrm>
            <a:off x="6026523" y="5983229"/>
            <a:ext cx="6100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ii</a:t>
            </a:r>
            <a:r>
              <a:rPr lang="es-P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 Establecer relaciones horizontales.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45044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CC04A47A-10E7-43DD-A543-6C3C64DB6105}"/>
              </a:ext>
            </a:extLst>
          </p:cNvPr>
          <p:cNvSpPr/>
          <p:nvPr/>
        </p:nvSpPr>
        <p:spPr>
          <a:xfrm>
            <a:off x="0" y="-59121"/>
            <a:ext cx="12192000" cy="179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8" name="Título 17">
            <a:extLst>
              <a:ext uri="{FF2B5EF4-FFF2-40B4-BE49-F238E27FC236}">
                <a16:creationId xmlns:a16="http://schemas.microsoft.com/office/drawing/2014/main" id="{0181FA07-1971-4261-BD33-66D9EC4B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3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Co-construcción</a:t>
            </a:r>
            <a:r>
              <a:rPr lang="es-PE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del perfil de la y el Agricultor Investigador [AI]</a:t>
            </a:r>
            <a:endParaRPr lang="es-PE" sz="5400" dirty="0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1D37C37-6CA9-4A74-A3F3-1C6E2327C33E}"/>
              </a:ext>
            </a:extLst>
          </p:cNvPr>
          <p:cNvSpPr txBox="1"/>
          <p:nvPr/>
        </p:nvSpPr>
        <p:spPr>
          <a:xfrm>
            <a:off x="967677" y="2009468"/>
            <a:ext cx="753086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>
              <a:spcBef>
                <a:spcPts val="1200"/>
              </a:spcBef>
              <a:buBlip>
                <a:blip r:embed="rId2"/>
              </a:buBlip>
            </a:pPr>
            <a:r>
              <a:rPr lang="fr-BE" sz="2800" dirty="0"/>
              <a:t>Es un/</a:t>
            </a:r>
            <a:r>
              <a:rPr lang="fr-BE" sz="2800" dirty="0" err="1"/>
              <a:t>una</a:t>
            </a:r>
            <a:r>
              <a:rPr lang="fr-BE" sz="2800" dirty="0"/>
              <a:t> </a:t>
            </a:r>
            <a:r>
              <a:rPr lang="fr-BE" sz="2800" dirty="0" err="1"/>
              <a:t>agricultor</a:t>
            </a:r>
            <a:r>
              <a:rPr lang="fr-BE" sz="2800" dirty="0"/>
              <a:t>/a </a:t>
            </a:r>
            <a:r>
              <a:rPr lang="fr-BE" sz="2800" dirty="0" err="1"/>
              <a:t>muy</a:t>
            </a:r>
            <a:r>
              <a:rPr lang="fr-BE" sz="2800" dirty="0"/>
              <a:t> </a:t>
            </a:r>
            <a:r>
              <a:rPr lang="fr-BE" sz="2800" dirty="0" err="1"/>
              <a:t>curioso</a:t>
            </a:r>
            <a:r>
              <a:rPr lang="fr-BE" sz="2800" dirty="0"/>
              <a:t> y </a:t>
            </a:r>
            <a:r>
              <a:rPr lang="fr-BE" sz="2800" dirty="0" err="1"/>
              <a:t>deseoso</a:t>
            </a:r>
            <a:r>
              <a:rPr lang="fr-BE" sz="2800" dirty="0"/>
              <a:t> de </a:t>
            </a:r>
            <a:r>
              <a:rPr lang="fr-BE" sz="2800" dirty="0" err="1"/>
              <a:t>encontrar</a:t>
            </a:r>
            <a:r>
              <a:rPr lang="fr-BE" sz="2800" dirty="0"/>
              <a:t> </a:t>
            </a:r>
            <a:r>
              <a:rPr lang="fr-BE" sz="2800" dirty="0" err="1"/>
              <a:t>soluciones</a:t>
            </a:r>
            <a:r>
              <a:rPr lang="fr-BE" sz="2800" dirty="0"/>
              <a:t> que </a:t>
            </a:r>
            <a:r>
              <a:rPr lang="fr-BE" sz="2800" dirty="0" err="1"/>
              <a:t>mejoren</a:t>
            </a:r>
            <a:r>
              <a:rPr lang="fr-BE" sz="2800" dirty="0"/>
              <a:t> su vida y la de su </a:t>
            </a:r>
            <a:r>
              <a:rPr lang="fr-BE" sz="2800" dirty="0" err="1"/>
              <a:t>comunidad</a:t>
            </a:r>
            <a:r>
              <a:rPr lang="fr-BE" sz="2800" dirty="0"/>
              <a:t>, y que </a:t>
            </a:r>
            <a:r>
              <a:rPr lang="fr-BE" sz="2800" dirty="0" err="1"/>
              <a:t>desarrolla</a:t>
            </a:r>
            <a:r>
              <a:rPr lang="fr-BE" sz="2800" dirty="0"/>
              <a:t> </a:t>
            </a:r>
            <a:r>
              <a:rPr lang="fr-BE" sz="2800" dirty="0" err="1"/>
              <a:t>acciones</a:t>
            </a:r>
            <a:r>
              <a:rPr lang="fr-BE" sz="2800" dirty="0"/>
              <a:t> para </a:t>
            </a:r>
            <a:r>
              <a:rPr lang="fr-BE" sz="2800" dirty="0" err="1"/>
              <a:t>probar</a:t>
            </a:r>
            <a:r>
              <a:rPr lang="fr-BE" sz="2800" dirty="0"/>
              <a:t> </a:t>
            </a:r>
            <a:r>
              <a:rPr lang="fr-BE" sz="2800" dirty="0" err="1"/>
              <a:t>determinadas</a:t>
            </a:r>
            <a:r>
              <a:rPr lang="fr-BE" sz="2800" dirty="0"/>
              <a:t> </a:t>
            </a:r>
            <a:r>
              <a:rPr lang="fr-BE" sz="2800" dirty="0" err="1"/>
              <a:t>soluciones</a:t>
            </a:r>
            <a:r>
              <a:rPr lang="fr-BE" sz="2800" dirty="0"/>
              <a:t> y </a:t>
            </a:r>
            <a:r>
              <a:rPr lang="fr-BE" sz="2800" dirty="0" err="1"/>
              <a:t>observar</a:t>
            </a:r>
            <a:r>
              <a:rPr lang="fr-BE" sz="2800" dirty="0"/>
              <a:t> sus </a:t>
            </a:r>
            <a:r>
              <a:rPr lang="fr-BE" sz="2800" dirty="0" err="1"/>
              <a:t>consequencias</a:t>
            </a:r>
            <a:r>
              <a:rPr lang="fr-BE" sz="2800" dirty="0"/>
              <a:t>. Y </a:t>
            </a:r>
            <a:r>
              <a:rPr lang="fr-BE" sz="2800" dirty="0" err="1"/>
              <a:t>finalmente</a:t>
            </a:r>
            <a:r>
              <a:rPr lang="fr-BE" sz="2800" dirty="0"/>
              <a:t> </a:t>
            </a:r>
            <a:r>
              <a:rPr lang="fr-BE" sz="2800" dirty="0" err="1"/>
              <a:t>decide</a:t>
            </a:r>
            <a:r>
              <a:rPr lang="fr-BE" sz="2800" dirty="0"/>
              <a:t> </a:t>
            </a:r>
            <a:r>
              <a:rPr lang="fr-BE" sz="2800" dirty="0" err="1"/>
              <a:t>aplicar</a:t>
            </a:r>
            <a:r>
              <a:rPr lang="fr-BE" sz="2800" dirty="0"/>
              <a:t> con los </a:t>
            </a:r>
            <a:r>
              <a:rPr lang="fr-BE" sz="2800" dirty="0" err="1"/>
              <a:t>demás</a:t>
            </a:r>
            <a:r>
              <a:rPr lang="fr-BE" sz="2800" dirty="0"/>
              <a:t> el que </a:t>
            </a:r>
            <a:r>
              <a:rPr lang="fr-BE" sz="2800" dirty="0" err="1"/>
              <a:t>más</a:t>
            </a:r>
            <a:r>
              <a:rPr lang="fr-BE" sz="2800" dirty="0"/>
              <a:t> le </a:t>
            </a:r>
            <a:r>
              <a:rPr lang="fr-BE" sz="2800" dirty="0" err="1"/>
              <a:t>convenga</a:t>
            </a:r>
            <a:r>
              <a:rPr lang="fr-BE" sz="2800" dirty="0"/>
              <a:t>.</a:t>
            </a:r>
          </a:p>
        </p:txBody>
      </p:sp>
      <p:pic>
        <p:nvPicPr>
          <p:cNvPr id="22" name="Content Placeholder 4" descr="Two women standing next to a table full of vegetables&#10;&#10;Description automatically generated">
            <a:extLst>
              <a:ext uri="{FF2B5EF4-FFF2-40B4-BE49-F238E27FC236}">
                <a16:creationId xmlns:a16="http://schemas.microsoft.com/office/drawing/2014/main" id="{A989BD52-9285-4C9D-BB45-AE814D58FF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0" y="1876217"/>
            <a:ext cx="2394087" cy="380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21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CC28CF41-A0A1-4076-8744-0D7D413CB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19" name="Diagram 5">
            <a:extLst>
              <a:ext uri="{FF2B5EF4-FFF2-40B4-BE49-F238E27FC236}">
                <a16:creationId xmlns:a16="http://schemas.microsoft.com/office/drawing/2014/main" id="{67ECFB73-B508-473B-B3F6-7E2AE354BC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3518192"/>
              </p:ext>
            </p:extLst>
          </p:nvPr>
        </p:nvGraphicFramePr>
        <p:xfrm>
          <a:off x="1685365" y="1219201"/>
          <a:ext cx="9126069" cy="4966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1614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34671EF0-BBDF-6258-5FF5-DE5DE038A8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7509" y="-137932"/>
            <a:ext cx="2099792" cy="1275662"/>
          </a:xfrm>
          <a:prstGeom prst="rect">
            <a:avLst/>
          </a:prstGeom>
        </p:spPr>
      </p:pic>
      <p:pic>
        <p:nvPicPr>
          <p:cNvPr id="2" name="Diseño sin título">
            <a:hlinkClick r:id="" action="ppaction://media"/>
            <a:extLst>
              <a:ext uri="{FF2B5EF4-FFF2-40B4-BE49-F238E27FC236}">
                <a16:creationId xmlns:a16="http://schemas.microsoft.com/office/drawing/2014/main" id="{9298843F-2F70-F18D-7F58-EB237015A3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81113" y="1000125"/>
            <a:ext cx="9229773" cy="519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11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ángulo 40">
            <a:extLst>
              <a:ext uri="{FF2B5EF4-FFF2-40B4-BE49-F238E27FC236}">
                <a16:creationId xmlns:a16="http://schemas.microsoft.com/office/drawing/2014/main" id="{46808F85-29D7-4647-ACF6-0E9AEC6E4D91}"/>
              </a:ext>
            </a:extLst>
          </p:cNvPr>
          <p:cNvSpPr/>
          <p:nvPr/>
        </p:nvSpPr>
        <p:spPr>
          <a:xfrm>
            <a:off x="0" y="-59121"/>
            <a:ext cx="12192000" cy="1179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8" name="Título 17">
            <a:extLst>
              <a:ext uri="{FF2B5EF4-FFF2-40B4-BE49-F238E27FC236}">
                <a16:creationId xmlns:a16="http://schemas.microsoft.com/office/drawing/2014/main" id="{9E218D55-0DED-401C-8129-2F3CA2AA3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18" y="304800"/>
            <a:ext cx="11737758" cy="631175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Una breve línea de tiempo</a:t>
            </a:r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5BDBCCD-AE7F-423C-AD95-0275DD904EFF}"/>
              </a:ext>
            </a:extLst>
          </p:cNvPr>
          <p:cNvSpPr/>
          <p:nvPr/>
        </p:nvSpPr>
        <p:spPr>
          <a:xfrm>
            <a:off x="2389095" y="2532528"/>
            <a:ext cx="1156447" cy="112058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E56D3651-E584-4ED2-9D3F-0C0CD4B8E965}"/>
              </a:ext>
            </a:extLst>
          </p:cNvPr>
          <p:cNvSpPr/>
          <p:nvPr/>
        </p:nvSpPr>
        <p:spPr>
          <a:xfrm>
            <a:off x="5047129" y="2688336"/>
            <a:ext cx="1156447" cy="11205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A6535E8D-4F7A-4E23-900F-D9013B6D1818}"/>
              </a:ext>
            </a:extLst>
          </p:cNvPr>
          <p:cNvSpPr/>
          <p:nvPr/>
        </p:nvSpPr>
        <p:spPr>
          <a:xfrm>
            <a:off x="7628963" y="3092822"/>
            <a:ext cx="1156447" cy="11205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9A1F904E-CD4D-4C4B-A841-A5F7E4970BB7}"/>
              </a:ext>
            </a:extLst>
          </p:cNvPr>
          <p:cNvSpPr/>
          <p:nvPr/>
        </p:nvSpPr>
        <p:spPr>
          <a:xfrm rot="2866455">
            <a:off x="3133008" y="3493146"/>
            <a:ext cx="826995" cy="2546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77A35FC-8D1E-4514-8E77-98A9987BC7CA}"/>
              </a:ext>
            </a:extLst>
          </p:cNvPr>
          <p:cNvSpPr/>
          <p:nvPr/>
        </p:nvSpPr>
        <p:spPr>
          <a:xfrm rot="8654777">
            <a:off x="4520611" y="3649306"/>
            <a:ext cx="826995" cy="2546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F6A08FF1-94DF-4CC9-A785-8DC6BAD65E9A}"/>
              </a:ext>
            </a:extLst>
          </p:cNvPr>
          <p:cNvSpPr/>
          <p:nvPr/>
        </p:nvSpPr>
        <p:spPr>
          <a:xfrm>
            <a:off x="3621742" y="3531017"/>
            <a:ext cx="1156447" cy="11205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E2A63B8C-BBBE-4469-B2DC-F506867ECB85}"/>
              </a:ext>
            </a:extLst>
          </p:cNvPr>
          <p:cNvSpPr/>
          <p:nvPr/>
        </p:nvSpPr>
        <p:spPr>
          <a:xfrm rot="3020707">
            <a:off x="5768762" y="3723685"/>
            <a:ext cx="826995" cy="2546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8D09A5D-2E8C-496B-BA71-941CCA84C20F}"/>
              </a:ext>
            </a:extLst>
          </p:cNvPr>
          <p:cNvSpPr/>
          <p:nvPr/>
        </p:nvSpPr>
        <p:spPr>
          <a:xfrm rot="8508888">
            <a:off x="7035878" y="3994261"/>
            <a:ext cx="826995" cy="2546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FA967FAA-D660-4507-B403-0038F451369F}"/>
              </a:ext>
            </a:extLst>
          </p:cNvPr>
          <p:cNvSpPr/>
          <p:nvPr/>
        </p:nvSpPr>
        <p:spPr>
          <a:xfrm rot="2746006">
            <a:off x="8320763" y="4010929"/>
            <a:ext cx="826995" cy="2546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FC04F4C2-0516-4963-ADA5-8EF143E1D824}"/>
              </a:ext>
            </a:extLst>
          </p:cNvPr>
          <p:cNvSpPr/>
          <p:nvPr/>
        </p:nvSpPr>
        <p:spPr>
          <a:xfrm>
            <a:off x="6203576" y="3844784"/>
            <a:ext cx="1156447" cy="11205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31632A37-159B-48CF-B42F-A1CD9334747B}"/>
              </a:ext>
            </a:extLst>
          </p:cNvPr>
          <p:cNvSpPr/>
          <p:nvPr/>
        </p:nvSpPr>
        <p:spPr>
          <a:xfrm>
            <a:off x="8785410" y="4121611"/>
            <a:ext cx="1156447" cy="11205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DF3CD94-F291-4A9D-88AA-A9593A853571}"/>
              </a:ext>
            </a:extLst>
          </p:cNvPr>
          <p:cNvSpPr txBox="1"/>
          <p:nvPr/>
        </p:nvSpPr>
        <p:spPr>
          <a:xfrm>
            <a:off x="2461618" y="2942032"/>
            <a:ext cx="1156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2014-2017</a:t>
            </a:r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93CFA02-1381-406E-A917-D1E3D7AFA7CF}"/>
              </a:ext>
            </a:extLst>
          </p:cNvPr>
          <p:cNvSpPr txBox="1"/>
          <p:nvPr/>
        </p:nvSpPr>
        <p:spPr>
          <a:xfrm>
            <a:off x="3697943" y="3905634"/>
            <a:ext cx="1123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2018-2019</a:t>
            </a:r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F226EA2-1E26-40B0-AD83-CBEE7A48E051}"/>
              </a:ext>
            </a:extLst>
          </p:cNvPr>
          <p:cNvSpPr txBox="1"/>
          <p:nvPr/>
        </p:nvSpPr>
        <p:spPr>
          <a:xfrm>
            <a:off x="5351934" y="3094875"/>
            <a:ext cx="986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2021</a:t>
            </a:r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CC37BADB-6C3E-403C-BA9D-5CB9CFF4363A}"/>
              </a:ext>
            </a:extLst>
          </p:cNvPr>
          <p:cNvSpPr txBox="1"/>
          <p:nvPr/>
        </p:nvSpPr>
        <p:spPr>
          <a:xfrm>
            <a:off x="6481971" y="4251189"/>
            <a:ext cx="986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2022</a:t>
            </a:r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C48EE287-6610-4E59-A0AD-EA445BB0123B}"/>
              </a:ext>
            </a:extLst>
          </p:cNvPr>
          <p:cNvSpPr txBox="1"/>
          <p:nvPr/>
        </p:nvSpPr>
        <p:spPr>
          <a:xfrm>
            <a:off x="7923722" y="3468878"/>
            <a:ext cx="1014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2023</a:t>
            </a:r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86A8128-286A-4076-B719-55B4F71B547C}"/>
              </a:ext>
            </a:extLst>
          </p:cNvPr>
          <p:cNvSpPr txBox="1"/>
          <p:nvPr/>
        </p:nvSpPr>
        <p:spPr>
          <a:xfrm>
            <a:off x="9017416" y="4536186"/>
            <a:ext cx="1014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2024-</a:t>
            </a:r>
            <a:endParaRPr lang="es-PE" sz="1400" b="1" dirty="0">
              <a:solidFill>
                <a:schemeClr val="bg1"/>
              </a:solidFill>
            </a:endParaRP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A9E8A9F0-FC4A-4E5A-89BC-D930A863CB71}"/>
              </a:ext>
            </a:extLst>
          </p:cNvPr>
          <p:cNvCxnSpPr>
            <a:cxnSpLocks/>
          </p:cNvCxnSpPr>
          <p:nvPr/>
        </p:nvCxnSpPr>
        <p:spPr>
          <a:xfrm flipH="1" flipV="1">
            <a:off x="2684524" y="1696387"/>
            <a:ext cx="17931" cy="874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ipse 42">
            <a:extLst>
              <a:ext uri="{FF2B5EF4-FFF2-40B4-BE49-F238E27FC236}">
                <a16:creationId xmlns:a16="http://schemas.microsoft.com/office/drawing/2014/main" id="{3EC56D1E-4F24-417D-A78B-82532142664F}"/>
              </a:ext>
            </a:extLst>
          </p:cNvPr>
          <p:cNvSpPr/>
          <p:nvPr/>
        </p:nvSpPr>
        <p:spPr>
          <a:xfrm>
            <a:off x="2513791" y="1335506"/>
            <a:ext cx="341465" cy="360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3CCE5CE-7595-4E25-A9BA-02325ACFF4A2}"/>
              </a:ext>
            </a:extLst>
          </p:cNvPr>
          <p:cNvSpPr txBox="1"/>
          <p:nvPr/>
        </p:nvSpPr>
        <p:spPr>
          <a:xfrm>
            <a:off x="2873187" y="1784510"/>
            <a:ext cx="1349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Campesino a Campesino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IAP AE</a:t>
            </a:r>
            <a:endParaRPr lang="es-PE" sz="1200" dirty="0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D74DD341-FDFB-44A1-9AA1-9F702C4BD146}"/>
              </a:ext>
            </a:extLst>
          </p:cNvPr>
          <p:cNvSpPr txBox="1"/>
          <p:nvPr/>
        </p:nvSpPr>
        <p:spPr>
          <a:xfrm>
            <a:off x="4056040" y="4892061"/>
            <a:ext cx="12102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50" dirty="0"/>
              <a:t>Proyecto IMPAC</a:t>
            </a:r>
            <a:endParaRPr lang="es-PE" sz="1050" dirty="0"/>
          </a:p>
        </p:txBody>
      </p: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DB208E5C-86D6-4CDB-A346-17EE881DB590}"/>
              </a:ext>
            </a:extLst>
          </p:cNvPr>
          <p:cNvCxnSpPr>
            <a:cxnSpLocks/>
          </p:cNvCxnSpPr>
          <p:nvPr/>
        </p:nvCxnSpPr>
        <p:spPr>
          <a:xfrm flipH="1" flipV="1">
            <a:off x="3931020" y="4595084"/>
            <a:ext cx="17931" cy="8740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lipse 46">
            <a:extLst>
              <a:ext uri="{FF2B5EF4-FFF2-40B4-BE49-F238E27FC236}">
                <a16:creationId xmlns:a16="http://schemas.microsoft.com/office/drawing/2014/main" id="{34F1EB11-DEA4-4293-93EE-E514590E13BE}"/>
              </a:ext>
            </a:extLst>
          </p:cNvPr>
          <p:cNvSpPr/>
          <p:nvPr/>
        </p:nvSpPr>
        <p:spPr>
          <a:xfrm>
            <a:off x="3778218" y="5411173"/>
            <a:ext cx="341465" cy="36088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A1615BDC-6C69-4A31-AB59-E9885F671928}"/>
              </a:ext>
            </a:extLst>
          </p:cNvPr>
          <p:cNvCxnSpPr>
            <a:cxnSpLocks/>
          </p:cNvCxnSpPr>
          <p:nvPr/>
        </p:nvCxnSpPr>
        <p:spPr>
          <a:xfrm flipH="1" flipV="1">
            <a:off x="5217862" y="1937562"/>
            <a:ext cx="17931" cy="874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ipse 48">
            <a:extLst>
              <a:ext uri="{FF2B5EF4-FFF2-40B4-BE49-F238E27FC236}">
                <a16:creationId xmlns:a16="http://schemas.microsoft.com/office/drawing/2014/main" id="{3D31B3BA-C8FA-4885-BCC3-2B293747257C}"/>
              </a:ext>
            </a:extLst>
          </p:cNvPr>
          <p:cNvSpPr/>
          <p:nvPr/>
        </p:nvSpPr>
        <p:spPr>
          <a:xfrm>
            <a:off x="5047129" y="1576681"/>
            <a:ext cx="341465" cy="360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52F20E5D-B220-43BD-AD1D-DE25ACFF6C0A}"/>
              </a:ext>
            </a:extLst>
          </p:cNvPr>
          <p:cNvSpPr txBox="1"/>
          <p:nvPr/>
        </p:nvSpPr>
        <p:spPr>
          <a:xfrm>
            <a:off x="5352137" y="1799353"/>
            <a:ext cx="160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Proyecto SAMA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Talleres participativos</a:t>
            </a:r>
            <a:endParaRPr lang="es-PE" sz="1200" dirty="0"/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166373F7-2779-4B17-8A97-2E5B8D40DA6B}"/>
              </a:ext>
            </a:extLst>
          </p:cNvPr>
          <p:cNvSpPr txBox="1"/>
          <p:nvPr/>
        </p:nvSpPr>
        <p:spPr>
          <a:xfrm>
            <a:off x="6723529" y="5175755"/>
            <a:ext cx="1800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Demanda de las comunidades por buscar sus propias soluciones.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Curso PAR </a:t>
            </a:r>
            <a:r>
              <a:rPr lang="es-ES" sz="1200" dirty="0" err="1"/>
              <a:t>Uvermont</a:t>
            </a:r>
            <a:endParaRPr lang="es-E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Convenio UNASAM</a:t>
            </a:r>
            <a:endParaRPr lang="es-PE" sz="1200" dirty="0"/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37F579FF-D72B-4D89-912A-D5EC590AF449}"/>
              </a:ext>
            </a:extLst>
          </p:cNvPr>
          <p:cNvCxnSpPr>
            <a:cxnSpLocks/>
          </p:cNvCxnSpPr>
          <p:nvPr/>
        </p:nvCxnSpPr>
        <p:spPr>
          <a:xfrm flipH="1" flipV="1">
            <a:off x="6436658" y="4825556"/>
            <a:ext cx="17931" cy="8740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Elipse 52">
            <a:extLst>
              <a:ext uri="{FF2B5EF4-FFF2-40B4-BE49-F238E27FC236}">
                <a16:creationId xmlns:a16="http://schemas.microsoft.com/office/drawing/2014/main" id="{ACD25AE7-D4FB-4081-9BAB-2FA9B9701E4F}"/>
              </a:ext>
            </a:extLst>
          </p:cNvPr>
          <p:cNvSpPr/>
          <p:nvPr/>
        </p:nvSpPr>
        <p:spPr>
          <a:xfrm>
            <a:off x="6283856" y="5641645"/>
            <a:ext cx="341465" cy="36088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7BAAD398-2267-4D37-8748-A4F4B2EDDF45}"/>
              </a:ext>
            </a:extLst>
          </p:cNvPr>
          <p:cNvCxnSpPr>
            <a:cxnSpLocks/>
          </p:cNvCxnSpPr>
          <p:nvPr/>
        </p:nvCxnSpPr>
        <p:spPr>
          <a:xfrm flipH="1" flipV="1">
            <a:off x="7840415" y="2336095"/>
            <a:ext cx="17931" cy="874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ipse 54">
            <a:extLst>
              <a:ext uri="{FF2B5EF4-FFF2-40B4-BE49-F238E27FC236}">
                <a16:creationId xmlns:a16="http://schemas.microsoft.com/office/drawing/2014/main" id="{8D177966-F778-40FC-B8E2-AE5419A4AB9A}"/>
              </a:ext>
            </a:extLst>
          </p:cNvPr>
          <p:cNvSpPr/>
          <p:nvPr/>
        </p:nvSpPr>
        <p:spPr>
          <a:xfrm>
            <a:off x="7669682" y="1975214"/>
            <a:ext cx="341465" cy="360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A5C4718A-6D78-42BB-87CD-344ED65AE12D}"/>
              </a:ext>
            </a:extLst>
          </p:cNvPr>
          <p:cNvSpPr txBox="1"/>
          <p:nvPr/>
        </p:nvSpPr>
        <p:spPr>
          <a:xfrm>
            <a:off x="8135775" y="2209362"/>
            <a:ext cx="160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Proyecto SAMA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Talleres participativos</a:t>
            </a:r>
            <a:endParaRPr lang="es-PE" sz="1200" dirty="0"/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7D042C13-80F9-4A3C-B694-BBFBA3961CEB}"/>
              </a:ext>
            </a:extLst>
          </p:cNvPr>
          <p:cNvCxnSpPr>
            <a:cxnSpLocks/>
          </p:cNvCxnSpPr>
          <p:nvPr/>
        </p:nvCxnSpPr>
        <p:spPr>
          <a:xfrm flipH="1" flipV="1">
            <a:off x="6436658" y="4833667"/>
            <a:ext cx="17931" cy="8740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lipse 59">
            <a:extLst>
              <a:ext uri="{FF2B5EF4-FFF2-40B4-BE49-F238E27FC236}">
                <a16:creationId xmlns:a16="http://schemas.microsoft.com/office/drawing/2014/main" id="{3ACE3CB5-034E-4AE5-B390-3642E3F989B5}"/>
              </a:ext>
            </a:extLst>
          </p:cNvPr>
          <p:cNvSpPr/>
          <p:nvPr/>
        </p:nvSpPr>
        <p:spPr>
          <a:xfrm>
            <a:off x="6283856" y="5649756"/>
            <a:ext cx="341465" cy="36088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5C6D0052-A522-4321-B94D-01598A8D8323}"/>
              </a:ext>
            </a:extLst>
          </p:cNvPr>
          <p:cNvCxnSpPr>
            <a:cxnSpLocks/>
          </p:cNvCxnSpPr>
          <p:nvPr/>
        </p:nvCxnSpPr>
        <p:spPr>
          <a:xfrm flipH="1" flipV="1">
            <a:off x="9017415" y="5117286"/>
            <a:ext cx="17931" cy="8740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lipse 61">
            <a:extLst>
              <a:ext uri="{FF2B5EF4-FFF2-40B4-BE49-F238E27FC236}">
                <a16:creationId xmlns:a16="http://schemas.microsoft.com/office/drawing/2014/main" id="{6F1F8804-10C8-4C28-B5F6-1F9E58601BBB}"/>
              </a:ext>
            </a:extLst>
          </p:cNvPr>
          <p:cNvSpPr/>
          <p:nvPr/>
        </p:nvSpPr>
        <p:spPr>
          <a:xfrm>
            <a:off x="8864613" y="5933375"/>
            <a:ext cx="341465" cy="36088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7DA4163A-DEBF-45D4-B0FC-36A39D5E9A17}"/>
              </a:ext>
            </a:extLst>
          </p:cNvPr>
          <p:cNvSpPr txBox="1"/>
          <p:nvPr/>
        </p:nvSpPr>
        <p:spPr>
          <a:xfrm>
            <a:off x="9375731" y="5328985"/>
            <a:ext cx="1991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Sistematización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Encuentro IAP</a:t>
            </a:r>
            <a:endParaRPr lang="es-PE" sz="1200" dirty="0"/>
          </a:p>
        </p:txBody>
      </p:sp>
    </p:spTree>
    <p:extLst>
      <p:ext uri="{BB962C8B-B14F-4D97-AF65-F5344CB8AC3E}">
        <p14:creationId xmlns:p14="http://schemas.microsoft.com/office/powerpoint/2010/main" val="2148612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E95D70BE-A235-4004-B0C2-C273C0C4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45FF383-796D-48F5-A826-8181C0DAEBF8}"/>
              </a:ext>
            </a:extLst>
          </p:cNvPr>
          <p:cNvSpPr/>
          <p:nvPr/>
        </p:nvSpPr>
        <p:spPr>
          <a:xfrm>
            <a:off x="0" y="-59121"/>
            <a:ext cx="12192000" cy="1179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0" name="Título 17">
            <a:extLst>
              <a:ext uri="{FF2B5EF4-FFF2-40B4-BE49-F238E27FC236}">
                <a16:creationId xmlns:a16="http://schemas.microsoft.com/office/drawing/2014/main" id="{97DA940C-AB3A-41EB-8A8F-9ECA8CDE73EC}"/>
              </a:ext>
            </a:extLst>
          </p:cNvPr>
          <p:cNvSpPr txBox="1">
            <a:spLocks/>
          </p:cNvSpPr>
          <p:nvPr/>
        </p:nvSpPr>
        <p:spPr>
          <a:xfrm>
            <a:off x="224118" y="304800"/>
            <a:ext cx="11737758" cy="6311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INCORPORACIÓN DE ENFOQUES COMPLEMENTARIOS</a:t>
            </a:r>
            <a:endParaRPr lang="es-PE" dirty="0">
              <a:solidFill>
                <a:schemeClr val="bg1"/>
              </a:solidFill>
            </a:endParaRPr>
          </a:p>
        </p:txBody>
      </p: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7547D5A0-EBF7-4726-8697-98AC086599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9767499"/>
              </p:ext>
            </p:extLst>
          </p:nvPr>
        </p:nvGraphicFramePr>
        <p:xfrm>
          <a:off x="5148942" y="1484624"/>
          <a:ext cx="6287247" cy="4821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Imagen 24">
            <a:extLst>
              <a:ext uri="{FF2B5EF4-FFF2-40B4-BE49-F238E27FC236}">
                <a16:creationId xmlns:a16="http://schemas.microsoft.com/office/drawing/2014/main" id="{98D4CEAB-6F79-4076-A4B7-FFD4B2D28F1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42" y="3238492"/>
            <a:ext cx="3914378" cy="2935784"/>
          </a:xfrm>
          <a:prstGeom prst="rect">
            <a:avLst/>
          </a:prstGeom>
        </p:spPr>
      </p:pic>
      <p:pic>
        <p:nvPicPr>
          <p:cNvPr id="26" name="Imagen 4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AE32F583-B828-4BCF-9035-DE3F1FFF4D8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36284"/>
            <a:ext cx="3899436" cy="219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11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FD194BAE-AF03-464A-8951-4821BDA21055}"/>
              </a:ext>
            </a:extLst>
          </p:cNvPr>
          <p:cNvSpPr/>
          <p:nvPr/>
        </p:nvSpPr>
        <p:spPr>
          <a:xfrm>
            <a:off x="0" y="-59121"/>
            <a:ext cx="12192000" cy="1179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8" name="Título 17">
            <a:extLst>
              <a:ext uri="{FF2B5EF4-FFF2-40B4-BE49-F238E27FC236}">
                <a16:creationId xmlns:a16="http://schemas.microsoft.com/office/drawing/2014/main" id="{B4E11401-7365-4F9F-83F0-16D78A03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295135"/>
            <a:ext cx="11731752" cy="371698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Vínculos con la universidad</a:t>
            </a:r>
            <a:endParaRPr lang="es-PE" dirty="0">
              <a:solidFill>
                <a:schemeClr val="bg1"/>
              </a:solidFill>
            </a:endParaRPr>
          </a:p>
        </p:txBody>
      </p:sp>
      <p:grpSp>
        <p:nvGrpSpPr>
          <p:cNvPr id="20" name="Group 218">
            <a:extLst>
              <a:ext uri="{FF2B5EF4-FFF2-40B4-BE49-F238E27FC236}">
                <a16:creationId xmlns:a16="http://schemas.microsoft.com/office/drawing/2014/main" id="{55A9A213-6718-4A76-9DF5-DE98A76890A9}"/>
              </a:ext>
            </a:extLst>
          </p:cNvPr>
          <p:cNvGrpSpPr/>
          <p:nvPr/>
        </p:nvGrpSpPr>
        <p:grpSpPr>
          <a:xfrm>
            <a:off x="4876800" y="2200982"/>
            <a:ext cx="6418729" cy="3693434"/>
            <a:chOff x="0" y="0"/>
            <a:chExt cx="5486400" cy="3200400"/>
          </a:xfrm>
        </p:grpSpPr>
        <p:grpSp>
          <p:nvGrpSpPr>
            <p:cNvPr id="21" name="Group 763535765">
              <a:extLst>
                <a:ext uri="{FF2B5EF4-FFF2-40B4-BE49-F238E27FC236}">
                  <a16:creationId xmlns:a16="http://schemas.microsoft.com/office/drawing/2014/main" id="{7E2D7724-A966-4BB3-992D-FFC5F919C1CA}"/>
                </a:ext>
              </a:extLst>
            </p:cNvPr>
            <p:cNvGrpSpPr/>
            <p:nvPr/>
          </p:nvGrpSpPr>
          <p:grpSpPr>
            <a:xfrm>
              <a:off x="0" y="0"/>
              <a:ext cx="5486400" cy="3200400"/>
              <a:chOff x="0" y="0"/>
              <a:chExt cx="5486400" cy="3200400"/>
            </a:xfrm>
          </p:grpSpPr>
          <p:sp>
            <p:nvSpPr>
              <p:cNvPr id="22" name="Rectangle 1684138607">
                <a:extLst>
                  <a:ext uri="{FF2B5EF4-FFF2-40B4-BE49-F238E27FC236}">
                    <a16:creationId xmlns:a16="http://schemas.microsoft.com/office/drawing/2014/main" id="{62421E3F-D564-4B7F-A4DD-29312FEEAB63}"/>
                  </a:ext>
                </a:extLst>
              </p:cNvPr>
              <p:cNvSpPr/>
              <p:nvPr/>
            </p:nvSpPr>
            <p:spPr>
              <a:xfrm>
                <a:off x="0" y="0"/>
                <a:ext cx="5486400" cy="320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23" name="Freeform: Shape 1143663052">
                <a:extLst>
                  <a:ext uri="{FF2B5EF4-FFF2-40B4-BE49-F238E27FC236}">
                    <a16:creationId xmlns:a16="http://schemas.microsoft.com/office/drawing/2014/main" id="{04DA33B8-856A-4F3D-8484-C63C81FBFE01}"/>
                  </a:ext>
                </a:extLst>
              </p:cNvPr>
              <p:cNvSpPr/>
              <p:nvPr/>
            </p:nvSpPr>
            <p:spPr>
              <a:xfrm rot="4396374">
                <a:off x="1168188" y="636854"/>
                <a:ext cx="2762775" cy="1926691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120000"/>
                    </a:moveTo>
                    <a:quadBezTo>
                      <a:pt x="20000" y="40000"/>
                      <a:pt x="93748" y="15000"/>
                    </a:quadBezTo>
                    <a:lnTo>
                      <a:pt x="92569" y="0"/>
                    </a:lnTo>
                    <a:lnTo>
                      <a:pt x="120000" y="18786"/>
                    </a:lnTo>
                    <a:lnTo>
                      <a:pt x="96465" y="49572"/>
                    </a:lnTo>
                    <a:lnTo>
                      <a:pt x="95286" y="34572"/>
                    </a:lnTo>
                    <a:quadBezTo>
                      <a:pt x="30000" y="44572"/>
                      <a:pt x="0" y="120000"/>
                    </a:quadBezTo>
                    <a:close/>
                  </a:path>
                </a:pathLst>
              </a:custGeom>
              <a:solidFill>
                <a:srgbClr val="4372C3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24" name="Oval 183696780">
                <a:extLst>
                  <a:ext uri="{FF2B5EF4-FFF2-40B4-BE49-F238E27FC236}">
                    <a16:creationId xmlns:a16="http://schemas.microsoft.com/office/drawing/2014/main" id="{15848703-41E8-4780-8F98-DA37D705910B}"/>
                  </a:ext>
                </a:extLst>
              </p:cNvPr>
              <p:cNvSpPr/>
              <p:nvPr/>
            </p:nvSpPr>
            <p:spPr>
              <a:xfrm>
                <a:off x="2203132" y="888431"/>
                <a:ext cx="69768" cy="69768"/>
              </a:xfrm>
              <a:prstGeom prst="ellipse">
                <a:avLst/>
              </a:prstGeom>
              <a:solidFill>
                <a:srgbClr val="ABBADE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25" name="Oval 735221856">
                <a:extLst>
                  <a:ext uri="{FF2B5EF4-FFF2-40B4-BE49-F238E27FC236}">
                    <a16:creationId xmlns:a16="http://schemas.microsoft.com/office/drawing/2014/main" id="{EBC9A612-D81D-4210-AA16-F7BBE15A8B49}"/>
                  </a:ext>
                </a:extLst>
              </p:cNvPr>
              <p:cNvSpPr/>
              <p:nvPr/>
            </p:nvSpPr>
            <p:spPr>
              <a:xfrm>
                <a:off x="2680856" y="1273759"/>
                <a:ext cx="69768" cy="69768"/>
              </a:xfrm>
              <a:prstGeom prst="ellipse">
                <a:avLst/>
              </a:prstGeom>
              <a:solidFill>
                <a:srgbClr val="ABBADE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26" name="Oval 268509123">
                <a:extLst>
                  <a:ext uri="{FF2B5EF4-FFF2-40B4-BE49-F238E27FC236}">
                    <a16:creationId xmlns:a16="http://schemas.microsoft.com/office/drawing/2014/main" id="{92FCD64D-B4FD-4B2D-B5F8-543608EC3F18}"/>
                  </a:ext>
                </a:extLst>
              </p:cNvPr>
              <p:cNvSpPr/>
              <p:nvPr/>
            </p:nvSpPr>
            <p:spPr>
              <a:xfrm>
                <a:off x="3038884" y="1724375"/>
                <a:ext cx="69768" cy="69768"/>
              </a:xfrm>
              <a:prstGeom prst="ellipse">
                <a:avLst/>
              </a:prstGeom>
              <a:solidFill>
                <a:srgbClr val="ABBADE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27" name="Rectangle 919234157">
                <a:extLst>
                  <a:ext uri="{FF2B5EF4-FFF2-40B4-BE49-F238E27FC236}">
                    <a16:creationId xmlns:a16="http://schemas.microsoft.com/office/drawing/2014/main" id="{041A02EB-C5BC-4DF9-BE89-DC732AF9E316}"/>
                  </a:ext>
                </a:extLst>
              </p:cNvPr>
              <p:cNvSpPr/>
              <p:nvPr/>
            </p:nvSpPr>
            <p:spPr>
              <a:xfrm>
                <a:off x="982979" y="0"/>
                <a:ext cx="1302562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28" name="Text Box 410292440">
                <a:extLst>
                  <a:ext uri="{FF2B5EF4-FFF2-40B4-BE49-F238E27FC236}">
                    <a16:creationId xmlns:a16="http://schemas.microsoft.com/office/drawing/2014/main" id="{CE46C0D8-40BD-46CB-9E52-2B23EE74E8AD}"/>
                  </a:ext>
                </a:extLst>
              </p:cNvPr>
              <p:cNvSpPr txBox="1"/>
              <p:nvPr/>
            </p:nvSpPr>
            <p:spPr>
              <a:xfrm>
                <a:off x="982979" y="0"/>
                <a:ext cx="1302562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700" tIns="12700" rIns="12700" bIns="12700" anchor="b" anchorCtr="0">
                <a:noAutofit/>
              </a:bodyPr>
              <a:lstStyle/>
              <a:p>
                <a:pPr algn="ctr">
                  <a:lnSpc>
                    <a:spcPct val="89000"/>
                  </a:lnSpc>
                  <a:spcAft>
                    <a:spcPts val="800"/>
                  </a:spcAft>
                </a:pPr>
                <a:r>
                  <a:rPr lang="es-PE" sz="14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Introducción: liderazgo y motivación</a:t>
                </a:r>
                <a:endParaRPr lang="es-PE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29" name="Rectangle 1612002380">
                <a:extLst>
                  <a:ext uri="{FF2B5EF4-FFF2-40B4-BE49-F238E27FC236}">
                    <a16:creationId xmlns:a16="http://schemas.microsoft.com/office/drawing/2014/main" id="{DDA0DC12-28C9-4A58-8F6C-06DD8CA0E881}"/>
                  </a:ext>
                </a:extLst>
              </p:cNvPr>
              <p:cNvSpPr/>
              <p:nvPr/>
            </p:nvSpPr>
            <p:spPr>
              <a:xfrm>
                <a:off x="2602382" y="667283"/>
                <a:ext cx="1901037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30" name="Text Box 1074252231">
                <a:extLst>
                  <a:ext uri="{FF2B5EF4-FFF2-40B4-BE49-F238E27FC236}">
                    <a16:creationId xmlns:a16="http://schemas.microsoft.com/office/drawing/2014/main" id="{A1803515-87CC-4144-8EDE-4C8A1F20B2B4}"/>
                  </a:ext>
                </a:extLst>
              </p:cNvPr>
              <p:cNvSpPr txBox="1"/>
              <p:nvPr/>
            </p:nvSpPr>
            <p:spPr>
              <a:xfrm>
                <a:off x="2602382" y="667283"/>
                <a:ext cx="1901037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700" tIns="12700" rIns="12700" bIns="12700" anchor="ctr" anchorCtr="0">
                <a:noAutofit/>
              </a:bodyPr>
              <a:lstStyle/>
              <a:p>
                <a:pPr>
                  <a:lnSpc>
                    <a:spcPct val="89000"/>
                  </a:lnSpc>
                  <a:spcAft>
                    <a:spcPts val="800"/>
                  </a:spcAft>
                </a:pPr>
                <a:r>
                  <a:rPr lang="es-PE" sz="14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Exploración de la situación de las comunidades </a:t>
                </a:r>
                <a:endParaRPr lang="es-PE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31" name="Rectangle 149579081">
                <a:extLst>
                  <a:ext uri="{FF2B5EF4-FFF2-40B4-BE49-F238E27FC236}">
                    <a16:creationId xmlns:a16="http://schemas.microsoft.com/office/drawing/2014/main" id="{62DCE1F3-6ACC-46DF-A89F-BCA7EA1F1499}"/>
                  </a:ext>
                </a:extLst>
              </p:cNvPr>
              <p:cNvSpPr/>
              <p:nvPr/>
            </p:nvSpPr>
            <p:spPr>
              <a:xfrm>
                <a:off x="982979" y="1052611"/>
                <a:ext cx="1513789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32" name="Text Box 928630928">
                <a:extLst>
                  <a:ext uri="{FF2B5EF4-FFF2-40B4-BE49-F238E27FC236}">
                    <a16:creationId xmlns:a16="http://schemas.microsoft.com/office/drawing/2014/main" id="{5E8ABECA-F20E-4DB2-9406-570C7473BD92}"/>
                  </a:ext>
                </a:extLst>
              </p:cNvPr>
              <p:cNvSpPr txBox="1"/>
              <p:nvPr/>
            </p:nvSpPr>
            <p:spPr>
              <a:xfrm>
                <a:off x="982979" y="1052611"/>
                <a:ext cx="1513789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700" tIns="12700" rIns="12700" bIns="12700" anchor="ctr" anchorCtr="0">
                <a:noAutofit/>
              </a:bodyPr>
              <a:lstStyle/>
              <a:p>
                <a:pPr algn="r">
                  <a:lnSpc>
                    <a:spcPct val="89000"/>
                  </a:lnSpc>
                  <a:spcAft>
                    <a:spcPts val="800"/>
                  </a:spcAft>
                </a:pPr>
                <a:r>
                  <a:rPr lang="es-PE" sz="14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Conocer e integrarse al trabajo de investigación de un/una estudiante tesista</a:t>
                </a:r>
                <a:endParaRPr lang="es-PE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33" name="Rectangle 1916113277">
                <a:extLst>
                  <a:ext uri="{FF2B5EF4-FFF2-40B4-BE49-F238E27FC236}">
                    <a16:creationId xmlns:a16="http://schemas.microsoft.com/office/drawing/2014/main" id="{72D9C364-03BF-4CEC-87F5-23CF2894419A}"/>
                  </a:ext>
                </a:extLst>
              </p:cNvPr>
              <p:cNvSpPr/>
              <p:nvPr/>
            </p:nvSpPr>
            <p:spPr>
              <a:xfrm>
                <a:off x="3341674" y="1503227"/>
                <a:ext cx="1161745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34" name="Text Box 169372702">
                <a:extLst>
                  <a:ext uri="{FF2B5EF4-FFF2-40B4-BE49-F238E27FC236}">
                    <a16:creationId xmlns:a16="http://schemas.microsoft.com/office/drawing/2014/main" id="{56ADE4C1-9D89-4FB3-8D57-A6FBC88833EE}"/>
                  </a:ext>
                </a:extLst>
              </p:cNvPr>
              <p:cNvSpPr txBox="1"/>
              <p:nvPr/>
            </p:nvSpPr>
            <p:spPr>
              <a:xfrm>
                <a:off x="3341674" y="1503227"/>
                <a:ext cx="1161745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700" tIns="12700" rIns="12700" bIns="12700" anchor="ctr" anchorCtr="0">
                <a:noAutofit/>
              </a:bodyPr>
              <a:lstStyle/>
              <a:p>
                <a:pPr>
                  <a:lnSpc>
                    <a:spcPct val="89000"/>
                  </a:lnSpc>
                  <a:spcAft>
                    <a:spcPts val="800"/>
                  </a:spcAft>
                </a:pPr>
                <a:r>
                  <a:rPr lang="es-PE" sz="14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Recojo de información junto a investigadores</a:t>
                </a:r>
                <a:endParaRPr lang="es-PE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35" name="Rectangle 1552408761">
                <a:extLst>
                  <a:ext uri="{FF2B5EF4-FFF2-40B4-BE49-F238E27FC236}">
                    <a16:creationId xmlns:a16="http://schemas.microsoft.com/office/drawing/2014/main" id="{52133BF2-5C66-41A2-9DAC-1A7AC51763A0}"/>
                  </a:ext>
                </a:extLst>
              </p:cNvPr>
              <p:cNvSpPr/>
              <p:nvPr/>
            </p:nvSpPr>
            <p:spPr>
              <a:xfrm>
                <a:off x="1287779" y="2215895"/>
                <a:ext cx="1760220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PE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sp>
            <p:nvSpPr>
              <p:cNvPr id="36" name="Text Box 829456020">
                <a:extLst>
                  <a:ext uri="{FF2B5EF4-FFF2-40B4-BE49-F238E27FC236}">
                    <a16:creationId xmlns:a16="http://schemas.microsoft.com/office/drawing/2014/main" id="{E0B0B9E0-A34C-494C-A2F3-D04E789B0FB3}"/>
                  </a:ext>
                </a:extLst>
              </p:cNvPr>
              <p:cNvSpPr txBox="1"/>
              <p:nvPr/>
            </p:nvSpPr>
            <p:spPr>
              <a:xfrm>
                <a:off x="1287779" y="2215895"/>
                <a:ext cx="1760220" cy="51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700" tIns="12700" rIns="12700" bIns="12700" anchor="t" anchorCtr="0">
                <a:noAutofit/>
              </a:bodyPr>
              <a:lstStyle/>
              <a:p>
                <a:pPr algn="ctr">
                  <a:lnSpc>
                    <a:spcPct val="89000"/>
                  </a:lnSpc>
                  <a:spcAft>
                    <a:spcPts val="800"/>
                  </a:spcAft>
                </a:pPr>
                <a:r>
                  <a:rPr lang="es-PE" sz="14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Análisis y reflexión sobre la información encontrada</a:t>
                </a:r>
                <a:endParaRPr lang="es-PE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</p:grpSp>
      </p:grpSp>
      <p:pic>
        <p:nvPicPr>
          <p:cNvPr id="38" name="Imagen 37">
            <a:extLst>
              <a:ext uri="{FF2B5EF4-FFF2-40B4-BE49-F238E27FC236}">
                <a16:creationId xmlns:a16="http://schemas.microsoft.com/office/drawing/2014/main" id="{65D7C142-49E1-4236-A14A-9B2AE3FD5D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546" y="1295825"/>
            <a:ext cx="3890463" cy="550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7">
            <a:extLst>
              <a:ext uri="{FF2B5EF4-FFF2-40B4-BE49-F238E27FC236}">
                <a16:creationId xmlns:a16="http://schemas.microsoft.com/office/drawing/2014/main" id="{F2951903-2627-4DC5-ABEB-21E215A27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9" name="WhatsApp Video 2024-06-04 at 01.48.30">
            <a:hlinkClick r:id="" action="ppaction://media"/>
            <a:extLst>
              <a:ext uri="{FF2B5EF4-FFF2-40B4-BE49-F238E27FC236}">
                <a16:creationId xmlns:a16="http://schemas.microsoft.com/office/drawing/2014/main" id="{469175CF-ADAC-4E20-995E-BDDBD80901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2718" y="941388"/>
            <a:ext cx="9326563" cy="525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2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38085A-1B37-4BD3-AAE1-9503D1908C8F}"/>
              </a:ext>
            </a:extLst>
          </p:cNvPr>
          <p:cNvSpPr/>
          <p:nvPr/>
        </p:nvSpPr>
        <p:spPr>
          <a:xfrm>
            <a:off x="0" y="-59122"/>
            <a:ext cx="12192000" cy="13590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8" name="Título 17">
            <a:extLst>
              <a:ext uri="{FF2B5EF4-FFF2-40B4-BE49-F238E27FC236}">
                <a16:creationId xmlns:a16="http://schemas.microsoft.com/office/drawing/2014/main" id="{33025821-1070-44A2-93D6-41A881674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APRENDIZAJES</a:t>
            </a:r>
            <a:endParaRPr lang="es-PE" dirty="0">
              <a:solidFill>
                <a:schemeClr val="bg1"/>
              </a:solidFill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4DCC60C-5E00-4064-88C6-AAE93BEF81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9158000"/>
              </p:ext>
            </p:extLst>
          </p:nvPr>
        </p:nvGraphicFramePr>
        <p:xfrm>
          <a:off x="2167201" y="1972262"/>
          <a:ext cx="8564283" cy="4521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3789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F53082D-06AF-BD44-C212-7E981F78F9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AF4ECA-E238-5C44-E3B4-A5097AE0D0AE}"/>
              </a:ext>
            </a:extLst>
          </p:cNvPr>
          <p:cNvSpPr/>
          <p:nvPr/>
        </p:nvSpPr>
        <p:spPr>
          <a:xfrm>
            <a:off x="523875" y="42595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spc="30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Gracias</a:t>
            </a:r>
            <a:endParaRPr lang="en-US" sz="3600" b="1" cap="none" spc="300">
              <a:ln w="9525" cmpd="sng">
                <a:solidFill>
                  <a:schemeClr val="accent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49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Custom 11">
      <a:dk1>
        <a:srgbClr val="000000"/>
      </a:dk1>
      <a:lt1>
        <a:srgbClr val="FFFFFF"/>
      </a:lt1>
      <a:dk2>
        <a:srgbClr val="8439BD"/>
      </a:dk2>
      <a:lt2>
        <a:srgbClr val="EBEBEB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13DC8"/>
      </a:folHlink>
    </a:clrScheme>
    <a:fontScheme name="Custom 11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duct Timeline_WAC_LH - v2" id="{C490F22C-BCE6-4049-96E9-DC11EF4DCC46}" vid="{AA5619E9-B2EB-4B47-8E48-7B1F4A347B9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1">
    <a:dk1>
      <a:srgbClr val="000000"/>
    </a:dk1>
    <a:lt1>
      <a:srgbClr val="FFFFFF"/>
    </a:lt1>
    <a:dk2>
      <a:srgbClr val="8439BD"/>
    </a:dk2>
    <a:lt2>
      <a:srgbClr val="EBEBEB"/>
    </a:lt2>
    <a:accent1>
      <a:srgbClr val="0EABB7"/>
    </a:accent1>
    <a:accent2>
      <a:srgbClr val="4868E5"/>
    </a:accent2>
    <a:accent3>
      <a:srgbClr val="20A472"/>
    </a:accent3>
    <a:accent4>
      <a:srgbClr val="B13DC8"/>
    </a:accent4>
    <a:accent5>
      <a:srgbClr val="172DA6"/>
    </a:accent5>
    <a:accent6>
      <a:srgbClr val="00B0F0"/>
    </a:accent6>
    <a:hlink>
      <a:srgbClr val="00B0F0"/>
    </a:hlink>
    <a:folHlink>
      <a:srgbClr val="B13DC8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C1DAB8B-23BA-4827-9CE8-505DD4A39F0A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66BA265-3C9C-41FF-80C6-61A7F961C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55BC56-8FA3-435B-ACDD-0E8E6241EF63}">
  <ds:schemaRefs>
    <ds:schemaRef ds:uri="16c05727-aa75-4e4a-9b5f-8a80a1165891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211B2B9-8CE5-4E5A-B70F-6B056FE844E8}">
  <ds:schemaRefs>
    <ds:schemaRef ds:uri="71af3243-3dd4-4a8d-8c0d-dd76da1f02a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574</Words>
  <Application>Microsoft Macintosh PowerPoint</Application>
  <PresentationFormat>Panorámica</PresentationFormat>
  <Paragraphs>110</Paragraphs>
  <Slides>22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0" baseType="lpstr">
      <vt:lpstr>Arial</vt:lpstr>
      <vt:lpstr>Avenir Next LT Pro Light</vt:lpstr>
      <vt:lpstr>AvenirNext LT Pro Bold</vt:lpstr>
      <vt:lpstr>Calibri</vt:lpstr>
      <vt:lpstr>Speak Pro</vt:lpstr>
      <vt:lpstr>Symbol</vt:lpstr>
      <vt:lpstr>Times New Roman</vt:lpstr>
      <vt:lpstr>2_Office Theme</vt:lpstr>
      <vt:lpstr>Presentación de PowerPoint</vt:lpstr>
      <vt:lpstr>Objetivos de la sesión</vt:lpstr>
      <vt:lpstr>RESULTADOS DE MENTIMETER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ES LA INVESTIGACIÓN ACCIÓN PARTICIPATIVA?</vt:lpstr>
      <vt:lpstr>Principios de la IAP</vt:lpstr>
      <vt:lpstr>VALORES</vt:lpstr>
      <vt:lpstr>Co-construcción del perfil de la y el Agricultor Investigador [AI]</vt:lpstr>
      <vt:lpstr>Presentación de PowerPoint</vt:lpstr>
      <vt:lpstr>Presentación de PowerPoint</vt:lpstr>
      <vt:lpstr>Una breve línea de tiempo</vt:lpstr>
      <vt:lpstr>Presentación de PowerPoint</vt:lpstr>
      <vt:lpstr>Vínculos con la universidad</vt:lpstr>
      <vt:lpstr>Presentación de PowerPoint</vt:lpstr>
      <vt:lpstr>APRENDIZAJES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Carolina Santos Shupingahua</dc:creator>
  <cp:lastModifiedBy>Manu Calle</cp:lastModifiedBy>
  <cp:revision>22</cp:revision>
  <dcterms:created xsi:type="dcterms:W3CDTF">2022-07-10T14:56:02Z</dcterms:created>
  <dcterms:modified xsi:type="dcterms:W3CDTF">2025-10-29T20:39:37Z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