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 Slab Light"/>
      <p:regular r:id="rId16"/>
      <p:bold r:id="rId17"/>
    </p:embeddedFont>
    <p:embeddedFont>
      <p:font typeface="Bebas Neue"/>
      <p:regular r:id="rId18"/>
    </p:embeddedFont>
    <p:embeddedFont>
      <p:font typeface="Overpass"/>
      <p:regular r:id="rId19"/>
      <p:bold r:id="rId20"/>
      <p:italic r:id="rId21"/>
      <p:boldItalic r:id="rId22"/>
    </p:embeddedFont>
    <p:embeddedFont>
      <p:font typeface="Fira Sans Extra Condensed Medium"/>
      <p:regular r:id="rId23"/>
      <p:bold r:id="rId24"/>
      <p:italic r:id="rId25"/>
      <p:boldItalic r:id="rId26"/>
    </p:embeddedFont>
    <p:embeddedFont>
      <p:font typeface="Overpass ExtraLight"/>
      <p:regular r:id="rId27"/>
      <p:bold r:id="rId28"/>
      <p:italic r:id="rId29"/>
      <p:boldItalic r:id="rId30"/>
    </p:embeddedFont>
    <p:embeddedFont>
      <p:font typeface="Overpass Ligh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hT+buxTNg4r5ZEbT86ribiaEry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68F4EF6-FA35-4534-9081-4585CEDF43EA}">
  <a:tblStyle styleId="{C68F4EF6-FA35-4534-9081-4585CEDF43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verpassLight-regular.fntdata"/><Relationship Id="rId30" Type="http://schemas.openxmlformats.org/officeDocument/2006/relationships/font" Target="fonts/OverpassExtraLight-boldItalic.fntdata"/><Relationship Id="rId33" Type="http://schemas.openxmlformats.org/officeDocument/2006/relationships/font" Target="fonts/OverpassLight-italic.fntdata"/><Relationship Id="rId32" Type="http://schemas.openxmlformats.org/officeDocument/2006/relationships/font" Target="fonts/OverpassLight-bold.fntdata"/><Relationship Id="rId35" Type="http://customschemas.google.com/relationships/presentationmetadata" Target="metadata"/><Relationship Id="rId34" Type="http://schemas.openxmlformats.org/officeDocument/2006/relationships/font" Target="fonts/OverpassLight-boldItalic.fntdata"/><Relationship Id="rId20" Type="http://schemas.openxmlformats.org/officeDocument/2006/relationships/font" Target="fonts/Overpass-bold.fntdata"/><Relationship Id="rId22" Type="http://schemas.openxmlformats.org/officeDocument/2006/relationships/font" Target="fonts/Overpass-boldItalic.fntdata"/><Relationship Id="rId21" Type="http://schemas.openxmlformats.org/officeDocument/2006/relationships/font" Target="fonts/Overpass-italic.fntdata"/><Relationship Id="rId24" Type="http://schemas.openxmlformats.org/officeDocument/2006/relationships/font" Target="fonts/FiraSansExtraCondensedMedium-bold.fntdata"/><Relationship Id="rId23" Type="http://schemas.openxmlformats.org/officeDocument/2006/relationships/font" Target="fonts/FiraSansExtraCondensedMedium-regular.fntdata"/><Relationship Id="rId26" Type="http://schemas.openxmlformats.org/officeDocument/2006/relationships/font" Target="fonts/FiraSansExtraCondensedMedium-boldItalic.fntdata"/><Relationship Id="rId25" Type="http://schemas.openxmlformats.org/officeDocument/2006/relationships/font" Target="fonts/FiraSansExtraCondensedMedium-italic.fntdata"/><Relationship Id="rId28" Type="http://schemas.openxmlformats.org/officeDocument/2006/relationships/font" Target="fonts/OverpassExtraLight-bold.fntdata"/><Relationship Id="rId27" Type="http://schemas.openxmlformats.org/officeDocument/2006/relationships/font" Target="fonts/OverpassExtraLight-regular.fntdata"/><Relationship Id="rId29" Type="http://schemas.openxmlformats.org/officeDocument/2006/relationships/font" Target="fonts/OverpassExtraLigh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Light-bold.fntdata"/><Relationship Id="rId16" Type="http://schemas.openxmlformats.org/officeDocument/2006/relationships/font" Target="fonts/RobotoSlabLight-regular.fntdata"/><Relationship Id="rId19" Type="http://schemas.openxmlformats.org/officeDocument/2006/relationships/font" Target="fonts/Overpass-regular.fntdata"/><Relationship Id="rId1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dfa23d5fd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g2dfa23d5fd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71d628d8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71d628d8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dfa23d5fd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dfa23d5fd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dfa23d5fde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2dfa23d5fd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8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85"/>
          <p:cNvSpPr/>
          <p:nvPr/>
        </p:nvSpPr>
        <p:spPr>
          <a:xfrm>
            <a:off x="-94450" y="2571750"/>
            <a:ext cx="9308100" cy="258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85"/>
          <p:cNvGrpSpPr/>
          <p:nvPr/>
        </p:nvGrpSpPr>
        <p:grpSpPr>
          <a:xfrm>
            <a:off x="103225" y="2571750"/>
            <a:ext cx="8940900" cy="2481600"/>
            <a:chOff x="103225" y="2571750"/>
            <a:chExt cx="8940900" cy="2481600"/>
          </a:xfrm>
        </p:grpSpPr>
        <p:cxnSp>
          <p:nvCxnSpPr>
            <p:cNvPr id="12" name="Google Shape;12;p85"/>
            <p:cNvCxnSpPr/>
            <p:nvPr/>
          </p:nvCxnSpPr>
          <p:spPr>
            <a:xfrm>
              <a:off x="1032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" name="Google Shape;13;p85"/>
            <p:cNvCxnSpPr/>
            <p:nvPr/>
          </p:nvCxnSpPr>
          <p:spPr>
            <a:xfrm>
              <a:off x="90441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85"/>
            <p:cNvCxnSpPr/>
            <p:nvPr/>
          </p:nvCxnSpPr>
          <p:spPr>
            <a:xfrm>
              <a:off x="103225" y="505335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5" name="Google Shape;15;p85"/>
          <p:cNvSpPr txBox="1"/>
          <p:nvPr/>
        </p:nvSpPr>
        <p:spPr>
          <a:xfrm>
            <a:off x="4697175" y="1320225"/>
            <a:ext cx="36168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" name="Google Shape;16;p85"/>
          <p:cNvSpPr txBox="1"/>
          <p:nvPr/>
        </p:nvSpPr>
        <p:spPr>
          <a:xfrm>
            <a:off x="5911825" y="297780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17" name="Google Shape;17;p85"/>
          <p:cNvSpPr txBox="1"/>
          <p:nvPr>
            <p:ph type="ctrTitle"/>
          </p:nvPr>
        </p:nvSpPr>
        <p:spPr>
          <a:xfrm>
            <a:off x="2194775" y="1457250"/>
            <a:ext cx="47544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8" name="Google Shape;18;p85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86"/>
          <p:cNvSpPr txBox="1"/>
          <p:nvPr>
            <p:ph idx="1" type="subTitle"/>
          </p:nvPr>
        </p:nvSpPr>
        <p:spPr>
          <a:xfrm>
            <a:off x="621575" y="1228437"/>
            <a:ext cx="7878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2" name="Google Shape;22;p86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5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24;p87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87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8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87"/>
          <p:cNvSpPr txBox="1"/>
          <p:nvPr>
            <p:ph type="title"/>
          </p:nvPr>
        </p:nvSpPr>
        <p:spPr>
          <a:xfrm>
            <a:off x="625275" y="374693"/>
            <a:ext cx="38520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87"/>
          <p:cNvSpPr txBox="1"/>
          <p:nvPr>
            <p:ph idx="2" type="title"/>
          </p:nvPr>
        </p:nvSpPr>
        <p:spPr>
          <a:xfrm>
            <a:off x="2042990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87"/>
          <p:cNvSpPr txBox="1"/>
          <p:nvPr>
            <p:ph idx="1" type="subTitle"/>
          </p:nvPr>
        </p:nvSpPr>
        <p:spPr>
          <a:xfrm>
            <a:off x="1588790" y="1916625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" name="Google Shape;30;p87"/>
          <p:cNvSpPr txBox="1"/>
          <p:nvPr>
            <p:ph idx="3" type="subTitle"/>
          </p:nvPr>
        </p:nvSpPr>
        <p:spPr>
          <a:xfrm>
            <a:off x="1465040" y="2195840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1" name="Google Shape;31;p87"/>
          <p:cNvSpPr txBox="1"/>
          <p:nvPr>
            <p:ph idx="4" type="title"/>
          </p:nvPr>
        </p:nvSpPr>
        <p:spPr>
          <a:xfrm>
            <a:off x="4542225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87"/>
          <p:cNvSpPr txBox="1"/>
          <p:nvPr>
            <p:ph idx="5" type="subTitle"/>
          </p:nvPr>
        </p:nvSpPr>
        <p:spPr>
          <a:xfrm>
            <a:off x="4088025" y="190870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" name="Google Shape;33;p87"/>
          <p:cNvSpPr txBox="1"/>
          <p:nvPr>
            <p:ph idx="6" type="subTitle"/>
          </p:nvPr>
        </p:nvSpPr>
        <p:spPr>
          <a:xfrm>
            <a:off x="3852975" y="2195840"/>
            <a:ext cx="2344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4" name="Google Shape;34;p87"/>
          <p:cNvSpPr txBox="1"/>
          <p:nvPr>
            <p:ph idx="7" type="title"/>
          </p:nvPr>
        </p:nvSpPr>
        <p:spPr>
          <a:xfrm>
            <a:off x="6994306" y="1354938"/>
            <a:ext cx="966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87"/>
          <p:cNvSpPr txBox="1"/>
          <p:nvPr>
            <p:ph idx="8" type="subTitle"/>
          </p:nvPr>
        </p:nvSpPr>
        <p:spPr>
          <a:xfrm>
            <a:off x="6541456" y="1908693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" name="Google Shape;36;p87"/>
          <p:cNvSpPr txBox="1"/>
          <p:nvPr>
            <p:ph idx="9" type="subTitle"/>
          </p:nvPr>
        </p:nvSpPr>
        <p:spPr>
          <a:xfrm>
            <a:off x="6343756" y="2195840"/>
            <a:ext cx="2267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" name="Google Shape;37;p87"/>
          <p:cNvSpPr txBox="1"/>
          <p:nvPr>
            <p:ph idx="13" type="title"/>
          </p:nvPr>
        </p:nvSpPr>
        <p:spPr>
          <a:xfrm>
            <a:off x="2042990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87"/>
          <p:cNvSpPr txBox="1"/>
          <p:nvPr>
            <p:ph idx="14" type="subTitle"/>
          </p:nvPr>
        </p:nvSpPr>
        <p:spPr>
          <a:xfrm>
            <a:off x="1588790" y="3830925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" name="Google Shape;39;p87"/>
          <p:cNvSpPr txBox="1"/>
          <p:nvPr>
            <p:ph idx="15" type="subTitle"/>
          </p:nvPr>
        </p:nvSpPr>
        <p:spPr>
          <a:xfrm>
            <a:off x="1465040" y="4089824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0" name="Google Shape;40;p87"/>
          <p:cNvSpPr txBox="1"/>
          <p:nvPr>
            <p:ph idx="16" type="title"/>
          </p:nvPr>
        </p:nvSpPr>
        <p:spPr>
          <a:xfrm>
            <a:off x="4542225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87"/>
          <p:cNvSpPr txBox="1"/>
          <p:nvPr>
            <p:ph idx="17" type="subTitle"/>
          </p:nvPr>
        </p:nvSpPr>
        <p:spPr>
          <a:xfrm>
            <a:off x="4089375" y="3830925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" name="Google Shape;42;p87"/>
          <p:cNvSpPr txBox="1"/>
          <p:nvPr>
            <p:ph idx="18" type="subTitle"/>
          </p:nvPr>
        </p:nvSpPr>
        <p:spPr>
          <a:xfrm>
            <a:off x="3919575" y="4091377"/>
            <a:ext cx="221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3" name="Google Shape;43;p87"/>
          <p:cNvSpPr txBox="1"/>
          <p:nvPr>
            <p:ph idx="19" type="title"/>
          </p:nvPr>
        </p:nvSpPr>
        <p:spPr>
          <a:xfrm>
            <a:off x="6994306" y="3241327"/>
            <a:ext cx="966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" name="Google Shape;44;p87"/>
          <p:cNvSpPr txBox="1"/>
          <p:nvPr>
            <p:ph idx="20" type="subTitle"/>
          </p:nvPr>
        </p:nvSpPr>
        <p:spPr>
          <a:xfrm>
            <a:off x="6541456" y="3830925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" name="Google Shape;45;p87"/>
          <p:cNvSpPr txBox="1"/>
          <p:nvPr>
            <p:ph idx="21" type="subTitle"/>
          </p:nvPr>
        </p:nvSpPr>
        <p:spPr>
          <a:xfrm>
            <a:off x="6371656" y="4091377"/>
            <a:ext cx="221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8"/>
          <p:cNvSpPr/>
          <p:nvPr/>
        </p:nvSpPr>
        <p:spPr>
          <a:xfrm>
            <a:off x="150" y="2074046"/>
            <a:ext cx="9144000" cy="101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8;p88"/>
          <p:cNvCxnSpPr/>
          <p:nvPr/>
        </p:nvCxnSpPr>
        <p:spPr>
          <a:xfrm>
            <a:off x="107975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9" name="Google Shape;49;p88"/>
          <p:cNvCxnSpPr/>
          <p:nvPr/>
        </p:nvCxnSpPr>
        <p:spPr>
          <a:xfrm>
            <a:off x="9040374" y="2076050"/>
            <a:ext cx="0" cy="10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8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88"/>
          <p:cNvSpPr txBox="1"/>
          <p:nvPr>
            <p:ph type="title"/>
          </p:nvPr>
        </p:nvSpPr>
        <p:spPr>
          <a:xfrm>
            <a:off x="2646000" y="2214851"/>
            <a:ext cx="3852000" cy="7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88"/>
          <p:cNvSpPr txBox="1"/>
          <p:nvPr>
            <p:ph idx="2" type="title"/>
          </p:nvPr>
        </p:nvSpPr>
        <p:spPr>
          <a:xfrm>
            <a:off x="2179558" y="591141"/>
            <a:ext cx="2340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88"/>
          <p:cNvSpPr txBox="1"/>
          <p:nvPr>
            <p:ph idx="1" type="subTitle"/>
          </p:nvPr>
        </p:nvSpPr>
        <p:spPr>
          <a:xfrm>
            <a:off x="2179558" y="1185101"/>
            <a:ext cx="23409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4" name="Google Shape;54;p88"/>
          <p:cNvSpPr txBox="1"/>
          <p:nvPr>
            <p:ph idx="3" type="subTitle"/>
          </p:nvPr>
        </p:nvSpPr>
        <p:spPr>
          <a:xfrm>
            <a:off x="2179558" y="1480453"/>
            <a:ext cx="2340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5" name="Google Shape;55;p88"/>
          <p:cNvSpPr txBox="1"/>
          <p:nvPr>
            <p:ph idx="4" type="title"/>
          </p:nvPr>
        </p:nvSpPr>
        <p:spPr>
          <a:xfrm>
            <a:off x="4623144" y="591141"/>
            <a:ext cx="23409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" name="Google Shape;56;p88"/>
          <p:cNvSpPr txBox="1"/>
          <p:nvPr>
            <p:ph idx="5" type="subTitle"/>
          </p:nvPr>
        </p:nvSpPr>
        <p:spPr>
          <a:xfrm>
            <a:off x="4623144" y="1177178"/>
            <a:ext cx="2340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7" name="Google Shape;57;p88"/>
          <p:cNvSpPr txBox="1"/>
          <p:nvPr>
            <p:ph idx="6" type="subTitle"/>
          </p:nvPr>
        </p:nvSpPr>
        <p:spPr>
          <a:xfrm>
            <a:off x="4621344" y="1480453"/>
            <a:ext cx="2344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88"/>
          <p:cNvSpPr txBox="1"/>
          <p:nvPr>
            <p:ph idx="7" type="title"/>
          </p:nvPr>
        </p:nvSpPr>
        <p:spPr>
          <a:xfrm>
            <a:off x="2179558" y="3241327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9" name="Google Shape;59;p88"/>
          <p:cNvSpPr txBox="1"/>
          <p:nvPr>
            <p:ph idx="8" type="subTitle"/>
          </p:nvPr>
        </p:nvSpPr>
        <p:spPr>
          <a:xfrm>
            <a:off x="2179558" y="3848406"/>
            <a:ext cx="2340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0" name="Google Shape;60;p88"/>
          <p:cNvSpPr txBox="1"/>
          <p:nvPr>
            <p:ph idx="9" type="subTitle"/>
          </p:nvPr>
        </p:nvSpPr>
        <p:spPr>
          <a:xfrm>
            <a:off x="2179558" y="4132855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1" name="Google Shape;61;p88"/>
          <p:cNvSpPr txBox="1"/>
          <p:nvPr>
            <p:ph idx="13" type="title"/>
          </p:nvPr>
        </p:nvSpPr>
        <p:spPr>
          <a:xfrm>
            <a:off x="4623144" y="3241327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" name="Google Shape;62;p88"/>
          <p:cNvSpPr txBox="1"/>
          <p:nvPr>
            <p:ph idx="14" type="subTitle"/>
          </p:nvPr>
        </p:nvSpPr>
        <p:spPr>
          <a:xfrm>
            <a:off x="4623144" y="3848406"/>
            <a:ext cx="2340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3" name="Google Shape;63;p88"/>
          <p:cNvSpPr txBox="1"/>
          <p:nvPr>
            <p:ph idx="15" type="subTitle"/>
          </p:nvPr>
        </p:nvSpPr>
        <p:spPr>
          <a:xfrm>
            <a:off x="4623144" y="4132855"/>
            <a:ext cx="2340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89"/>
          <p:cNvSpPr/>
          <p:nvPr/>
        </p:nvSpPr>
        <p:spPr>
          <a:xfrm>
            <a:off x="3740500" y="1865638"/>
            <a:ext cx="5473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67;p89"/>
          <p:cNvCxnSpPr/>
          <p:nvPr/>
        </p:nvCxnSpPr>
        <p:spPr>
          <a:xfrm>
            <a:off x="9042625" y="187780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89"/>
          <p:cNvSpPr txBox="1"/>
          <p:nvPr>
            <p:ph type="title"/>
          </p:nvPr>
        </p:nvSpPr>
        <p:spPr>
          <a:xfrm>
            <a:off x="2052200" y="2001425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69" name="Google Shape;69;p89"/>
          <p:cNvSpPr txBox="1"/>
          <p:nvPr>
            <p:ph idx="2" type="title"/>
          </p:nvPr>
        </p:nvSpPr>
        <p:spPr>
          <a:xfrm>
            <a:off x="4454300" y="1753298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70" name="Google Shape;70;p89"/>
          <p:cNvSpPr txBox="1"/>
          <p:nvPr>
            <p:ph idx="1" type="subTitle"/>
          </p:nvPr>
        </p:nvSpPr>
        <p:spPr>
          <a:xfrm>
            <a:off x="4468205" y="3131645"/>
            <a:ext cx="38340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0"/>
          <p:cNvSpPr/>
          <p:nvPr/>
        </p:nvSpPr>
        <p:spPr>
          <a:xfrm>
            <a:off x="5905875" y="874075"/>
            <a:ext cx="32757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90"/>
          <p:cNvSpPr/>
          <p:nvPr/>
        </p:nvSpPr>
        <p:spPr>
          <a:xfrm>
            <a:off x="-72675" y="200290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90"/>
          <p:cNvSpPr txBox="1"/>
          <p:nvPr>
            <p:ph type="title"/>
          </p:nvPr>
        </p:nvSpPr>
        <p:spPr>
          <a:xfrm>
            <a:off x="4454300" y="961363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76" name="Google Shape;76;p90"/>
          <p:cNvSpPr txBox="1"/>
          <p:nvPr>
            <p:ph idx="2" type="title"/>
          </p:nvPr>
        </p:nvSpPr>
        <p:spPr>
          <a:xfrm>
            <a:off x="4454300" y="1954962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77" name="Google Shape;77;p90"/>
          <p:cNvSpPr txBox="1"/>
          <p:nvPr>
            <p:ph idx="1" type="subTitle"/>
          </p:nvPr>
        </p:nvSpPr>
        <p:spPr>
          <a:xfrm>
            <a:off x="4454300" y="3158539"/>
            <a:ext cx="38340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78" name="Google Shape;78;p90"/>
          <p:cNvCxnSpPr/>
          <p:nvPr/>
        </p:nvCxnSpPr>
        <p:spPr>
          <a:xfrm>
            <a:off x="9042625" y="882362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" name="Google Shape;79;p90"/>
          <p:cNvCxnSpPr/>
          <p:nvPr/>
        </p:nvCxnSpPr>
        <p:spPr>
          <a:xfrm>
            <a:off x="101785" y="201505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1"/>
          <p:cNvSpPr txBox="1"/>
          <p:nvPr>
            <p:ph idx="1" type="subTitle"/>
          </p:nvPr>
        </p:nvSpPr>
        <p:spPr>
          <a:xfrm>
            <a:off x="4863950" y="2269650"/>
            <a:ext cx="3566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82" name="Google Shape;82;p91"/>
          <p:cNvSpPr txBox="1"/>
          <p:nvPr>
            <p:ph type="title"/>
          </p:nvPr>
        </p:nvSpPr>
        <p:spPr>
          <a:xfrm>
            <a:off x="4863950" y="1696950"/>
            <a:ext cx="383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9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2"/>
          <p:cNvSpPr/>
          <p:nvPr/>
        </p:nvSpPr>
        <p:spPr>
          <a:xfrm>
            <a:off x="-88225" y="840450"/>
            <a:ext cx="4198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92"/>
          <p:cNvCxnSpPr/>
          <p:nvPr/>
        </p:nvCxnSpPr>
        <p:spPr>
          <a:xfrm>
            <a:off x="103800" y="840825"/>
            <a:ext cx="0" cy="1136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92"/>
          <p:cNvSpPr txBox="1"/>
          <p:nvPr>
            <p:ph idx="1" type="subTitle"/>
          </p:nvPr>
        </p:nvSpPr>
        <p:spPr>
          <a:xfrm>
            <a:off x="4572000" y="799950"/>
            <a:ext cx="3566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88" name="Google Shape;88;p92"/>
          <p:cNvSpPr txBox="1"/>
          <p:nvPr>
            <p:ph type="title"/>
          </p:nvPr>
        </p:nvSpPr>
        <p:spPr>
          <a:xfrm>
            <a:off x="713225" y="1041931"/>
            <a:ext cx="383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3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9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ONLY_3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93"/>
          <p:cNvSpPr/>
          <p:nvPr/>
        </p:nvSpPr>
        <p:spPr>
          <a:xfrm>
            <a:off x="3167950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3"/>
          <p:cNvSpPr txBox="1"/>
          <p:nvPr>
            <p:ph type="title"/>
          </p:nvPr>
        </p:nvSpPr>
        <p:spPr>
          <a:xfrm>
            <a:off x="54060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93"/>
          <p:cNvSpPr txBox="1"/>
          <p:nvPr>
            <p:ph idx="1" type="subTitle"/>
          </p:nvPr>
        </p:nvSpPr>
        <p:spPr>
          <a:xfrm>
            <a:off x="4367289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5" name="Google Shape;95;p93"/>
          <p:cNvSpPr txBox="1"/>
          <p:nvPr>
            <p:ph idx="2" type="subTitle"/>
          </p:nvPr>
        </p:nvSpPr>
        <p:spPr>
          <a:xfrm>
            <a:off x="3868989" y="270716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93"/>
          <p:cNvSpPr txBox="1"/>
          <p:nvPr>
            <p:ph idx="3" type="subTitle"/>
          </p:nvPr>
        </p:nvSpPr>
        <p:spPr>
          <a:xfrm>
            <a:off x="6574025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7" name="Google Shape;97;p93"/>
          <p:cNvSpPr txBox="1"/>
          <p:nvPr>
            <p:ph idx="4" type="subTitle"/>
          </p:nvPr>
        </p:nvSpPr>
        <p:spPr>
          <a:xfrm>
            <a:off x="6075725" y="270716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_ONLY_3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4"/>
          <p:cNvSpPr/>
          <p:nvPr/>
        </p:nvSpPr>
        <p:spPr>
          <a:xfrm>
            <a:off x="-25974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94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94"/>
          <p:cNvSpPr txBox="1"/>
          <p:nvPr>
            <p:ph idx="1" type="subTitle"/>
          </p:nvPr>
        </p:nvSpPr>
        <p:spPr>
          <a:xfrm>
            <a:off x="1433564" y="2334485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3" name="Google Shape;103;p94"/>
          <p:cNvSpPr txBox="1"/>
          <p:nvPr>
            <p:ph idx="2" type="subTitle"/>
          </p:nvPr>
        </p:nvSpPr>
        <p:spPr>
          <a:xfrm>
            <a:off x="935264" y="270568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94"/>
          <p:cNvSpPr txBox="1"/>
          <p:nvPr>
            <p:ph idx="3" type="subTitle"/>
          </p:nvPr>
        </p:nvSpPr>
        <p:spPr>
          <a:xfrm>
            <a:off x="3892018" y="2327453"/>
            <a:ext cx="877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5" name="Google Shape;105;p94"/>
          <p:cNvSpPr txBox="1"/>
          <p:nvPr>
            <p:ph idx="4" type="subTitle"/>
          </p:nvPr>
        </p:nvSpPr>
        <p:spPr>
          <a:xfrm>
            <a:off x="3393718" y="270568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ONLY_3_2"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5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95"/>
          <p:cNvGrpSpPr/>
          <p:nvPr/>
        </p:nvGrpSpPr>
        <p:grpSpPr>
          <a:xfrm flipH="1">
            <a:off x="3732313" y="101275"/>
            <a:ext cx="5282613" cy="4935100"/>
            <a:chOff x="101561" y="101275"/>
            <a:chExt cx="4473000" cy="4935100"/>
          </a:xfrm>
        </p:grpSpPr>
        <p:cxnSp>
          <p:nvCxnSpPr>
            <p:cNvPr id="109" name="Google Shape;109;p95"/>
            <p:cNvCxnSpPr/>
            <p:nvPr/>
          </p:nvCxnSpPr>
          <p:spPr>
            <a:xfrm rot="10800000">
              <a:off x="103276" y="3441000"/>
              <a:ext cx="0" cy="1587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0" name="Google Shape;110;p95"/>
            <p:cNvCxnSpPr/>
            <p:nvPr/>
          </p:nvCxnSpPr>
          <p:spPr>
            <a:xfrm rot="10800000">
              <a:off x="101561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1" name="Google Shape;111;p95"/>
            <p:cNvCxnSpPr/>
            <p:nvPr/>
          </p:nvCxnSpPr>
          <p:spPr>
            <a:xfrm rot="10800000">
              <a:off x="101561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2" name="Google Shape;112;p95"/>
            <p:cNvCxnSpPr/>
            <p:nvPr/>
          </p:nvCxnSpPr>
          <p:spPr>
            <a:xfrm rot="10800000">
              <a:off x="103284" y="115475"/>
              <a:ext cx="0" cy="174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13" name="Google Shape;113;p9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95"/>
          <p:cNvSpPr txBox="1"/>
          <p:nvPr>
            <p:ph type="title"/>
          </p:nvPr>
        </p:nvSpPr>
        <p:spPr>
          <a:xfrm>
            <a:off x="713225" y="5395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95"/>
          <p:cNvSpPr txBox="1"/>
          <p:nvPr>
            <p:ph idx="1" type="subTitle"/>
          </p:nvPr>
        </p:nvSpPr>
        <p:spPr>
          <a:xfrm>
            <a:off x="3814725" y="5395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6" name="Google Shape;116;p95"/>
          <p:cNvSpPr txBox="1"/>
          <p:nvPr>
            <p:ph idx="2" type="subTitle"/>
          </p:nvPr>
        </p:nvSpPr>
        <p:spPr>
          <a:xfrm>
            <a:off x="3814725" y="91219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17" name="Google Shape;117;p95"/>
          <p:cNvSpPr txBox="1"/>
          <p:nvPr>
            <p:ph idx="3" type="subTitle"/>
          </p:nvPr>
        </p:nvSpPr>
        <p:spPr>
          <a:xfrm>
            <a:off x="3814725" y="2039536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8" name="Google Shape;118;p95"/>
          <p:cNvSpPr txBox="1"/>
          <p:nvPr>
            <p:ph idx="4" type="subTitle"/>
          </p:nvPr>
        </p:nvSpPr>
        <p:spPr>
          <a:xfrm>
            <a:off x="3814725" y="2412230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19" name="Google Shape;119;p95"/>
          <p:cNvSpPr txBox="1"/>
          <p:nvPr>
            <p:ph idx="5" type="subTitle"/>
          </p:nvPr>
        </p:nvSpPr>
        <p:spPr>
          <a:xfrm>
            <a:off x="3814725" y="35394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0" name="Google Shape;120;p95"/>
          <p:cNvSpPr txBox="1"/>
          <p:nvPr>
            <p:ph idx="6" type="subTitle"/>
          </p:nvPr>
        </p:nvSpPr>
        <p:spPr>
          <a:xfrm>
            <a:off x="3814725" y="3912094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5">
  <p:cSld name="TITLE_ONLY_3_1_1"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6"/>
          <p:cNvSpPr/>
          <p:nvPr/>
        </p:nvSpPr>
        <p:spPr>
          <a:xfrm>
            <a:off x="101550" y="109375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96"/>
          <p:cNvSpPr/>
          <p:nvPr/>
        </p:nvSpPr>
        <p:spPr>
          <a:xfrm rot="5400000">
            <a:off x="2171625" y="1555375"/>
            <a:ext cx="5160600" cy="203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96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96"/>
          <p:cNvSpPr txBox="1"/>
          <p:nvPr>
            <p:ph idx="1" type="subTitle"/>
          </p:nvPr>
        </p:nvSpPr>
        <p:spPr>
          <a:xfrm>
            <a:off x="3814725" y="537500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6" name="Google Shape;126;p96"/>
          <p:cNvSpPr txBox="1"/>
          <p:nvPr>
            <p:ph idx="2" type="subTitle"/>
          </p:nvPr>
        </p:nvSpPr>
        <p:spPr>
          <a:xfrm>
            <a:off x="3814725" y="908709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27" name="Google Shape;127;p96"/>
          <p:cNvSpPr txBox="1"/>
          <p:nvPr>
            <p:ph idx="3" type="subTitle"/>
          </p:nvPr>
        </p:nvSpPr>
        <p:spPr>
          <a:xfrm>
            <a:off x="3814725" y="2150549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8" name="Google Shape;128;p96"/>
          <p:cNvSpPr txBox="1"/>
          <p:nvPr>
            <p:ph idx="4" type="subTitle"/>
          </p:nvPr>
        </p:nvSpPr>
        <p:spPr>
          <a:xfrm>
            <a:off x="3814725" y="2531948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29" name="Google Shape;129;p96"/>
          <p:cNvSpPr txBox="1"/>
          <p:nvPr>
            <p:ph idx="5" type="subTitle"/>
          </p:nvPr>
        </p:nvSpPr>
        <p:spPr>
          <a:xfrm>
            <a:off x="3814725" y="3770513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0" name="Google Shape;130;p96"/>
          <p:cNvSpPr txBox="1"/>
          <p:nvPr>
            <p:ph idx="6" type="subTitle"/>
          </p:nvPr>
        </p:nvSpPr>
        <p:spPr>
          <a:xfrm>
            <a:off x="3814725" y="4151913"/>
            <a:ext cx="187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7"/>
          <p:cNvSpPr/>
          <p:nvPr/>
        </p:nvSpPr>
        <p:spPr>
          <a:xfrm>
            <a:off x="-116125" y="2561775"/>
            <a:ext cx="9281100" cy="141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9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97"/>
          <p:cNvSpPr txBox="1"/>
          <p:nvPr>
            <p:ph hasCustomPrompt="1" type="title"/>
          </p:nvPr>
        </p:nvSpPr>
        <p:spPr>
          <a:xfrm>
            <a:off x="2061788" y="723875"/>
            <a:ext cx="50190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5" name="Google Shape;135;p97"/>
          <p:cNvSpPr txBox="1"/>
          <p:nvPr>
            <p:ph idx="2" type="title"/>
          </p:nvPr>
        </p:nvSpPr>
        <p:spPr>
          <a:xfrm>
            <a:off x="2485555" y="2871475"/>
            <a:ext cx="41676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8"/>
          <p:cNvSpPr/>
          <p:nvPr/>
        </p:nvSpPr>
        <p:spPr>
          <a:xfrm>
            <a:off x="4577950" y="1147025"/>
            <a:ext cx="4587000" cy="283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9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98"/>
          <p:cNvSpPr txBox="1"/>
          <p:nvPr>
            <p:ph type="title"/>
          </p:nvPr>
        </p:nvSpPr>
        <p:spPr>
          <a:xfrm>
            <a:off x="583481" y="1624250"/>
            <a:ext cx="3858900" cy="18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98"/>
          <p:cNvSpPr txBox="1"/>
          <p:nvPr>
            <p:ph idx="2" type="title"/>
          </p:nvPr>
        </p:nvSpPr>
        <p:spPr>
          <a:xfrm>
            <a:off x="5044325" y="1437700"/>
            <a:ext cx="2985000" cy="22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99"/>
          <p:cNvSpPr/>
          <p:nvPr/>
        </p:nvSpPr>
        <p:spPr>
          <a:xfrm>
            <a:off x="-152400" y="2736075"/>
            <a:ext cx="5080800" cy="21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" name="Google Shape;144;p99"/>
          <p:cNvCxnSpPr/>
          <p:nvPr/>
        </p:nvCxnSpPr>
        <p:spPr>
          <a:xfrm>
            <a:off x="101775" y="2736075"/>
            <a:ext cx="0" cy="2141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5" name="Google Shape;145;p99"/>
          <p:cNvSpPr txBox="1"/>
          <p:nvPr>
            <p:ph idx="1" type="subTitle"/>
          </p:nvPr>
        </p:nvSpPr>
        <p:spPr>
          <a:xfrm>
            <a:off x="2540075" y="4178025"/>
            <a:ext cx="20931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46" name="Google Shape;146;p99"/>
          <p:cNvSpPr txBox="1"/>
          <p:nvPr>
            <p:ph idx="2" type="subTitle"/>
          </p:nvPr>
        </p:nvSpPr>
        <p:spPr>
          <a:xfrm>
            <a:off x="713225" y="2984199"/>
            <a:ext cx="38586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0"/>
          <p:cNvSpPr txBox="1"/>
          <p:nvPr>
            <p:ph idx="1" type="subTitle"/>
          </p:nvPr>
        </p:nvSpPr>
        <p:spPr>
          <a:xfrm>
            <a:off x="4724000" y="2937140"/>
            <a:ext cx="20931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150" name="Google Shape;150;p100"/>
          <p:cNvSpPr txBox="1"/>
          <p:nvPr>
            <p:ph idx="2" type="subTitle"/>
          </p:nvPr>
        </p:nvSpPr>
        <p:spPr>
          <a:xfrm>
            <a:off x="4724000" y="1702013"/>
            <a:ext cx="37158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9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01"/>
          <p:cNvSpPr txBox="1"/>
          <p:nvPr>
            <p:ph idx="1" type="body"/>
          </p:nvPr>
        </p:nvSpPr>
        <p:spPr>
          <a:xfrm>
            <a:off x="2285942" y="316339"/>
            <a:ext cx="49728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2"/>
          <p:cNvSpPr/>
          <p:nvPr/>
        </p:nvSpPr>
        <p:spPr>
          <a:xfrm>
            <a:off x="2766683" y="357561"/>
            <a:ext cx="5559600" cy="448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02"/>
          <p:cNvSpPr txBox="1"/>
          <p:nvPr>
            <p:ph idx="1" type="subTitle"/>
          </p:nvPr>
        </p:nvSpPr>
        <p:spPr>
          <a:xfrm>
            <a:off x="3845043" y="1000523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7" name="Google Shape;157;p102"/>
          <p:cNvSpPr txBox="1"/>
          <p:nvPr>
            <p:ph idx="2" type="subTitle"/>
          </p:nvPr>
        </p:nvSpPr>
        <p:spPr>
          <a:xfrm>
            <a:off x="3845043" y="1263389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p102"/>
          <p:cNvSpPr txBox="1"/>
          <p:nvPr>
            <p:ph idx="3" type="subTitle"/>
          </p:nvPr>
        </p:nvSpPr>
        <p:spPr>
          <a:xfrm>
            <a:off x="3845043" y="30882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9" name="Google Shape;159;p102"/>
          <p:cNvSpPr txBox="1"/>
          <p:nvPr>
            <p:ph idx="4" type="subTitle"/>
          </p:nvPr>
        </p:nvSpPr>
        <p:spPr>
          <a:xfrm>
            <a:off x="6411818" y="1263378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102"/>
          <p:cNvSpPr txBox="1"/>
          <p:nvPr>
            <p:ph idx="5" type="subTitle"/>
          </p:nvPr>
        </p:nvSpPr>
        <p:spPr>
          <a:xfrm>
            <a:off x="6411068" y="999173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1" name="Google Shape;161;p102"/>
          <p:cNvSpPr txBox="1"/>
          <p:nvPr>
            <p:ph idx="6" type="subTitle"/>
          </p:nvPr>
        </p:nvSpPr>
        <p:spPr>
          <a:xfrm>
            <a:off x="3845043" y="3350418"/>
            <a:ext cx="16494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2" name="Google Shape;162;p102"/>
          <p:cNvSpPr txBox="1"/>
          <p:nvPr>
            <p:ph idx="7" type="subTitle"/>
          </p:nvPr>
        </p:nvSpPr>
        <p:spPr>
          <a:xfrm>
            <a:off x="6411818" y="30882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3" name="Google Shape;163;p102"/>
          <p:cNvSpPr txBox="1"/>
          <p:nvPr>
            <p:ph idx="8" type="subTitle"/>
          </p:nvPr>
        </p:nvSpPr>
        <p:spPr>
          <a:xfrm>
            <a:off x="6411818" y="3351760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4" name="Google Shape;164;p102"/>
          <p:cNvSpPr txBox="1"/>
          <p:nvPr>
            <p:ph type="title"/>
          </p:nvPr>
        </p:nvSpPr>
        <p:spPr>
          <a:xfrm>
            <a:off x="696450" y="1555800"/>
            <a:ext cx="185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" name="Google Shape;165;p10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2"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3"/>
          <p:cNvSpPr/>
          <p:nvPr/>
        </p:nvSpPr>
        <p:spPr>
          <a:xfrm>
            <a:off x="4116250" y="2066300"/>
            <a:ext cx="5208900" cy="10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0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3"/>
          <p:cNvSpPr txBox="1"/>
          <p:nvPr>
            <p:ph idx="1" type="subTitle"/>
          </p:nvPr>
        </p:nvSpPr>
        <p:spPr>
          <a:xfrm>
            <a:off x="1617018" y="695723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0" name="Google Shape;170;p103"/>
          <p:cNvSpPr txBox="1"/>
          <p:nvPr>
            <p:ph idx="2" type="subTitle"/>
          </p:nvPr>
        </p:nvSpPr>
        <p:spPr>
          <a:xfrm>
            <a:off x="1617018" y="958589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1" name="Google Shape;171;p103"/>
          <p:cNvSpPr txBox="1"/>
          <p:nvPr>
            <p:ph idx="3" type="subTitle"/>
          </p:nvPr>
        </p:nvSpPr>
        <p:spPr>
          <a:xfrm>
            <a:off x="1617018" y="3393089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2" name="Google Shape;172;p103"/>
          <p:cNvSpPr txBox="1"/>
          <p:nvPr>
            <p:ph idx="4" type="subTitle"/>
          </p:nvPr>
        </p:nvSpPr>
        <p:spPr>
          <a:xfrm>
            <a:off x="1617018" y="3655218"/>
            <a:ext cx="16494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3" name="Google Shape;173;p103"/>
          <p:cNvSpPr txBox="1"/>
          <p:nvPr>
            <p:ph idx="5" type="subTitle"/>
          </p:nvPr>
        </p:nvSpPr>
        <p:spPr>
          <a:xfrm>
            <a:off x="1617018" y="2047268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4" name="Google Shape;174;p103"/>
          <p:cNvSpPr txBox="1"/>
          <p:nvPr>
            <p:ph idx="6" type="subTitle"/>
          </p:nvPr>
        </p:nvSpPr>
        <p:spPr>
          <a:xfrm>
            <a:off x="1617018" y="2310740"/>
            <a:ext cx="16455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5" name="Google Shape;175;p103"/>
          <p:cNvSpPr txBox="1"/>
          <p:nvPr>
            <p:ph type="title"/>
          </p:nvPr>
        </p:nvSpPr>
        <p:spPr>
          <a:xfrm>
            <a:off x="4571475" y="2238025"/>
            <a:ext cx="38685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2">
  <p:cSld name="CUSTOM_1_1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4"/>
          <p:cNvSpPr/>
          <p:nvPr/>
        </p:nvSpPr>
        <p:spPr>
          <a:xfrm>
            <a:off x="0" y="2571750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04"/>
          <p:cNvSpPr txBox="1"/>
          <p:nvPr>
            <p:ph idx="1" type="subTitle"/>
          </p:nvPr>
        </p:nvSpPr>
        <p:spPr>
          <a:xfrm>
            <a:off x="3878479" y="3404434"/>
            <a:ext cx="13806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9" name="Google Shape;179;p104"/>
          <p:cNvSpPr txBox="1"/>
          <p:nvPr>
            <p:ph idx="2" type="subTitle"/>
          </p:nvPr>
        </p:nvSpPr>
        <p:spPr>
          <a:xfrm>
            <a:off x="371812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104"/>
          <p:cNvSpPr txBox="1"/>
          <p:nvPr>
            <p:ph idx="3" type="subTitle"/>
          </p:nvPr>
        </p:nvSpPr>
        <p:spPr>
          <a:xfrm>
            <a:off x="1160379" y="340443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1" name="Google Shape;181;p104"/>
          <p:cNvSpPr txBox="1"/>
          <p:nvPr>
            <p:ph idx="4" type="subTitle"/>
          </p:nvPr>
        </p:nvSpPr>
        <p:spPr>
          <a:xfrm>
            <a:off x="644357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2" name="Google Shape;182;p104"/>
          <p:cNvSpPr txBox="1"/>
          <p:nvPr>
            <p:ph idx="5" type="subTitle"/>
          </p:nvPr>
        </p:nvSpPr>
        <p:spPr>
          <a:xfrm>
            <a:off x="6607154" y="3403984"/>
            <a:ext cx="1380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3" name="Google Shape;183;p104"/>
          <p:cNvSpPr txBox="1"/>
          <p:nvPr>
            <p:ph idx="6" type="subTitle"/>
          </p:nvPr>
        </p:nvSpPr>
        <p:spPr>
          <a:xfrm>
            <a:off x="999200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" name="Google Shape;184;p104"/>
          <p:cNvSpPr txBox="1"/>
          <p:nvPr>
            <p:ph type="title"/>
          </p:nvPr>
        </p:nvSpPr>
        <p:spPr>
          <a:xfrm>
            <a:off x="1092825" y="316735"/>
            <a:ext cx="69519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" name="Google Shape;185;p10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104"/>
          <p:cNvGrpSpPr/>
          <p:nvPr/>
        </p:nvGrpSpPr>
        <p:grpSpPr>
          <a:xfrm>
            <a:off x="101550" y="2571913"/>
            <a:ext cx="8941926" cy="2465867"/>
            <a:chOff x="101550" y="4001975"/>
            <a:chExt cx="8941926" cy="1035600"/>
          </a:xfrm>
        </p:grpSpPr>
        <p:cxnSp>
          <p:nvCxnSpPr>
            <p:cNvPr id="187" name="Google Shape;187;p104"/>
            <p:cNvCxnSpPr/>
            <p:nvPr/>
          </p:nvCxnSpPr>
          <p:spPr>
            <a:xfrm>
              <a:off x="102576" y="5037402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8" name="Google Shape;188;p104"/>
            <p:cNvCxnSpPr/>
            <p:nvPr/>
          </p:nvCxnSpPr>
          <p:spPr>
            <a:xfrm>
              <a:off x="9042449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" name="Google Shape;189;p104"/>
            <p:cNvCxnSpPr/>
            <p:nvPr/>
          </p:nvCxnSpPr>
          <p:spPr>
            <a:xfrm>
              <a:off x="101550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3">
  <p:cSld name="CUSTOM_1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5"/>
          <p:cNvSpPr txBox="1"/>
          <p:nvPr>
            <p:ph idx="1" type="subTitle"/>
          </p:nvPr>
        </p:nvSpPr>
        <p:spPr>
          <a:xfrm>
            <a:off x="4371899" y="2231747"/>
            <a:ext cx="13806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2" name="Google Shape;192;p105"/>
          <p:cNvSpPr txBox="1"/>
          <p:nvPr>
            <p:ph idx="2" type="subTitle"/>
          </p:nvPr>
        </p:nvSpPr>
        <p:spPr>
          <a:xfrm>
            <a:off x="4240062" y="253440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3" name="Google Shape;193;p105"/>
          <p:cNvSpPr txBox="1"/>
          <p:nvPr>
            <p:ph idx="3" type="subTitle"/>
          </p:nvPr>
        </p:nvSpPr>
        <p:spPr>
          <a:xfrm>
            <a:off x="6878236" y="983309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4" name="Google Shape;194;p105"/>
          <p:cNvSpPr txBox="1"/>
          <p:nvPr>
            <p:ph idx="4" type="subTitle"/>
          </p:nvPr>
        </p:nvSpPr>
        <p:spPr>
          <a:xfrm>
            <a:off x="6878238" y="378330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5" name="Google Shape;195;p105"/>
          <p:cNvSpPr txBox="1"/>
          <p:nvPr>
            <p:ph idx="5" type="subTitle"/>
          </p:nvPr>
        </p:nvSpPr>
        <p:spPr>
          <a:xfrm>
            <a:off x="6878236" y="3480209"/>
            <a:ext cx="1380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6" name="Google Shape;196;p105"/>
          <p:cNvSpPr txBox="1"/>
          <p:nvPr>
            <p:ph idx="6" type="subTitle"/>
          </p:nvPr>
        </p:nvSpPr>
        <p:spPr>
          <a:xfrm>
            <a:off x="6878237" y="1285950"/>
            <a:ext cx="1494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7" name="Google Shape;197;p105"/>
          <p:cNvSpPr txBox="1"/>
          <p:nvPr>
            <p:ph type="title"/>
          </p:nvPr>
        </p:nvSpPr>
        <p:spPr>
          <a:xfrm>
            <a:off x="713225" y="316725"/>
            <a:ext cx="2457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8" name="Google Shape;198;p10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06"/>
          <p:cNvSpPr/>
          <p:nvPr/>
        </p:nvSpPr>
        <p:spPr>
          <a:xfrm>
            <a:off x="3189572" y="-61450"/>
            <a:ext cx="61665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06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106"/>
          <p:cNvSpPr txBox="1"/>
          <p:nvPr>
            <p:ph idx="1" type="subTitle"/>
          </p:nvPr>
        </p:nvSpPr>
        <p:spPr>
          <a:xfrm>
            <a:off x="4153278" y="3146801"/>
            <a:ext cx="1837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4" name="Google Shape;204;p106"/>
          <p:cNvSpPr txBox="1"/>
          <p:nvPr>
            <p:ph idx="2" type="subTitle"/>
          </p:nvPr>
        </p:nvSpPr>
        <p:spPr>
          <a:xfrm>
            <a:off x="3906378" y="3458361"/>
            <a:ext cx="20847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05" name="Google Shape;205;p106"/>
          <p:cNvSpPr txBox="1"/>
          <p:nvPr>
            <p:ph idx="3" type="subTitle"/>
          </p:nvPr>
        </p:nvSpPr>
        <p:spPr>
          <a:xfrm>
            <a:off x="6374237" y="580394"/>
            <a:ext cx="1920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6" name="Google Shape;206;p106"/>
          <p:cNvSpPr txBox="1"/>
          <p:nvPr>
            <p:ph idx="4" type="subTitle"/>
          </p:nvPr>
        </p:nvSpPr>
        <p:spPr>
          <a:xfrm>
            <a:off x="6374239" y="883466"/>
            <a:ext cx="20823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7"/>
          <p:cNvSpPr/>
          <p:nvPr/>
        </p:nvSpPr>
        <p:spPr>
          <a:xfrm>
            <a:off x="3180600" y="-56625"/>
            <a:ext cx="27828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7"/>
          <p:cNvSpPr txBox="1"/>
          <p:nvPr>
            <p:ph type="title"/>
          </p:nvPr>
        </p:nvSpPr>
        <p:spPr>
          <a:xfrm>
            <a:off x="3180600" y="294790"/>
            <a:ext cx="2782800" cy="15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107"/>
          <p:cNvSpPr txBox="1"/>
          <p:nvPr>
            <p:ph idx="1" type="subTitle"/>
          </p:nvPr>
        </p:nvSpPr>
        <p:spPr>
          <a:xfrm>
            <a:off x="945404" y="2847226"/>
            <a:ext cx="1837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2" name="Google Shape;212;p107"/>
          <p:cNvSpPr txBox="1"/>
          <p:nvPr>
            <p:ph idx="2" type="subTitle"/>
          </p:nvPr>
        </p:nvSpPr>
        <p:spPr>
          <a:xfrm>
            <a:off x="698504" y="3158786"/>
            <a:ext cx="2084700" cy="11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213" name="Google Shape;213;p107"/>
          <p:cNvSpPr txBox="1"/>
          <p:nvPr>
            <p:ph idx="3" type="subTitle"/>
          </p:nvPr>
        </p:nvSpPr>
        <p:spPr>
          <a:xfrm>
            <a:off x="6315342" y="2847219"/>
            <a:ext cx="19200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4" name="Google Shape;214;p107"/>
          <p:cNvSpPr txBox="1"/>
          <p:nvPr>
            <p:ph idx="4" type="subTitle"/>
          </p:nvPr>
        </p:nvSpPr>
        <p:spPr>
          <a:xfrm>
            <a:off x="6315342" y="3150291"/>
            <a:ext cx="20823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8"/>
          <p:cNvSpPr txBox="1"/>
          <p:nvPr>
            <p:ph type="title"/>
          </p:nvPr>
        </p:nvSpPr>
        <p:spPr>
          <a:xfrm>
            <a:off x="639195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7" name="Google Shape;217;p10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6_1">
    <p:bg>
      <p:bgPr>
        <a:solidFill>
          <a:schemeClr val="dk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9"/>
          <p:cNvSpPr txBox="1"/>
          <p:nvPr>
            <p:ph type="title"/>
          </p:nvPr>
        </p:nvSpPr>
        <p:spPr>
          <a:xfrm>
            <a:off x="713225" y="394185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" name="Google Shape;220;p10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5">
  <p:cSld name="CUSTOM_2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0"/>
          <p:cNvSpPr txBox="1"/>
          <p:nvPr>
            <p:ph idx="1" type="subTitle"/>
          </p:nvPr>
        </p:nvSpPr>
        <p:spPr>
          <a:xfrm>
            <a:off x="1097425" y="141965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3" name="Google Shape;223;p110"/>
          <p:cNvSpPr txBox="1"/>
          <p:nvPr>
            <p:ph idx="2" type="subTitle"/>
          </p:nvPr>
        </p:nvSpPr>
        <p:spPr>
          <a:xfrm>
            <a:off x="491125" y="1770605"/>
            <a:ext cx="1985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4" name="Google Shape;224;p110"/>
          <p:cNvSpPr txBox="1"/>
          <p:nvPr>
            <p:ph idx="3" type="subTitle"/>
          </p:nvPr>
        </p:nvSpPr>
        <p:spPr>
          <a:xfrm>
            <a:off x="1097425" y="266987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5" name="Google Shape;225;p110"/>
          <p:cNvSpPr txBox="1"/>
          <p:nvPr>
            <p:ph idx="4" type="subTitle"/>
          </p:nvPr>
        </p:nvSpPr>
        <p:spPr>
          <a:xfrm>
            <a:off x="492025" y="3022471"/>
            <a:ext cx="1984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6" name="Google Shape;226;p110"/>
          <p:cNvSpPr txBox="1"/>
          <p:nvPr>
            <p:ph idx="5" type="subTitle"/>
          </p:nvPr>
        </p:nvSpPr>
        <p:spPr>
          <a:xfrm>
            <a:off x="6688052" y="141965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7" name="Google Shape;227;p110"/>
          <p:cNvSpPr txBox="1"/>
          <p:nvPr>
            <p:ph idx="6" type="subTitle"/>
          </p:nvPr>
        </p:nvSpPr>
        <p:spPr>
          <a:xfrm>
            <a:off x="6688052" y="1767956"/>
            <a:ext cx="1985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110"/>
          <p:cNvSpPr txBox="1"/>
          <p:nvPr>
            <p:ph idx="7" type="subTitle"/>
          </p:nvPr>
        </p:nvSpPr>
        <p:spPr>
          <a:xfrm>
            <a:off x="6668083" y="26673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9" name="Google Shape;229;p110"/>
          <p:cNvSpPr txBox="1"/>
          <p:nvPr>
            <p:ph idx="8" type="subTitle"/>
          </p:nvPr>
        </p:nvSpPr>
        <p:spPr>
          <a:xfrm>
            <a:off x="6668083" y="3023302"/>
            <a:ext cx="1984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0" name="Google Shape;230;p110"/>
          <p:cNvSpPr txBox="1"/>
          <p:nvPr>
            <p:ph type="title"/>
          </p:nvPr>
        </p:nvSpPr>
        <p:spPr>
          <a:xfrm>
            <a:off x="2680670" y="442691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1" name="Google Shape;231;p11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6">
  <p:cSld name="CUSTOM_2_3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1"/>
          <p:cNvSpPr/>
          <p:nvPr/>
        </p:nvSpPr>
        <p:spPr>
          <a:xfrm rot="-5400000">
            <a:off x="5197775" y="524950"/>
            <a:ext cx="3474300" cy="459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1"/>
          <p:cNvSpPr txBox="1"/>
          <p:nvPr>
            <p:ph idx="1" type="subTitle"/>
          </p:nvPr>
        </p:nvSpPr>
        <p:spPr>
          <a:xfrm>
            <a:off x="5374550" y="304927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5" name="Google Shape;235;p111"/>
          <p:cNvSpPr txBox="1"/>
          <p:nvPr>
            <p:ph idx="2" type="subTitle"/>
          </p:nvPr>
        </p:nvSpPr>
        <p:spPr>
          <a:xfrm>
            <a:off x="5096250" y="3419674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6" name="Google Shape;236;p111"/>
          <p:cNvSpPr txBox="1"/>
          <p:nvPr>
            <p:ph idx="3" type="subTitle"/>
          </p:nvPr>
        </p:nvSpPr>
        <p:spPr>
          <a:xfrm>
            <a:off x="7070388" y="304927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7" name="Google Shape;237;p111"/>
          <p:cNvSpPr txBox="1"/>
          <p:nvPr>
            <p:ph idx="4" type="subTitle"/>
          </p:nvPr>
        </p:nvSpPr>
        <p:spPr>
          <a:xfrm>
            <a:off x="6781652" y="3401875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8" name="Google Shape;238;p111"/>
          <p:cNvSpPr txBox="1"/>
          <p:nvPr>
            <p:ph idx="5" type="subTitle"/>
          </p:nvPr>
        </p:nvSpPr>
        <p:spPr>
          <a:xfrm>
            <a:off x="7085058" y="169443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9" name="Google Shape;239;p111"/>
          <p:cNvSpPr txBox="1"/>
          <p:nvPr>
            <p:ph idx="6" type="subTitle"/>
          </p:nvPr>
        </p:nvSpPr>
        <p:spPr>
          <a:xfrm>
            <a:off x="5096252" y="2064834"/>
            <a:ext cx="15363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0" name="Google Shape;240;p111"/>
          <p:cNvSpPr txBox="1"/>
          <p:nvPr>
            <p:ph idx="7" type="subTitle"/>
          </p:nvPr>
        </p:nvSpPr>
        <p:spPr>
          <a:xfrm>
            <a:off x="5387408" y="169442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1" name="Google Shape;241;p111"/>
          <p:cNvSpPr txBox="1"/>
          <p:nvPr>
            <p:ph idx="8" type="subTitle"/>
          </p:nvPr>
        </p:nvSpPr>
        <p:spPr>
          <a:xfrm>
            <a:off x="6794721" y="2064830"/>
            <a:ext cx="15321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2" name="Google Shape;242;p111"/>
          <p:cNvSpPr txBox="1"/>
          <p:nvPr>
            <p:ph type="title"/>
          </p:nvPr>
        </p:nvSpPr>
        <p:spPr>
          <a:xfrm>
            <a:off x="725525" y="442700"/>
            <a:ext cx="28326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3" name="Google Shape;243;p11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111"/>
          <p:cNvCxnSpPr/>
          <p:nvPr/>
        </p:nvCxnSpPr>
        <p:spPr>
          <a:xfrm>
            <a:off x="9045300" y="1089550"/>
            <a:ext cx="0" cy="3469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5">
  <p:cSld name="TITLE_ONLY_2_1">
    <p:bg>
      <p:bgPr>
        <a:solidFill>
          <a:schemeClr val="dk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2"/>
          <p:cNvSpPr txBox="1"/>
          <p:nvPr>
            <p:ph type="title"/>
          </p:nvPr>
        </p:nvSpPr>
        <p:spPr>
          <a:xfrm>
            <a:off x="491400" y="1929600"/>
            <a:ext cx="22677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6">
  <p:cSld name="TITLE_ONLY_2_1_1">
    <p:bg>
      <p:bgPr>
        <a:solidFill>
          <a:schemeClr val="dk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3"/>
          <p:cNvSpPr txBox="1"/>
          <p:nvPr>
            <p:ph type="title"/>
          </p:nvPr>
        </p:nvSpPr>
        <p:spPr>
          <a:xfrm>
            <a:off x="6172200" y="420540"/>
            <a:ext cx="22677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TITLE_ONLY_2_2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4"/>
          <p:cNvSpPr txBox="1"/>
          <p:nvPr>
            <p:ph type="title"/>
          </p:nvPr>
        </p:nvSpPr>
        <p:spPr>
          <a:xfrm>
            <a:off x="609547" y="378511"/>
            <a:ext cx="3946800" cy="13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3" name="Google Shape;253;p11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TITLE_ONLY_2_2_1"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5"/>
          <p:cNvSpPr txBox="1"/>
          <p:nvPr>
            <p:ph type="title"/>
          </p:nvPr>
        </p:nvSpPr>
        <p:spPr>
          <a:xfrm>
            <a:off x="713225" y="353950"/>
            <a:ext cx="77268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6" name="Google Shape;256;p11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7">
  <p:cSld name="CUSTOM_2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6"/>
          <p:cNvSpPr txBox="1"/>
          <p:nvPr>
            <p:ph idx="1" type="subTitle"/>
          </p:nvPr>
        </p:nvSpPr>
        <p:spPr>
          <a:xfrm>
            <a:off x="3892017" y="16211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9" name="Google Shape;259;p116"/>
          <p:cNvSpPr txBox="1"/>
          <p:nvPr>
            <p:ph idx="2" type="subTitle"/>
          </p:nvPr>
        </p:nvSpPr>
        <p:spPr>
          <a:xfrm>
            <a:off x="669289" y="1492789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0" name="Google Shape;260;p116"/>
          <p:cNvSpPr txBox="1"/>
          <p:nvPr>
            <p:ph idx="3" type="subTitle"/>
          </p:nvPr>
        </p:nvSpPr>
        <p:spPr>
          <a:xfrm>
            <a:off x="3882600" y="273982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1" name="Google Shape;261;p116"/>
          <p:cNvSpPr txBox="1"/>
          <p:nvPr>
            <p:ph idx="4" type="subTitle"/>
          </p:nvPr>
        </p:nvSpPr>
        <p:spPr>
          <a:xfrm>
            <a:off x="667489" y="260362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2" name="Google Shape;262;p116"/>
          <p:cNvSpPr txBox="1"/>
          <p:nvPr>
            <p:ph idx="5" type="subTitle"/>
          </p:nvPr>
        </p:nvSpPr>
        <p:spPr>
          <a:xfrm>
            <a:off x="3892017" y="2179013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3" name="Google Shape;263;p116"/>
          <p:cNvSpPr txBox="1"/>
          <p:nvPr>
            <p:ph idx="6" type="subTitle"/>
          </p:nvPr>
        </p:nvSpPr>
        <p:spPr>
          <a:xfrm>
            <a:off x="6711611" y="2024790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4" name="Google Shape;264;p116"/>
          <p:cNvSpPr txBox="1"/>
          <p:nvPr>
            <p:ph idx="7" type="subTitle"/>
          </p:nvPr>
        </p:nvSpPr>
        <p:spPr>
          <a:xfrm>
            <a:off x="3882600" y="329361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65" name="Google Shape;265;p116"/>
          <p:cNvSpPr txBox="1"/>
          <p:nvPr>
            <p:ph idx="8" type="subTitle"/>
          </p:nvPr>
        </p:nvSpPr>
        <p:spPr>
          <a:xfrm>
            <a:off x="6711611" y="317505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6" name="Google Shape;266;p116"/>
          <p:cNvSpPr txBox="1"/>
          <p:nvPr>
            <p:ph type="title"/>
          </p:nvPr>
        </p:nvSpPr>
        <p:spPr>
          <a:xfrm>
            <a:off x="2654850" y="321157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7" name="Google Shape;267;p11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8">
  <p:cSld name="CUSTOM_2_1_2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7"/>
          <p:cNvSpPr txBox="1"/>
          <p:nvPr>
            <p:ph idx="1" type="subTitle"/>
          </p:nvPr>
        </p:nvSpPr>
        <p:spPr>
          <a:xfrm>
            <a:off x="2904335" y="1810511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0" name="Google Shape;270;p117"/>
          <p:cNvSpPr txBox="1"/>
          <p:nvPr>
            <p:ph idx="2" type="subTitle"/>
          </p:nvPr>
        </p:nvSpPr>
        <p:spPr>
          <a:xfrm>
            <a:off x="5913600" y="1684154"/>
            <a:ext cx="2523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1" name="Google Shape;271;p117"/>
          <p:cNvSpPr txBox="1"/>
          <p:nvPr>
            <p:ph idx="3" type="subTitle"/>
          </p:nvPr>
        </p:nvSpPr>
        <p:spPr>
          <a:xfrm>
            <a:off x="2904335" y="298504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2" name="Google Shape;272;p117"/>
          <p:cNvSpPr txBox="1"/>
          <p:nvPr>
            <p:ph idx="4" type="subTitle"/>
          </p:nvPr>
        </p:nvSpPr>
        <p:spPr>
          <a:xfrm>
            <a:off x="5913600" y="3452901"/>
            <a:ext cx="2523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3" name="Google Shape;273;p117"/>
          <p:cNvSpPr txBox="1"/>
          <p:nvPr>
            <p:ph idx="5" type="subTitle"/>
          </p:nvPr>
        </p:nvSpPr>
        <p:spPr>
          <a:xfrm>
            <a:off x="2904335" y="2397775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4" name="Google Shape;274;p117"/>
          <p:cNvSpPr txBox="1"/>
          <p:nvPr>
            <p:ph idx="6" type="subTitle"/>
          </p:nvPr>
        </p:nvSpPr>
        <p:spPr>
          <a:xfrm>
            <a:off x="5913600" y="2273737"/>
            <a:ext cx="252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5" name="Google Shape;275;p117"/>
          <p:cNvSpPr txBox="1"/>
          <p:nvPr>
            <p:ph idx="7" type="subTitle"/>
          </p:nvPr>
        </p:nvSpPr>
        <p:spPr>
          <a:xfrm>
            <a:off x="2904335" y="3572304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76" name="Google Shape;276;p117"/>
          <p:cNvSpPr txBox="1"/>
          <p:nvPr>
            <p:ph idx="8" type="subTitle"/>
          </p:nvPr>
        </p:nvSpPr>
        <p:spPr>
          <a:xfrm>
            <a:off x="5913600" y="2863319"/>
            <a:ext cx="252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7" name="Google Shape;277;p117"/>
          <p:cNvSpPr txBox="1"/>
          <p:nvPr>
            <p:ph type="title"/>
          </p:nvPr>
        </p:nvSpPr>
        <p:spPr>
          <a:xfrm>
            <a:off x="4605600" y="321157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8" name="Google Shape;278;p11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CUSTOM_1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18"/>
          <p:cNvSpPr txBox="1"/>
          <p:nvPr>
            <p:ph idx="1" type="subTitle"/>
          </p:nvPr>
        </p:nvSpPr>
        <p:spPr>
          <a:xfrm>
            <a:off x="4800600" y="740624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2" name="Google Shape;282;p118"/>
          <p:cNvSpPr txBox="1"/>
          <p:nvPr>
            <p:ph idx="2" type="subTitle"/>
          </p:nvPr>
        </p:nvSpPr>
        <p:spPr>
          <a:xfrm>
            <a:off x="4800600" y="1098397"/>
            <a:ext cx="34050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3" name="Google Shape;283;p118"/>
          <p:cNvSpPr txBox="1"/>
          <p:nvPr>
            <p:ph idx="3" type="subTitle"/>
          </p:nvPr>
        </p:nvSpPr>
        <p:spPr>
          <a:xfrm>
            <a:off x="4800600" y="3611735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4" name="Google Shape;284;p118"/>
          <p:cNvSpPr txBox="1"/>
          <p:nvPr>
            <p:ph idx="4" type="subTitle"/>
          </p:nvPr>
        </p:nvSpPr>
        <p:spPr>
          <a:xfrm>
            <a:off x="4800600" y="2060915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5" name="Google Shape;285;p118"/>
          <p:cNvSpPr txBox="1"/>
          <p:nvPr>
            <p:ph idx="5" type="subTitle"/>
          </p:nvPr>
        </p:nvSpPr>
        <p:spPr>
          <a:xfrm>
            <a:off x="4800600" y="1698951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6" name="Google Shape;286;p118"/>
          <p:cNvSpPr txBox="1"/>
          <p:nvPr>
            <p:ph idx="6" type="subTitle"/>
          </p:nvPr>
        </p:nvSpPr>
        <p:spPr>
          <a:xfrm>
            <a:off x="4800600" y="3970871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7" name="Google Shape;287;p118"/>
          <p:cNvSpPr txBox="1"/>
          <p:nvPr>
            <p:ph type="title"/>
          </p:nvPr>
        </p:nvSpPr>
        <p:spPr>
          <a:xfrm>
            <a:off x="603150" y="1892800"/>
            <a:ext cx="2044200" cy="11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118"/>
          <p:cNvSpPr txBox="1"/>
          <p:nvPr>
            <p:ph idx="7" type="subTitle"/>
          </p:nvPr>
        </p:nvSpPr>
        <p:spPr>
          <a:xfrm>
            <a:off x="4800600" y="3020457"/>
            <a:ext cx="340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9" name="Google Shape;289;p118"/>
          <p:cNvSpPr txBox="1"/>
          <p:nvPr>
            <p:ph idx="8" type="subTitle"/>
          </p:nvPr>
        </p:nvSpPr>
        <p:spPr>
          <a:xfrm>
            <a:off x="4800600" y="2658653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4">
  <p:cSld name="CUSTOM_1_1_2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9"/>
          <p:cNvSpPr txBox="1"/>
          <p:nvPr>
            <p:ph idx="1" type="subTitle"/>
          </p:nvPr>
        </p:nvSpPr>
        <p:spPr>
          <a:xfrm>
            <a:off x="1440172" y="1904975"/>
            <a:ext cx="14640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3" name="Google Shape;293;p119"/>
          <p:cNvSpPr txBox="1"/>
          <p:nvPr>
            <p:ph idx="2" type="subTitle"/>
          </p:nvPr>
        </p:nvSpPr>
        <p:spPr>
          <a:xfrm>
            <a:off x="713225" y="2262750"/>
            <a:ext cx="21912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4" name="Google Shape;294;p119"/>
          <p:cNvSpPr txBox="1"/>
          <p:nvPr>
            <p:ph idx="3" type="subTitle"/>
          </p:nvPr>
        </p:nvSpPr>
        <p:spPr>
          <a:xfrm>
            <a:off x="6220767" y="3388835"/>
            <a:ext cx="1627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5" name="Google Shape;295;p119"/>
          <p:cNvSpPr txBox="1"/>
          <p:nvPr>
            <p:ph idx="4" type="subTitle"/>
          </p:nvPr>
        </p:nvSpPr>
        <p:spPr>
          <a:xfrm>
            <a:off x="6220767" y="2266940"/>
            <a:ext cx="2194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6" name="Google Shape;296;p119"/>
          <p:cNvSpPr txBox="1"/>
          <p:nvPr>
            <p:ph idx="5" type="subTitle"/>
          </p:nvPr>
        </p:nvSpPr>
        <p:spPr>
          <a:xfrm>
            <a:off x="6220767" y="1904976"/>
            <a:ext cx="1629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7" name="Google Shape;297;p119"/>
          <p:cNvSpPr txBox="1"/>
          <p:nvPr>
            <p:ph idx="6" type="subTitle"/>
          </p:nvPr>
        </p:nvSpPr>
        <p:spPr>
          <a:xfrm>
            <a:off x="6220767" y="3747971"/>
            <a:ext cx="2194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8" name="Google Shape;298;p119"/>
          <p:cNvSpPr txBox="1"/>
          <p:nvPr>
            <p:ph type="title"/>
          </p:nvPr>
        </p:nvSpPr>
        <p:spPr>
          <a:xfrm>
            <a:off x="1928825" y="377276"/>
            <a:ext cx="52863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9" name="Google Shape;299;p119"/>
          <p:cNvSpPr txBox="1"/>
          <p:nvPr>
            <p:ph idx="7" type="subTitle"/>
          </p:nvPr>
        </p:nvSpPr>
        <p:spPr>
          <a:xfrm>
            <a:off x="715348" y="3751475"/>
            <a:ext cx="2188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0" name="Google Shape;300;p119"/>
          <p:cNvSpPr txBox="1"/>
          <p:nvPr>
            <p:ph idx="8" type="subTitle"/>
          </p:nvPr>
        </p:nvSpPr>
        <p:spPr>
          <a:xfrm>
            <a:off x="1438823" y="3389675"/>
            <a:ext cx="14655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1">
  <p:cSld name="CUSTOM_2_2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20"/>
          <p:cNvSpPr/>
          <p:nvPr/>
        </p:nvSpPr>
        <p:spPr>
          <a:xfrm rot="-5400000">
            <a:off x="791250" y="1657225"/>
            <a:ext cx="2261700" cy="38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20"/>
          <p:cNvSpPr/>
          <p:nvPr/>
        </p:nvSpPr>
        <p:spPr>
          <a:xfrm rot="-5400000">
            <a:off x="6100626" y="-249300"/>
            <a:ext cx="2261700" cy="384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5" name="Google Shape;305;p120"/>
          <p:cNvCxnSpPr/>
          <p:nvPr/>
        </p:nvCxnSpPr>
        <p:spPr>
          <a:xfrm rot="10800000">
            <a:off x="102175" y="24352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6" name="Google Shape;306;p120"/>
          <p:cNvCxnSpPr/>
          <p:nvPr/>
        </p:nvCxnSpPr>
        <p:spPr>
          <a:xfrm rot="10800000">
            <a:off x="9042450" y="5425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p120"/>
          <p:cNvSpPr txBox="1"/>
          <p:nvPr>
            <p:ph idx="1" type="subTitle"/>
          </p:nvPr>
        </p:nvSpPr>
        <p:spPr>
          <a:xfrm>
            <a:off x="638712" y="369595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8" name="Google Shape;308;p120"/>
          <p:cNvSpPr txBox="1"/>
          <p:nvPr>
            <p:ph idx="2" type="subTitle"/>
          </p:nvPr>
        </p:nvSpPr>
        <p:spPr>
          <a:xfrm>
            <a:off x="638700" y="2992465"/>
            <a:ext cx="28245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9" name="Google Shape;309;p120"/>
          <p:cNvSpPr txBox="1"/>
          <p:nvPr>
            <p:ph idx="3" type="subTitle"/>
          </p:nvPr>
        </p:nvSpPr>
        <p:spPr>
          <a:xfrm>
            <a:off x="638712" y="2708842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0" name="Google Shape;310;p120"/>
          <p:cNvSpPr txBox="1"/>
          <p:nvPr>
            <p:ph idx="4" type="subTitle"/>
          </p:nvPr>
        </p:nvSpPr>
        <p:spPr>
          <a:xfrm>
            <a:off x="638700" y="3979363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1" name="Google Shape;311;p120"/>
          <p:cNvSpPr txBox="1"/>
          <p:nvPr>
            <p:ph idx="5" type="subTitle"/>
          </p:nvPr>
        </p:nvSpPr>
        <p:spPr>
          <a:xfrm>
            <a:off x="5659138" y="817580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2" name="Google Shape;312;p120"/>
          <p:cNvSpPr txBox="1"/>
          <p:nvPr>
            <p:ph idx="6" type="subTitle"/>
          </p:nvPr>
        </p:nvSpPr>
        <p:spPr>
          <a:xfrm>
            <a:off x="5659138" y="2085210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3" name="Google Shape;313;p120"/>
          <p:cNvSpPr txBox="1"/>
          <p:nvPr>
            <p:ph idx="7" type="subTitle"/>
          </p:nvPr>
        </p:nvSpPr>
        <p:spPr>
          <a:xfrm>
            <a:off x="5659138" y="18041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4" name="Google Shape;314;p120"/>
          <p:cNvSpPr txBox="1"/>
          <p:nvPr>
            <p:ph idx="8" type="subTitle"/>
          </p:nvPr>
        </p:nvSpPr>
        <p:spPr>
          <a:xfrm>
            <a:off x="5659138" y="1100466"/>
            <a:ext cx="28254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5" name="Google Shape;315;p120"/>
          <p:cNvSpPr txBox="1"/>
          <p:nvPr>
            <p:ph type="title"/>
          </p:nvPr>
        </p:nvSpPr>
        <p:spPr>
          <a:xfrm>
            <a:off x="614437" y="321594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2">
  <p:cSld name="CUSTOM_2_2_1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21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9" name="Google Shape;319;p121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0" name="Google Shape;320;p121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1" name="Google Shape;321;p121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2" name="Google Shape;322;p121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3" name="Google Shape;323;p121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4" name="Google Shape;324;p121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5" name="Google Shape;325;p121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6" name="Google Shape;326;p121"/>
          <p:cNvSpPr txBox="1"/>
          <p:nvPr>
            <p:ph type="title"/>
          </p:nvPr>
        </p:nvSpPr>
        <p:spPr>
          <a:xfrm>
            <a:off x="2654850" y="321594"/>
            <a:ext cx="38343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TITLE_ONLY_2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22"/>
          <p:cNvSpPr txBox="1"/>
          <p:nvPr>
            <p:ph type="title"/>
          </p:nvPr>
        </p:nvSpPr>
        <p:spPr>
          <a:xfrm>
            <a:off x="489900" y="2183550"/>
            <a:ext cx="22707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9" name="Google Shape;329;p12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TITLE_ONLY_2_3">
    <p:bg>
      <p:bgPr>
        <a:solidFill>
          <a:schemeClr val="dk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23"/>
          <p:cNvSpPr/>
          <p:nvPr/>
        </p:nvSpPr>
        <p:spPr>
          <a:xfrm>
            <a:off x="0" y="1234075"/>
            <a:ext cx="2906400" cy="26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3" name="Google Shape;333;p123"/>
          <p:cNvCxnSpPr/>
          <p:nvPr/>
        </p:nvCxnSpPr>
        <p:spPr>
          <a:xfrm>
            <a:off x="103800" y="1235275"/>
            <a:ext cx="0" cy="268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4" name="Google Shape;334;p123"/>
          <p:cNvSpPr txBox="1"/>
          <p:nvPr>
            <p:ph type="title"/>
          </p:nvPr>
        </p:nvSpPr>
        <p:spPr>
          <a:xfrm>
            <a:off x="713225" y="2183550"/>
            <a:ext cx="22707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6">
    <p:bg>
      <p:bgPr>
        <a:solidFill>
          <a:schemeClr val="dk1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4"/>
          <p:cNvSpPr txBox="1"/>
          <p:nvPr>
            <p:ph type="title"/>
          </p:nvPr>
        </p:nvSpPr>
        <p:spPr>
          <a:xfrm>
            <a:off x="6270600" y="18984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7" name="Google Shape;337;p12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9">
  <p:cSld name="CUSTOM_2_1_1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25"/>
          <p:cNvSpPr/>
          <p:nvPr/>
        </p:nvSpPr>
        <p:spPr>
          <a:xfrm>
            <a:off x="0" y="2565177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125"/>
          <p:cNvGrpSpPr/>
          <p:nvPr/>
        </p:nvGrpSpPr>
        <p:grpSpPr>
          <a:xfrm>
            <a:off x="101550" y="2565175"/>
            <a:ext cx="8941926" cy="2472300"/>
            <a:chOff x="101550" y="2565175"/>
            <a:chExt cx="8941926" cy="2472300"/>
          </a:xfrm>
        </p:grpSpPr>
        <p:cxnSp>
          <p:nvCxnSpPr>
            <p:cNvPr id="342" name="Google Shape;342;p125"/>
            <p:cNvCxnSpPr/>
            <p:nvPr/>
          </p:nvCxnSpPr>
          <p:spPr>
            <a:xfrm>
              <a:off x="102576" y="503730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3" name="Google Shape;343;p125"/>
            <p:cNvCxnSpPr/>
            <p:nvPr/>
          </p:nvCxnSpPr>
          <p:spPr>
            <a:xfrm>
              <a:off x="90424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4" name="Google Shape;344;p125"/>
            <p:cNvCxnSpPr/>
            <p:nvPr/>
          </p:nvCxnSpPr>
          <p:spPr>
            <a:xfrm>
              <a:off x="1015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45" name="Google Shape;345;p125"/>
          <p:cNvSpPr txBox="1"/>
          <p:nvPr>
            <p:ph idx="1" type="subTitle"/>
          </p:nvPr>
        </p:nvSpPr>
        <p:spPr>
          <a:xfrm>
            <a:off x="656175" y="3176932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6" name="Google Shape;346;p125"/>
          <p:cNvSpPr txBox="1"/>
          <p:nvPr>
            <p:ph idx="2" type="subTitle"/>
          </p:nvPr>
        </p:nvSpPr>
        <p:spPr>
          <a:xfrm>
            <a:off x="2683325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47" name="Google Shape;347;p125"/>
          <p:cNvSpPr txBox="1"/>
          <p:nvPr>
            <p:ph idx="3" type="subTitle"/>
          </p:nvPr>
        </p:nvSpPr>
        <p:spPr>
          <a:xfrm>
            <a:off x="6725625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48" name="Google Shape;348;p125"/>
          <p:cNvSpPr txBox="1"/>
          <p:nvPr>
            <p:ph idx="4" type="subTitle"/>
          </p:nvPr>
        </p:nvSpPr>
        <p:spPr>
          <a:xfrm>
            <a:off x="4710283" y="3176932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9" name="Google Shape;349;p125"/>
          <p:cNvSpPr txBox="1"/>
          <p:nvPr>
            <p:ph type="title"/>
          </p:nvPr>
        </p:nvSpPr>
        <p:spPr>
          <a:xfrm>
            <a:off x="1782363" y="321150"/>
            <a:ext cx="55803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10">
  <p:cSld name="CUSTOM_2_1_1_1">
    <p:bg>
      <p:bgPr>
        <a:solidFill>
          <a:schemeClr val="dk1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2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26"/>
          <p:cNvSpPr txBox="1"/>
          <p:nvPr>
            <p:ph idx="1" type="subTitle"/>
          </p:nvPr>
        </p:nvSpPr>
        <p:spPr>
          <a:xfrm>
            <a:off x="5210075" y="2870672"/>
            <a:ext cx="1763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3" name="Google Shape;353;p126"/>
          <p:cNvSpPr txBox="1"/>
          <p:nvPr>
            <p:ph idx="2" type="subTitle"/>
          </p:nvPr>
        </p:nvSpPr>
        <p:spPr>
          <a:xfrm>
            <a:off x="5210075" y="3877838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4" name="Google Shape;354;p126"/>
          <p:cNvSpPr txBox="1"/>
          <p:nvPr>
            <p:ph idx="3" type="subTitle"/>
          </p:nvPr>
        </p:nvSpPr>
        <p:spPr>
          <a:xfrm>
            <a:off x="5210075" y="837463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5" name="Google Shape;355;p126"/>
          <p:cNvSpPr txBox="1"/>
          <p:nvPr>
            <p:ph idx="4" type="subTitle"/>
          </p:nvPr>
        </p:nvSpPr>
        <p:spPr>
          <a:xfrm>
            <a:off x="5210075" y="1849820"/>
            <a:ext cx="1764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6" name="Google Shape;356;p126"/>
          <p:cNvSpPr txBox="1"/>
          <p:nvPr>
            <p:ph type="title"/>
          </p:nvPr>
        </p:nvSpPr>
        <p:spPr>
          <a:xfrm>
            <a:off x="713225" y="1825729"/>
            <a:ext cx="29304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bg>
      <p:bgPr>
        <a:solidFill>
          <a:schemeClr val="dk1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27"/>
          <p:cNvSpPr txBox="1"/>
          <p:nvPr>
            <p:ph type="title"/>
          </p:nvPr>
        </p:nvSpPr>
        <p:spPr>
          <a:xfrm>
            <a:off x="1067805" y="2016996"/>
            <a:ext cx="1663200" cy="9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60" name="Google Shape;360;p127"/>
          <p:cNvSpPr txBox="1"/>
          <p:nvPr>
            <p:ph idx="2" type="title"/>
          </p:nvPr>
        </p:nvSpPr>
        <p:spPr>
          <a:xfrm>
            <a:off x="2704980" y="1687479"/>
            <a:ext cx="4321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361" name="Google Shape;361;p127"/>
          <p:cNvSpPr txBox="1"/>
          <p:nvPr>
            <p:ph idx="1" type="subTitle"/>
          </p:nvPr>
        </p:nvSpPr>
        <p:spPr>
          <a:xfrm>
            <a:off x="5990546" y="2017000"/>
            <a:ext cx="1936500" cy="11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5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28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12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_1">
    <p:bg>
      <p:bgPr>
        <a:solidFill>
          <a:schemeClr val="dk1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9"/>
          <p:cNvSpPr txBox="1"/>
          <p:nvPr>
            <p:ph type="title"/>
          </p:nvPr>
        </p:nvSpPr>
        <p:spPr>
          <a:xfrm>
            <a:off x="699000" y="744746"/>
            <a:ext cx="2115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7" name="Google Shape;367;p12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7">
  <p:cSld name="TITLE_ONLY_4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3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30"/>
          <p:cNvSpPr/>
          <p:nvPr/>
        </p:nvSpPr>
        <p:spPr>
          <a:xfrm>
            <a:off x="2897" y="-49925"/>
            <a:ext cx="9144000" cy="5208300"/>
          </a:xfrm>
          <a:prstGeom prst="rect">
            <a:avLst/>
          </a:prstGeom>
          <a:solidFill>
            <a:schemeClr val="dk1">
              <a:alpha val="6470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30"/>
          <p:cNvSpPr/>
          <p:nvPr/>
        </p:nvSpPr>
        <p:spPr>
          <a:xfrm>
            <a:off x="2724150" y="0"/>
            <a:ext cx="36957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2" name="Google Shape;372;p130"/>
          <p:cNvCxnSpPr/>
          <p:nvPr/>
        </p:nvCxnSpPr>
        <p:spPr>
          <a:xfrm>
            <a:off x="2703648" y="1062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3" name="Google Shape;373;p130"/>
          <p:cNvCxnSpPr/>
          <p:nvPr/>
        </p:nvCxnSpPr>
        <p:spPr>
          <a:xfrm>
            <a:off x="2703648" y="50373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4" name="Google Shape;374;p130"/>
          <p:cNvSpPr txBox="1"/>
          <p:nvPr>
            <p:ph type="title"/>
          </p:nvPr>
        </p:nvSpPr>
        <p:spPr>
          <a:xfrm>
            <a:off x="2724150" y="354084"/>
            <a:ext cx="36957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8">
  <p:cSld name="TITLE_ONLY_4_1">
    <p:bg>
      <p:bgPr>
        <a:solidFill>
          <a:schemeClr val="dk1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3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31"/>
          <p:cNvSpPr txBox="1"/>
          <p:nvPr>
            <p:ph type="title"/>
          </p:nvPr>
        </p:nvSpPr>
        <p:spPr>
          <a:xfrm>
            <a:off x="713225" y="682725"/>
            <a:ext cx="2084100" cy="7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4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32"/>
          <p:cNvSpPr txBox="1"/>
          <p:nvPr>
            <p:ph type="title"/>
          </p:nvPr>
        </p:nvSpPr>
        <p:spPr>
          <a:xfrm>
            <a:off x="678626" y="323575"/>
            <a:ext cx="77955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0" name="Google Shape;380;p132"/>
          <p:cNvSpPr txBox="1"/>
          <p:nvPr>
            <p:ph idx="1" type="subTitle"/>
          </p:nvPr>
        </p:nvSpPr>
        <p:spPr>
          <a:xfrm>
            <a:off x="1129018" y="1419022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1" name="Google Shape;381;p132"/>
          <p:cNvSpPr txBox="1"/>
          <p:nvPr>
            <p:ph idx="2" type="subTitle"/>
          </p:nvPr>
        </p:nvSpPr>
        <p:spPr>
          <a:xfrm>
            <a:off x="1005268" y="1701365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2" name="Google Shape;382;p132"/>
          <p:cNvSpPr txBox="1"/>
          <p:nvPr>
            <p:ph idx="3" type="subTitle"/>
          </p:nvPr>
        </p:nvSpPr>
        <p:spPr>
          <a:xfrm>
            <a:off x="3549953" y="141422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3" name="Google Shape;383;p132"/>
          <p:cNvSpPr txBox="1"/>
          <p:nvPr>
            <p:ph idx="4" type="subTitle"/>
          </p:nvPr>
        </p:nvSpPr>
        <p:spPr>
          <a:xfrm>
            <a:off x="3426503" y="1701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4" name="Google Shape;384;p132"/>
          <p:cNvSpPr txBox="1"/>
          <p:nvPr>
            <p:ph idx="5" type="subTitle"/>
          </p:nvPr>
        </p:nvSpPr>
        <p:spPr>
          <a:xfrm>
            <a:off x="6059184" y="1414222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5" name="Google Shape;385;p132"/>
          <p:cNvSpPr txBox="1"/>
          <p:nvPr>
            <p:ph idx="6" type="subTitle"/>
          </p:nvPr>
        </p:nvSpPr>
        <p:spPr>
          <a:xfrm>
            <a:off x="5883984" y="1701365"/>
            <a:ext cx="2222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6" name="Google Shape;386;p132"/>
          <p:cNvSpPr txBox="1"/>
          <p:nvPr>
            <p:ph idx="7" type="subTitle"/>
          </p:nvPr>
        </p:nvSpPr>
        <p:spPr>
          <a:xfrm>
            <a:off x="1129018" y="2684950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7" name="Google Shape;387;p132"/>
          <p:cNvSpPr txBox="1"/>
          <p:nvPr>
            <p:ph idx="8" type="subTitle"/>
          </p:nvPr>
        </p:nvSpPr>
        <p:spPr>
          <a:xfrm>
            <a:off x="1005268" y="2947812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8" name="Google Shape;388;p132"/>
          <p:cNvSpPr txBox="1"/>
          <p:nvPr>
            <p:ph idx="9" type="subTitle"/>
          </p:nvPr>
        </p:nvSpPr>
        <p:spPr>
          <a:xfrm>
            <a:off x="3551303" y="2684950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9" name="Google Shape;389;p132"/>
          <p:cNvSpPr txBox="1"/>
          <p:nvPr>
            <p:ph idx="13" type="subTitle"/>
          </p:nvPr>
        </p:nvSpPr>
        <p:spPr>
          <a:xfrm>
            <a:off x="3426503" y="2949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90" name="Google Shape;390;p132"/>
          <p:cNvSpPr txBox="1"/>
          <p:nvPr>
            <p:ph idx="14" type="subTitle"/>
          </p:nvPr>
        </p:nvSpPr>
        <p:spPr>
          <a:xfrm>
            <a:off x="6059184" y="2684950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1" name="Google Shape;391;p132"/>
          <p:cNvSpPr txBox="1"/>
          <p:nvPr>
            <p:ph idx="15" type="subTitle"/>
          </p:nvPr>
        </p:nvSpPr>
        <p:spPr>
          <a:xfrm>
            <a:off x="5934384" y="29493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92" name="Google Shape;392;p13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CUSTOM_4_1">
    <p:bg>
      <p:bgPr>
        <a:solidFill>
          <a:schemeClr val="dk1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3"/>
          <p:cNvSpPr txBox="1"/>
          <p:nvPr>
            <p:ph type="title"/>
          </p:nvPr>
        </p:nvSpPr>
        <p:spPr>
          <a:xfrm>
            <a:off x="2397750" y="323575"/>
            <a:ext cx="60765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5" name="Google Shape;395;p133"/>
          <p:cNvSpPr txBox="1"/>
          <p:nvPr>
            <p:ph idx="1" type="subTitle"/>
          </p:nvPr>
        </p:nvSpPr>
        <p:spPr>
          <a:xfrm>
            <a:off x="3201193" y="1571422"/>
            <a:ext cx="18744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6" name="Google Shape;396;p133"/>
          <p:cNvSpPr txBox="1"/>
          <p:nvPr>
            <p:ph idx="2" type="subTitle"/>
          </p:nvPr>
        </p:nvSpPr>
        <p:spPr>
          <a:xfrm>
            <a:off x="3201193" y="1853765"/>
            <a:ext cx="21219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7" name="Google Shape;397;p133"/>
          <p:cNvSpPr txBox="1"/>
          <p:nvPr>
            <p:ph idx="3" type="subTitle"/>
          </p:nvPr>
        </p:nvSpPr>
        <p:spPr>
          <a:xfrm>
            <a:off x="6341184" y="1566622"/>
            <a:ext cx="18744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8" name="Google Shape;398;p133"/>
          <p:cNvSpPr txBox="1"/>
          <p:nvPr>
            <p:ph idx="4" type="subTitle"/>
          </p:nvPr>
        </p:nvSpPr>
        <p:spPr>
          <a:xfrm>
            <a:off x="6341184" y="1853765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9" name="Google Shape;399;p133"/>
          <p:cNvSpPr txBox="1"/>
          <p:nvPr>
            <p:ph idx="5" type="subTitle"/>
          </p:nvPr>
        </p:nvSpPr>
        <p:spPr>
          <a:xfrm>
            <a:off x="6341184" y="2665518"/>
            <a:ext cx="18717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0" name="Google Shape;400;p133"/>
          <p:cNvSpPr txBox="1"/>
          <p:nvPr>
            <p:ph idx="6" type="subTitle"/>
          </p:nvPr>
        </p:nvSpPr>
        <p:spPr>
          <a:xfrm>
            <a:off x="6341184" y="2952661"/>
            <a:ext cx="22221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1" name="Google Shape;401;p133"/>
          <p:cNvSpPr txBox="1"/>
          <p:nvPr>
            <p:ph idx="7" type="subTitle"/>
          </p:nvPr>
        </p:nvSpPr>
        <p:spPr>
          <a:xfrm>
            <a:off x="3201193" y="2670711"/>
            <a:ext cx="1874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2" name="Google Shape;402;p133"/>
          <p:cNvSpPr txBox="1"/>
          <p:nvPr>
            <p:ph idx="8" type="subTitle"/>
          </p:nvPr>
        </p:nvSpPr>
        <p:spPr>
          <a:xfrm>
            <a:off x="3201193" y="2954334"/>
            <a:ext cx="21219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3" name="Google Shape;403;p133"/>
          <p:cNvSpPr txBox="1"/>
          <p:nvPr>
            <p:ph idx="9" type="subTitle"/>
          </p:nvPr>
        </p:nvSpPr>
        <p:spPr>
          <a:xfrm>
            <a:off x="3201193" y="3785607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4" name="Google Shape;404;p133"/>
          <p:cNvSpPr txBox="1"/>
          <p:nvPr>
            <p:ph idx="13" type="subTitle"/>
          </p:nvPr>
        </p:nvSpPr>
        <p:spPr>
          <a:xfrm>
            <a:off x="3201193" y="4070783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5" name="Google Shape;405;p133"/>
          <p:cNvSpPr txBox="1"/>
          <p:nvPr>
            <p:ph idx="14" type="subTitle"/>
          </p:nvPr>
        </p:nvSpPr>
        <p:spPr>
          <a:xfrm>
            <a:off x="6341184" y="3787383"/>
            <a:ext cx="18717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6" name="Google Shape;406;p133"/>
          <p:cNvSpPr txBox="1"/>
          <p:nvPr>
            <p:ph idx="15" type="subTitle"/>
          </p:nvPr>
        </p:nvSpPr>
        <p:spPr>
          <a:xfrm>
            <a:off x="6341184" y="4072559"/>
            <a:ext cx="21213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7" name="Google Shape;407;p13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1">
    <p:bg>
      <p:bgPr>
        <a:solidFill>
          <a:schemeClr val="dk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3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34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1_2">
    <p:bg>
      <p:bgPr>
        <a:solidFill>
          <a:schemeClr val="lt1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35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1_1">
    <p:bg>
      <p:bgPr>
        <a:solidFill>
          <a:schemeClr val="dk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3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36"/>
          <p:cNvSpPr txBox="1"/>
          <p:nvPr>
            <p:ph type="title"/>
          </p:nvPr>
        </p:nvSpPr>
        <p:spPr>
          <a:xfrm>
            <a:off x="4876902" y="120065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TITLE_ONLY_1_1_1"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3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37"/>
          <p:cNvSpPr txBox="1"/>
          <p:nvPr>
            <p:ph type="title"/>
          </p:nvPr>
        </p:nvSpPr>
        <p:spPr>
          <a:xfrm>
            <a:off x="713227" y="31090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TITLE_ONLY_1_1_1_1">
    <p:bg>
      <p:bgPr>
        <a:solidFill>
          <a:schemeClr val="dk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3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38"/>
          <p:cNvSpPr txBox="1"/>
          <p:nvPr>
            <p:ph type="title"/>
          </p:nvPr>
        </p:nvSpPr>
        <p:spPr>
          <a:xfrm>
            <a:off x="713227" y="539500"/>
            <a:ext cx="317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39"/>
          <p:cNvSpPr/>
          <p:nvPr/>
        </p:nvSpPr>
        <p:spPr>
          <a:xfrm>
            <a:off x="12520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39"/>
          <p:cNvSpPr/>
          <p:nvPr/>
        </p:nvSpPr>
        <p:spPr>
          <a:xfrm>
            <a:off x="2662900" y="1745225"/>
            <a:ext cx="3865500" cy="346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39"/>
          <p:cNvSpPr txBox="1"/>
          <p:nvPr/>
        </p:nvSpPr>
        <p:spPr>
          <a:xfrm>
            <a:off x="3311250" y="3765800"/>
            <a:ext cx="25215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CREDITS: This presentation template was created by</a:t>
            </a:r>
            <a:r>
              <a:rPr b="1" i="0" lang="en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Slidesgo</a:t>
            </a:r>
            <a:r>
              <a:rPr b="0" i="0" lang="en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, including icons by </a:t>
            </a:r>
            <a:r>
              <a:rPr b="1" i="0" lang="en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Flaticon,</a:t>
            </a:r>
            <a:r>
              <a:rPr b="0" i="0" lang="en" sz="1100" u="none" cap="none" strike="noStrike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 and infographics &amp; images by </a:t>
            </a:r>
            <a:r>
              <a:rPr b="1" i="0" lang="en" sz="11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Freepik. </a:t>
            </a:r>
            <a:endParaRPr b="1" i="0" sz="11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427" name="Google Shape;427;p139"/>
          <p:cNvSpPr txBox="1"/>
          <p:nvPr>
            <p:ph type="title"/>
          </p:nvPr>
        </p:nvSpPr>
        <p:spPr>
          <a:xfrm>
            <a:off x="2680525" y="663091"/>
            <a:ext cx="3834300" cy="10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8" name="Google Shape;428;p139"/>
          <p:cNvSpPr txBox="1"/>
          <p:nvPr>
            <p:ph idx="1" type="subTitle"/>
          </p:nvPr>
        </p:nvSpPr>
        <p:spPr>
          <a:xfrm>
            <a:off x="2773100" y="1898029"/>
            <a:ext cx="35715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429" name="Google Shape;429;p139"/>
          <p:cNvCxnSpPr/>
          <p:nvPr/>
        </p:nvCxnSpPr>
        <p:spPr>
          <a:xfrm>
            <a:off x="2661313" y="5037300"/>
            <a:ext cx="38727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4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40"/>
          <p:cNvSpPr txBox="1"/>
          <p:nvPr>
            <p:ph idx="1" type="subTitle"/>
          </p:nvPr>
        </p:nvSpPr>
        <p:spPr>
          <a:xfrm>
            <a:off x="625300" y="1217725"/>
            <a:ext cx="3892200" cy="3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433" name="Google Shape;433;p140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4" name="Google Shape;434;p140"/>
          <p:cNvSpPr txBox="1"/>
          <p:nvPr>
            <p:ph idx="2" type="subTitle"/>
          </p:nvPr>
        </p:nvSpPr>
        <p:spPr>
          <a:xfrm>
            <a:off x="4571998" y="1217725"/>
            <a:ext cx="3804300" cy="3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2pPr>
            <a:lvl3pPr lvl="2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3pPr>
            <a:lvl4pPr lvl="3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4pPr>
            <a:lvl5pPr lvl="4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5pPr>
            <a:lvl6pPr lvl="5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6pPr>
            <a:lvl7pPr lvl="6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7pPr>
            <a:lvl8pPr lvl="7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8pPr>
            <a:lvl9pPr lvl="8" marR="5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5_2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41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7" name="Google Shape;437;p14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_1_1_1_1">
    <p:bg>
      <p:bgPr>
        <a:solidFill>
          <a:schemeClr val="dk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4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_2_1_1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4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46"/>
          <p:cNvSpPr txBox="1"/>
          <p:nvPr>
            <p:ph idx="1" type="subTitle"/>
          </p:nvPr>
        </p:nvSpPr>
        <p:spPr>
          <a:xfrm>
            <a:off x="2844037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4" name="Google Shape;444;p146"/>
          <p:cNvSpPr txBox="1"/>
          <p:nvPr>
            <p:ph idx="2" type="subTitle"/>
          </p:nvPr>
        </p:nvSpPr>
        <p:spPr>
          <a:xfrm>
            <a:off x="766875" y="2110195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5" name="Google Shape;445;p146"/>
          <p:cNvSpPr txBox="1"/>
          <p:nvPr>
            <p:ph idx="3" type="subTitle"/>
          </p:nvPr>
        </p:nvSpPr>
        <p:spPr>
          <a:xfrm>
            <a:off x="766887" y="1738347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6" name="Google Shape;446;p146"/>
          <p:cNvSpPr txBox="1"/>
          <p:nvPr>
            <p:ph idx="4" type="subTitle"/>
          </p:nvPr>
        </p:nvSpPr>
        <p:spPr>
          <a:xfrm>
            <a:off x="2844025" y="2109968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7" name="Google Shape;447;p146"/>
          <p:cNvSpPr txBox="1"/>
          <p:nvPr>
            <p:ph idx="5" type="subTitle"/>
          </p:nvPr>
        </p:nvSpPr>
        <p:spPr>
          <a:xfrm>
            <a:off x="4919363" y="173834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8" name="Google Shape;448;p146"/>
          <p:cNvSpPr txBox="1"/>
          <p:nvPr>
            <p:ph idx="6" type="subTitle"/>
          </p:nvPr>
        </p:nvSpPr>
        <p:spPr>
          <a:xfrm>
            <a:off x="6996513" y="2107626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9" name="Google Shape;449;p146"/>
          <p:cNvSpPr txBox="1"/>
          <p:nvPr>
            <p:ph idx="7" type="subTitle"/>
          </p:nvPr>
        </p:nvSpPr>
        <p:spPr>
          <a:xfrm>
            <a:off x="6996513" y="1738336"/>
            <a:ext cx="1378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0" name="Google Shape;450;p146"/>
          <p:cNvSpPr txBox="1"/>
          <p:nvPr>
            <p:ph idx="8" type="subTitle"/>
          </p:nvPr>
        </p:nvSpPr>
        <p:spPr>
          <a:xfrm>
            <a:off x="4919363" y="2109457"/>
            <a:ext cx="1380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4"/>
          <p:cNvSpPr txBox="1"/>
          <p:nvPr>
            <p:ph type="title"/>
          </p:nvPr>
        </p:nvSpPr>
        <p:spPr>
          <a:xfrm>
            <a:off x="6234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Bebas Neue"/>
              <a:buNone/>
              <a:defRPr b="1" i="0" sz="43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4"/>
          <p:cNvSpPr txBox="1"/>
          <p:nvPr>
            <p:ph idx="1" type="body"/>
          </p:nvPr>
        </p:nvSpPr>
        <p:spPr>
          <a:xfrm>
            <a:off x="6234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b="0" i="0" sz="18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verpass"/>
              <a:buChar char="■"/>
              <a:defRPr b="0" i="0" sz="1400" u="none" cap="none" strike="noStrike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pucp.zoom.us/j/92132154059?pwd=eW83amwrWVZSWHZQTXBXeFpYZUM0UT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Comunidad de Prácticas 20 (CdP20) de la Fundación McKnight</a:t>
            </a:r>
            <a:endParaRPr/>
          </a:p>
        </p:txBody>
      </p:sp>
      <p:sp>
        <p:nvSpPr>
          <p:cNvPr id="456" name="Google Shape;456;p1"/>
          <p:cNvSpPr txBox="1"/>
          <p:nvPr>
            <p:ph type="ctrTitle"/>
          </p:nvPr>
        </p:nvSpPr>
        <p:spPr>
          <a:xfrm>
            <a:off x="117225" y="1457250"/>
            <a:ext cx="89124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6400"/>
              <a:t>Hackaton INTERUNIVERSITARIO</a:t>
            </a:r>
            <a:endParaRPr sz="6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400">
                <a:solidFill>
                  <a:schemeClr val="lt1"/>
                </a:solidFill>
              </a:rPr>
              <a:t>Sobre agroecología</a:t>
            </a:r>
            <a:endParaRPr sz="6400">
              <a:solidFill>
                <a:schemeClr val="lt1"/>
              </a:solidFill>
            </a:endParaRPr>
          </a:p>
        </p:txBody>
      </p:sp>
      <p:pic>
        <p:nvPicPr>
          <p:cNvPr id="457" name="Google Shape;45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127399" y="311700"/>
            <a:ext cx="414890" cy="5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175" y="329971"/>
            <a:ext cx="556125" cy="5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6446" y="291824"/>
            <a:ext cx="556125" cy="63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5625" y="151600"/>
            <a:ext cx="1816151" cy="87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"/>
          <p:cNvSpPr txBox="1"/>
          <p:nvPr>
            <p:ph idx="1" type="subTitle"/>
          </p:nvPr>
        </p:nvSpPr>
        <p:spPr>
          <a:xfrm>
            <a:off x="4863950" y="1964850"/>
            <a:ext cx="3962700" cy="258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Apoyo en áreas como el desarrollo económico y comunitario, la educación, el medio ambiente, el arte y la neurociencia.</a:t>
            </a:r>
            <a:endParaRPr sz="1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“Colaboración Global para Sistemas Alimentarios Resilientes”: </a:t>
            </a:r>
            <a:r>
              <a:rPr lang="en" sz="1400"/>
              <a:t>Agroecología como una respuesta a la destrucción de los sistemas alimentarios.</a:t>
            </a:r>
            <a:endParaRPr sz="1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Proyecto “Jóvenes Agroecológicos por el Perú” en colaboración con PUCP, ANPE y YPARD.</a:t>
            </a:r>
            <a:endParaRPr sz="1400"/>
          </a:p>
        </p:txBody>
      </p:sp>
      <p:pic>
        <p:nvPicPr>
          <p:cNvPr id="466" name="Google Shape;466;p7"/>
          <p:cNvPicPr preferRelativeResize="0"/>
          <p:nvPr/>
        </p:nvPicPr>
        <p:blipFill rotWithShape="1">
          <a:blip r:embed="rId3">
            <a:alphaModFix/>
          </a:blip>
          <a:srcRect b="9210" l="-1366" r="3776" t="-63483"/>
          <a:stretch/>
        </p:blipFill>
        <p:spPr>
          <a:xfrm>
            <a:off x="148150" y="-480119"/>
            <a:ext cx="4473001" cy="44276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7" name="Google Shape;467;p7"/>
          <p:cNvCxnSpPr/>
          <p:nvPr/>
        </p:nvCxnSpPr>
        <p:spPr>
          <a:xfrm rot="10800000">
            <a:off x="102075" y="108900"/>
            <a:ext cx="0" cy="49197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8" name="Google Shape;468;p7"/>
          <p:cNvCxnSpPr/>
          <p:nvPr/>
        </p:nvCxnSpPr>
        <p:spPr>
          <a:xfrm rot="10800000">
            <a:off x="90450" y="5036375"/>
            <a:ext cx="4473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9" name="Google Shape;469;p7"/>
          <p:cNvCxnSpPr/>
          <p:nvPr/>
        </p:nvCxnSpPr>
        <p:spPr>
          <a:xfrm rot="10800000">
            <a:off x="90450" y="101275"/>
            <a:ext cx="4473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70" name="Google Shape;470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3950" y="1123100"/>
            <a:ext cx="3854449" cy="45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8"/>
          <p:cNvPicPr preferRelativeResize="0"/>
          <p:nvPr/>
        </p:nvPicPr>
        <p:blipFill rotWithShape="1">
          <a:blip r:embed="rId3">
            <a:alphaModFix/>
          </a:blip>
          <a:srcRect b="9828" l="3116" r="-2037" t="0"/>
          <a:stretch/>
        </p:blipFill>
        <p:spPr>
          <a:xfrm>
            <a:off x="448612" y="2684675"/>
            <a:ext cx="3296450" cy="224989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8"/>
          <p:cNvSpPr txBox="1"/>
          <p:nvPr>
            <p:ph idx="1" type="subTitle"/>
          </p:nvPr>
        </p:nvSpPr>
        <p:spPr>
          <a:xfrm>
            <a:off x="4434425" y="799950"/>
            <a:ext cx="4529700" cy="11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20° </a:t>
            </a:r>
            <a:r>
              <a:rPr lang="en"/>
              <a:t>Reunión Anual de la Comunidad de Práctica del CCRP- Región Andes (Proyectos vinculados con la investigación acción en agroecología en los </a:t>
            </a:r>
            <a:r>
              <a:rPr lang="en"/>
              <a:t>países</a:t>
            </a:r>
            <a:r>
              <a:rPr lang="en"/>
              <a:t> de Bolivia, Ecuador y Perú)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77" name="Google Shape;477;p8"/>
          <p:cNvPicPr preferRelativeResize="0"/>
          <p:nvPr/>
        </p:nvPicPr>
        <p:blipFill rotWithShape="1">
          <a:blip r:embed="rId4">
            <a:alphaModFix/>
          </a:blip>
          <a:srcRect b="9576" l="13576" r="-3544" t="-2643"/>
          <a:stretch/>
        </p:blipFill>
        <p:spPr>
          <a:xfrm>
            <a:off x="3870350" y="2639175"/>
            <a:ext cx="4905200" cy="234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8" name="Google Shape;478;p8"/>
          <p:cNvCxnSpPr/>
          <p:nvPr/>
        </p:nvCxnSpPr>
        <p:spPr>
          <a:xfrm rot="10800000">
            <a:off x="9039625" y="2574175"/>
            <a:ext cx="0" cy="247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9" name="Google Shape;479;p8"/>
          <p:cNvCxnSpPr/>
          <p:nvPr/>
        </p:nvCxnSpPr>
        <p:spPr>
          <a:xfrm rot="10800000">
            <a:off x="108900" y="5036375"/>
            <a:ext cx="89361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0" name="Google Shape;480;p8"/>
          <p:cNvCxnSpPr/>
          <p:nvPr/>
        </p:nvCxnSpPr>
        <p:spPr>
          <a:xfrm rot="10800000">
            <a:off x="107275" y="2574375"/>
            <a:ext cx="0" cy="2470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1" name="Google Shape;481;p8"/>
          <p:cNvSpPr txBox="1"/>
          <p:nvPr>
            <p:ph type="title"/>
          </p:nvPr>
        </p:nvSpPr>
        <p:spPr>
          <a:xfrm>
            <a:off x="179825" y="813331"/>
            <a:ext cx="383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Comunidad de prácticas 20° en Ayacucho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0"/>
          <p:cNvSpPr/>
          <p:nvPr/>
        </p:nvSpPr>
        <p:spPr>
          <a:xfrm>
            <a:off x="4230304" y="1868100"/>
            <a:ext cx="683400" cy="683400"/>
          </a:xfrm>
          <a:prstGeom prst="rect">
            <a:avLst/>
          </a:prstGeom>
          <a:solidFill>
            <a:schemeClr val="dk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7" name="Google Shape;487;p20"/>
          <p:cNvGrpSpPr/>
          <p:nvPr/>
        </p:nvGrpSpPr>
        <p:grpSpPr>
          <a:xfrm>
            <a:off x="4354365" y="1969846"/>
            <a:ext cx="435279" cy="466012"/>
            <a:chOff x="7055134" y="2919170"/>
            <a:chExt cx="290321" cy="310820"/>
          </a:xfrm>
        </p:grpSpPr>
        <p:sp>
          <p:nvSpPr>
            <p:cNvPr id="488" name="Google Shape;488;p20"/>
            <p:cNvSpPr/>
            <p:nvPr/>
          </p:nvSpPr>
          <p:spPr>
            <a:xfrm>
              <a:off x="7102497" y="2970989"/>
              <a:ext cx="191044" cy="259001"/>
            </a:xfrm>
            <a:custGeom>
              <a:rect b="b" l="l" r="r" t="t"/>
              <a:pathLst>
                <a:path extrusionOk="0" h="8137" w="6002">
                  <a:moveTo>
                    <a:pt x="3097" y="314"/>
                  </a:moveTo>
                  <a:cubicBezTo>
                    <a:pt x="3739" y="314"/>
                    <a:pt x="4347" y="552"/>
                    <a:pt x="4835" y="980"/>
                  </a:cubicBezTo>
                  <a:cubicBezTo>
                    <a:pt x="5394" y="1481"/>
                    <a:pt x="5716" y="2195"/>
                    <a:pt x="5716" y="2933"/>
                  </a:cubicBezTo>
                  <a:cubicBezTo>
                    <a:pt x="5704" y="3445"/>
                    <a:pt x="5549" y="3933"/>
                    <a:pt x="5287" y="4350"/>
                  </a:cubicBezTo>
                  <a:cubicBezTo>
                    <a:pt x="5013" y="4767"/>
                    <a:pt x="4644" y="5100"/>
                    <a:pt x="4204" y="5302"/>
                  </a:cubicBezTo>
                  <a:cubicBezTo>
                    <a:pt x="3930" y="5433"/>
                    <a:pt x="3751" y="5719"/>
                    <a:pt x="3751" y="6029"/>
                  </a:cubicBezTo>
                  <a:lnTo>
                    <a:pt x="3751" y="6207"/>
                  </a:lnTo>
                  <a:lnTo>
                    <a:pt x="2430" y="6207"/>
                  </a:lnTo>
                  <a:lnTo>
                    <a:pt x="2430" y="6029"/>
                  </a:lnTo>
                  <a:cubicBezTo>
                    <a:pt x="2430" y="5719"/>
                    <a:pt x="2251" y="5433"/>
                    <a:pt x="1965" y="5302"/>
                  </a:cubicBezTo>
                  <a:cubicBezTo>
                    <a:pt x="942" y="4814"/>
                    <a:pt x="346" y="3731"/>
                    <a:pt x="489" y="2588"/>
                  </a:cubicBezTo>
                  <a:cubicBezTo>
                    <a:pt x="644" y="1421"/>
                    <a:pt x="1608" y="457"/>
                    <a:pt x="2799" y="326"/>
                  </a:cubicBezTo>
                  <a:cubicBezTo>
                    <a:pt x="2906" y="314"/>
                    <a:pt x="3013" y="314"/>
                    <a:pt x="3097" y="314"/>
                  </a:cubicBezTo>
                  <a:close/>
                  <a:moveTo>
                    <a:pt x="3728" y="6505"/>
                  </a:moveTo>
                  <a:lnTo>
                    <a:pt x="3739" y="7017"/>
                  </a:lnTo>
                  <a:cubicBezTo>
                    <a:pt x="3739" y="7100"/>
                    <a:pt x="3668" y="7195"/>
                    <a:pt x="3561" y="7195"/>
                  </a:cubicBezTo>
                  <a:lnTo>
                    <a:pt x="2573" y="7195"/>
                  </a:lnTo>
                  <a:cubicBezTo>
                    <a:pt x="2489" y="7195"/>
                    <a:pt x="2394" y="7124"/>
                    <a:pt x="2394" y="7017"/>
                  </a:cubicBezTo>
                  <a:lnTo>
                    <a:pt x="2394" y="6505"/>
                  </a:lnTo>
                  <a:close/>
                  <a:moveTo>
                    <a:pt x="3394" y="7469"/>
                  </a:moveTo>
                  <a:lnTo>
                    <a:pt x="3406" y="7648"/>
                  </a:lnTo>
                  <a:cubicBezTo>
                    <a:pt x="3406" y="7743"/>
                    <a:pt x="3335" y="7838"/>
                    <a:pt x="3228" y="7838"/>
                  </a:cubicBezTo>
                  <a:lnTo>
                    <a:pt x="2906" y="7838"/>
                  </a:lnTo>
                  <a:cubicBezTo>
                    <a:pt x="2811" y="7838"/>
                    <a:pt x="2727" y="7755"/>
                    <a:pt x="2727" y="7648"/>
                  </a:cubicBezTo>
                  <a:lnTo>
                    <a:pt x="2727" y="7469"/>
                  </a:lnTo>
                  <a:close/>
                  <a:moveTo>
                    <a:pt x="3056" y="0"/>
                  </a:moveTo>
                  <a:cubicBezTo>
                    <a:pt x="2951" y="0"/>
                    <a:pt x="2845" y="6"/>
                    <a:pt x="2739" y="16"/>
                  </a:cubicBezTo>
                  <a:cubicBezTo>
                    <a:pt x="1418" y="171"/>
                    <a:pt x="322" y="1230"/>
                    <a:pt x="168" y="2552"/>
                  </a:cubicBezTo>
                  <a:cubicBezTo>
                    <a:pt x="1" y="3814"/>
                    <a:pt x="668" y="5040"/>
                    <a:pt x="1811" y="5564"/>
                  </a:cubicBezTo>
                  <a:cubicBezTo>
                    <a:pt x="1977" y="5648"/>
                    <a:pt x="2096" y="5826"/>
                    <a:pt x="2096" y="6017"/>
                  </a:cubicBezTo>
                  <a:lnTo>
                    <a:pt x="2096" y="7005"/>
                  </a:lnTo>
                  <a:cubicBezTo>
                    <a:pt x="2096" y="7207"/>
                    <a:pt x="2239" y="7386"/>
                    <a:pt x="2430" y="7457"/>
                  </a:cubicBezTo>
                  <a:lnTo>
                    <a:pt x="2430" y="7648"/>
                  </a:lnTo>
                  <a:cubicBezTo>
                    <a:pt x="2430" y="7922"/>
                    <a:pt x="2632" y="8136"/>
                    <a:pt x="2906" y="8136"/>
                  </a:cubicBezTo>
                  <a:lnTo>
                    <a:pt x="3228" y="8136"/>
                  </a:lnTo>
                  <a:cubicBezTo>
                    <a:pt x="3501" y="8136"/>
                    <a:pt x="3704" y="7922"/>
                    <a:pt x="3704" y="7648"/>
                  </a:cubicBezTo>
                  <a:lnTo>
                    <a:pt x="3704" y="7457"/>
                  </a:lnTo>
                  <a:cubicBezTo>
                    <a:pt x="3906" y="7398"/>
                    <a:pt x="4037" y="7219"/>
                    <a:pt x="4037" y="7005"/>
                  </a:cubicBezTo>
                  <a:lnTo>
                    <a:pt x="4037" y="6017"/>
                  </a:lnTo>
                  <a:cubicBezTo>
                    <a:pt x="4037" y="5826"/>
                    <a:pt x="4144" y="5648"/>
                    <a:pt x="4323" y="5564"/>
                  </a:cubicBezTo>
                  <a:cubicBezTo>
                    <a:pt x="4811" y="5326"/>
                    <a:pt x="5228" y="4969"/>
                    <a:pt x="5537" y="4517"/>
                  </a:cubicBezTo>
                  <a:cubicBezTo>
                    <a:pt x="5847" y="4040"/>
                    <a:pt x="6002" y="3481"/>
                    <a:pt x="6002" y="2921"/>
                  </a:cubicBezTo>
                  <a:cubicBezTo>
                    <a:pt x="6002" y="2100"/>
                    <a:pt x="5644" y="1302"/>
                    <a:pt x="5037" y="754"/>
                  </a:cubicBezTo>
                  <a:cubicBezTo>
                    <a:pt x="4485" y="254"/>
                    <a:pt x="3788" y="0"/>
                    <a:pt x="30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7304872" y="3059413"/>
              <a:ext cx="40583" cy="9485"/>
            </a:xfrm>
            <a:custGeom>
              <a:rect b="b" l="l" r="r" t="t"/>
              <a:pathLst>
                <a:path extrusionOk="0" h="298" w="1275">
                  <a:moveTo>
                    <a:pt x="144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44" y="298"/>
                  </a:cubicBezTo>
                  <a:lnTo>
                    <a:pt x="1132" y="298"/>
                  </a:lnTo>
                  <a:cubicBezTo>
                    <a:pt x="1215" y="298"/>
                    <a:pt x="1275" y="215"/>
                    <a:pt x="1275" y="143"/>
                  </a:cubicBezTo>
                  <a:cubicBezTo>
                    <a:pt x="1275" y="72"/>
                    <a:pt x="1203" y="0"/>
                    <a:pt x="11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7055134" y="3059413"/>
              <a:ext cx="41347" cy="9485"/>
            </a:xfrm>
            <a:custGeom>
              <a:rect b="b" l="l" r="r" t="t"/>
              <a:pathLst>
                <a:path extrusionOk="0" h="298" w="1299">
                  <a:moveTo>
                    <a:pt x="155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55" y="298"/>
                  </a:cubicBezTo>
                  <a:lnTo>
                    <a:pt x="1132" y="298"/>
                  </a:lnTo>
                  <a:cubicBezTo>
                    <a:pt x="1215" y="298"/>
                    <a:pt x="1287" y="215"/>
                    <a:pt x="1287" y="143"/>
                  </a:cubicBezTo>
                  <a:cubicBezTo>
                    <a:pt x="1298" y="72"/>
                    <a:pt x="1227" y="0"/>
                    <a:pt x="11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7195727" y="2919170"/>
              <a:ext cx="9517" cy="40583"/>
            </a:xfrm>
            <a:custGeom>
              <a:rect b="b" l="l" r="r" t="t"/>
              <a:pathLst>
                <a:path extrusionOk="0" h="1275" w="299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1132"/>
                  </a:lnTo>
                  <a:cubicBezTo>
                    <a:pt x="1" y="1215"/>
                    <a:pt x="84" y="1275"/>
                    <a:pt x="156" y="1275"/>
                  </a:cubicBezTo>
                  <a:cubicBezTo>
                    <a:pt x="227" y="1275"/>
                    <a:pt x="299" y="1204"/>
                    <a:pt x="299" y="1132"/>
                  </a:cubicBezTo>
                  <a:lnTo>
                    <a:pt x="299" y="144"/>
                  </a:lnTo>
                  <a:cubicBezTo>
                    <a:pt x="299" y="72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7185128" y="3007116"/>
              <a:ext cx="30334" cy="92880"/>
            </a:xfrm>
            <a:custGeom>
              <a:rect b="b" l="l" r="r" t="t"/>
              <a:pathLst>
                <a:path extrusionOk="0" h="2918" w="953">
                  <a:moveTo>
                    <a:pt x="477" y="310"/>
                  </a:moveTo>
                  <a:cubicBezTo>
                    <a:pt x="512" y="310"/>
                    <a:pt x="560" y="334"/>
                    <a:pt x="596" y="357"/>
                  </a:cubicBezTo>
                  <a:cubicBezTo>
                    <a:pt x="620" y="393"/>
                    <a:pt x="632" y="429"/>
                    <a:pt x="632" y="476"/>
                  </a:cubicBezTo>
                  <a:lnTo>
                    <a:pt x="548" y="2608"/>
                  </a:lnTo>
                  <a:lnTo>
                    <a:pt x="405" y="2620"/>
                  </a:lnTo>
                  <a:cubicBezTo>
                    <a:pt x="405" y="2620"/>
                    <a:pt x="393" y="2620"/>
                    <a:pt x="393" y="2608"/>
                  </a:cubicBezTo>
                  <a:lnTo>
                    <a:pt x="310" y="476"/>
                  </a:lnTo>
                  <a:cubicBezTo>
                    <a:pt x="310" y="429"/>
                    <a:pt x="322" y="393"/>
                    <a:pt x="358" y="357"/>
                  </a:cubicBezTo>
                  <a:cubicBezTo>
                    <a:pt x="381" y="334"/>
                    <a:pt x="429" y="310"/>
                    <a:pt x="477" y="310"/>
                  </a:cubicBezTo>
                  <a:close/>
                  <a:moveTo>
                    <a:pt x="477" y="0"/>
                  </a:moveTo>
                  <a:cubicBezTo>
                    <a:pt x="334" y="0"/>
                    <a:pt x="215" y="48"/>
                    <a:pt x="131" y="155"/>
                  </a:cubicBezTo>
                  <a:cubicBezTo>
                    <a:pt x="36" y="238"/>
                    <a:pt x="0" y="357"/>
                    <a:pt x="0" y="488"/>
                  </a:cubicBezTo>
                  <a:lnTo>
                    <a:pt x="84" y="2620"/>
                  </a:lnTo>
                  <a:cubicBezTo>
                    <a:pt x="84" y="2786"/>
                    <a:pt x="239" y="2917"/>
                    <a:pt x="393" y="2917"/>
                  </a:cubicBezTo>
                  <a:lnTo>
                    <a:pt x="512" y="2917"/>
                  </a:lnTo>
                  <a:cubicBezTo>
                    <a:pt x="679" y="2917"/>
                    <a:pt x="822" y="2786"/>
                    <a:pt x="822" y="2620"/>
                  </a:cubicBezTo>
                  <a:lnTo>
                    <a:pt x="917" y="488"/>
                  </a:lnTo>
                  <a:cubicBezTo>
                    <a:pt x="953" y="369"/>
                    <a:pt x="905" y="238"/>
                    <a:pt x="810" y="155"/>
                  </a:cubicBezTo>
                  <a:cubicBezTo>
                    <a:pt x="727" y="60"/>
                    <a:pt x="608" y="0"/>
                    <a:pt x="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7187770" y="3111328"/>
              <a:ext cx="25814" cy="25814"/>
            </a:xfrm>
            <a:custGeom>
              <a:rect b="b" l="l" r="r" t="t"/>
              <a:pathLst>
                <a:path extrusionOk="0" h="811" w="811">
                  <a:moveTo>
                    <a:pt x="406" y="310"/>
                  </a:moveTo>
                  <a:cubicBezTo>
                    <a:pt x="453" y="310"/>
                    <a:pt x="489" y="358"/>
                    <a:pt x="489" y="405"/>
                  </a:cubicBezTo>
                  <a:cubicBezTo>
                    <a:pt x="489" y="453"/>
                    <a:pt x="453" y="489"/>
                    <a:pt x="406" y="489"/>
                  </a:cubicBezTo>
                  <a:cubicBezTo>
                    <a:pt x="358" y="489"/>
                    <a:pt x="310" y="453"/>
                    <a:pt x="310" y="405"/>
                  </a:cubicBezTo>
                  <a:cubicBezTo>
                    <a:pt x="310" y="358"/>
                    <a:pt x="358" y="310"/>
                    <a:pt x="406" y="310"/>
                  </a:cubicBezTo>
                  <a:close/>
                  <a:moveTo>
                    <a:pt x="406" y="0"/>
                  </a:moveTo>
                  <a:cubicBezTo>
                    <a:pt x="179" y="0"/>
                    <a:pt x="1" y="179"/>
                    <a:pt x="1" y="405"/>
                  </a:cubicBezTo>
                  <a:cubicBezTo>
                    <a:pt x="1" y="631"/>
                    <a:pt x="179" y="810"/>
                    <a:pt x="406" y="810"/>
                  </a:cubicBezTo>
                  <a:cubicBezTo>
                    <a:pt x="632" y="810"/>
                    <a:pt x="810" y="631"/>
                    <a:pt x="810" y="405"/>
                  </a:cubicBezTo>
                  <a:cubicBezTo>
                    <a:pt x="787" y="179"/>
                    <a:pt x="608" y="0"/>
                    <a:pt x="4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7249552" y="2951477"/>
              <a:ext cx="18971" cy="23077"/>
            </a:xfrm>
            <a:custGeom>
              <a:rect b="b" l="l" r="r" t="t"/>
              <a:pathLst>
                <a:path extrusionOk="0" h="725" w="596">
                  <a:moveTo>
                    <a:pt x="417" y="0"/>
                  </a:moveTo>
                  <a:cubicBezTo>
                    <a:pt x="362" y="0"/>
                    <a:pt x="307" y="32"/>
                    <a:pt x="274" y="81"/>
                  </a:cubicBezTo>
                  <a:lnTo>
                    <a:pt x="36" y="498"/>
                  </a:lnTo>
                  <a:cubicBezTo>
                    <a:pt x="1" y="570"/>
                    <a:pt x="24" y="665"/>
                    <a:pt x="96" y="700"/>
                  </a:cubicBezTo>
                  <a:cubicBezTo>
                    <a:pt x="132" y="724"/>
                    <a:pt x="143" y="724"/>
                    <a:pt x="179" y="724"/>
                  </a:cubicBezTo>
                  <a:cubicBezTo>
                    <a:pt x="239" y="724"/>
                    <a:pt x="274" y="689"/>
                    <a:pt x="310" y="641"/>
                  </a:cubicBezTo>
                  <a:lnTo>
                    <a:pt x="548" y="224"/>
                  </a:lnTo>
                  <a:cubicBezTo>
                    <a:pt x="596" y="153"/>
                    <a:pt x="560" y="69"/>
                    <a:pt x="489" y="22"/>
                  </a:cubicBezTo>
                  <a:cubicBezTo>
                    <a:pt x="466" y="7"/>
                    <a:pt x="442" y="0"/>
                    <a:pt x="4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7132831" y="3153852"/>
              <a:ext cx="18589" cy="22695"/>
            </a:xfrm>
            <a:custGeom>
              <a:rect b="b" l="l" r="r" t="t"/>
              <a:pathLst>
                <a:path extrusionOk="0" h="713" w="584">
                  <a:moveTo>
                    <a:pt x="419" y="0"/>
                  </a:moveTo>
                  <a:cubicBezTo>
                    <a:pt x="368" y="0"/>
                    <a:pt x="319" y="32"/>
                    <a:pt x="286" y="81"/>
                  </a:cubicBezTo>
                  <a:lnTo>
                    <a:pt x="48" y="498"/>
                  </a:lnTo>
                  <a:cubicBezTo>
                    <a:pt x="0" y="569"/>
                    <a:pt x="36" y="665"/>
                    <a:pt x="108" y="700"/>
                  </a:cubicBezTo>
                  <a:cubicBezTo>
                    <a:pt x="131" y="712"/>
                    <a:pt x="155" y="712"/>
                    <a:pt x="179" y="712"/>
                  </a:cubicBezTo>
                  <a:cubicBezTo>
                    <a:pt x="239" y="712"/>
                    <a:pt x="286" y="689"/>
                    <a:pt x="310" y="641"/>
                  </a:cubicBezTo>
                  <a:lnTo>
                    <a:pt x="548" y="224"/>
                  </a:lnTo>
                  <a:cubicBezTo>
                    <a:pt x="584" y="153"/>
                    <a:pt x="572" y="69"/>
                    <a:pt x="489" y="22"/>
                  </a:cubicBezTo>
                  <a:cubicBezTo>
                    <a:pt x="466" y="7"/>
                    <a:pt x="443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7132449" y="2951477"/>
              <a:ext cx="18971" cy="23077"/>
            </a:xfrm>
            <a:custGeom>
              <a:rect b="b" l="l" r="r" t="t"/>
              <a:pathLst>
                <a:path extrusionOk="0" h="725" w="596">
                  <a:moveTo>
                    <a:pt x="177" y="0"/>
                  </a:moveTo>
                  <a:cubicBezTo>
                    <a:pt x="154" y="0"/>
                    <a:pt x="130" y="7"/>
                    <a:pt x="108" y="22"/>
                  </a:cubicBezTo>
                  <a:cubicBezTo>
                    <a:pt x="24" y="69"/>
                    <a:pt x="1" y="153"/>
                    <a:pt x="48" y="236"/>
                  </a:cubicBezTo>
                  <a:lnTo>
                    <a:pt x="274" y="653"/>
                  </a:lnTo>
                  <a:cubicBezTo>
                    <a:pt x="310" y="689"/>
                    <a:pt x="358" y="724"/>
                    <a:pt x="417" y="724"/>
                  </a:cubicBezTo>
                  <a:cubicBezTo>
                    <a:pt x="441" y="724"/>
                    <a:pt x="477" y="724"/>
                    <a:pt x="489" y="712"/>
                  </a:cubicBezTo>
                  <a:cubicBezTo>
                    <a:pt x="584" y="665"/>
                    <a:pt x="596" y="570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7249552" y="3153852"/>
              <a:ext cx="18971" cy="22695"/>
            </a:xfrm>
            <a:custGeom>
              <a:rect b="b" l="l" r="r" t="t"/>
              <a:pathLst>
                <a:path extrusionOk="0" h="713" w="596">
                  <a:moveTo>
                    <a:pt x="173" y="0"/>
                  </a:moveTo>
                  <a:cubicBezTo>
                    <a:pt x="148" y="0"/>
                    <a:pt x="122" y="7"/>
                    <a:pt x="96" y="22"/>
                  </a:cubicBezTo>
                  <a:cubicBezTo>
                    <a:pt x="24" y="69"/>
                    <a:pt x="1" y="153"/>
                    <a:pt x="36" y="224"/>
                  </a:cubicBezTo>
                  <a:lnTo>
                    <a:pt x="274" y="641"/>
                  </a:lnTo>
                  <a:cubicBezTo>
                    <a:pt x="310" y="689"/>
                    <a:pt x="358" y="712"/>
                    <a:pt x="417" y="712"/>
                  </a:cubicBezTo>
                  <a:cubicBezTo>
                    <a:pt x="441" y="712"/>
                    <a:pt x="477" y="712"/>
                    <a:pt x="489" y="700"/>
                  </a:cubicBezTo>
                  <a:cubicBezTo>
                    <a:pt x="560" y="665"/>
                    <a:pt x="596" y="569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7289721" y="3113969"/>
              <a:ext cx="24286" cy="17093"/>
            </a:xfrm>
            <a:custGeom>
              <a:rect b="b" l="l" r="r" t="t"/>
              <a:pathLst>
                <a:path extrusionOk="0" h="537" w="763"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4" y="239"/>
                    <a:pt x="108" y="287"/>
                  </a:cubicBezTo>
                  <a:lnTo>
                    <a:pt x="524" y="525"/>
                  </a:lnTo>
                  <a:cubicBezTo>
                    <a:pt x="548" y="537"/>
                    <a:pt x="560" y="537"/>
                    <a:pt x="596" y="537"/>
                  </a:cubicBezTo>
                  <a:cubicBezTo>
                    <a:pt x="655" y="537"/>
                    <a:pt x="703" y="513"/>
                    <a:pt x="727" y="465"/>
                  </a:cubicBezTo>
                  <a:cubicBezTo>
                    <a:pt x="763" y="394"/>
                    <a:pt x="739" y="310"/>
                    <a:pt x="667" y="263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7086964" y="2996931"/>
              <a:ext cx="24668" cy="17411"/>
            </a:xfrm>
            <a:custGeom>
              <a:rect b="b" l="l" r="r" t="t"/>
              <a:pathLst>
                <a:path extrusionOk="0" h="547" w="775">
                  <a:moveTo>
                    <a:pt x="179" y="1"/>
                  </a:moveTo>
                  <a:cubicBezTo>
                    <a:pt x="125" y="1"/>
                    <a:pt x="73" y="33"/>
                    <a:pt x="48" y="82"/>
                  </a:cubicBezTo>
                  <a:cubicBezTo>
                    <a:pt x="1" y="154"/>
                    <a:pt x="25" y="249"/>
                    <a:pt x="108" y="285"/>
                  </a:cubicBezTo>
                  <a:lnTo>
                    <a:pt x="525" y="535"/>
                  </a:lnTo>
                  <a:cubicBezTo>
                    <a:pt x="548" y="546"/>
                    <a:pt x="560" y="546"/>
                    <a:pt x="596" y="546"/>
                  </a:cubicBezTo>
                  <a:cubicBezTo>
                    <a:pt x="656" y="546"/>
                    <a:pt x="703" y="511"/>
                    <a:pt x="727" y="475"/>
                  </a:cubicBezTo>
                  <a:cubicBezTo>
                    <a:pt x="775" y="415"/>
                    <a:pt x="739" y="308"/>
                    <a:pt x="668" y="261"/>
                  </a:cubicBezTo>
                  <a:lnTo>
                    <a:pt x="251" y="23"/>
                  </a:lnTo>
                  <a:cubicBezTo>
                    <a:pt x="228" y="8"/>
                    <a:pt x="204" y="1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7289339" y="2996931"/>
              <a:ext cx="24668" cy="17411"/>
            </a:xfrm>
            <a:custGeom>
              <a:rect b="b" l="l" r="r" t="t"/>
              <a:pathLst>
                <a:path extrusionOk="0" h="547" w="775">
                  <a:moveTo>
                    <a:pt x="590" y="1"/>
                  </a:moveTo>
                  <a:cubicBezTo>
                    <a:pt x="565" y="1"/>
                    <a:pt x="539" y="8"/>
                    <a:pt x="513" y="23"/>
                  </a:cubicBezTo>
                  <a:lnTo>
                    <a:pt x="96" y="261"/>
                  </a:lnTo>
                  <a:cubicBezTo>
                    <a:pt x="25" y="308"/>
                    <a:pt x="1" y="392"/>
                    <a:pt x="36" y="475"/>
                  </a:cubicBezTo>
                  <a:cubicBezTo>
                    <a:pt x="72" y="511"/>
                    <a:pt x="108" y="546"/>
                    <a:pt x="179" y="546"/>
                  </a:cubicBezTo>
                  <a:cubicBezTo>
                    <a:pt x="203" y="546"/>
                    <a:pt x="239" y="546"/>
                    <a:pt x="251" y="535"/>
                  </a:cubicBezTo>
                  <a:lnTo>
                    <a:pt x="667" y="285"/>
                  </a:lnTo>
                  <a:cubicBezTo>
                    <a:pt x="751" y="249"/>
                    <a:pt x="775" y="154"/>
                    <a:pt x="727" y="82"/>
                  </a:cubicBezTo>
                  <a:cubicBezTo>
                    <a:pt x="694" y="33"/>
                    <a:pt x="645" y="1"/>
                    <a:pt x="5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7086964" y="3113587"/>
              <a:ext cx="24668" cy="17093"/>
            </a:xfrm>
            <a:custGeom>
              <a:rect b="b" l="l" r="r" t="t"/>
              <a:pathLst>
                <a:path extrusionOk="0" h="537" w="775">
                  <a:moveTo>
                    <a:pt x="597" y="0"/>
                  </a:moveTo>
                  <a:cubicBezTo>
                    <a:pt x="570" y="0"/>
                    <a:pt x="541" y="8"/>
                    <a:pt x="513" y="25"/>
                  </a:cubicBezTo>
                  <a:lnTo>
                    <a:pt x="108" y="263"/>
                  </a:lnTo>
                  <a:cubicBezTo>
                    <a:pt x="25" y="299"/>
                    <a:pt x="1" y="394"/>
                    <a:pt x="36" y="465"/>
                  </a:cubicBezTo>
                  <a:cubicBezTo>
                    <a:pt x="72" y="513"/>
                    <a:pt x="120" y="537"/>
                    <a:pt x="179" y="537"/>
                  </a:cubicBezTo>
                  <a:cubicBezTo>
                    <a:pt x="203" y="537"/>
                    <a:pt x="239" y="537"/>
                    <a:pt x="251" y="525"/>
                  </a:cubicBezTo>
                  <a:lnTo>
                    <a:pt x="668" y="287"/>
                  </a:lnTo>
                  <a:cubicBezTo>
                    <a:pt x="739" y="263"/>
                    <a:pt x="775" y="156"/>
                    <a:pt x="727" y="84"/>
                  </a:cubicBezTo>
                  <a:cubicBezTo>
                    <a:pt x="696" y="29"/>
                    <a:pt x="649" y="0"/>
                    <a:pt x="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2" name="Google Shape;502;p20"/>
          <p:cNvSpPr/>
          <p:nvPr/>
        </p:nvSpPr>
        <p:spPr>
          <a:xfrm>
            <a:off x="6955754" y="1868100"/>
            <a:ext cx="683400" cy="683400"/>
          </a:xfrm>
          <a:prstGeom prst="rect">
            <a:avLst/>
          </a:prstGeom>
          <a:solidFill>
            <a:schemeClr val="dk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3" name="Google Shape;503;p20"/>
          <p:cNvGrpSpPr/>
          <p:nvPr/>
        </p:nvGrpSpPr>
        <p:grpSpPr>
          <a:xfrm>
            <a:off x="1511304" y="1868100"/>
            <a:ext cx="683400" cy="683400"/>
            <a:chOff x="1511304" y="1868100"/>
            <a:chExt cx="683400" cy="683400"/>
          </a:xfrm>
        </p:grpSpPr>
        <p:sp>
          <p:nvSpPr>
            <p:cNvPr id="504" name="Google Shape;504;p20"/>
            <p:cNvSpPr/>
            <p:nvPr/>
          </p:nvSpPr>
          <p:spPr>
            <a:xfrm>
              <a:off x="1511304" y="1868100"/>
              <a:ext cx="683400" cy="683400"/>
            </a:xfrm>
            <a:prstGeom prst="rect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5" name="Google Shape;505;p20"/>
            <p:cNvGrpSpPr/>
            <p:nvPr/>
          </p:nvGrpSpPr>
          <p:grpSpPr>
            <a:xfrm>
              <a:off x="1767009" y="2308978"/>
              <a:ext cx="218596" cy="106797"/>
              <a:chOff x="5254638" y="2666376"/>
              <a:chExt cx="142121" cy="69421"/>
            </a:xfrm>
          </p:grpSpPr>
          <p:sp>
            <p:nvSpPr>
              <p:cNvPr id="506" name="Google Shape;506;p20"/>
              <p:cNvSpPr/>
              <p:nvPr/>
            </p:nvSpPr>
            <p:spPr>
              <a:xfrm>
                <a:off x="5383486" y="2674747"/>
                <a:ext cx="13273" cy="13305"/>
              </a:xfrm>
              <a:custGeom>
                <a:rect b="b" l="l" r="r" t="t"/>
                <a:pathLst>
                  <a:path extrusionOk="0" h="418" w="417">
                    <a:moveTo>
                      <a:pt x="203" y="0"/>
                    </a:moveTo>
                    <a:cubicBezTo>
                      <a:pt x="107" y="0"/>
                      <a:pt x="0" y="84"/>
                      <a:pt x="0" y="203"/>
                    </a:cubicBezTo>
                    <a:cubicBezTo>
                      <a:pt x="0" y="322"/>
                      <a:pt x="84" y="417"/>
                      <a:pt x="203" y="417"/>
                    </a:cubicBezTo>
                    <a:cubicBezTo>
                      <a:pt x="322" y="417"/>
                      <a:pt x="417" y="322"/>
                      <a:pt x="417" y="203"/>
                    </a:cubicBezTo>
                    <a:cubicBezTo>
                      <a:pt x="417" y="84"/>
                      <a:pt x="322" y="0"/>
                      <a:pt x="2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20"/>
              <p:cNvSpPr/>
              <p:nvPr/>
            </p:nvSpPr>
            <p:spPr>
              <a:xfrm>
                <a:off x="5350128" y="2724402"/>
                <a:ext cx="11395" cy="11395"/>
              </a:xfrm>
              <a:custGeom>
                <a:rect b="b" l="l" r="r" t="t"/>
                <a:pathLst>
                  <a:path extrusionOk="0" h="358" w="358">
                    <a:moveTo>
                      <a:pt x="179" y="0"/>
                    </a:moveTo>
                    <a:cubicBezTo>
                      <a:pt x="96" y="0"/>
                      <a:pt x="0" y="84"/>
                      <a:pt x="0" y="179"/>
                    </a:cubicBezTo>
                    <a:cubicBezTo>
                      <a:pt x="0" y="262"/>
                      <a:pt x="96" y="357"/>
                      <a:pt x="179" y="357"/>
                    </a:cubicBezTo>
                    <a:cubicBezTo>
                      <a:pt x="274" y="357"/>
                      <a:pt x="358" y="286"/>
                      <a:pt x="358" y="179"/>
                    </a:cubicBezTo>
                    <a:cubicBezTo>
                      <a:pt x="358" y="84"/>
                      <a:pt x="274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20"/>
              <p:cNvSpPr/>
              <p:nvPr/>
            </p:nvSpPr>
            <p:spPr>
              <a:xfrm>
                <a:off x="5254638" y="2666376"/>
                <a:ext cx="11395" cy="11427"/>
              </a:xfrm>
              <a:custGeom>
                <a:rect b="b" l="l" r="r" t="t"/>
                <a:pathLst>
                  <a:path extrusionOk="0" h="359" w="358">
                    <a:moveTo>
                      <a:pt x="193" y="1"/>
                    </a:moveTo>
                    <a:cubicBezTo>
                      <a:pt x="188" y="1"/>
                      <a:pt x="183" y="1"/>
                      <a:pt x="179" y="2"/>
                    </a:cubicBezTo>
                    <a:cubicBezTo>
                      <a:pt x="83" y="2"/>
                      <a:pt x="0" y="97"/>
                      <a:pt x="0" y="180"/>
                    </a:cubicBezTo>
                    <a:cubicBezTo>
                      <a:pt x="0" y="275"/>
                      <a:pt x="71" y="359"/>
                      <a:pt x="179" y="359"/>
                    </a:cubicBezTo>
                    <a:cubicBezTo>
                      <a:pt x="262" y="359"/>
                      <a:pt x="357" y="287"/>
                      <a:pt x="357" y="180"/>
                    </a:cubicBezTo>
                    <a:cubicBezTo>
                      <a:pt x="357" y="90"/>
                      <a:pt x="273" y="1"/>
                      <a:pt x="1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20"/>
              <p:cNvSpPr/>
              <p:nvPr/>
            </p:nvSpPr>
            <p:spPr>
              <a:xfrm>
                <a:off x="5273959" y="2724402"/>
                <a:ext cx="11395" cy="11395"/>
              </a:xfrm>
              <a:custGeom>
                <a:rect b="b" l="l" r="r" t="t"/>
                <a:pathLst>
                  <a:path extrusionOk="0" h="358" w="358">
                    <a:moveTo>
                      <a:pt x="179" y="0"/>
                    </a:moveTo>
                    <a:cubicBezTo>
                      <a:pt x="84" y="0"/>
                      <a:pt x="0" y="84"/>
                      <a:pt x="0" y="179"/>
                    </a:cubicBezTo>
                    <a:cubicBezTo>
                      <a:pt x="0" y="262"/>
                      <a:pt x="84" y="357"/>
                      <a:pt x="179" y="357"/>
                    </a:cubicBezTo>
                    <a:cubicBezTo>
                      <a:pt x="274" y="357"/>
                      <a:pt x="357" y="286"/>
                      <a:pt x="357" y="179"/>
                    </a:cubicBezTo>
                    <a:cubicBezTo>
                      <a:pt x="357" y="84"/>
                      <a:pt x="274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20"/>
              <p:cNvSpPr/>
              <p:nvPr/>
            </p:nvSpPr>
            <p:spPr>
              <a:xfrm>
                <a:off x="5308049" y="2678917"/>
                <a:ext cx="14451" cy="14037"/>
              </a:xfrm>
              <a:custGeom>
                <a:rect b="b" l="l" r="r" t="t"/>
                <a:pathLst>
                  <a:path extrusionOk="0" h="441" w="454">
                    <a:moveTo>
                      <a:pt x="227" y="0"/>
                    </a:moveTo>
                    <a:cubicBezTo>
                      <a:pt x="108" y="0"/>
                      <a:pt x="1" y="108"/>
                      <a:pt x="1" y="227"/>
                    </a:cubicBezTo>
                    <a:cubicBezTo>
                      <a:pt x="1" y="346"/>
                      <a:pt x="108" y="441"/>
                      <a:pt x="227" y="441"/>
                    </a:cubicBezTo>
                    <a:cubicBezTo>
                      <a:pt x="346" y="441"/>
                      <a:pt x="453" y="346"/>
                      <a:pt x="453" y="227"/>
                    </a:cubicBezTo>
                    <a:cubicBezTo>
                      <a:pt x="453" y="84"/>
                      <a:pt x="358" y="0"/>
                      <a:pt x="2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1" name="Google Shape;511;p20"/>
          <p:cNvSpPr txBox="1"/>
          <p:nvPr>
            <p:ph type="title"/>
          </p:nvPr>
        </p:nvSpPr>
        <p:spPr>
          <a:xfrm>
            <a:off x="1092825" y="316735"/>
            <a:ext cx="69519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Objetivos de la hackaton</a:t>
            </a:r>
            <a:endParaRPr/>
          </a:p>
        </p:txBody>
      </p:sp>
      <p:sp>
        <p:nvSpPr>
          <p:cNvPr id="512" name="Google Shape;512;p20"/>
          <p:cNvSpPr txBox="1"/>
          <p:nvPr>
            <p:ph idx="1" type="subTitle"/>
          </p:nvPr>
        </p:nvSpPr>
        <p:spPr>
          <a:xfrm>
            <a:off x="3878479" y="3404434"/>
            <a:ext cx="13806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Formativo</a:t>
            </a:r>
            <a:endParaRPr/>
          </a:p>
        </p:txBody>
      </p:sp>
      <p:sp>
        <p:nvSpPr>
          <p:cNvPr id="513" name="Google Shape;513;p20"/>
          <p:cNvSpPr txBox="1"/>
          <p:nvPr>
            <p:ph idx="2" type="subTitle"/>
          </p:nvPr>
        </p:nvSpPr>
        <p:spPr>
          <a:xfrm>
            <a:off x="371812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Participación en seminarios</a:t>
            </a:r>
            <a:endParaRPr/>
          </a:p>
        </p:txBody>
      </p:sp>
      <p:sp>
        <p:nvSpPr>
          <p:cNvPr id="514" name="Google Shape;514;p20"/>
          <p:cNvSpPr txBox="1"/>
          <p:nvPr>
            <p:ph idx="3" type="subTitle"/>
          </p:nvPr>
        </p:nvSpPr>
        <p:spPr>
          <a:xfrm>
            <a:off x="804325" y="3480625"/>
            <a:ext cx="2137800" cy="3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Vinculación y </a:t>
            </a:r>
            <a:r>
              <a:rPr lang="en"/>
              <a:t>diálogo</a:t>
            </a:r>
            <a:r>
              <a:rPr lang="en"/>
              <a:t> de saberes</a:t>
            </a:r>
            <a:endParaRPr/>
          </a:p>
        </p:txBody>
      </p:sp>
      <p:sp>
        <p:nvSpPr>
          <p:cNvPr id="515" name="Google Shape;515;p20"/>
          <p:cNvSpPr txBox="1"/>
          <p:nvPr>
            <p:ph idx="4" type="subTitle"/>
          </p:nvPr>
        </p:nvSpPr>
        <p:spPr>
          <a:xfrm>
            <a:off x="6443575" y="3707075"/>
            <a:ext cx="170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Elaboración interuniversitaria de propuestas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16" name="Google Shape;516;p20"/>
          <p:cNvSpPr txBox="1"/>
          <p:nvPr>
            <p:ph idx="5" type="subTitle"/>
          </p:nvPr>
        </p:nvSpPr>
        <p:spPr>
          <a:xfrm>
            <a:off x="6607154" y="3403984"/>
            <a:ext cx="1380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aplicativo</a:t>
            </a:r>
            <a:endParaRPr/>
          </a:p>
        </p:txBody>
      </p:sp>
      <p:sp>
        <p:nvSpPr>
          <p:cNvPr id="517" name="Google Shape;517;p20"/>
          <p:cNvSpPr txBox="1"/>
          <p:nvPr>
            <p:ph idx="6" type="subTitle"/>
          </p:nvPr>
        </p:nvSpPr>
        <p:spPr>
          <a:xfrm>
            <a:off x="999200" y="3935675"/>
            <a:ext cx="17013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Participación en eventos y actividades</a:t>
            </a:r>
            <a:endParaRPr/>
          </a:p>
        </p:txBody>
      </p:sp>
      <p:cxnSp>
        <p:nvCxnSpPr>
          <p:cNvPr id="518" name="Google Shape;518;p20"/>
          <p:cNvCxnSpPr/>
          <p:nvPr/>
        </p:nvCxnSpPr>
        <p:spPr>
          <a:xfrm rot="10800000">
            <a:off x="1853004" y="2593674"/>
            <a:ext cx="0" cy="66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9" name="Google Shape;519;p20"/>
          <p:cNvCxnSpPr/>
          <p:nvPr/>
        </p:nvCxnSpPr>
        <p:spPr>
          <a:xfrm rot="10800000">
            <a:off x="4572004" y="2593674"/>
            <a:ext cx="0" cy="66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0" name="Google Shape;520;p20"/>
          <p:cNvCxnSpPr/>
          <p:nvPr/>
        </p:nvCxnSpPr>
        <p:spPr>
          <a:xfrm rot="10800000">
            <a:off x="7297454" y="2593674"/>
            <a:ext cx="0" cy="66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521" name="Google Shape;521;p20"/>
          <p:cNvGrpSpPr/>
          <p:nvPr/>
        </p:nvGrpSpPr>
        <p:grpSpPr>
          <a:xfrm>
            <a:off x="7070289" y="1975339"/>
            <a:ext cx="476847" cy="476753"/>
            <a:chOff x="2193489" y="2051539"/>
            <a:chExt cx="476847" cy="476753"/>
          </a:xfrm>
        </p:grpSpPr>
        <p:sp>
          <p:nvSpPr>
            <p:cNvPr id="522" name="Google Shape;522;p20"/>
            <p:cNvSpPr/>
            <p:nvPr/>
          </p:nvSpPr>
          <p:spPr>
            <a:xfrm>
              <a:off x="2193489" y="2161774"/>
              <a:ext cx="476847" cy="366518"/>
            </a:xfrm>
            <a:custGeom>
              <a:rect b="b" l="l" r="r" t="t"/>
              <a:pathLst>
                <a:path extrusionOk="0" h="17133" w="22293">
                  <a:moveTo>
                    <a:pt x="11146" y="874"/>
                  </a:moveTo>
                  <a:cubicBezTo>
                    <a:pt x="12783" y="874"/>
                    <a:pt x="14106" y="2198"/>
                    <a:pt x="14106" y="3834"/>
                  </a:cubicBezTo>
                  <a:lnTo>
                    <a:pt x="14106" y="3953"/>
                  </a:lnTo>
                  <a:lnTo>
                    <a:pt x="13883" y="3953"/>
                  </a:lnTo>
                  <a:cubicBezTo>
                    <a:pt x="13462" y="3953"/>
                    <a:pt x="13065" y="3740"/>
                    <a:pt x="12831" y="3388"/>
                  </a:cubicBezTo>
                  <a:lnTo>
                    <a:pt x="12671" y="3148"/>
                  </a:lnTo>
                  <a:cubicBezTo>
                    <a:pt x="12800" y="3016"/>
                    <a:pt x="12925" y="2877"/>
                    <a:pt x="13044" y="2730"/>
                  </a:cubicBezTo>
                  <a:cubicBezTo>
                    <a:pt x="13197" y="2542"/>
                    <a:pt x="13166" y="2267"/>
                    <a:pt x="12981" y="2118"/>
                  </a:cubicBezTo>
                  <a:cubicBezTo>
                    <a:pt x="12900" y="2053"/>
                    <a:pt x="12803" y="2022"/>
                    <a:pt x="12707" y="2022"/>
                  </a:cubicBezTo>
                  <a:cubicBezTo>
                    <a:pt x="12579" y="2022"/>
                    <a:pt x="12454" y="2077"/>
                    <a:pt x="12368" y="2184"/>
                  </a:cubicBezTo>
                  <a:cubicBezTo>
                    <a:pt x="11466" y="3305"/>
                    <a:pt x="10105" y="3953"/>
                    <a:pt x="8667" y="3953"/>
                  </a:cubicBezTo>
                  <a:lnTo>
                    <a:pt x="8186" y="3953"/>
                  </a:lnTo>
                  <a:lnTo>
                    <a:pt x="8186" y="3834"/>
                  </a:lnTo>
                  <a:cubicBezTo>
                    <a:pt x="8186" y="2198"/>
                    <a:pt x="9513" y="874"/>
                    <a:pt x="11146" y="874"/>
                  </a:cubicBezTo>
                  <a:close/>
                  <a:moveTo>
                    <a:pt x="5467" y="2675"/>
                  </a:moveTo>
                  <a:cubicBezTo>
                    <a:pt x="6491" y="2675"/>
                    <a:pt x="7316" y="3503"/>
                    <a:pt x="7319" y="4524"/>
                  </a:cubicBezTo>
                  <a:lnTo>
                    <a:pt x="7319" y="4635"/>
                  </a:lnTo>
                  <a:cubicBezTo>
                    <a:pt x="6693" y="4628"/>
                    <a:pt x="6080" y="4444"/>
                    <a:pt x="5554" y="4099"/>
                  </a:cubicBezTo>
                  <a:cubicBezTo>
                    <a:pt x="5481" y="4052"/>
                    <a:pt x="5397" y="4028"/>
                    <a:pt x="5314" y="4028"/>
                  </a:cubicBezTo>
                  <a:cubicBezTo>
                    <a:pt x="5231" y="4028"/>
                    <a:pt x="5148" y="4052"/>
                    <a:pt x="5077" y="4099"/>
                  </a:cubicBezTo>
                  <a:cubicBezTo>
                    <a:pt x="4551" y="4444"/>
                    <a:pt x="3938" y="4628"/>
                    <a:pt x="3312" y="4635"/>
                  </a:cubicBezTo>
                  <a:lnTo>
                    <a:pt x="3312" y="4524"/>
                  </a:lnTo>
                  <a:cubicBezTo>
                    <a:pt x="3315" y="3503"/>
                    <a:pt x="4140" y="2675"/>
                    <a:pt x="5164" y="2675"/>
                  </a:cubicBezTo>
                  <a:close/>
                  <a:moveTo>
                    <a:pt x="17128" y="2675"/>
                  </a:moveTo>
                  <a:cubicBezTo>
                    <a:pt x="18148" y="2675"/>
                    <a:pt x="18977" y="3503"/>
                    <a:pt x="18981" y="4524"/>
                  </a:cubicBezTo>
                  <a:lnTo>
                    <a:pt x="18981" y="4635"/>
                  </a:lnTo>
                  <a:cubicBezTo>
                    <a:pt x="18354" y="4628"/>
                    <a:pt x="17741" y="4444"/>
                    <a:pt x="17219" y="4099"/>
                  </a:cubicBezTo>
                  <a:cubicBezTo>
                    <a:pt x="17146" y="4052"/>
                    <a:pt x="17062" y="4028"/>
                    <a:pt x="16979" y="4028"/>
                  </a:cubicBezTo>
                  <a:cubicBezTo>
                    <a:pt x="16896" y="4028"/>
                    <a:pt x="16813" y="4052"/>
                    <a:pt x="16742" y="4099"/>
                  </a:cubicBezTo>
                  <a:cubicBezTo>
                    <a:pt x="16216" y="4444"/>
                    <a:pt x="15603" y="4628"/>
                    <a:pt x="14976" y="4635"/>
                  </a:cubicBezTo>
                  <a:lnTo>
                    <a:pt x="14976" y="4524"/>
                  </a:lnTo>
                  <a:cubicBezTo>
                    <a:pt x="14976" y="3503"/>
                    <a:pt x="15805" y="2675"/>
                    <a:pt x="16829" y="2675"/>
                  </a:cubicBezTo>
                  <a:close/>
                  <a:moveTo>
                    <a:pt x="5314" y="4973"/>
                  </a:moveTo>
                  <a:cubicBezTo>
                    <a:pt x="5927" y="5318"/>
                    <a:pt x="6616" y="5502"/>
                    <a:pt x="7316" y="5506"/>
                  </a:cubicBezTo>
                  <a:lnTo>
                    <a:pt x="7316" y="6449"/>
                  </a:lnTo>
                  <a:cubicBezTo>
                    <a:pt x="7316" y="7473"/>
                    <a:pt x="6487" y="8302"/>
                    <a:pt x="5467" y="8302"/>
                  </a:cubicBezTo>
                  <a:lnTo>
                    <a:pt x="5164" y="8302"/>
                  </a:lnTo>
                  <a:cubicBezTo>
                    <a:pt x="4140" y="8302"/>
                    <a:pt x="3315" y="7473"/>
                    <a:pt x="3312" y="6449"/>
                  </a:cubicBezTo>
                  <a:lnTo>
                    <a:pt x="3312" y="5506"/>
                  </a:lnTo>
                  <a:cubicBezTo>
                    <a:pt x="4015" y="5502"/>
                    <a:pt x="4704" y="5318"/>
                    <a:pt x="5314" y="4973"/>
                  </a:cubicBezTo>
                  <a:close/>
                  <a:moveTo>
                    <a:pt x="16979" y="4973"/>
                  </a:moveTo>
                  <a:cubicBezTo>
                    <a:pt x="17591" y="5318"/>
                    <a:pt x="18281" y="5502"/>
                    <a:pt x="18981" y="5506"/>
                  </a:cubicBezTo>
                  <a:lnTo>
                    <a:pt x="18981" y="6449"/>
                  </a:lnTo>
                  <a:cubicBezTo>
                    <a:pt x="18981" y="7473"/>
                    <a:pt x="18152" y="8302"/>
                    <a:pt x="17128" y="8302"/>
                  </a:cubicBezTo>
                  <a:lnTo>
                    <a:pt x="16829" y="8302"/>
                  </a:lnTo>
                  <a:cubicBezTo>
                    <a:pt x="15805" y="8302"/>
                    <a:pt x="14976" y="7473"/>
                    <a:pt x="14976" y="6449"/>
                  </a:cubicBezTo>
                  <a:lnTo>
                    <a:pt x="14976" y="6094"/>
                  </a:lnTo>
                  <a:lnTo>
                    <a:pt x="14976" y="5506"/>
                  </a:lnTo>
                  <a:cubicBezTo>
                    <a:pt x="15680" y="5502"/>
                    <a:pt x="16369" y="5318"/>
                    <a:pt x="16979" y="4973"/>
                  </a:cubicBezTo>
                  <a:close/>
                  <a:moveTo>
                    <a:pt x="12010" y="3723"/>
                  </a:moveTo>
                  <a:lnTo>
                    <a:pt x="12107" y="3872"/>
                  </a:lnTo>
                  <a:cubicBezTo>
                    <a:pt x="12502" y="4462"/>
                    <a:pt x="13166" y="4820"/>
                    <a:pt x="13873" y="4820"/>
                  </a:cubicBezTo>
                  <a:cubicBezTo>
                    <a:pt x="13876" y="4820"/>
                    <a:pt x="13880" y="4820"/>
                    <a:pt x="13883" y="4820"/>
                  </a:cubicBezTo>
                  <a:lnTo>
                    <a:pt x="14106" y="4820"/>
                  </a:lnTo>
                  <a:lnTo>
                    <a:pt x="14106" y="6094"/>
                  </a:lnTo>
                  <a:lnTo>
                    <a:pt x="14106" y="6098"/>
                  </a:lnTo>
                  <a:cubicBezTo>
                    <a:pt x="14106" y="7731"/>
                    <a:pt x="12783" y="9057"/>
                    <a:pt x="11146" y="9057"/>
                  </a:cubicBezTo>
                  <a:cubicBezTo>
                    <a:pt x="9513" y="9057"/>
                    <a:pt x="8186" y="7731"/>
                    <a:pt x="8186" y="6098"/>
                  </a:cubicBezTo>
                  <a:lnTo>
                    <a:pt x="8186" y="4820"/>
                  </a:lnTo>
                  <a:lnTo>
                    <a:pt x="8667" y="4820"/>
                  </a:lnTo>
                  <a:cubicBezTo>
                    <a:pt x="8672" y="4820"/>
                    <a:pt x="8678" y="4820"/>
                    <a:pt x="8683" y="4820"/>
                  </a:cubicBezTo>
                  <a:cubicBezTo>
                    <a:pt x="9879" y="4820"/>
                    <a:pt x="11046" y="4433"/>
                    <a:pt x="12010" y="3723"/>
                  </a:cubicBezTo>
                  <a:close/>
                  <a:moveTo>
                    <a:pt x="14524" y="7898"/>
                  </a:moveTo>
                  <a:cubicBezTo>
                    <a:pt x="14757" y="8267"/>
                    <a:pt x="15074" y="8577"/>
                    <a:pt x="15450" y="8796"/>
                  </a:cubicBezTo>
                  <a:lnTo>
                    <a:pt x="15450" y="8800"/>
                  </a:lnTo>
                  <a:lnTo>
                    <a:pt x="15450" y="9304"/>
                  </a:lnTo>
                  <a:lnTo>
                    <a:pt x="13994" y="9653"/>
                  </a:lnTo>
                  <a:cubicBezTo>
                    <a:pt x="13681" y="9726"/>
                    <a:pt x="13382" y="9851"/>
                    <a:pt x="13107" y="10022"/>
                  </a:cubicBezTo>
                  <a:lnTo>
                    <a:pt x="13107" y="9385"/>
                  </a:lnTo>
                  <a:cubicBezTo>
                    <a:pt x="13705" y="9026"/>
                    <a:pt x="14196" y="8514"/>
                    <a:pt x="14524" y="7898"/>
                  </a:cubicBezTo>
                  <a:close/>
                  <a:moveTo>
                    <a:pt x="7769" y="7898"/>
                  </a:moveTo>
                  <a:cubicBezTo>
                    <a:pt x="8099" y="8514"/>
                    <a:pt x="8590" y="9029"/>
                    <a:pt x="9189" y="9388"/>
                  </a:cubicBezTo>
                  <a:lnTo>
                    <a:pt x="9189" y="10025"/>
                  </a:lnTo>
                  <a:cubicBezTo>
                    <a:pt x="8914" y="9855"/>
                    <a:pt x="8615" y="9729"/>
                    <a:pt x="8301" y="9653"/>
                  </a:cubicBezTo>
                  <a:lnTo>
                    <a:pt x="6842" y="9304"/>
                  </a:lnTo>
                  <a:lnTo>
                    <a:pt x="6842" y="8796"/>
                  </a:lnTo>
                  <a:cubicBezTo>
                    <a:pt x="7218" y="8577"/>
                    <a:pt x="7535" y="8267"/>
                    <a:pt x="7769" y="7898"/>
                  </a:cubicBezTo>
                  <a:close/>
                  <a:moveTo>
                    <a:pt x="6724" y="10171"/>
                  </a:moveTo>
                  <a:lnTo>
                    <a:pt x="8096" y="10499"/>
                  </a:lnTo>
                  <a:cubicBezTo>
                    <a:pt x="8204" y="10527"/>
                    <a:pt x="8308" y="10558"/>
                    <a:pt x="8409" y="10600"/>
                  </a:cubicBezTo>
                  <a:lnTo>
                    <a:pt x="7030" y="10931"/>
                  </a:lnTo>
                  <a:cubicBezTo>
                    <a:pt x="6842" y="10976"/>
                    <a:pt x="6661" y="11035"/>
                    <a:pt x="6484" y="11105"/>
                  </a:cubicBezTo>
                  <a:lnTo>
                    <a:pt x="6724" y="10171"/>
                  </a:lnTo>
                  <a:close/>
                  <a:moveTo>
                    <a:pt x="15572" y="10168"/>
                  </a:moveTo>
                  <a:lnTo>
                    <a:pt x="15812" y="11105"/>
                  </a:lnTo>
                  <a:cubicBezTo>
                    <a:pt x="15631" y="11035"/>
                    <a:pt x="15450" y="10976"/>
                    <a:pt x="15262" y="10931"/>
                  </a:cubicBezTo>
                  <a:lnTo>
                    <a:pt x="13880" y="10600"/>
                  </a:lnTo>
                  <a:cubicBezTo>
                    <a:pt x="13980" y="10558"/>
                    <a:pt x="14088" y="10523"/>
                    <a:pt x="14196" y="10499"/>
                  </a:cubicBezTo>
                  <a:lnTo>
                    <a:pt x="15572" y="10168"/>
                  </a:lnTo>
                  <a:close/>
                  <a:moveTo>
                    <a:pt x="5975" y="9123"/>
                  </a:moveTo>
                  <a:lnTo>
                    <a:pt x="5975" y="9590"/>
                  </a:lnTo>
                  <a:lnTo>
                    <a:pt x="5429" y="11717"/>
                  </a:lnTo>
                  <a:cubicBezTo>
                    <a:pt x="5366" y="11766"/>
                    <a:pt x="5303" y="11818"/>
                    <a:pt x="5241" y="11874"/>
                  </a:cubicBezTo>
                  <a:lnTo>
                    <a:pt x="4656" y="9593"/>
                  </a:lnTo>
                  <a:lnTo>
                    <a:pt x="4656" y="9123"/>
                  </a:lnTo>
                  <a:cubicBezTo>
                    <a:pt x="4823" y="9155"/>
                    <a:pt x="4993" y="9172"/>
                    <a:pt x="5164" y="9172"/>
                  </a:cubicBezTo>
                  <a:lnTo>
                    <a:pt x="5467" y="9172"/>
                  </a:lnTo>
                  <a:cubicBezTo>
                    <a:pt x="5638" y="9172"/>
                    <a:pt x="5808" y="9155"/>
                    <a:pt x="5975" y="9123"/>
                  </a:cubicBezTo>
                  <a:close/>
                  <a:moveTo>
                    <a:pt x="17640" y="9123"/>
                  </a:moveTo>
                  <a:lnTo>
                    <a:pt x="17640" y="9593"/>
                  </a:lnTo>
                  <a:lnTo>
                    <a:pt x="17052" y="11878"/>
                  </a:lnTo>
                  <a:cubicBezTo>
                    <a:pt x="16992" y="11822"/>
                    <a:pt x="16930" y="11770"/>
                    <a:pt x="16867" y="11717"/>
                  </a:cubicBezTo>
                  <a:lnTo>
                    <a:pt x="16320" y="9590"/>
                  </a:lnTo>
                  <a:lnTo>
                    <a:pt x="16320" y="9123"/>
                  </a:lnTo>
                  <a:cubicBezTo>
                    <a:pt x="16488" y="9155"/>
                    <a:pt x="16658" y="9172"/>
                    <a:pt x="16829" y="9172"/>
                  </a:cubicBezTo>
                  <a:lnTo>
                    <a:pt x="17128" y="9172"/>
                  </a:lnTo>
                  <a:cubicBezTo>
                    <a:pt x="17299" y="9172"/>
                    <a:pt x="17470" y="9155"/>
                    <a:pt x="17640" y="9123"/>
                  </a:cubicBezTo>
                  <a:close/>
                  <a:moveTo>
                    <a:pt x="3903" y="10171"/>
                  </a:moveTo>
                  <a:lnTo>
                    <a:pt x="4551" y="12696"/>
                  </a:lnTo>
                  <a:cubicBezTo>
                    <a:pt x="4394" y="12943"/>
                    <a:pt x="4266" y="13204"/>
                    <a:pt x="4168" y="13476"/>
                  </a:cubicBezTo>
                  <a:lnTo>
                    <a:pt x="874" y="13476"/>
                  </a:lnTo>
                  <a:lnTo>
                    <a:pt x="874" y="12602"/>
                  </a:lnTo>
                  <a:cubicBezTo>
                    <a:pt x="874" y="11599"/>
                    <a:pt x="1560" y="10729"/>
                    <a:pt x="2535" y="10499"/>
                  </a:cubicBezTo>
                  <a:lnTo>
                    <a:pt x="3903" y="10171"/>
                  </a:lnTo>
                  <a:close/>
                  <a:moveTo>
                    <a:pt x="18389" y="10171"/>
                  </a:moveTo>
                  <a:lnTo>
                    <a:pt x="19761" y="10499"/>
                  </a:lnTo>
                  <a:cubicBezTo>
                    <a:pt x="20732" y="10729"/>
                    <a:pt x="21422" y="11599"/>
                    <a:pt x="21418" y="12602"/>
                  </a:cubicBezTo>
                  <a:lnTo>
                    <a:pt x="21418" y="13476"/>
                  </a:lnTo>
                  <a:lnTo>
                    <a:pt x="18124" y="13476"/>
                  </a:lnTo>
                  <a:cubicBezTo>
                    <a:pt x="18027" y="13201"/>
                    <a:pt x="17898" y="12940"/>
                    <a:pt x="17741" y="12696"/>
                  </a:cubicBezTo>
                  <a:lnTo>
                    <a:pt x="18389" y="10171"/>
                  </a:lnTo>
                  <a:close/>
                  <a:moveTo>
                    <a:pt x="12236" y="9768"/>
                  </a:moveTo>
                  <a:lnTo>
                    <a:pt x="12236" y="10708"/>
                  </a:lnTo>
                  <a:lnTo>
                    <a:pt x="11150" y="14945"/>
                  </a:lnTo>
                  <a:lnTo>
                    <a:pt x="10060" y="10701"/>
                  </a:lnTo>
                  <a:lnTo>
                    <a:pt x="10060" y="9768"/>
                  </a:lnTo>
                  <a:cubicBezTo>
                    <a:pt x="10415" y="9872"/>
                    <a:pt x="10781" y="9924"/>
                    <a:pt x="11148" y="9924"/>
                  </a:cubicBezTo>
                  <a:cubicBezTo>
                    <a:pt x="11514" y="9924"/>
                    <a:pt x="11881" y="9872"/>
                    <a:pt x="12236" y="9768"/>
                  </a:cubicBezTo>
                  <a:close/>
                  <a:moveTo>
                    <a:pt x="9311" y="11279"/>
                  </a:moveTo>
                  <a:lnTo>
                    <a:pt x="10331" y="15262"/>
                  </a:lnTo>
                  <a:lnTo>
                    <a:pt x="10331" y="15262"/>
                  </a:lnTo>
                  <a:lnTo>
                    <a:pt x="6936" y="11864"/>
                  </a:lnTo>
                  <a:cubicBezTo>
                    <a:pt x="7030" y="11832"/>
                    <a:pt x="7131" y="11801"/>
                    <a:pt x="7232" y="11777"/>
                  </a:cubicBezTo>
                  <a:lnTo>
                    <a:pt x="9311" y="11279"/>
                  </a:lnTo>
                  <a:close/>
                  <a:moveTo>
                    <a:pt x="12988" y="11286"/>
                  </a:moveTo>
                  <a:lnTo>
                    <a:pt x="15060" y="11780"/>
                  </a:lnTo>
                  <a:cubicBezTo>
                    <a:pt x="15164" y="11805"/>
                    <a:pt x="15265" y="11836"/>
                    <a:pt x="15363" y="11871"/>
                  </a:cubicBezTo>
                  <a:lnTo>
                    <a:pt x="11964" y="15269"/>
                  </a:lnTo>
                  <a:lnTo>
                    <a:pt x="12988" y="11286"/>
                  </a:lnTo>
                  <a:close/>
                  <a:moveTo>
                    <a:pt x="6122" y="12282"/>
                  </a:moveTo>
                  <a:lnTo>
                    <a:pt x="10102" y="16262"/>
                  </a:lnTo>
                  <a:lnTo>
                    <a:pt x="4791" y="16262"/>
                  </a:lnTo>
                  <a:lnTo>
                    <a:pt x="4791" y="14869"/>
                  </a:lnTo>
                  <a:cubicBezTo>
                    <a:pt x="4791" y="13842"/>
                    <a:pt x="5286" y="12877"/>
                    <a:pt x="6122" y="12282"/>
                  </a:cubicBezTo>
                  <a:close/>
                  <a:moveTo>
                    <a:pt x="16178" y="12289"/>
                  </a:moveTo>
                  <a:cubicBezTo>
                    <a:pt x="17010" y="12884"/>
                    <a:pt x="17504" y="13848"/>
                    <a:pt x="17501" y="14872"/>
                  </a:cubicBezTo>
                  <a:lnTo>
                    <a:pt x="17501" y="16262"/>
                  </a:lnTo>
                  <a:lnTo>
                    <a:pt x="12205" y="16262"/>
                  </a:lnTo>
                  <a:lnTo>
                    <a:pt x="16178" y="12289"/>
                  </a:lnTo>
                  <a:close/>
                  <a:moveTo>
                    <a:pt x="11146" y="0"/>
                  </a:moveTo>
                  <a:cubicBezTo>
                    <a:pt x="9464" y="0"/>
                    <a:pt x="7981" y="1097"/>
                    <a:pt x="7486" y="2703"/>
                  </a:cubicBezTo>
                  <a:cubicBezTo>
                    <a:pt x="6971" y="2131"/>
                    <a:pt x="6236" y="1804"/>
                    <a:pt x="5467" y="1804"/>
                  </a:cubicBezTo>
                  <a:lnTo>
                    <a:pt x="5164" y="1804"/>
                  </a:lnTo>
                  <a:cubicBezTo>
                    <a:pt x="3660" y="1804"/>
                    <a:pt x="2441" y="3023"/>
                    <a:pt x="2441" y="4524"/>
                  </a:cubicBezTo>
                  <a:lnTo>
                    <a:pt x="2441" y="6449"/>
                  </a:lnTo>
                  <a:cubicBezTo>
                    <a:pt x="2441" y="7414"/>
                    <a:pt x="2953" y="8305"/>
                    <a:pt x="3782" y="8796"/>
                  </a:cubicBezTo>
                  <a:lnTo>
                    <a:pt x="3782" y="9304"/>
                  </a:lnTo>
                  <a:lnTo>
                    <a:pt x="2330" y="9653"/>
                  </a:lnTo>
                  <a:cubicBezTo>
                    <a:pt x="965" y="9976"/>
                    <a:pt x="0" y="11199"/>
                    <a:pt x="4" y="12602"/>
                  </a:cubicBezTo>
                  <a:lnTo>
                    <a:pt x="4" y="13911"/>
                  </a:lnTo>
                  <a:cubicBezTo>
                    <a:pt x="4" y="14151"/>
                    <a:pt x="199" y="14346"/>
                    <a:pt x="439" y="14346"/>
                  </a:cubicBezTo>
                  <a:lnTo>
                    <a:pt x="3952" y="14346"/>
                  </a:lnTo>
                  <a:cubicBezTo>
                    <a:pt x="3931" y="14520"/>
                    <a:pt x="3921" y="14695"/>
                    <a:pt x="3921" y="14869"/>
                  </a:cubicBezTo>
                  <a:lnTo>
                    <a:pt x="3921" y="16262"/>
                  </a:lnTo>
                  <a:lnTo>
                    <a:pt x="1309" y="16262"/>
                  </a:lnTo>
                  <a:cubicBezTo>
                    <a:pt x="1069" y="16262"/>
                    <a:pt x="874" y="16457"/>
                    <a:pt x="874" y="16697"/>
                  </a:cubicBezTo>
                  <a:cubicBezTo>
                    <a:pt x="874" y="16937"/>
                    <a:pt x="1069" y="17132"/>
                    <a:pt x="1309" y="17132"/>
                  </a:cubicBezTo>
                  <a:lnTo>
                    <a:pt x="20983" y="17132"/>
                  </a:lnTo>
                  <a:cubicBezTo>
                    <a:pt x="21223" y="17132"/>
                    <a:pt x="21418" y="16937"/>
                    <a:pt x="21418" y="16697"/>
                  </a:cubicBezTo>
                  <a:cubicBezTo>
                    <a:pt x="21418" y="16457"/>
                    <a:pt x="21223" y="16262"/>
                    <a:pt x="20983" y="16262"/>
                  </a:cubicBezTo>
                  <a:lnTo>
                    <a:pt x="18371" y="16262"/>
                  </a:lnTo>
                  <a:lnTo>
                    <a:pt x="18371" y="14872"/>
                  </a:lnTo>
                  <a:cubicBezTo>
                    <a:pt x="18371" y="14698"/>
                    <a:pt x="18361" y="14520"/>
                    <a:pt x="18337" y="14346"/>
                  </a:cubicBezTo>
                  <a:lnTo>
                    <a:pt x="21853" y="14346"/>
                  </a:lnTo>
                  <a:cubicBezTo>
                    <a:pt x="22094" y="14346"/>
                    <a:pt x="22289" y="14151"/>
                    <a:pt x="22289" y="13911"/>
                  </a:cubicBezTo>
                  <a:lnTo>
                    <a:pt x="22289" y="12602"/>
                  </a:lnTo>
                  <a:cubicBezTo>
                    <a:pt x="22292" y="11199"/>
                    <a:pt x="21328" y="9976"/>
                    <a:pt x="19963" y="9653"/>
                  </a:cubicBezTo>
                  <a:lnTo>
                    <a:pt x="18507" y="9304"/>
                  </a:lnTo>
                  <a:lnTo>
                    <a:pt x="18507" y="8796"/>
                  </a:lnTo>
                  <a:cubicBezTo>
                    <a:pt x="19339" y="8305"/>
                    <a:pt x="19851" y="7414"/>
                    <a:pt x="19851" y="6449"/>
                  </a:cubicBezTo>
                  <a:lnTo>
                    <a:pt x="19851" y="4524"/>
                  </a:lnTo>
                  <a:cubicBezTo>
                    <a:pt x="19848" y="3023"/>
                    <a:pt x="18633" y="1804"/>
                    <a:pt x="17128" y="1804"/>
                  </a:cubicBezTo>
                  <a:lnTo>
                    <a:pt x="16829" y="1804"/>
                  </a:lnTo>
                  <a:cubicBezTo>
                    <a:pt x="16825" y="1804"/>
                    <a:pt x="16821" y="1804"/>
                    <a:pt x="16817" y="1804"/>
                  </a:cubicBezTo>
                  <a:cubicBezTo>
                    <a:pt x="16048" y="1804"/>
                    <a:pt x="15318" y="2131"/>
                    <a:pt x="14806" y="2703"/>
                  </a:cubicBezTo>
                  <a:cubicBezTo>
                    <a:pt x="14311" y="1097"/>
                    <a:pt x="12828" y="0"/>
                    <a:pt x="11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2422576" y="2051539"/>
              <a:ext cx="18652" cy="58487"/>
            </a:xfrm>
            <a:custGeom>
              <a:rect b="b" l="l" r="r" t="t"/>
              <a:pathLst>
                <a:path extrusionOk="0" h="2734" w="872">
                  <a:moveTo>
                    <a:pt x="436" y="0"/>
                  </a:moveTo>
                  <a:cubicBezTo>
                    <a:pt x="196" y="0"/>
                    <a:pt x="1" y="195"/>
                    <a:pt x="1" y="435"/>
                  </a:cubicBezTo>
                  <a:lnTo>
                    <a:pt x="1" y="2298"/>
                  </a:lnTo>
                  <a:cubicBezTo>
                    <a:pt x="1" y="2538"/>
                    <a:pt x="196" y="2733"/>
                    <a:pt x="436" y="2733"/>
                  </a:cubicBezTo>
                  <a:cubicBezTo>
                    <a:pt x="676" y="2733"/>
                    <a:pt x="871" y="2538"/>
                    <a:pt x="871" y="2298"/>
                  </a:cubicBezTo>
                  <a:lnTo>
                    <a:pt x="871" y="435"/>
                  </a:lnTo>
                  <a:cubicBezTo>
                    <a:pt x="871" y="195"/>
                    <a:pt x="676" y="0"/>
                    <a:pt x="4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2420458" y="2123674"/>
              <a:ext cx="20770" cy="18718"/>
            </a:xfrm>
            <a:custGeom>
              <a:rect b="b" l="l" r="r" t="t"/>
              <a:pathLst>
                <a:path extrusionOk="0" h="875" w="971">
                  <a:moveTo>
                    <a:pt x="541" y="0"/>
                  </a:moveTo>
                  <a:cubicBezTo>
                    <a:pt x="260" y="0"/>
                    <a:pt x="0" y="285"/>
                    <a:pt x="135" y="605"/>
                  </a:cubicBezTo>
                  <a:cubicBezTo>
                    <a:pt x="211" y="791"/>
                    <a:pt x="371" y="875"/>
                    <a:pt x="531" y="875"/>
                  </a:cubicBezTo>
                  <a:cubicBezTo>
                    <a:pt x="751" y="875"/>
                    <a:pt x="970" y="715"/>
                    <a:pt x="970" y="441"/>
                  </a:cubicBezTo>
                  <a:cubicBezTo>
                    <a:pt x="970" y="323"/>
                    <a:pt x="925" y="215"/>
                    <a:pt x="845" y="131"/>
                  </a:cubicBezTo>
                  <a:cubicBezTo>
                    <a:pt x="753" y="39"/>
                    <a:pt x="646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2318834" y="2091564"/>
              <a:ext cx="55507" cy="53438"/>
            </a:xfrm>
            <a:custGeom>
              <a:rect b="b" l="l" r="r" t="t"/>
              <a:pathLst>
                <a:path extrusionOk="0" h="2498" w="2595">
                  <a:moveTo>
                    <a:pt x="478" y="1"/>
                  </a:moveTo>
                  <a:cubicBezTo>
                    <a:pt x="367" y="1"/>
                    <a:pt x="255" y="43"/>
                    <a:pt x="171" y="128"/>
                  </a:cubicBezTo>
                  <a:cubicBezTo>
                    <a:pt x="4" y="295"/>
                    <a:pt x="0" y="567"/>
                    <a:pt x="168" y="737"/>
                  </a:cubicBezTo>
                  <a:lnTo>
                    <a:pt x="1780" y="2349"/>
                  </a:lnTo>
                  <a:cubicBezTo>
                    <a:pt x="1867" y="2447"/>
                    <a:pt x="1987" y="2497"/>
                    <a:pt x="2108" y="2497"/>
                  </a:cubicBezTo>
                  <a:cubicBezTo>
                    <a:pt x="2219" y="2497"/>
                    <a:pt x="2330" y="2455"/>
                    <a:pt x="2417" y="2370"/>
                  </a:cubicBezTo>
                  <a:cubicBezTo>
                    <a:pt x="2595" y="2189"/>
                    <a:pt x="2584" y="1897"/>
                    <a:pt x="2393" y="1733"/>
                  </a:cubicBezTo>
                  <a:lnTo>
                    <a:pt x="784" y="124"/>
                  </a:lnTo>
                  <a:cubicBezTo>
                    <a:pt x="698" y="42"/>
                    <a:pt x="588" y="1"/>
                    <a:pt x="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2489462" y="2089917"/>
              <a:ext cx="57069" cy="55257"/>
            </a:xfrm>
            <a:custGeom>
              <a:rect b="b" l="l" r="r" t="t"/>
              <a:pathLst>
                <a:path extrusionOk="0" h="2583" w="2668">
                  <a:moveTo>
                    <a:pt x="2189" y="0"/>
                  </a:moveTo>
                  <a:cubicBezTo>
                    <a:pt x="2078" y="0"/>
                    <a:pt x="1966" y="43"/>
                    <a:pt x="1881" y="128"/>
                  </a:cubicBezTo>
                  <a:lnTo>
                    <a:pt x="171" y="1841"/>
                  </a:lnTo>
                  <a:cubicBezTo>
                    <a:pt x="1" y="2008"/>
                    <a:pt x="1" y="2287"/>
                    <a:pt x="171" y="2454"/>
                  </a:cubicBezTo>
                  <a:cubicBezTo>
                    <a:pt x="257" y="2539"/>
                    <a:pt x="368" y="2582"/>
                    <a:pt x="480" y="2582"/>
                  </a:cubicBezTo>
                  <a:cubicBezTo>
                    <a:pt x="591" y="2582"/>
                    <a:pt x="702" y="2539"/>
                    <a:pt x="788" y="2454"/>
                  </a:cubicBezTo>
                  <a:lnTo>
                    <a:pt x="2497" y="744"/>
                  </a:lnTo>
                  <a:cubicBezTo>
                    <a:pt x="2668" y="574"/>
                    <a:pt x="2668" y="299"/>
                    <a:pt x="2497" y="128"/>
                  </a:cubicBezTo>
                  <a:cubicBezTo>
                    <a:pt x="2412" y="43"/>
                    <a:pt x="2301" y="0"/>
                    <a:pt x="2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7" name="Google Shape;527;p20"/>
          <p:cNvSpPr/>
          <p:nvPr/>
        </p:nvSpPr>
        <p:spPr>
          <a:xfrm>
            <a:off x="1849707" y="2062814"/>
            <a:ext cx="18930" cy="18654"/>
          </a:xfrm>
          <a:custGeom>
            <a:rect b="b" l="l" r="r" t="t"/>
            <a:pathLst>
              <a:path extrusionOk="0" h="872" w="885">
                <a:moveTo>
                  <a:pt x="436" y="1"/>
                </a:moveTo>
                <a:cubicBezTo>
                  <a:pt x="195" y="1"/>
                  <a:pt x="0" y="192"/>
                  <a:pt x="0" y="436"/>
                </a:cubicBezTo>
                <a:cubicBezTo>
                  <a:pt x="0" y="676"/>
                  <a:pt x="195" y="871"/>
                  <a:pt x="436" y="871"/>
                </a:cubicBezTo>
                <a:lnTo>
                  <a:pt x="450" y="871"/>
                </a:lnTo>
                <a:cubicBezTo>
                  <a:pt x="690" y="871"/>
                  <a:pt x="885" y="676"/>
                  <a:pt x="885" y="436"/>
                </a:cubicBezTo>
                <a:cubicBezTo>
                  <a:pt x="885" y="192"/>
                  <a:pt x="690" y="1"/>
                  <a:pt x="45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0"/>
          <p:cNvSpPr/>
          <p:nvPr/>
        </p:nvSpPr>
        <p:spPr>
          <a:xfrm>
            <a:off x="1708127" y="2067071"/>
            <a:ext cx="301727" cy="297441"/>
          </a:xfrm>
          <a:custGeom>
            <a:rect b="b" l="l" r="r" t="t"/>
            <a:pathLst>
              <a:path extrusionOk="0" h="13904" w="14106">
                <a:moveTo>
                  <a:pt x="11846" y="4965"/>
                </a:moveTo>
                <a:lnTo>
                  <a:pt x="11418" y="6233"/>
                </a:lnTo>
                <a:lnTo>
                  <a:pt x="10575" y="5394"/>
                </a:lnTo>
                <a:lnTo>
                  <a:pt x="11846" y="4965"/>
                </a:lnTo>
                <a:close/>
                <a:moveTo>
                  <a:pt x="9774" y="5822"/>
                </a:moveTo>
                <a:lnTo>
                  <a:pt x="10993" y="7041"/>
                </a:lnTo>
                <a:lnTo>
                  <a:pt x="9412" y="8618"/>
                </a:lnTo>
                <a:lnTo>
                  <a:pt x="8193" y="7399"/>
                </a:lnTo>
                <a:lnTo>
                  <a:pt x="9774" y="5822"/>
                </a:lnTo>
                <a:close/>
                <a:moveTo>
                  <a:pt x="12852" y="4708"/>
                </a:moveTo>
                <a:cubicBezTo>
                  <a:pt x="13639" y="6828"/>
                  <a:pt x="13201" y="9214"/>
                  <a:pt x="11710" y="10916"/>
                </a:cubicBezTo>
                <a:lnTo>
                  <a:pt x="10028" y="9234"/>
                </a:lnTo>
                <a:lnTo>
                  <a:pt x="11912" y="7347"/>
                </a:lnTo>
                <a:cubicBezTo>
                  <a:pt x="11961" y="7298"/>
                  <a:pt x="11996" y="7243"/>
                  <a:pt x="12017" y="7177"/>
                </a:cubicBezTo>
                <a:lnTo>
                  <a:pt x="12852" y="4708"/>
                </a:lnTo>
                <a:close/>
                <a:moveTo>
                  <a:pt x="5039" y="4248"/>
                </a:moveTo>
                <a:cubicBezTo>
                  <a:pt x="6216" y="4457"/>
                  <a:pt x="6957" y="5627"/>
                  <a:pt x="6651" y="6780"/>
                </a:cubicBezTo>
                <a:cubicBezTo>
                  <a:pt x="6609" y="6929"/>
                  <a:pt x="6651" y="7090"/>
                  <a:pt x="6762" y="7201"/>
                </a:cubicBezTo>
                <a:lnTo>
                  <a:pt x="11090" y="11526"/>
                </a:lnTo>
                <a:cubicBezTo>
                  <a:pt x="10676" y="11888"/>
                  <a:pt x="10216" y="12187"/>
                  <a:pt x="9722" y="12427"/>
                </a:cubicBezTo>
                <a:lnTo>
                  <a:pt x="5631" y="8336"/>
                </a:lnTo>
                <a:cubicBezTo>
                  <a:pt x="5548" y="8253"/>
                  <a:pt x="5438" y="8209"/>
                  <a:pt x="5325" y="8209"/>
                </a:cubicBezTo>
                <a:cubicBezTo>
                  <a:pt x="5286" y="8209"/>
                  <a:pt x="5247" y="8214"/>
                  <a:pt x="5209" y="8225"/>
                </a:cubicBezTo>
                <a:cubicBezTo>
                  <a:pt x="5032" y="8272"/>
                  <a:pt x="4854" y="8295"/>
                  <a:pt x="4679" y="8295"/>
                </a:cubicBezTo>
                <a:cubicBezTo>
                  <a:pt x="3718" y="8295"/>
                  <a:pt x="2851" y="7608"/>
                  <a:pt x="2674" y="6612"/>
                </a:cubicBezTo>
                <a:lnTo>
                  <a:pt x="2674" y="6612"/>
                </a:lnTo>
                <a:lnTo>
                  <a:pt x="3402" y="7340"/>
                </a:lnTo>
                <a:cubicBezTo>
                  <a:pt x="3482" y="7423"/>
                  <a:pt x="3592" y="7468"/>
                  <a:pt x="3706" y="7468"/>
                </a:cubicBezTo>
                <a:cubicBezTo>
                  <a:pt x="3745" y="7468"/>
                  <a:pt x="3784" y="7462"/>
                  <a:pt x="3823" y="7452"/>
                </a:cubicBezTo>
                <a:lnTo>
                  <a:pt x="5202" y="7083"/>
                </a:lnTo>
                <a:cubicBezTo>
                  <a:pt x="5352" y="7044"/>
                  <a:pt x="5470" y="6926"/>
                  <a:pt x="5509" y="6776"/>
                </a:cubicBezTo>
                <a:lnTo>
                  <a:pt x="5878" y="5397"/>
                </a:lnTo>
                <a:cubicBezTo>
                  <a:pt x="5920" y="5244"/>
                  <a:pt x="5878" y="5084"/>
                  <a:pt x="5766" y="4976"/>
                </a:cubicBezTo>
                <a:lnTo>
                  <a:pt x="5039" y="4248"/>
                </a:lnTo>
                <a:close/>
                <a:moveTo>
                  <a:pt x="5829" y="9767"/>
                </a:moveTo>
                <a:lnTo>
                  <a:pt x="7048" y="10986"/>
                </a:lnTo>
                <a:lnTo>
                  <a:pt x="5261" y="12769"/>
                </a:lnTo>
                <a:cubicBezTo>
                  <a:pt x="5119" y="12723"/>
                  <a:pt x="4979" y="12675"/>
                  <a:pt x="4840" y="12622"/>
                </a:cubicBezTo>
                <a:lnTo>
                  <a:pt x="5770" y="11693"/>
                </a:lnTo>
                <a:cubicBezTo>
                  <a:pt x="5940" y="11522"/>
                  <a:pt x="5940" y="11247"/>
                  <a:pt x="5770" y="11076"/>
                </a:cubicBezTo>
                <a:cubicBezTo>
                  <a:pt x="5685" y="10991"/>
                  <a:pt x="5573" y="10948"/>
                  <a:pt x="5462" y="10948"/>
                </a:cubicBezTo>
                <a:cubicBezTo>
                  <a:pt x="5350" y="10948"/>
                  <a:pt x="5239" y="10991"/>
                  <a:pt x="5154" y="11076"/>
                </a:cubicBezTo>
                <a:lnTo>
                  <a:pt x="4004" y="12225"/>
                </a:lnTo>
                <a:cubicBezTo>
                  <a:pt x="3869" y="12149"/>
                  <a:pt x="3740" y="12069"/>
                  <a:pt x="3614" y="11982"/>
                </a:cubicBezTo>
                <a:lnTo>
                  <a:pt x="5829" y="9767"/>
                </a:lnTo>
                <a:close/>
                <a:moveTo>
                  <a:pt x="7661" y="11599"/>
                </a:moveTo>
                <a:lnTo>
                  <a:pt x="8834" y="12772"/>
                </a:lnTo>
                <a:cubicBezTo>
                  <a:pt x="8256" y="12943"/>
                  <a:pt x="7657" y="13033"/>
                  <a:pt x="7055" y="13033"/>
                </a:cubicBezTo>
                <a:cubicBezTo>
                  <a:pt x="6797" y="13033"/>
                  <a:pt x="6536" y="13016"/>
                  <a:pt x="6278" y="12985"/>
                </a:cubicBezTo>
                <a:lnTo>
                  <a:pt x="7661" y="11599"/>
                </a:lnTo>
                <a:close/>
                <a:moveTo>
                  <a:pt x="5438" y="1"/>
                </a:moveTo>
                <a:cubicBezTo>
                  <a:pt x="5403" y="1"/>
                  <a:pt x="5367" y="5"/>
                  <a:pt x="5331" y="14"/>
                </a:cubicBezTo>
                <a:cubicBezTo>
                  <a:pt x="2197" y="801"/>
                  <a:pt x="0" y="3621"/>
                  <a:pt x="4" y="6853"/>
                </a:cubicBezTo>
                <a:cubicBezTo>
                  <a:pt x="4" y="10742"/>
                  <a:pt x="3169" y="13904"/>
                  <a:pt x="7055" y="13904"/>
                </a:cubicBezTo>
                <a:cubicBezTo>
                  <a:pt x="10944" y="13904"/>
                  <a:pt x="14106" y="10742"/>
                  <a:pt x="14106" y="6853"/>
                </a:cubicBezTo>
                <a:cubicBezTo>
                  <a:pt x="14106" y="3660"/>
                  <a:pt x="11964" y="867"/>
                  <a:pt x="8883" y="38"/>
                </a:cubicBezTo>
                <a:cubicBezTo>
                  <a:pt x="8844" y="28"/>
                  <a:pt x="8806" y="23"/>
                  <a:pt x="8768" y="23"/>
                </a:cubicBezTo>
                <a:cubicBezTo>
                  <a:pt x="8575" y="23"/>
                  <a:pt x="8399" y="150"/>
                  <a:pt x="8347" y="345"/>
                </a:cubicBezTo>
                <a:cubicBezTo>
                  <a:pt x="8284" y="578"/>
                  <a:pt x="8423" y="818"/>
                  <a:pt x="8656" y="881"/>
                </a:cubicBezTo>
                <a:cubicBezTo>
                  <a:pt x="10272" y="1313"/>
                  <a:pt x="11641" y="2382"/>
                  <a:pt x="12455" y="3844"/>
                </a:cubicBezTo>
                <a:cubicBezTo>
                  <a:pt x="12434" y="3848"/>
                  <a:pt x="12417" y="3855"/>
                  <a:pt x="12400" y="3858"/>
                </a:cubicBezTo>
                <a:lnTo>
                  <a:pt x="9631" y="4791"/>
                </a:lnTo>
                <a:cubicBezTo>
                  <a:pt x="9569" y="4812"/>
                  <a:pt x="9510" y="4851"/>
                  <a:pt x="9464" y="4896"/>
                </a:cubicBezTo>
                <a:lnTo>
                  <a:pt x="7577" y="6787"/>
                </a:lnTo>
                <a:lnTo>
                  <a:pt x="7549" y="6755"/>
                </a:lnTo>
                <a:cubicBezTo>
                  <a:pt x="7866" y="4925"/>
                  <a:pt x="6431" y="3346"/>
                  <a:pt x="4692" y="3346"/>
                </a:cubicBezTo>
                <a:cubicBezTo>
                  <a:pt x="4442" y="3346"/>
                  <a:pt x="4186" y="3378"/>
                  <a:pt x="3928" y="3447"/>
                </a:cubicBezTo>
                <a:cubicBezTo>
                  <a:pt x="3604" y="3534"/>
                  <a:pt x="3496" y="3938"/>
                  <a:pt x="3733" y="4175"/>
                </a:cubicBezTo>
                <a:lnTo>
                  <a:pt x="4976" y="5418"/>
                </a:lnTo>
                <a:lnTo>
                  <a:pt x="4736" y="6313"/>
                </a:lnTo>
                <a:lnTo>
                  <a:pt x="3841" y="6550"/>
                </a:lnTo>
                <a:lnTo>
                  <a:pt x="2598" y="5310"/>
                </a:lnTo>
                <a:cubicBezTo>
                  <a:pt x="2510" y="5223"/>
                  <a:pt x="2400" y="5182"/>
                  <a:pt x="2292" y="5182"/>
                </a:cubicBezTo>
                <a:cubicBezTo>
                  <a:pt x="2106" y="5182"/>
                  <a:pt x="1925" y="5301"/>
                  <a:pt x="1870" y="5505"/>
                </a:cubicBezTo>
                <a:cubicBezTo>
                  <a:pt x="1366" y="7388"/>
                  <a:pt x="2809" y="9169"/>
                  <a:pt x="4668" y="9169"/>
                </a:cubicBezTo>
                <a:cubicBezTo>
                  <a:pt x="4837" y="9169"/>
                  <a:pt x="5010" y="9154"/>
                  <a:pt x="5185" y="9123"/>
                </a:cubicBezTo>
                <a:lnTo>
                  <a:pt x="5213" y="9151"/>
                </a:lnTo>
                <a:lnTo>
                  <a:pt x="2922" y="11442"/>
                </a:lnTo>
                <a:cubicBezTo>
                  <a:pt x="1226" y="9917"/>
                  <a:pt x="508" y="7577"/>
                  <a:pt x="1055" y="5362"/>
                </a:cubicBezTo>
                <a:cubicBezTo>
                  <a:pt x="1605" y="3148"/>
                  <a:pt x="3329" y="1417"/>
                  <a:pt x="5544" y="860"/>
                </a:cubicBezTo>
                <a:cubicBezTo>
                  <a:pt x="5777" y="801"/>
                  <a:pt x="5916" y="564"/>
                  <a:pt x="5857" y="331"/>
                </a:cubicBezTo>
                <a:cubicBezTo>
                  <a:pt x="5810" y="133"/>
                  <a:pt x="5633" y="1"/>
                  <a:pt x="54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0"/>
          <p:cNvSpPr/>
          <p:nvPr/>
        </p:nvSpPr>
        <p:spPr>
          <a:xfrm>
            <a:off x="1620599" y="1975447"/>
            <a:ext cx="476783" cy="476753"/>
          </a:xfrm>
          <a:custGeom>
            <a:rect b="b" l="l" r="r" t="t"/>
            <a:pathLst>
              <a:path extrusionOk="0" h="22286" w="22290">
                <a:moveTo>
                  <a:pt x="12623" y="867"/>
                </a:moveTo>
                <a:lnTo>
                  <a:pt x="12623" y="2497"/>
                </a:lnTo>
                <a:cubicBezTo>
                  <a:pt x="12623" y="2702"/>
                  <a:pt x="12766" y="2876"/>
                  <a:pt x="12964" y="2922"/>
                </a:cubicBezTo>
                <a:cubicBezTo>
                  <a:pt x="13925" y="3134"/>
                  <a:pt x="14838" y="3510"/>
                  <a:pt x="15666" y="4039"/>
                </a:cubicBezTo>
                <a:cubicBezTo>
                  <a:pt x="15739" y="4086"/>
                  <a:pt x="15821" y="4109"/>
                  <a:pt x="15902" y="4109"/>
                </a:cubicBezTo>
                <a:cubicBezTo>
                  <a:pt x="16014" y="4109"/>
                  <a:pt x="16125" y="4065"/>
                  <a:pt x="16210" y="3980"/>
                </a:cubicBezTo>
                <a:lnTo>
                  <a:pt x="17362" y="2831"/>
                </a:lnTo>
                <a:lnTo>
                  <a:pt x="19455" y="4924"/>
                </a:lnTo>
                <a:lnTo>
                  <a:pt x="18302" y="6073"/>
                </a:lnTo>
                <a:cubicBezTo>
                  <a:pt x="18156" y="6219"/>
                  <a:pt x="18132" y="6445"/>
                  <a:pt x="18243" y="6616"/>
                </a:cubicBezTo>
                <a:cubicBezTo>
                  <a:pt x="18772" y="7445"/>
                  <a:pt x="19152" y="8361"/>
                  <a:pt x="19361" y="9318"/>
                </a:cubicBezTo>
                <a:cubicBezTo>
                  <a:pt x="19406" y="9517"/>
                  <a:pt x="19584" y="9659"/>
                  <a:pt x="19786" y="9659"/>
                </a:cubicBezTo>
                <a:lnTo>
                  <a:pt x="21415" y="9659"/>
                </a:lnTo>
                <a:lnTo>
                  <a:pt x="21415" y="12619"/>
                </a:lnTo>
                <a:lnTo>
                  <a:pt x="19786" y="12619"/>
                </a:lnTo>
                <a:cubicBezTo>
                  <a:pt x="19580" y="12619"/>
                  <a:pt x="19403" y="12762"/>
                  <a:pt x="19357" y="12960"/>
                </a:cubicBezTo>
                <a:cubicBezTo>
                  <a:pt x="19148" y="13918"/>
                  <a:pt x="18769" y="14834"/>
                  <a:pt x="18240" y="15659"/>
                </a:cubicBezTo>
                <a:cubicBezTo>
                  <a:pt x="18128" y="15833"/>
                  <a:pt x="18153" y="16056"/>
                  <a:pt x="18299" y="16202"/>
                </a:cubicBezTo>
                <a:lnTo>
                  <a:pt x="19451" y="17358"/>
                </a:lnTo>
                <a:lnTo>
                  <a:pt x="17359" y="19451"/>
                </a:lnTo>
                <a:lnTo>
                  <a:pt x="16203" y="18291"/>
                </a:lnTo>
                <a:cubicBezTo>
                  <a:pt x="16117" y="18208"/>
                  <a:pt x="16006" y="18165"/>
                  <a:pt x="15894" y="18165"/>
                </a:cubicBezTo>
                <a:cubicBezTo>
                  <a:pt x="15813" y="18165"/>
                  <a:pt x="15732" y="18187"/>
                  <a:pt x="15659" y="18232"/>
                </a:cubicBezTo>
                <a:cubicBezTo>
                  <a:pt x="14834" y="18761"/>
                  <a:pt x="13922" y="19137"/>
                  <a:pt x="12964" y="19346"/>
                </a:cubicBezTo>
                <a:cubicBezTo>
                  <a:pt x="12766" y="19392"/>
                  <a:pt x="12623" y="19569"/>
                  <a:pt x="12623" y="19771"/>
                </a:cubicBezTo>
                <a:lnTo>
                  <a:pt x="12623" y="21411"/>
                </a:lnTo>
                <a:lnTo>
                  <a:pt x="9663" y="21411"/>
                </a:lnTo>
                <a:lnTo>
                  <a:pt x="9663" y="19771"/>
                </a:lnTo>
                <a:cubicBezTo>
                  <a:pt x="9663" y="19566"/>
                  <a:pt x="9521" y="19388"/>
                  <a:pt x="9322" y="19346"/>
                </a:cubicBezTo>
                <a:cubicBezTo>
                  <a:pt x="8365" y="19134"/>
                  <a:pt x="7456" y="18754"/>
                  <a:pt x="6631" y="18229"/>
                </a:cubicBezTo>
                <a:cubicBezTo>
                  <a:pt x="6558" y="18182"/>
                  <a:pt x="6476" y="18159"/>
                  <a:pt x="6395" y="18159"/>
                </a:cubicBezTo>
                <a:cubicBezTo>
                  <a:pt x="6283" y="18159"/>
                  <a:pt x="6172" y="18203"/>
                  <a:pt x="6087" y="18288"/>
                </a:cubicBezTo>
                <a:lnTo>
                  <a:pt x="4924" y="19451"/>
                </a:lnTo>
                <a:lnTo>
                  <a:pt x="2832" y="17358"/>
                </a:lnTo>
                <a:lnTo>
                  <a:pt x="3995" y="16195"/>
                </a:lnTo>
                <a:cubicBezTo>
                  <a:pt x="4141" y="16052"/>
                  <a:pt x="4165" y="15826"/>
                  <a:pt x="4054" y="15652"/>
                </a:cubicBezTo>
                <a:cubicBezTo>
                  <a:pt x="3528" y="14827"/>
                  <a:pt x="3148" y="13918"/>
                  <a:pt x="2940" y="12960"/>
                </a:cubicBezTo>
                <a:cubicBezTo>
                  <a:pt x="2894" y="12762"/>
                  <a:pt x="2717" y="12619"/>
                  <a:pt x="2515" y="12619"/>
                </a:cubicBezTo>
                <a:lnTo>
                  <a:pt x="871" y="12619"/>
                </a:lnTo>
                <a:lnTo>
                  <a:pt x="871" y="9659"/>
                </a:lnTo>
                <a:lnTo>
                  <a:pt x="2511" y="9659"/>
                </a:lnTo>
                <a:cubicBezTo>
                  <a:pt x="2713" y="9659"/>
                  <a:pt x="2891" y="9517"/>
                  <a:pt x="2936" y="9318"/>
                </a:cubicBezTo>
                <a:cubicBezTo>
                  <a:pt x="3145" y="8361"/>
                  <a:pt x="3525" y="7448"/>
                  <a:pt x="4050" y="6623"/>
                </a:cubicBezTo>
                <a:cubicBezTo>
                  <a:pt x="4158" y="6449"/>
                  <a:pt x="4134" y="6226"/>
                  <a:pt x="3991" y="6080"/>
                </a:cubicBezTo>
                <a:lnTo>
                  <a:pt x="2832" y="4924"/>
                </a:lnTo>
                <a:lnTo>
                  <a:pt x="4924" y="2831"/>
                </a:lnTo>
                <a:lnTo>
                  <a:pt x="6080" y="3987"/>
                </a:lnTo>
                <a:cubicBezTo>
                  <a:pt x="6166" y="4070"/>
                  <a:pt x="6278" y="4113"/>
                  <a:pt x="6391" y="4113"/>
                </a:cubicBezTo>
                <a:cubicBezTo>
                  <a:pt x="6472" y="4113"/>
                  <a:pt x="6552" y="4091"/>
                  <a:pt x="6624" y="4046"/>
                </a:cubicBezTo>
                <a:cubicBezTo>
                  <a:pt x="7449" y="3514"/>
                  <a:pt x="8365" y="3138"/>
                  <a:pt x="9322" y="2925"/>
                </a:cubicBezTo>
                <a:cubicBezTo>
                  <a:pt x="9521" y="2880"/>
                  <a:pt x="9663" y="2702"/>
                  <a:pt x="9663" y="2500"/>
                </a:cubicBezTo>
                <a:lnTo>
                  <a:pt x="9663" y="867"/>
                </a:lnTo>
                <a:close/>
                <a:moveTo>
                  <a:pt x="9228" y="0"/>
                </a:moveTo>
                <a:cubicBezTo>
                  <a:pt x="8988" y="0"/>
                  <a:pt x="8793" y="195"/>
                  <a:pt x="8793" y="435"/>
                </a:cubicBezTo>
                <a:lnTo>
                  <a:pt x="8793" y="2159"/>
                </a:lnTo>
                <a:cubicBezTo>
                  <a:pt x="7971" y="2371"/>
                  <a:pt x="7184" y="2699"/>
                  <a:pt x="6453" y="3131"/>
                </a:cubicBezTo>
                <a:lnTo>
                  <a:pt x="5234" y="1912"/>
                </a:lnTo>
                <a:cubicBezTo>
                  <a:pt x="5149" y="1827"/>
                  <a:pt x="5037" y="1784"/>
                  <a:pt x="4926" y="1784"/>
                </a:cubicBezTo>
                <a:cubicBezTo>
                  <a:pt x="4815" y="1784"/>
                  <a:pt x="4703" y="1827"/>
                  <a:pt x="4618" y="1912"/>
                </a:cubicBezTo>
                <a:lnTo>
                  <a:pt x="1912" y="4617"/>
                </a:lnTo>
                <a:cubicBezTo>
                  <a:pt x="1742" y="4788"/>
                  <a:pt x="1742" y="5063"/>
                  <a:pt x="1912" y="5234"/>
                </a:cubicBezTo>
                <a:lnTo>
                  <a:pt x="3135" y="6459"/>
                </a:lnTo>
                <a:cubicBezTo>
                  <a:pt x="2706" y="7187"/>
                  <a:pt x="2382" y="7974"/>
                  <a:pt x="2170" y="8792"/>
                </a:cubicBezTo>
                <a:lnTo>
                  <a:pt x="436" y="8792"/>
                </a:lnTo>
                <a:cubicBezTo>
                  <a:pt x="196" y="8792"/>
                  <a:pt x="1" y="8987"/>
                  <a:pt x="1" y="9228"/>
                </a:cubicBezTo>
                <a:lnTo>
                  <a:pt x="1" y="13058"/>
                </a:lnTo>
                <a:cubicBezTo>
                  <a:pt x="1" y="13298"/>
                  <a:pt x="196" y="13493"/>
                  <a:pt x="436" y="13493"/>
                </a:cubicBezTo>
                <a:lnTo>
                  <a:pt x="2170" y="13493"/>
                </a:lnTo>
                <a:cubicBezTo>
                  <a:pt x="2386" y="14311"/>
                  <a:pt x="2710" y="15095"/>
                  <a:pt x="3138" y="15826"/>
                </a:cubicBezTo>
                <a:lnTo>
                  <a:pt x="1912" y="17052"/>
                </a:lnTo>
                <a:cubicBezTo>
                  <a:pt x="1742" y="17222"/>
                  <a:pt x="1742" y="17497"/>
                  <a:pt x="1912" y="17668"/>
                </a:cubicBezTo>
                <a:lnTo>
                  <a:pt x="4618" y="20377"/>
                </a:lnTo>
                <a:cubicBezTo>
                  <a:pt x="4703" y="20462"/>
                  <a:pt x="4815" y="20505"/>
                  <a:pt x="4926" y="20505"/>
                </a:cubicBezTo>
                <a:cubicBezTo>
                  <a:pt x="5037" y="20505"/>
                  <a:pt x="5149" y="20462"/>
                  <a:pt x="5234" y="20377"/>
                </a:cubicBezTo>
                <a:lnTo>
                  <a:pt x="6463" y="19148"/>
                </a:lnTo>
                <a:cubicBezTo>
                  <a:pt x="7191" y="19576"/>
                  <a:pt x="7975" y="19903"/>
                  <a:pt x="8793" y="20116"/>
                </a:cubicBezTo>
                <a:lnTo>
                  <a:pt x="8793" y="21850"/>
                </a:lnTo>
                <a:cubicBezTo>
                  <a:pt x="8793" y="22090"/>
                  <a:pt x="8988" y="22285"/>
                  <a:pt x="9228" y="22285"/>
                </a:cubicBezTo>
                <a:lnTo>
                  <a:pt x="13058" y="22285"/>
                </a:lnTo>
                <a:cubicBezTo>
                  <a:pt x="13299" y="22285"/>
                  <a:pt x="13494" y="22090"/>
                  <a:pt x="13494" y="21850"/>
                </a:cubicBezTo>
                <a:lnTo>
                  <a:pt x="13494" y="20119"/>
                </a:lnTo>
                <a:cubicBezTo>
                  <a:pt x="14312" y="19907"/>
                  <a:pt x="15099" y="19580"/>
                  <a:pt x="15830" y="19155"/>
                </a:cubicBezTo>
                <a:lnTo>
                  <a:pt x="17052" y="20377"/>
                </a:lnTo>
                <a:cubicBezTo>
                  <a:pt x="17138" y="20462"/>
                  <a:pt x="17249" y="20505"/>
                  <a:pt x="17360" y="20505"/>
                </a:cubicBezTo>
                <a:cubicBezTo>
                  <a:pt x="17472" y="20505"/>
                  <a:pt x="17583" y="20462"/>
                  <a:pt x="17669" y="20377"/>
                </a:cubicBezTo>
                <a:lnTo>
                  <a:pt x="20378" y="17668"/>
                </a:lnTo>
                <a:cubicBezTo>
                  <a:pt x="20548" y="17497"/>
                  <a:pt x="20548" y="17222"/>
                  <a:pt x="20378" y="17052"/>
                </a:cubicBezTo>
                <a:lnTo>
                  <a:pt x="19159" y="15833"/>
                </a:lnTo>
                <a:cubicBezTo>
                  <a:pt x="19587" y="15102"/>
                  <a:pt x="19914" y="14315"/>
                  <a:pt x="20130" y="13497"/>
                </a:cubicBezTo>
                <a:lnTo>
                  <a:pt x="21854" y="13497"/>
                </a:lnTo>
                <a:cubicBezTo>
                  <a:pt x="22094" y="13497"/>
                  <a:pt x="22289" y="13302"/>
                  <a:pt x="22289" y="13061"/>
                </a:cubicBezTo>
                <a:lnTo>
                  <a:pt x="22289" y="9231"/>
                </a:lnTo>
                <a:cubicBezTo>
                  <a:pt x="22289" y="8987"/>
                  <a:pt x="22094" y="8789"/>
                  <a:pt x="21850" y="8789"/>
                </a:cubicBezTo>
                <a:lnTo>
                  <a:pt x="20130" y="8789"/>
                </a:lnTo>
                <a:cubicBezTo>
                  <a:pt x="19914" y="7967"/>
                  <a:pt x="19587" y="7180"/>
                  <a:pt x="19159" y="6445"/>
                </a:cubicBezTo>
                <a:lnTo>
                  <a:pt x="20374" y="5230"/>
                </a:lnTo>
                <a:cubicBezTo>
                  <a:pt x="20545" y="5060"/>
                  <a:pt x="20545" y="4785"/>
                  <a:pt x="20374" y="4614"/>
                </a:cubicBezTo>
                <a:lnTo>
                  <a:pt x="17665" y="1905"/>
                </a:lnTo>
                <a:cubicBezTo>
                  <a:pt x="17582" y="1821"/>
                  <a:pt x="17470" y="1780"/>
                  <a:pt x="17359" y="1780"/>
                </a:cubicBezTo>
                <a:cubicBezTo>
                  <a:pt x="17247" y="1780"/>
                  <a:pt x="17136" y="1821"/>
                  <a:pt x="17052" y="1905"/>
                </a:cubicBezTo>
                <a:lnTo>
                  <a:pt x="15834" y="3124"/>
                </a:lnTo>
                <a:cubicBezTo>
                  <a:pt x="15102" y="2695"/>
                  <a:pt x="14315" y="2368"/>
                  <a:pt x="13494" y="2156"/>
                </a:cubicBezTo>
                <a:lnTo>
                  <a:pt x="13494" y="435"/>
                </a:lnTo>
                <a:cubicBezTo>
                  <a:pt x="13494" y="195"/>
                  <a:pt x="13299" y="0"/>
                  <a:pt x="130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8"/>
          <p:cNvSpPr txBox="1"/>
          <p:nvPr>
            <p:ph type="title"/>
          </p:nvPr>
        </p:nvSpPr>
        <p:spPr>
          <a:xfrm>
            <a:off x="34200" y="2005800"/>
            <a:ext cx="22479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 sz="4000"/>
              <a:t>DesafíoS DEL HACKATON</a:t>
            </a:r>
            <a:endParaRPr sz="4000"/>
          </a:p>
        </p:txBody>
      </p:sp>
      <p:sp>
        <p:nvSpPr>
          <p:cNvPr id="535" name="Google Shape;535;p28"/>
          <p:cNvSpPr/>
          <p:nvPr/>
        </p:nvSpPr>
        <p:spPr>
          <a:xfrm>
            <a:off x="2282025" y="159810"/>
            <a:ext cx="6030300" cy="455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8"/>
          <p:cNvSpPr txBox="1"/>
          <p:nvPr/>
        </p:nvSpPr>
        <p:spPr>
          <a:xfrm>
            <a:off x="4547950" y="555500"/>
            <a:ext cx="36882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promover la participación activa y</a:t>
            </a:r>
            <a:endParaRPr b="1" sz="1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comprometida de las juventudes rurales</a:t>
            </a:r>
            <a:endParaRPr b="1" sz="18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37" name="Google Shape;537;p28"/>
          <p:cNvSpPr txBox="1"/>
          <p:nvPr/>
        </p:nvSpPr>
        <p:spPr>
          <a:xfrm>
            <a:off x="4547950" y="1178250"/>
            <a:ext cx="32334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Nuevos liderazgos y tránsito</a:t>
            </a:r>
            <a:endParaRPr>
              <a:solidFill>
                <a:schemeClr val="lt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intergeneracional</a:t>
            </a:r>
            <a:endParaRPr>
              <a:solidFill>
                <a:schemeClr val="lt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538" name="Google Shape;538;p28"/>
          <p:cNvSpPr txBox="1"/>
          <p:nvPr/>
        </p:nvSpPr>
        <p:spPr>
          <a:xfrm>
            <a:off x="2400300" y="2105300"/>
            <a:ext cx="36234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fortalecimiento, planificación y manejo</a:t>
            </a:r>
            <a:endParaRPr b="1"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" sz="1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 suelos basados en la agroecología</a:t>
            </a:r>
            <a:endParaRPr b="1" sz="19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39" name="Google Shape;539;p28"/>
          <p:cNvSpPr txBox="1"/>
          <p:nvPr/>
        </p:nvSpPr>
        <p:spPr>
          <a:xfrm>
            <a:off x="2400875" y="2654850"/>
            <a:ext cx="3524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Manejo de suelos desde un enfoque agroecológico</a:t>
            </a:r>
            <a:endParaRPr b="0" i="0" u="none" cap="none" strike="noStrike">
              <a:solidFill>
                <a:schemeClr val="lt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cxnSp>
        <p:nvCxnSpPr>
          <p:cNvPr id="540" name="Google Shape;540;p28"/>
          <p:cNvCxnSpPr/>
          <p:nvPr/>
        </p:nvCxnSpPr>
        <p:spPr>
          <a:xfrm>
            <a:off x="4548458" y="3290090"/>
            <a:ext cx="1921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41" name="Google Shape;541;p28"/>
          <p:cNvSpPr txBox="1"/>
          <p:nvPr/>
        </p:nvSpPr>
        <p:spPr>
          <a:xfrm>
            <a:off x="4548429" y="3654625"/>
            <a:ext cx="36234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potenciar el papel de las organizaciones vinculadas con la agroecología</a:t>
            </a:r>
            <a:endParaRPr b="1" i="0" sz="1800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42" name="Google Shape;542;p28"/>
          <p:cNvSpPr txBox="1"/>
          <p:nvPr/>
        </p:nvSpPr>
        <p:spPr>
          <a:xfrm>
            <a:off x="4624628" y="4420375"/>
            <a:ext cx="2267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Implementación de la Ley 29196</a:t>
            </a:r>
            <a:endParaRPr b="0" i="0" u="none" cap="none" strike="noStrike">
              <a:solidFill>
                <a:schemeClr val="lt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cxnSp>
        <p:nvCxnSpPr>
          <p:cNvPr id="543" name="Google Shape;543;p28"/>
          <p:cNvCxnSpPr/>
          <p:nvPr/>
        </p:nvCxnSpPr>
        <p:spPr>
          <a:xfrm>
            <a:off x="4344254" y="1738960"/>
            <a:ext cx="17691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id="544" name="Google Shape;544;p28"/>
          <p:cNvPicPr preferRelativeResize="0"/>
          <p:nvPr/>
        </p:nvPicPr>
        <p:blipFill rotWithShape="1">
          <a:blip r:embed="rId3">
            <a:alphaModFix/>
          </a:blip>
          <a:srcRect b="0" l="5996" r="7722" t="0"/>
          <a:stretch/>
        </p:blipFill>
        <p:spPr>
          <a:xfrm>
            <a:off x="2365000" y="251900"/>
            <a:ext cx="2120350" cy="13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8"/>
          <p:cNvPicPr preferRelativeResize="0"/>
          <p:nvPr/>
        </p:nvPicPr>
        <p:blipFill rotWithShape="1">
          <a:blip r:embed="rId4">
            <a:alphaModFix/>
          </a:blip>
          <a:srcRect b="0" l="0" r="8138" t="11292"/>
          <a:stretch/>
        </p:blipFill>
        <p:spPr>
          <a:xfrm>
            <a:off x="6125325" y="1809475"/>
            <a:ext cx="2267700" cy="13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8"/>
          <p:cNvPicPr preferRelativeResize="0"/>
          <p:nvPr/>
        </p:nvPicPr>
        <p:blipFill rotWithShape="1">
          <a:blip r:embed="rId5">
            <a:alphaModFix/>
          </a:blip>
          <a:srcRect b="12910" l="0" r="0" t="18047"/>
          <a:stretch/>
        </p:blipFill>
        <p:spPr>
          <a:xfrm>
            <a:off x="2364988" y="3245950"/>
            <a:ext cx="2120350" cy="146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1"/>
          <p:cNvSpPr/>
          <p:nvPr/>
        </p:nvSpPr>
        <p:spPr>
          <a:xfrm rot="5400000">
            <a:off x="3772200" y="-45125"/>
            <a:ext cx="5160600" cy="524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1"/>
          <p:cNvSpPr txBox="1"/>
          <p:nvPr>
            <p:ph type="title"/>
          </p:nvPr>
        </p:nvSpPr>
        <p:spPr>
          <a:xfrm>
            <a:off x="332225" y="17587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Etapas previas del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hackaton</a:t>
            </a:r>
            <a:endParaRPr/>
          </a:p>
        </p:txBody>
      </p:sp>
      <p:sp>
        <p:nvSpPr>
          <p:cNvPr id="553" name="Google Shape;553;p11"/>
          <p:cNvSpPr txBox="1"/>
          <p:nvPr>
            <p:ph idx="1" type="subTitle"/>
          </p:nvPr>
        </p:nvSpPr>
        <p:spPr>
          <a:xfrm>
            <a:off x="3814725" y="539500"/>
            <a:ext cx="24621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000"/>
              <a:t>REUNIÓN INFORMATIVA</a:t>
            </a:r>
            <a:endParaRPr sz="2000"/>
          </a:p>
        </p:txBody>
      </p:sp>
      <p:sp>
        <p:nvSpPr>
          <p:cNvPr id="554" name="Google Shape;554;p11"/>
          <p:cNvSpPr txBox="1"/>
          <p:nvPr>
            <p:ph idx="2" type="subTitle"/>
          </p:nvPr>
        </p:nvSpPr>
        <p:spPr>
          <a:xfrm>
            <a:off x="3814725" y="836000"/>
            <a:ext cx="5024400" cy="7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00"/>
              <a:t>Presentación del Hackaton Interuniversitario: objetivos, desafíos priorizados, cronograma de actividades, equipo docente interuniversitario y absolución de preguntas. </a:t>
            </a:r>
            <a:endParaRPr sz="1300"/>
          </a:p>
        </p:txBody>
      </p:sp>
      <p:grpSp>
        <p:nvGrpSpPr>
          <p:cNvPr id="555" name="Google Shape;555;p11"/>
          <p:cNvGrpSpPr/>
          <p:nvPr/>
        </p:nvGrpSpPr>
        <p:grpSpPr>
          <a:xfrm flipH="1">
            <a:off x="3732313" y="101275"/>
            <a:ext cx="5282613" cy="4935100"/>
            <a:chOff x="101561" y="101275"/>
            <a:chExt cx="4473000" cy="4935100"/>
          </a:xfrm>
        </p:grpSpPr>
        <p:cxnSp>
          <p:nvCxnSpPr>
            <p:cNvPr id="556" name="Google Shape;556;p11"/>
            <p:cNvCxnSpPr/>
            <p:nvPr/>
          </p:nvCxnSpPr>
          <p:spPr>
            <a:xfrm rot="10800000">
              <a:off x="103276" y="3441000"/>
              <a:ext cx="0" cy="1587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7" name="Google Shape;557;p11"/>
            <p:cNvCxnSpPr/>
            <p:nvPr/>
          </p:nvCxnSpPr>
          <p:spPr>
            <a:xfrm rot="10800000">
              <a:off x="101561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8" name="Google Shape;558;p11"/>
            <p:cNvCxnSpPr/>
            <p:nvPr/>
          </p:nvCxnSpPr>
          <p:spPr>
            <a:xfrm rot="10800000">
              <a:off x="101561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9" name="Google Shape;559;p11"/>
            <p:cNvCxnSpPr/>
            <p:nvPr/>
          </p:nvCxnSpPr>
          <p:spPr>
            <a:xfrm rot="10800000">
              <a:off x="103284" y="115475"/>
              <a:ext cx="0" cy="174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60" name="Google Shape;560;p11"/>
          <p:cNvSpPr/>
          <p:nvPr/>
        </p:nvSpPr>
        <p:spPr>
          <a:xfrm>
            <a:off x="2581000" y="580675"/>
            <a:ext cx="1167300" cy="5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23 de mayo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18:30 - 19:30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1" name="Google Shape;561;p11"/>
          <p:cNvSpPr txBox="1"/>
          <p:nvPr>
            <p:ph idx="1" type="subTitle"/>
          </p:nvPr>
        </p:nvSpPr>
        <p:spPr>
          <a:xfrm>
            <a:off x="3814725" y="2063500"/>
            <a:ext cx="24621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000"/>
              <a:t>REUNIÓN de PLANIFICACIÓN</a:t>
            </a:r>
            <a:endParaRPr sz="2000"/>
          </a:p>
        </p:txBody>
      </p:sp>
      <p:sp>
        <p:nvSpPr>
          <p:cNvPr id="562" name="Google Shape;562;p11"/>
          <p:cNvSpPr txBox="1"/>
          <p:nvPr>
            <p:ph idx="2" type="subTitle"/>
          </p:nvPr>
        </p:nvSpPr>
        <p:spPr>
          <a:xfrm>
            <a:off x="3814725" y="2512400"/>
            <a:ext cx="502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00"/>
              <a:t>Presentación en detalle de la propuesta metodológica para el taller de hackaton, conformación de grupos de trabajo, presentación de documentos de carpeta informativa. 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</p:txBody>
      </p:sp>
      <p:sp>
        <p:nvSpPr>
          <p:cNvPr id="563" name="Google Shape;563;p11"/>
          <p:cNvSpPr/>
          <p:nvPr/>
        </p:nvSpPr>
        <p:spPr>
          <a:xfrm>
            <a:off x="2581000" y="2104675"/>
            <a:ext cx="1167300" cy="5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29 de mayo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18:30 - 19:30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4" name="Google Shape;564;p11"/>
          <p:cNvSpPr/>
          <p:nvPr/>
        </p:nvSpPr>
        <p:spPr>
          <a:xfrm>
            <a:off x="2581000" y="3628675"/>
            <a:ext cx="1167300" cy="570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29 de mayo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18:30 - 19:30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65" name="Google Shape;565;p11"/>
          <p:cNvSpPr txBox="1"/>
          <p:nvPr>
            <p:ph idx="1" type="subTitle"/>
          </p:nvPr>
        </p:nvSpPr>
        <p:spPr>
          <a:xfrm>
            <a:off x="3814725" y="3587500"/>
            <a:ext cx="48429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III seminario de agricultura y ganadería familiar altoandina:</a:t>
            </a:r>
            <a:endParaRPr sz="1800"/>
          </a:p>
        </p:txBody>
      </p:sp>
      <p:sp>
        <p:nvSpPr>
          <p:cNvPr id="566" name="Google Shape;566;p11"/>
          <p:cNvSpPr txBox="1"/>
          <p:nvPr>
            <p:ph idx="2" type="subTitle"/>
          </p:nvPr>
        </p:nvSpPr>
        <p:spPr>
          <a:xfrm>
            <a:off x="3861425" y="3960800"/>
            <a:ext cx="5024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00"/>
              <a:t>Evento académico en Lima. Inscripciones en el siguiente enlace: 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00"/>
              <a:t>https://forms.gle/roSb1GqtEi4DM5ct9.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300"/>
              <a:t>Se entregará certificado de participación</a:t>
            </a:r>
            <a:endParaRPr sz="1300"/>
          </a:p>
        </p:txBody>
      </p:sp>
    </p:spTree>
  </p:cSld>
  <p:clrMapOvr>
    <a:masterClrMapping/>
  </p:clrMapOvr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dfa23d5fde_0_25"/>
          <p:cNvSpPr/>
          <p:nvPr/>
        </p:nvSpPr>
        <p:spPr>
          <a:xfrm rot="5400000">
            <a:off x="382725" y="-155575"/>
            <a:ext cx="5187000" cy="55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2dfa23d5fde_0_25"/>
          <p:cNvSpPr txBox="1"/>
          <p:nvPr>
            <p:ph type="title"/>
          </p:nvPr>
        </p:nvSpPr>
        <p:spPr>
          <a:xfrm>
            <a:off x="6772941" y="1974600"/>
            <a:ext cx="21693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Etapas 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"/>
              <a:t>del hackaton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573" name="Google Shape;573;g2dfa23d5fde_0_25"/>
          <p:cNvCxnSpPr/>
          <p:nvPr/>
        </p:nvCxnSpPr>
        <p:spPr>
          <a:xfrm rot="10800000">
            <a:off x="103276" y="3375300"/>
            <a:ext cx="0" cy="1577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4" name="Google Shape;574;g2dfa23d5fde_0_25"/>
          <p:cNvCxnSpPr/>
          <p:nvPr/>
        </p:nvCxnSpPr>
        <p:spPr>
          <a:xfrm rot="10800000">
            <a:off x="101477" y="5036375"/>
            <a:ext cx="3630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5" name="Google Shape;575;g2dfa23d5fde_0_25"/>
          <p:cNvCxnSpPr/>
          <p:nvPr/>
        </p:nvCxnSpPr>
        <p:spPr>
          <a:xfrm rot="10800000">
            <a:off x="101477" y="44150"/>
            <a:ext cx="3630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6" name="Google Shape;576;g2dfa23d5fde_0_25"/>
          <p:cNvCxnSpPr/>
          <p:nvPr/>
        </p:nvCxnSpPr>
        <p:spPr>
          <a:xfrm rot="10800000">
            <a:off x="103275" y="39250"/>
            <a:ext cx="0" cy="4924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7" name="Google Shape;577;g2dfa23d5fde_0_25"/>
          <p:cNvCxnSpPr/>
          <p:nvPr/>
        </p:nvCxnSpPr>
        <p:spPr>
          <a:xfrm rot="10800000">
            <a:off x="3722175" y="42125"/>
            <a:ext cx="2049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8" name="Google Shape;578;g2dfa23d5fde_0_25"/>
          <p:cNvCxnSpPr/>
          <p:nvPr/>
        </p:nvCxnSpPr>
        <p:spPr>
          <a:xfrm rot="10800000">
            <a:off x="3722175" y="5036375"/>
            <a:ext cx="2049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9" name="Google Shape;579;g2dfa23d5fde_0_25"/>
          <p:cNvSpPr/>
          <p:nvPr/>
        </p:nvSpPr>
        <p:spPr>
          <a:xfrm>
            <a:off x="5849175" y="183150"/>
            <a:ext cx="1167300" cy="7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06 de junio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10:00- 15:00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0" name="Google Shape;580;g2dfa23d5fde_0_25"/>
          <p:cNvSpPr txBox="1"/>
          <p:nvPr>
            <p:ph idx="3" type="subTitle"/>
          </p:nvPr>
        </p:nvSpPr>
        <p:spPr>
          <a:xfrm>
            <a:off x="247425" y="134525"/>
            <a:ext cx="54927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000"/>
              <a:t>Feria de Proyectos y de Agrobiodiversidad</a:t>
            </a:r>
            <a:endParaRPr sz="2000"/>
          </a:p>
        </p:txBody>
      </p:sp>
      <p:sp>
        <p:nvSpPr>
          <p:cNvPr id="581" name="Google Shape;581;g2dfa23d5fde_0_25"/>
          <p:cNvSpPr/>
          <p:nvPr/>
        </p:nvSpPr>
        <p:spPr>
          <a:xfrm>
            <a:off x="5849175" y="1173750"/>
            <a:ext cx="1167300" cy="7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07 de junio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08:00 - 17:00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2" name="Google Shape;582;g2dfa23d5fde_0_25"/>
          <p:cNvSpPr txBox="1"/>
          <p:nvPr>
            <p:ph idx="5" type="subTitle"/>
          </p:nvPr>
        </p:nvSpPr>
        <p:spPr>
          <a:xfrm>
            <a:off x="-149150" y="1173750"/>
            <a:ext cx="58893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Seminario académico universitario de investigación en agroecología</a:t>
            </a:r>
            <a:endParaRPr sz="1700"/>
          </a:p>
        </p:txBody>
      </p:sp>
      <p:sp>
        <p:nvSpPr>
          <p:cNvPr id="583" name="Google Shape;583;g2dfa23d5fde_0_25"/>
          <p:cNvSpPr/>
          <p:nvPr/>
        </p:nvSpPr>
        <p:spPr>
          <a:xfrm>
            <a:off x="5822325" y="2164338"/>
            <a:ext cx="1167300" cy="7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08 de junio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07:00 - 18:00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4" name="Google Shape;584;g2dfa23d5fde_0_25"/>
          <p:cNvSpPr txBox="1"/>
          <p:nvPr>
            <p:ph idx="5" type="subTitle"/>
          </p:nvPr>
        </p:nvSpPr>
        <p:spPr>
          <a:xfrm>
            <a:off x="220500" y="2164338"/>
            <a:ext cx="54927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Salida de campo a espacio de producción agroecológica</a:t>
            </a:r>
            <a:endParaRPr sz="1800"/>
          </a:p>
        </p:txBody>
      </p:sp>
      <p:sp>
        <p:nvSpPr>
          <p:cNvPr id="585" name="Google Shape;585;g2dfa23d5fde_0_25"/>
          <p:cNvSpPr/>
          <p:nvPr/>
        </p:nvSpPr>
        <p:spPr>
          <a:xfrm>
            <a:off x="5822325" y="3154938"/>
            <a:ext cx="1167300" cy="7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09 de junio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09:00 - 18:00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6" name="Google Shape;586;g2dfa23d5fde_0_25"/>
          <p:cNvSpPr txBox="1"/>
          <p:nvPr>
            <p:ph idx="5" type="subTitle"/>
          </p:nvPr>
        </p:nvSpPr>
        <p:spPr>
          <a:xfrm>
            <a:off x="220500" y="3154938"/>
            <a:ext cx="54927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Espacio de innovación: taller de hackaton</a:t>
            </a:r>
            <a:endParaRPr sz="1800"/>
          </a:p>
        </p:txBody>
      </p:sp>
      <p:sp>
        <p:nvSpPr>
          <p:cNvPr id="587" name="Google Shape;587;g2dfa23d5fde_0_25"/>
          <p:cNvSpPr/>
          <p:nvPr/>
        </p:nvSpPr>
        <p:spPr>
          <a:xfrm>
            <a:off x="5822325" y="4145538"/>
            <a:ext cx="1167300" cy="7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10 </a:t>
            </a: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de junio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15 DE JULIO</a:t>
            </a:r>
            <a:endParaRPr sz="17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8" name="Google Shape;588;g2dfa23d5fde_0_25"/>
          <p:cNvSpPr txBox="1"/>
          <p:nvPr>
            <p:ph idx="5" type="subTitle"/>
          </p:nvPr>
        </p:nvSpPr>
        <p:spPr>
          <a:xfrm>
            <a:off x="220500" y="4145538"/>
            <a:ext cx="54927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Posterior a la cDP20: AJUSTE DE PROPUESTAS</a:t>
            </a:r>
            <a:endParaRPr sz="1800"/>
          </a:p>
        </p:txBody>
      </p:sp>
      <p:sp>
        <p:nvSpPr>
          <p:cNvPr id="589" name="Google Shape;589;g2dfa23d5fde_0_25"/>
          <p:cNvSpPr txBox="1"/>
          <p:nvPr/>
        </p:nvSpPr>
        <p:spPr>
          <a:xfrm>
            <a:off x="0" y="304800"/>
            <a:ext cx="571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Presentación de proyectos y propuestas agroecológicas. Identificación de ideas clave a ser trabajadas por equipos en los espacios de hackaton.</a:t>
            </a:r>
            <a:endParaRPr/>
          </a:p>
        </p:txBody>
      </p:sp>
      <p:sp>
        <p:nvSpPr>
          <p:cNvPr id="590" name="Google Shape;590;g2dfa23d5fde_0_25"/>
          <p:cNvSpPr txBox="1"/>
          <p:nvPr/>
        </p:nvSpPr>
        <p:spPr>
          <a:xfrm>
            <a:off x="0" y="1371600"/>
            <a:ext cx="571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Presentación de temas e investigaciones clave </a:t>
            </a:r>
            <a:r>
              <a:rPr lang="en" sz="13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vinculados con la agroecología. Espacio para complementar ideas de la feria de proyectos. </a:t>
            </a:r>
            <a:endParaRPr/>
          </a:p>
        </p:txBody>
      </p:sp>
      <p:sp>
        <p:nvSpPr>
          <p:cNvPr id="591" name="Google Shape;591;g2dfa23d5fde_0_25"/>
          <p:cNvSpPr txBox="1"/>
          <p:nvPr/>
        </p:nvSpPr>
        <p:spPr>
          <a:xfrm>
            <a:off x="0" y="2362200"/>
            <a:ext cx="5713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Participación en una salida de campo a espacios donde se vienen desarrollando propuestas agroecológicas en la región</a:t>
            </a:r>
            <a:endParaRPr>
              <a:solidFill>
                <a:schemeClr val="dk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Overpass Light"/>
              <a:ea typeface="Overpass Light"/>
              <a:cs typeface="Overpass Light"/>
              <a:sym typeface="Overpass Light"/>
            </a:endParaRPr>
          </a:p>
        </p:txBody>
      </p:sp>
      <p:sp>
        <p:nvSpPr>
          <p:cNvPr id="592" name="Google Shape;592;g2dfa23d5fde_0_25"/>
          <p:cNvSpPr txBox="1"/>
          <p:nvPr/>
        </p:nvSpPr>
        <p:spPr>
          <a:xfrm>
            <a:off x="0" y="4343400"/>
            <a:ext cx="5713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Espacio para terminar de ajustar las propuestas de acción para su posterior postulación y evaluación para acceso a financiamiento </a:t>
            </a:r>
            <a:endParaRPr/>
          </a:p>
        </p:txBody>
      </p:sp>
      <p:sp>
        <p:nvSpPr>
          <p:cNvPr id="593" name="Google Shape;593;g2dfa23d5fde_0_25"/>
          <p:cNvSpPr txBox="1"/>
          <p:nvPr/>
        </p:nvSpPr>
        <p:spPr>
          <a:xfrm>
            <a:off x="0" y="3429000"/>
            <a:ext cx="5713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rPr>
              <a:t>Taller de trabajo interuniversitario para iniciar con la elaboración de propuestas de acción, por equipos, centrados en los desafíos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271d628d85f_0_0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Posterior a la cdp20</a:t>
            </a:r>
            <a:endParaRPr/>
          </a:p>
        </p:txBody>
      </p:sp>
      <p:graphicFrame>
        <p:nvGraphicFramePr>
          <p:cNvPr id="599" name="Google Shape;599;g271d628d85f_0_0"/>
          <p:cNvGraphicFramePr/>
          <p:nvPr/>
        </p:nvGraphicFramePr>
        <p:xfrm>
          <a:off x="3351363" y="578025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{C68F4EF6-FA35-4534-9081-4585CEDF43EA}</a:tableStyleId>
              </a:tblPr>
              <a:tblGrid>
                <a:gridCol w="3797200"/>
                <a:gridCol w="1995425"/>
              </a:tblGrid>
              <a:tr h="435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HITO</a:t>
                      </a:r>
                      <a:endParaRPr b="1" sz="1200">
                        <a:solidFill>
                          <a:schemeClr val="dk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FECHAS</a:t>
                      </a:r>
                      <a:endParaRPr b="1" sz="1200">
                        <a:solidFill>
                          <a:schemeClr val="dk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837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Reuniones virtuales de preparación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23/05/2024 – 30/05/2024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95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Hackaton en el marco de la CdP20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06/06/2024 – 9/06/2024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Ajuste de las iniciativas 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09/06/2024 – 15/07/2024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Presentación de propuestas finales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16/07/2024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Evaluación de iniciativas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17/07/2024 – 25/07/2024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Lista de iniciativas ganadoras 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26/07/2024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Ejecución presupuestal para iniciativas ganadoras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01/08/2024 – 15/11/2024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Desarrollo de actividades de iniciativas ganadoras 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01/08/2024 – 30/11/2024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Presentación de resultados de las iniciativas ganadoras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lt1"/>
                          </a:solidFill>
                          <a:latin typeface="Overpass"/>
                          <a:ea typeface="Overpass"/>
                          <a:cs typeface="Overpass"/>
                          <a:sym typeface="Overpass"/>
                        </a:rPr>
                        <a:t>Marzo 2025</a:t>
                      </a:r>
                      <a:endParaRPr sz="1100">
                        <a:solidFill>
                          <a:schemeClr val="lt1"/>
                        </a:solidFill>
                        <a:latin typeface="Overpass"/>
                        <a:ea typeface="Overpass"/>
                        <a:cs typeface="Overpass"/>
                        <a:sym typeface="Overpass"/>
                      </a:endParaRPr>
                    </a:p>
                  </a:txBody>
                  <a:tcPr marT="0" marB="0" marR="68575" marL="68575" anchor="ctr">
                    <a:lnL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dfa23d5fde_0_64"/>
          <p:cNvSpPr/>
          <p:nvPr/>
        </p:nvSpPr>
        <p:spPr>
          <a:xfrm>
            <a:off x="3416975" y="316550"/>
            <a:ext cx="5493900" cy="782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05" name="Google Shape;605;g2dfa23d5fde_0_64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Representantes universidades</a:t>
            </a:r>
            <a:endParaRPr sz="3700"/>
          </a:p>
        </p:txBody>
      </p:sp>
      <p:pic>
        <p:nvPicPr>
          <p:cNvPr id="606" name="Google Shape;606;g2dfa23d5fde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6975" y="270125"/>
            <a:ext cx="1816151" cy="87524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g2dfa23d5fde_0_64"/>
          <p:cNvSpPr/>
          <p:nvPr/>
        </p:nvSpPr>
        <p:spPr>
          <a:xfrm>
            <a:off x="3416975" y="1574525"/>
            <a:ext cx="5493900" cy="782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08" name="Google Shape;608;g2dfa23d5fde_0_64"/>
          <p:cNvSpPr/>
          <p:nvPr/>
        </p:nvSpPr>
        <p:spPr>
          <a:xfrm>
            <a:off x="3416975" y="2878925"/>
            <a:ext cx="5493900" cy="782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09" name="Google Shape;609;g2dfa23d5fde_0_64"/>
          <p:cNvSpPr/>
          <p:nvPr/>
        </p:nvSpPr>
        <p:spPr>
          <a:xfrm>
            <a:off x="3416975" y="4036100"/>
            <a:ext cx="5493900" cy="782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pic>
        <p:nvPicPr>
          <p:cNvPr id="610" name="Google Shape;610;g2dfa23d5fde_0_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6975" y="1711409"/>
            <a:ext cx="556125" cy="5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g2dfa23d5fde_0_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117587" y="2992600"/>
            <a:ext cx="414890" cy="5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g2dfa23d5fde_0_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6983" y="4111624"/>
            <a:ext cx="556125" cy="631342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g2dfa23d5fde_0_64"/>
          <p:cNvSpPr txBox="1"/>
          <p:nvPr/>
        </p:nvSpPr>
        <p:spPr>
          <a:xfrm>
            <a:off x="5117850" y="381000"/>
            <a:ext cx="379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Mg. Henry Raúl Guillén Zambrano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hguillen@pucp.pe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14" name="Google Shape;614;g2dfa23d5fde_0_64"/>
          <p:cNvSpPr txBox="1"/>
          <p:nvPr/>
        </p:nvSpPr>
        <p:spPr>
          <a:xfrm>
            <a:off x="5117850" y="1600200"/>
            <a:ext cx="379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Dr</a:t>
            </a: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. Uriel Rigoberto Quispe Quezada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uquispe@unah.edu.pe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15" name="Google Shape;615;g2dfa23d5fde_0_64"/>
          <p:cNvSpPr txBox="1"/>
          <p:nvPr/>
        </p:nvSpPr>
        <p:spPr>
          <a:xfrm>
            <a:off x="5117850" y="2971800"/>
            <a:ext cx="379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Mg</a:t>
            </a: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. Raúl Javier Aronés Quispe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raul.arones@unsch.edu.pe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16" name="Google Shape;616;g2dfa23d5fde_0_64"/>
          <p:cNvSpPr txBox="1"/>
          <p:nvPr/>
        </p:nvSpPr>
        <p:spPr>
          <a:xfrm>
            <a:off x="5117850" y="4114800"/>
            <a:ext cx="379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Dra</a:t>
            </a: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. Fabiola Alexandra Parra Rondinel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f</a:t>
            </a:r>
            <a:r>
              <a:rPr b="1" lang="en" sz="1600">
                <a:latin typeface="Overpass"/>
                <a:ea typeface="Overpass"/>
                <a:cs typeface="Overpass"/>
                <a:sym typeface="Overpass"/>
              </a:rPr>
              <a:t>abiolaparra@lamolina.edu.pe</a:t>
            </a:r>
            <a:endParaRPr b="1" sz="1600"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dfa23d5fde_0_73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SIGUIENTES PASOS PREVIOS AL HACKATON</a:t>
            </a:r>
            <a:endParaRPr sz="3700"/>
          </a:p>
        </p:txBody>
      </p:sp>
      <p:sp>
        <p:nvSpPr>
          <p:cNvPr id="622" name="Google Shape;622;g2dfa23d5fde_0_73"/>
          <p:cNvSpPr/>
          <p:nvPr/>
        </p:nvSpPr>
        <p:spPr>
          <a:xfrm>
            <a:off x="3450275" y="841100"/>
            <a:ext cx="4260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3" name="Google Shape;623;g2dfa23d5fde_0_73"/>
          <p:cNvSpPr txBox="1"/>
          <p:nvPr/>
        </p:nvSpPr>
        <p:spPr>
          <a:xfrm>
            <a:off x="3995275" y="705725"/>
            <a:ext cx="518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REUNIÓN DE PLANIFICACIÓN</a:t>
            </a:r>
            <a:endParaRPr b="1"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29 DE MAYO DE 6:30 A 7:30 (</a:t>
            </a:r>
            <a:r>
              <a:rPr b="1" lang="en" sz="1800" u="sng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ENLACE</a:t>
            </a: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) </a:t>
            </a:r>
            <a:endParaRPr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4" name="Google Shape;624;g2dfa23d5fde_0_73"/>
          <p:cNvSpPr/>
          <p:nvPr/>
        </p:nvSpPr>
        <p:spPr>
          <a:xfrm>
            <a:off x="3450275" y="1831700"/>
            <a:ext cx="4260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5" name="Google Shape;625;g2dfa23d5fde_0_73"/>
          <p:cNvSpPr txBox="1"/>
          <p:nvPr/>
        </p:nvSpPr>
        <p:spPr>
          <a:xfrm>
            <a:off x="3995275" y="1696325"/>
            <a:ext cx="518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ELABORACIÓN</a:t>
            </a: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DE CARPETA INFORMATIVA</a:t>
            </a:r>
            <a:endParaRPr b="1"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28 DE MAYO </a:t>
            </a: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(VÍA DRIVE) </a:t>
            </a:r>
            <a:endParaRPr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6" name="Google Shape;626;g2dfa23d5fde_0_73"/>
          <p:cNvSpPr/>
          <p:nvPr/>
        </p:nvSpPr>
        <p:spPr>
          <a:xfrm>
            <a:off x="3450275" y="2822300"/>
            <a:ext cx="4260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7" name="Google Shape;627;g2dfa23d5fde_0_73"/>
          <p:cNvSpPr txBox="1"/>
          <p:nvPr/>
        </p:nvSpPr>
        <p:spPr>
          <a:xfrm>
            <a:off x="3995275" y="2686925"/>
            <a:ext cx="518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ENVÍO DE PASAJES Y DATOS DE HOSPEDAJE</a:t>
            </a:r>
            <a:endParaRPr b="1"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29 DE MAYO (VÍA CORREO) </a:t>
            </a:r>
            <a:endParaRPr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8" name="Google Shape;628;g2dfa23d5fde_0_73"/>
          <p:cNvSpPr/>
          <p:nvPr/>
        </p:nvSpPr>
        <p:spPr>
          <a:xfrm>
            <a:off x="3450275" y="3812900"/>
            <a:ext cx="4260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629" name="Google Shape;629;g2dfa23d5fde_0_73"/>
          <p:cNvSpPr txBox="1"/>
          <p:nvPr/>
        </p:nvSpPr>
        <p:spPr>
          <a:xfrm>
            <a:off x="3995275" y="3677525"/>
            <a:ext cx="518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ELABORACIÓN DE FOTOCHECKS</a:t>
            </a:r>
            <a:endParaRPr b="1"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4 DE JUNIO (ENTREGA PRESENCIAL 6 JUN)</a:t>
            </a:r>
            <a:endParaRPr sz="18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 Marketing by Slidesgo XL">
  <a:themeElements>
    <a:clrScheme name="Simple Light">
      <a:dk1>
        <a:srgbClr val="D82727"/>
      </a:dk1>
      <a:lt1>
        <a:srgbClr val="FFFFFF"/>
      </a:lt1>
      <a:dk2>
        <a:srgbClr val="FFFFFF"/>
      </a:dk2>
      <a:lt2>
        <a:srgbClr val="FFFFFF"/>
      </a:lt2>
      <a:accent1>
        <a:srgbClr val="D82727"/>
      </a:accent1>
      <a:accent2>
        <a:srgbClr val="D82727"/>
      </a:accent2>
      <a:accent3>
        <a:srgbClr val="FFFFFF"/>
      </a:accent3>
      <a:accent4>
        <a:srgbClr val="D82727"/>
      </a:accent4>
      <a:accent5>
        <a:srgbClr val="FFFFFF"/>
      </a:accent5>
      <a:accent6>
        <a:srgbClr val="D82727"/>
      </a:accent6>
      <a:hlink>
        <a:srgbClr val="D827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