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299" r:id="rId3"/>
    <p:sldId id="601" r:id="rId4"/>
    <p:sldId id="315" r:id="rId5"/>
    <p:sldId id="605" r:id="rId6"/>
    <p:sldId id="276" r:id="rId7"/>
    <p:sldId id="300" r:id="rId8"/>
    <p:sldId id="278" r:id="rId9"/>
    <p:sldId id="292" r:id="rId10"/>
    <p:sldId id="301" r:id="rId11"/>
    <p:sldId id="592" r:id="rId12"/>
    <p:sldId id="597" r:id="rId13"/>
    <p:sldId id="598" r:id="rId14"/>
    <p:sldId id="599" r:id="rId15"/>
    <p:sldId id="600" r:id="rId16"/>
    <p:sldId id="327" r:id="rId17"/>
    <p:sldId id="336" r:id="rId18"/>
    <p:sldId id="303" r:id="rId19"/>
    <p:sldId id="329" r:id="rId20"/>
    <p:sldId id="612" r:id="rId21"/>
    <p:sldId id="337" r:id="rId22"/>
    <p:sldId id="606" r:id="rId23"/>
    <p:sldId id="332" r:id="rId24"/>
    <p:sldId id="333" r:id="rId25"/>
    <p:sldId id="316" r:id="rId26"/>
    <p:sldId id="602" r:id="rId27"/>
    <p:sldId id="304" r:id="rId28"/>
    <p:sldId id="609" r:id="rId29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Hoja_de_c_lculo_de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Hoja_de_c_lculo_de_Microsoft_Excel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AppData\Local\Microsoft\Windows\INetCache\Content.Outlook\UF8TAX1F\Resumen_modelosEstadisticos_Suelo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Hoja_de_c_lculo_de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91863804395176"/>
          <c:y val="2.2810526690812811E-2"/>
          <c:w val="0.76060229914237942"/>
          <c:h val="0.71993815585047261"/>
        </c:manualLayout>
      </c:layout>
      <c:lineChart>
        <c:grouping val="standard"/>
        <c:varyColors val="0"/>
        <c:ser>
          <c:idx val="0"/>
          <c:order val="0"/>
          <c:tx>
            <c:strRef>
              <c:f>Erosión!$B$3</c:f>
              <c:strCache>
                <c:ptCount val="1"/>
                <c:pt idx="0">
                  <c:v>Franja de vegetación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Erosión!$E$3:$E$10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0.04</c:v>
                  </c:pt>
                  <c:pt idx="2">
                    <c:v>0.04</c:v>
                  </c:pt>
                  <c:pt idx="3">
                    <c:v>0.16</c:v>
                  </c:pt>
                  <c:pt idx="4">
                    <c:v>0.16</c:v>
                  </c:pt>
                  <c:pt idx="5">
                    <c:v>0</c:v>
                  </c:pt>
                  <c:pt idx="6">
                    <c:v>0.14000000000000001</c:v>
                  </c:pt>
                  <c:pt idx="7">
                    <c:v>0.14000000000000001</c:v>
                  </c:pt>
                </c:numCache>
              </c:numRef>
            </c:plus>
            <c:minus>
              <c:numRef>
                <c:f>Erosión!$E$3:$E$10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0.04</c:v>
                  </c:pt>
                  <c:pt idx="2">
                    <c:v>0.04</c:v>
                  </c:pt>
                  <c:pt idx="3">
                    <c:v>0.16</c:v>
                  </c:pt>
                  <c:pt idx="4">
                    <c:v>0.16</c:v>
                  </c:pt>
                  <c:pt idx="5">
                    <c:v>0</c:v>
                  </c:pt>
                  <c:pt idx="6">
                    <c:v>0.14000000000000001</c:v>
                  </c:pt>
                  <c:pt idx="7">
                    <c:v>0.14000000000000001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Erosión!$C$3:$C$7</c:f>
              <c:strCache>
                <c:ptCount val="5"/>
                <c:pt idx="0">
                  <c:v>Diciembre 2022</c:v>
                </c:pt>
                <c:pt idx="1">
                  <c:v>Marzo 2023</c:v>
                </c:pt>
                <c:pt idx="2">
                  <c:v>Octubre 2023</c:v>
                </c:pt>
                <c:pt idx="3">
                  <c:v>Marzo 2024</c:v>
                </c:pt>
                <c:pt idx="4">
                  <c:v>Julio 2024</c:v>
                </c:pt>
              </c:strCache>
            </c:strRef>
          </c:cat>
          <c:val>
            <c:numRef>
              <c:f>Erosión!$D$3:$D$7</c:f>
              <c:numCache>
                <c:formatCode>General</c:formatCode>
                <c:ptCount val="5"/>
                <c:pt idx="0">
                  <c:v>0</c:v>
                </c:pt>
                <c:pt idx="1">
                  <c:v>0.18</c:v>
                </c:pt>
                <c:pt idx="2">
                  <c:v>0.25</c:v>
                </c:pt>
                <c:pt idx="3">
                  <c:v>1.37</c:v>
                </c:pt>
                <c:pt idx="4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EE-4D61-A1E0-9279C7BC6741}"/>
            </c:ext>
          </c:extLst>
        </c:ser>
        <c:ser>
          <c:idx val="1"/>
          <c:order val="1"/>
          <c:tx>
            <c:strRef>
              <c:f>Erosión!$B$8</c:f>
              <c:strCache>
                <c:ptCount val="1"/>
                <c:pt idx="0">
                  <c:v>Parcela quinua      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Erosión!$E$8:$E$10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0.14000000000000001</c:v>
                  </c:pt>
                  <c:pt idx="2">
                    <c:v>0.14000000000000001</c:v>
                  </c:pt>
                </c:numCache>
              </c:numRef>
            </c:plus>
            <c:minus>
              <c:numRef>
                <c:f>Erosión!$E$8:$E$10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0.14000000000000001</c:v>
                  </c:pt>
                  <c:pt idx="2">
                    <c:v>0.14000000000000001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Erosión!$D$8:$D$10</c:f>
              <c:numCache>
                <c:formatCode>General</c:formatCode>
                <c:ptCount val="3"/>
                <c:pt idx="0">
                  <c:v>0</c:v>
                </c:pt>
                <c:pt idx="1">
                  <c:v>0.05</c:v>
                </c:pt>
                <c:pt idx="2">
                  <c:v>-0.08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EE-4D61-A1E0-9279C7BC6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4656352"/>
        <c:axId val="1304204672"/>
      </c:lineChart>
      <c:catAx>
        <c:axId val="157465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304204672"/>
        <c:crosses val="autoZero"/>
        <c:auto val="1"/>
        <c:lblAlgn val="ctr"/>
        <c:lblOffset val="100"/>
        <c:noMultiLvlLbl val="0"/>
      </c:catAx>
      <c:valAx>
        <c:axId val="1304204672"/>
        <c:scaling>
          <c:orientation val="minMax"/>
          <c:max val="3.5"/>
          <c:min val="-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/>
                  <a:t>Altura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574656352"/>
        <c:crosses val="autoZero"/>
        <c:crossBetween val="between"/>
      </c:valAx>
      <c:spPr>
        <a:noFill/>
        <a:ln w="6350"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0861060385999444"/>
          <c:y val="0.90650745365708552"/>
          <c:w val="0.87405904256421363"/>
          <c:h val="6.42624543475523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03689522194568"/>
          <c:y val="2.0048780287297088E-2"/>
          <c:w val="0.78854146107927248"/>
          <c:h val="0.72331864261717715"/>
        </c:manualLayout>
      </c:layout>
      <c:lineChart>
        <c:grouping val="standard"/>
        <c:varyColors val="0"/>
        <c:ser>
          <c:idx val="0"/>
          <c:order val="0"/>
          <c:tx>
            <c:strRef>
              <c:f>Erosión!$B$32</c:f>
              <c:strCache>
                <c:ptCount val="1"/>
                <c:pt idx="0">
                  <c:v>Barlovento de la franja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Erosión!$E$32:$E$36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0.1</c:v>
                  </c:pt>
                  <c:pt idx="2">
                    <c:v>0.11</c:v>
                  </c:pt>
                  <c:pt idx="3">
                    <c:v>0.56000000000000005</c:v>
                  </c:pt>
                  <c:pt idx="4">
                    <c:v>0.57999999999999996</c:v>
                  </c:pt>
                </c:numCache>
              </c:numRef>
            </c:plus>
            <c:minus>
              <c:numRef>
                <c:f>Erosión!$E$32:$E$36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0.1</c:v>
                  </c:pt>
                  <c:pt idx="2">
                    <c:v>0.11</c:v>
                  </c:pt>
                  <c:pt idx="3">
                    <c:v>0.56000000000000005</c:v>
                  </c:pt>
                  <c:pt idx="4">
                    <c:v>0.57999999999999996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Erosión!$C$32:$C$36</c:f>
              <c:strCache>
                <c:ptCount val="5"/>
                <c:pt idx="0">
                  <c:v>Diciembre 2022</c:v>
                </c:pt>
                <c:pt idx="1">
                  <c:v>Marzo 2023</c:v>
                </c:pt>
                <c:pt idx="2">
                  <c:v>Octubre 2023</c:v>
                </c:pt>
                <c:pt idx="3">
                  <c:v>Marzo 2024</c:v>
                </c:pt>
                <c:pt idx="4">
                  <c:v>Julio 2024</c:v>
                </c:pt>
              </c:strCache>
            </c:strRef>
          </c:cat>
          <c:val>
            <c:numRef>
              <c:f>Erosión!$D$32:$D$36</c:f>
              <c:numCache>
                <c:formatCode>General</c:formatCode>
                <c:ptCount val="5"/>
                <c:pt idx="0">
                  <c:v>0</c:v>
                </c:pt>
                <c:pt idx="1">
                  <c:v>-0.02</c:v>
                </c:pt>
                <c:pt idx="2">
                  <c:v>-0.11</c:v>
                </c:pt>
                <c:pt idx="3">
                  <c:v>2.54</c:v>
                </c:pt>
                <c:pt idx="4">
                  <c:v>2.66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A0-446F-A865-04C0D204F5A6}"/>
            </c:ext>
          </c:extLst>
        </c:ser>
        <c:ser>
          <c:idx val="1"/>
          <c:order val="1"/>
          <c:tx>
            <c:strRef>
              <c:f>Erosión!$B$37</c:f>
              <c:strCache>
                <c:ptCount val="1"/>
                <c:pt idx="0">
                  <c:v>En medio de la franja  </c:v>
                </c:pt>
              </c:strCache>
            </c:strRef>
          </c:tx>
          <c:spPr>
            <a:ln w="22225" cap="rnd">
              <a:solidFill>
                <a:srgbClr val="CC00CC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Erosión!$E$37:$E$41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0.04</c:v>
                  </c:pt>
                  <c:pt idx="2">
                    <c:v>0.03</c:v>
                  </c:pt>
                  <c:pt idx="3">
                    <c:v>0.16</c:v>
                  </c:pt>
                  <c:pt idx="4">
                    <c:v>0.17</c:v>
                  </c:pt>
                </c:numCache>
              </c:numRef>
            </c:plus>
            <c:minus>
              <c:numRef>
                <c:f>Erosión!$E$37:$E$41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0.04</c:v>
                  </c:pt>
                  <c:pt idx="2">
                    <c:v>0.03</c:v>
                  </c:pt>
                  <c:pt idx="3">
                    <c:v>0.16</c:v>
                  </c:pt>
                  <c:pt idx="4">
                    <c:v>0.17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Erosión!$D$37:$D$41</c:f>
              <c:numCache>
                <c:formatCode>General</c:formatCode>
                <c:ptCount val="5"/>
                <c:pt idx="0">
                  <c:v>0</c:v>
                </c:pt>
                <c:pt idx="1">
                  <c:v>0.27</c:v>
                </c:pt>
                <c:pt idx="2">
                  <c:v>0.28999999999999998</c:v>
                </c:pt>
                <c:pt idx="3">
                  <c:v>1.17</c:v>
                </c:pt>
                <c:pt idx="4">
                  <c:v>1.92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A0-446F-A865-04C0D204F5A6}"/>
            </c:ext>
          </c:extLst>
        </c:ser>
        <c:ser>
          <c:idx val="2"/>
          <c:order val="2"/>
          <c:tx>
            <c:strRef>
              <c:f>Erosión!$B$42</c:f>
              <c:strCache>
                <c:ptCount val="1"/>
                <c:pt idx="0">
                  <c:v>Parcela de quinua      </c:v>
                </c:pt>
              </c:strCache>
            </c:strRef>
          </c:tx>
          <c:spPr>
            <a:ln w="2222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Erosión!$D$42:$D$46</c:f>
              <c:numCache>
                <c:formatCode>General</c:formatCode>
                <c:ptCount val="5"/>
                <c:pt idx="0">
                  <c:v>0</c:v>
                </c:pt>
                <c:pt idx="1">
                  <c:v>0.05</c:v>
                </c:pt>
                <c:pt idx="2">
                  <c:v>-0.08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A0-446F-A865-04C0D204F5A6}"/>
            </c:ext>
          </c:extLst>
        </c:ser>
        <c:ser>
          <c:idx val="3"/>
          <c:order val="3"/>
          <c:tx>
            <c:strRef>
              <c:f>Erosión!$B$47</c:f>
              <c:strCache>
                <c:ptCount val="1"/>
                <c:pt idx="0">
                  <c:v>Sotavento de la franja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Erosión!$E$47:$E$51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0.09</c:v>
                  </c:pt>
                  <c:pt idx="2">
                    <c:v>0.11</c:v>
                  </c:pt>
                  <c:pt idx="3">
                    <c:v>0.17</c:v>
                  </c:pt>
                  <c:pt idx="4">
                    <c:v>0.23</c:v>
                  </c:pt>
                </c:numCache>
              </c:numRef>
            </c:plus>
            <c:minus>
              <c:numRef>
                <c:f>Erosión!$E$47:$E$51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0.09</c:v>
                  </c:pt>
                  <c:pt idx="2">
                    <c:v>0.11</c:v>
                  </c:pt>
                  <c:pt idx="3">
                    <c:v>0.17</c:v>
                  </c:pt>
                  <c:pt idx="4">
                    <c:v>0.23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Erosión!$D$47:$D$51</c:f>
              <c:numCache>
                <c:formatCode>General</c:formatCode>
                <c:ptCount val="5"/>
                <c:pt idx="0">
                  <c:v>0</c:v>
                </c:pt>
                <c:pt idx="1">
                  <c:v>0.11</c:v>
                </c:pt>
                <c:pt idx="2">
                  <c:v>0.48</c:v>
                </c:pt>
                <c:pt idx="3">
                  <c:v>0.77</c:v>
                </c:pt>
                <c:pt idx="4">
                  <c:v>1.04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A0-446F-A865-04C0D204F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4645952"/>
        <c:axId val="1574645120"/>
      </c:lineChart>
      <c:catAx>
        <c:axId val="157464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574645120"/>
        <c:crosses val="autoZero"/>
        <c:auto val="1"/>
        <c:lblAlgn val="ctr"/>
        <c:lblOffset val="100"/>
        <c:noMultiLvlLbl val="0"/>
      </c:catAx>
      <c:valAx>
        <c:axId val="1574645120"/>
        <c:scaling>
          <c:orientation val="minMax"/>
        </c:scaling>
        <c:delete val="0"/>
        <c:axPos val="l"/>
        <c:majorGridlines>
          <c:spPr>
            <a:ln w="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/>
                  <a:t>Altura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574645952"/>
        <c:crosses val="autoZero"/>
        <c:crossBetween val="between"/>
      </c:valAx>
      <c:spPr>
        <a:noFill/>
        <a:ln>
          <a:solidFill>
            <a:sysClr val="window" lastClr="FFFFFF">
              <a:lumMod val="50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2638390955255457"/>
          <c:y val="0.87911147400677803"/>
          <c:w val="0.84784355036052872"/>
          <c:h val="0.12088860031093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337514164246796"/>
          <c:y val="5.4236293379994166E-2"/>
          <c:w val="0.7722922258609578"/>
          <c:h val="0.7841276611256926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9525">
                <a:solidFill>
                  <a:srgbClr val="00B050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Resumen!$F$2:$F$28</c:f>
              <c:numCache>
                <c:formatCode>General</c:formatCode>
                <c:ptCount val="27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</c:numCache>
            </c:numRef>
          </c:xVal>
          <c:yVal>
            <c:numRef>
              <c:f>Resumen!$G$2:$G$28</c:f>
              <c:numCache>
                <c:formatCode>0.00</c:formatCode>
                <c:ptCount val="27"/>
                <c:pt idx="0">
                  <c:v>34.368727577500003</c:v>
                </c:pt>
                <c:pt idx="1">
                  <c:v>71.688965017000015</c:v>
                </c:pt>
                <c:pt idx="2">
                  <c:v>54.248153409749996</c:v>
                </c:pt>
                <c:pt idx="3">
                  <c:v>55.448580928250003</c:v>
                </c:pt>
                <c:pt idx="4">
                  <c:v>37.481500638250004</c:v>
                </c:pt>
                <c:pt idx="5">
                  <c:v>53.685698838500002</c:v>
                </c:pt>
                <c:pt idx="6">
                  <c:v>18.012705975500005</c:v>
                </c:pt>
                <c:pt idx="7">
                  <c:v>29.750306895249999</c:v>
                </c:pt>
                <c:pt idx="8">
                  <c:v>42.856678380000005</c:v>
                </c:pt>
                <c:pt idx="9">
                  <c:v>59.555154839833335</c:v>
                </c:pt>
                <c:pt idx="10">
                  <c:v>39.266933354166675</c:v>
                </c:pt>
                <c:pt idx="11">
                  <c:v>54.876686560000003</c:v>
                </c:pt>
                <c:pt idx="12">
                  <c:v>83.784491572999997</c:v>
                </c:pt>
                <c:pt idx="13">
                  <c:v>61.057655862333334</c:v>
                </c:pt>
                <c:pt idx="14">
                  <c:v>64.182228669333341</c:v>
                </c:pt>
                <c:pt idx="15">
                  <c:v>73.591608545666659</c:v>
                </c:pt>
                <c:pt idx="16">
                  <c:v>57.933607488500002</c:v>
                </c:pt>
                <c:pt idx="17">
                  <c:v>56.188293909833341</c:v>
                </c:pt>
                <c:pt idx="18">
                  <c:v>95.681153072200019</c:v>
                </c:pt>
                <c:pt idx="19">
                  <c:v>75.356640811400013</c:v>
                </c:pt>
                <c:pt idx="20">
                  <c:v>99.493887080500002</c:v>
                </c:pt>
                <c:pt idx="21">
                  <c:v>97.556630962833339</c:v>
                </c:pt>
                <c:pt idx="22">
                  <c:v>66.818029765000006</c:v>
                </c:pt>
                <c:pt idx="23">
                  <c:v>81.479607805499981</c:v>
                </c:pt>
                <c:pt idx="24">
                  <c:v>55.837448121333338</c:v>
                </c:pt>
                <c:pt idx="25">
                  <c:v>44.954935479833345</c:v>
                </c:pt>
                <c:pt idx="26">
                  <c:v>65.840486342333335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790-4A0F-8E07-16CE05DC2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2048304"/>
        <c:axId val="572052048"/>
      </c:scatterChart>
      <c:valAx>
        <c:axId val="572048304"/>
        <c:scaling>
          <c:orientation val="minMax"/>
          <c:max val="11"/>
          <c:min val="6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es-BO"/>
                  <a:t>Años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572052048"/>
        <c:crosses val="autoZero"/>
        <c:crossBetween val="midCat"/>
        <c:majorUnit val="1"/>
      </c:valAx>
      <c:valAx>
        <c:axId val="57205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>
                    <a:latin typeface="Arial" panose="020B0604020202020204" pitchFamily="34" charset="0"/>
                    <a:cs typeface="Arial" panose="020B0604020202020204" pitchFamily="34" charset="0"/>
                  </a:rPr>
                  <a:t>Cobertura vegetal (%)</a:t>
                </a:r>
              </a:p>
            </c:rich>
          </c:tx>
          <c:layout>
            <c:manualLayout>
              <c:xMode val="edge"/>
              <c:yMode val="edge"/>
              <c:x val="3.6650851691165378E-3"/>
              <c:y val="0.197956418086591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572048304"/>
        <c:crosses val="autoZero"/>
        <c:crossBetween val="midCat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091662885555375"/>
          <c:y val="5.4236293379994166E-2"/>
          <c:w val="0.74047672159119293"/>
          <c:h val="0.78412766112569265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9525">
                <a:solidFill>
                  <a:srgbClr val="0070C0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Resumen!$F$2:$F$28</c:f>
              <c:numCache>
                <c:formatCode>General</c:formatCode>
                <c:ptCount val="27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</c:numCache>
            </c:numRef>
          </c:xVal>
          <c:yVal>
            <c:numRef>
              <c:f>Resumen!$I$2:$I$28</c:f>
              <c:numCache>
                <c:formatCode>0.00</c:formatCode>
                <c:ptCount val="27"/>
                <c:pt idx="0">
                  <c:v>1240.3162002337217</c:v>
                </c:pt>
                <c:pt idx="1">
                  <c:v>3088.6054814246913</c:v>
                </c:pt>
                <c:pt idx="2">
                  <c:v>2227.227816000338</c:v>
                </c:pt>
                <c:pt idx="3">
                  <c:v>2289.357209938606</c:v>
                </c:pt>
                <c:pt idx="4">
                  <c:v>1133.1222456404646</c:v>
                </c:pt>
                <c:pt idx="5">
                  <c:v>3172.8999935178954</c:v>
                </c:pt>
                <c:pt idx="6">
                  <c:v>355.25210159145149</c:v>
                </c:pt>
                <c:pt idx="7">
                  <c:v>1066.1797957280241</c:v>
                </c:pt>
                <c:pt idx="8">
                  <c:v>1311.3663892219893</c:v>
                </c:pt>
                <c:pt idx="9">
                  <c:v>2146.9626433057183</c:v>
                </c:pt>
                <c:pt idx="10">
                  <c:v>573.31144586309188</c:v>
                </c:pt>
                <c:pt idx="11">
                  <c:v>1614.8493896146429</c:v>
                </c:pt>
                <c:pt idx="12">
                  <c:v>3558.957833762156</c:v>
                </c:pt>
                <c:pt idx="13">
                  <c:v>1728.2380957151563</c:v>
                </c:pt>
                <c:pt idx="14">
                  <c:v>2094.3244265709395</c:v>
                </c:pt>
                <c:pt idx="15">
                  <c:v>1730.0555946221884</c:v>
                </c:pt>
                <c:pt idx="16">
                  <c:v>2003.3332789020687</c:v>
                </c:pt>
                <c:pt idx="17">
                  <c:v>2345.5249244123702</c:v>
                </c:pt>
                <c:pt idx="18">
                  <c:v>4370.6547845507494</c:v>
                </c:pt>
                <c:pt idx="19">
                  <c:v>4097.7601779124025</c:v>
                </c:pt>
                <c:pt idx="20">
                  <c:v>5766.8438336959225</c:v>
                </c:pt>
                <c:pt idx="21">
                  <c:v>5250.3807387441339</c:v>
                </c:pt>
                <c:pt idx="22">
                  <c:v>2363.4230993342526</c:v>
                </c:pt>
                <c:pt idx="23">
                  <c:v>3395.1248013395989</c:v>
                </c:pt>
                <c:pt idx="24">
                  <c:v>2080.9657831905301</c:v>
                </c:pt>
                <c:pt idx="25">
                  <c:v>2053.8086512584705</c:v>
                </c:pt>
                <c:pt idx="26">
                  <c:v>2501.8069593707924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BEB-4B5A-AF3B-91EDD1E0F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2048304"/>
        <c:axId val="572052048"/>
      </c:scatterChart>
      <c:valAx>
        <c:axId val="572048304"/>
        <c:scaling>
          <c:orientation val="minMax"/>
          <c:max val="11"/>
          <c:min val="6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/>
                  <a:t>Años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572052048"/>
        <c:crosses val="autoZero"/>
        <c:crossBetween val="midCat"/>
        <c:majorUnit val="1"/>
      </c:valAx>
      <c:valAx>
        <c:axId val="57205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/>
                  <a:t>Biomasa (Kg/ha)</a:t>
                </a:r>
              </a:p>
            </c:rich>
          </c:tx>
          <c:layout>
            <c:manualLayout>
              <c:xMode val="edge"/>
              <c:yMode val="edge"/>
              <c:x val="1.4143365842657839E-2"/>
              <c:y val="0.225443642461359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572048304"/>
        <c:crosses val="autoZero"/>
        <c:crossBetween val="midCat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MOP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8575">
              <a:solidFill>
                <a:schemeClr val="tx2">
                  <a:lumMod val="75000"/>
                  <a:lumOff val="25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Sheet1!$H$61:$H$62</c:f>
                <c:numCache>
                  <c:formatCode>General</c:formatCode>
                  <c:ptCount val="2"/>
                  <c:pt idx="0">
                    <c:v>0.81999999999999984</c:v>
                  </c:pt>
                  <c:pt idx="1">
                    <c:v>0.82000000000000006</c:v>
                  </c:pt>
                </c:numCache>
              </c:numRef>
            </c:plus>
            <c:minus>
              <c:numRef>
                <c:f>Sheet1!$I$61:$I$62</c:f>
                <c:numCache>
                  <c:formatCode>General</c:formatCode>
                  <c:ptCount val="2"/>
                  <c:pt idx="0">
                    <c:v>0.82000000000000006</c:v>
                  </c:pt>
                  <c:pt idx="1">
                    <c:v>0.82000000000000006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Sheet1!$F$61:$F$62</c:f>
              <c:strCache>
                <c:ptCount val="2"/>
                <c:pt idx="0">
                  <c:v>Bajo plantas</c:v>
                </c:pt>
                <c:pt idx="1">
                  <c:v>Entre plantas</c:v>
                </c:pt>
              </c:strCache>
            </c:strRef>
          </c:cat>
          <c:val>
            <c:numRef>
              <c:f>Sheet1!$G$61:$G$62</c:f>
              <c:numCache>
                <c:formatCode>General</c:formatCode>
                <c:ptCount val="2"/>
                <c:pt idx="0">
                  <c:v>1.83</c:v>
                </c:pt>
                <c:pt idx="1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9-44B3-8539-85282311F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-27"/>
        <c:axId val="1969220672"/>
        <c:axId val="1969218272"/>
      </c:barChart>
      <c:catAx>
        <c:axId val="196922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18272"/>
        <c:crosses val="autoZero"/>
        <c:auto val="1"/>
        <c:lblAlgn val="ctr"/>
        <c:lblOffset val="100"/>
        <c:noMultiLvlLbl val="0"/>
      </c:catAx>
      <c:valAx>
        <c:axId val="1969218272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 sz="1800" dirty="0">
                    <a:effectLst/>
                  </a:rPr>
                  <a:t>mg/g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20672"/>
        <c:crosses val="autoZero"/>
        <c:crossBetween val="between"/>
        <c:majorUnit val="1"/>
      </c:valAx>
      <c:spPr>
        <a:noFill/>
        <a:ln>
          <a:solidFill>
            <a:sysClr val="window" lastClr="FFFFFF">
              <a:lumMod val="85000"/>
            </a:sys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Mat. Org. total</a:t>
            </a:r>
          </a:p>
        </c:rich>
      </c:tx>
      <c:layout>
        <c:manualLayout>
          <c:xMode val="edge"/>
          <c:yMode val="edge"/>
          <c:x val="0.31440577921601226"/>
          <c:y val="2.05761383546023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19050">
              <a:solidFill>
                <a:srgbClr val="00206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Sheet1!$H$66:$H$67</c:f>
                <c:numCache>
                  <c:formatCode>General</c:formatCode>
                  <c:ptCount val="2"/>
                  <c:pt idx="0">
                    <c:v>1.2992600000000001</c:v>
                  </c:pt>
                  <c:pt idx="1">
                    <c:v>1.2988900000000001</c:v>
                  </c:pt>
                </c:numCache>
              </c:numRef>
            </c:plus>
            <c:minus>
              <c:numRef>
                <c:f>Sheet1!$I$66:$I$67</c:f>
                <c:numCache>
                  <c:formatCode>General</c:formatCode>
                  <c:ptCount val="2"/>
                  <c:pt idx="0">
                    <c:v>1.30074</c:v>
                  </c:pt>
                  <c:pt idx="1">
                    <c:v>1.30111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Sheet1!$F$66:$F$67</c:f>
              <c:strCache>
                <c:ptCount val="2"/>
                <c:pt idx="0">
                  <c:v>Bajo planta</c:v>
                </c:pt>
                <c:pt idx="1">
                  <c:v>Entre plantas</c:v>
                </c:pt>
              </c:strCache>
            </c:strRef>
          </c:cat>
          <c:val>
            <c:numRef>
              <c:f>Sheet1!$G$66:$G$67</c:f>
              <c:numCache>
                <c:formatCode>General</c:formatCode>
                <c:ptCount val="2"/>
                <c:pt idx="0">
                  <c:v>1.09074</c:v>
                </c:pt>
                <c:pt idx="1">
                  <c:v>0.89110999999999996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33-431A-BEB5-15CA07D06C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-27"/>
        <c:axId val="1969220672"/>
        <c:axId val="1969218272"/>
      </c:barChart>
      <c:catAx>
        <c:axId val="196922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18272"/>
        <c:crosses val="autoZero"/>
        <c:auto val="1"/>
        <c:lblAlgn val="ctr"/>
        <c:lblOffset val="100"/>
        <c:noMultiLvlLbl val="0"/>
      </c:catAx>
      <c:valAx>
        <c:axId val="1969218272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 sz="1800" dirty="0">
                    <a:effectLst/>
                  </a:rPr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20672"/>
        <c:crosses val="autoZero"/>
        <c:crossBetween val="between"/>
        <c:majorUnit val="1"/>
      </c:valAx>
      <c:spPr>
        <a:noFill/>
        <a:ln>
          <a:solidFill>
            <a:sysClr val="window" lastClr="FFFFFF">
              <a:lumMod val="85000"/>
            </a:sys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P disponible </a:t>
            </a:r>
          </a:p>
        </c:rich>
      </c:tx>
      <c:layout>
        <c:manualLayout>
          <c:xMode val="edge"/>
          <c:yMode val="edge"/>
          <c:x val="0.33551011530862018"/>
          <c:y val="8.230455341840945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8575">
              <a:solidFill>
                <a:schemeClr val="tx2">
                  <a:lumMod val="75000"/>
                  <a:lumOff val="25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Sheet1!$H$66:$H$67</c:f>
                <c:numCache>
                  <c:formatCode>General</c:formatCode>
                  <c:ptCount val="2"/>
                  <c:pt idx="0">
                    <c:v>1.2992600000000001</c:v>
                  </c:pt>
                  <c:pt idx="1">
                    <c:v>1.2988900000000001</c:v>
                  </c:pt>
                </c:numCache>
              </c:numRef>
            </c:plus>
            <c:minus>
              <c:numRef>
                <c:f>Sheet1!$I$66:$I$67</c:f>
                <c:numCache>
                  <c:formatCode>General</c:formatCode>
                  <c:ptCount val="2"/>
                  <c:pt idx="0">
                    <c:v>1.30074</c:v>
                  </c:pt>
                  <c:pt idx="1">
                    <c:v>1.30111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Sheet1!$F$71:$F$72</c:f>
              <c:strCache>
                <c:ptCount val="2"/>
                <c:pt idx="0">
                  <c:v>Bajo planta</c:v>
                </c:pt>
                <c:pt idx="1">
                  <c:v>Entre plantas</c:v>
                </c:pt>
              </c:strCache>
            </c:strRef>
          </c:cat>
          <c:val>
            <c:numRef>
              <c:f>Sheet1!$G$71:$G$72</c:f>
              <c:numCache>
                <c:formatCode>General</c:formatCode>
                <c:ptCount val="2"/>
                <c:pt idx="0">
                  <c:v>2.33778</c:v>
                </c:pt>
                <c:pt idx="1">
                  <c:v>0.80778000000000005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1E-4C12-ACDD-38EA2A8B2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-27"/>
        <c:axId val="1969220672"/>
        <c:axId val="1969218272"/>
      </c:barChart>
      <c:catAx>
        <c:axId val="196922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18272"/>
        <c:crosses val="autoZero"/>
        <c:auto val="1"/>
        <c:lblAlgn val="ctr"/>
        <c:lblOffset val="100"/>
        <c:noMultiLvlLbl val="0"/>
      </c:catAx>
      <c:valAx>
        <c:axId val="1969218272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 dirty="0"/>
                  <a:t>mg/kg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20672"/>
        <c:crosses val="autoZero"/>
        <c:crossBetween val="between"/>
        <c:majorUnit val="1"/>
      </c:valAx>
      <c:spPr>
        <a:noFill/>
        <a:ln>
          <a:solidFill>
            <a:sysClr val="window" lastClr="FFFFFF">
              <a:lumMod val="85000"/>
            </a:sys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Respiración del suelo</a:t>
            </a:r>
          </a:p>
        </c:rich>
      </c:tx>
      <c:layout>
        <c:manualLayout>
          <c:xMode val="edge"/>
          <c:yMode val="edge"/>
          <c:x val="0.31191460969064261"/>
          <c:y val="3.2697585098826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8575">
              <a:solidFill>
                <a:schemeClr val="tx2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Sheet1!$H$81:$H$82</c:f>
                <c:numCache>
                  <c:formatCode>General</c:formatCode>
                  <c:ptCount val="2"/>
                  <c:pt idx="0">
                    <c:v>1.0122200000000001</c:v>
                  </c:pt>
                  <c:pt idx="1">
                    <c:v>1.0044399999999998</c:v>
                  </c:pt>
                </c:numCache>
              </c:numRef>
            </c:plus>
            <c:minus>
              <c:numRef>
                <c:f>Sheet1!$I$81:$I$82</c:f>
                <c:numCache>
                  <c:formatCode>General</c:formatCode>
                  <c:ptCount val="2"/>
                  <c:pt idx="0">
                    <c:v>1.0077799999999999</c:v>
                  </c:pt>
                  <c:pt idx="1">
                    <c:v>1.0155600000000002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Sheet1!$F$81:$F$82</c:f>
              <c:strCache>
                <c:ptCount val="2"/>
                <c:pt idx="0">
                  <c:v>Bajo planta</c:v>
                </c:pt>
                <c:pt idx="1">
                  <c:v>Entre plantas</c:v>
                </c:pt>
              </c:strCache>
            </c:strRef>
          </c:cat>
          <c:val>
            <c:numRef>
              <c:f>Sheet1!$G$81:$G$82</c:f>
              <c:numCache>
                <c:formatCode>General</c:formatCode>
                <c:ptCount val="2"/>
                <c:pt idx="0">
                  <c:v>2.9277799999999998</c:v>
                </c:pt>
                <c:pt idx="1">
                  <c:v>2.2055600000000002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F7-4CFA-BFA4-D02B328BD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-27"/>
        <c:axId val="1969220672"/>
        <c:axId val="1969218272"/>
      </c:barChart>
      <c:catAx>
        <c:axId val="196922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18272"/>
        <c:crosses val="autoZero"/>
        <c:auto val="1"/>
        <c:lblAlgn val="ctr"/>
        <c:lblOffset val="100"/>
        <c:noMultiLvlLbl val="0"/>
      </c:catAx>
      <c:valAx>
        <c:axId val="1969218272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 sz="1600" b="0" i="0" u="none" strike="noStrike" baseline="0" dirty="0">
                    <a:effectLst/>
                  </a:rPr>
                  <a:t>mg/kg/h</a:t>
                </a:r>
                <a:endParaRPr lang="es-BO" b="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969220672"/>
        <c:crosses val="autoZero"/>
        <c:crossBetween val="between"/>
        <c:majorUnit val="1"/>
      </c:valAx>
      <c:spPr>
        <a:noFill/>
        <a:ln>
          <a:solidFill>
            <a:srgbClr val="E7E6E6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10933597068484"/>
          <c:y val="3.2609899502569019E-2"/>
          <c:w val="0.70381348323166582"/>
          <c:h val="0.62782201321153608"/>
        </c:manualLayout>
      </c:layout>
      <c:scatterChart>
        <c:scatterStyle val="lineMarker"/>
        <c:varyColors val="0"/>
        <c:ser>
          <c:idx val="0"/>
          <c:order val="0"/>
          <c:tx>
            <c:v>Materia Orgánica Particulada - debajo de plantas</c:v>
          </c:tx>
          <c:spPr>
            <a:ln w="381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Sheet1!$D$19:$D$27</c:f>
              <c:numCache>
                <c:formatCode>0</c:formatCode>
                <c:ptCount val="9"/>
                <c:pt idx="0">
                  <c:v>5463.32</c:v>
                </c:pt>
                <c:pt idx="1">
                  <c:v>5122.1094469999998</c:v>
                </c:pt>
                <c:pt idx="2">
                  <c:v>8489.8489549999995</c:v>
                </c:pt>
                <c:pt idx="3">
                  <c:v>2146.9626429999998</c:v>
                </c:pt>
                <c:pt idx="4">
                  <c:v>573.31144589999997</c:v>
                </c:pt>
                <c:pt idx="5">
                  <c:v>1614.85</c:v>
                </c:pt>
                <c:pt idx="6">
                  <c:v>1240.3162</c:v>
                </c:pt>
                <c:pt idx="7">
                  <c:v>3088.6054810000001</c:v>
                </c:pt>
                <c:pt idx="8">
                  <c:v>2227.2278160000001</c:v>
                </c:pt>
              </c:numCache>
            </c:numRef>
          </c:xVal>
          <c:yVal>
            <c:numRef>
              <c:f>Sheet1!$E$19:$E$27</c:f>
              <c:numCache>
                <c:formatCode>General</c:formatCode>
                <c:ptCount val="9"/>
                <c:pt idx="0">
                  <c:v>5.86</c:v>
                </c:pt>
                <c:pt idx="1">
                  <c:v>4.93</c:v>
                </c:pt>
                <c:pt idx="2">
                  <c:v>3.39</c:v>
                </c:pt>
                <c:pt idx="3">
                  <c:v>3.74</c:v>
                </c:pt>
                <c:pt idx="4">
                  <c:v>2.2000000000000002</c:v>
                </c:pt>
                <c:pt idx="5">
                  <c:v>3.86</c:v>
                </c:pt>
                <c:pt idx="6">
                  <c:v>1.71</c:v>
                </c:pt>
                <c:pt idx="7">
                  <c:v>1.22</c:v>
                </c:pt>
                <c:pt idx="8">
                  <c:v>4.1500000000000004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834-4BB6-92A6-DA028A7C7DBA}"/>
            </c:ext>
          </c:extLst>
        </c:ser>
        <c:ser>
          <c:idx val="1"/>
          <c:order val="1"/>
          <c:tx>
            <c:v>Materia Orgánica Particulada - entre plantas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Sheet1!$D$28:$D$36</c:f>
              <c:numCache>
                <c:formatCode>0</c:formatCode>
                <c:ptCount val="9"/>
                <c:pt idx="0">
                  <c:v>5463.32</c:v>
                </c:pt>
                <c:pt idx="1">
                  <c:v>5122.1094469999998</c:v>
                </c:pt>
                <c:pt idx="2">
                  <c:v>8489.8489549999995</c:v>
                </c:pt>
                <c:pt idx="3">
                  <c:v>2146.9626429999998</c:v>
                </c:pt>
                <c:pt idx="4">
                  <c:v>573.31144589999997</c:v>
                </c:pt>
                <c:pt idx="5">
                  <c:v>1614.8493900000001</c:v>
                </c:pt>
                <c:pt idx="6">
                  <c:v>1240.3162</c:v>
                </c:pt>
                <c:pt idx="7">
                  <c:v>3088.6054810000001</c:v>
                </c:pt>
                <c:pt idx="8">
                  <c:v>2227.2278160000001</c:v>
                </c:pt>
              </c:numCache>
            </c:numRef>
          </c:xVal>
          <c:yVal>
            <c:numRef>
              <c:f>Sheet1!$E$28:$E$36</c:f>
              <c:numCache>
                <c:formatCode>General</c:formatCode>
                <c:ptCount val="9"/>
                <c:pt idx="0">
                  <c:v>2.12</c:v>
                </c:pt>
                <c:pt idx="1">
                  <c:v>4.9800000000000004</c:v>
                </c:pt>
                <c:pt idx="2">
                  <c:v>3.31</c:v>
                </c:pt>
                <c:pt idx="3">
                  <c:v>1.65</c:v>
                </c:pt>
                <c:pt idx="4">
                  <c:v>1.0900000000000001</c:v>
                </c:pt>
                <c:pt idx="5">
                  <c:v>2.02</c:v>
                </c:pt>
                <c:pt idx="6">
                  <c:v>1.1200000000000001</c:v>
                </c:pt>
                <c:pt idx="7">
                  <c:v>1.77</c:v>
                </c:pt>
                <c:pt idx="8">
                  <c:v>1.39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834-4BB6-92A6-DA028A7C7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052752"/>
        <c:axId val="1761051312"/>
      </c:scatterChart>
      <c:valAx>
        <c:axId val="1761052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err="1"/>
                  <a:t>Biomasa</a:t>
                </a:r>
                <a:r>
                  <a:rPr lang="en-US" dirty="0"/>
                  <a:t> de la </a:t>
                </a:r>
                <a:r>
                  <a:rPr lang="en-US" dirty="0" err="1"/>
                  <a:t>franja</a:t>
                </a:r>
                <a:r>
                  <a:rPr lang="en-US" dirty="0"/>
                  <a:t> (kg/ha)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761051312"/>
        <c:crosses val="autoZero"/>
        <c:crossBetween val="midCat"/>
      </c:valAx>
      <c:valAx>
        <c:axId val="17610513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Materia </a:t>
                </a:r>
                <a:r>
                  <a:rPr lang="en-US" dirty="0" err="1"/>
                  <a:t>orgánica</a:t>
                </a:r>
                <a:r>
                  <a:rPr lang="en-US" dirty="0"/>
                  <a:t> </a:t>
                </a:r>
                <a:r>
                  <a:rPr lang="en-US" dirty="0" err="1"/>
                  <a:t>particulada</a:t>
                </a:r>
                <a:r>
                  <a:rPr lang="en-US" dirty="0"/>
                  <a:t> (mg/g </a:t>
                </a:r>
                <a:r>
                  <a:rPr lang="en-US" dirty="0" err="1"/>
                  <a:t>suelo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0.1266859428075636"/>
              <c:y val="2.074742824136300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7610527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6398326921463589E-2"/>
          <c:y val="0.82604923587602597"/>
          <c:w val="0.86384035043564744"/>
          <c:h val="0.172933309898378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686445100339407"/>
          <c:y val="0.19195717971205453"/>
          <c:w val="0.84284114771413188"/>
          <c:h val="0.58314386065016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Hoja1!$L$5</c:f>
              <c:strCache>
                <c:ptCount val="1"/>
                <c:pt idx="0">
                  <c:v>Diptera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Hoja1!$M$4:$R$4</c:f>
              <c:strCache>
                <c:ptCount val="6"/>
                <c:pt idx="0">
                  <c:v>Adycente c/cultivo</c:v>
                </c:pt>
                <c:pt idx="1">
                  <c:v>Adycente s/cultivo</c:v>
                </c:pt>
                <c:pt idx="2">
                  <c:v>Franja c/cultivo</c:v>
                </c:pt>
                <c:pt idx="3">
                  <c:v>Franja s/cultivo</c:v>
                </c:pt>
                <c:pt idx="4">
                  <c:v>Parcela c/cultivo</c:v>
                </c:pt>
                <c:pt idx="5">
                  <c:v>Parcela s/cultivo</c:v>
                </c:pt>
              </c:strCache>
            </c:strRef>
          </c:cat>
          <c:val>
            <c:numRef>
              <c:f>Hoja1!$M$5:$R$5</c:f>
              <c:numCache>
                <c:formatCode>General</c:formatCode>
                <c:ptCount val="6"/>
                <c:pt idx="0">
                  <c:v>2.6</c:v>
                </c:pt>
                <c:pt idx="1">
                  <c:v>1.1000000000000001</c:v>
                </c:pt>
                <c:pt idx="2">
                  <c:v>1.8</c:v>
                </c:pt>
                <c:pt idx="3">
                  <c:v>1.2</c:v>
                </c:pt>
                <c:pt idx="4">
                  <c:v>0.6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C2-4366-AC3A-D07E9B5DCC53}"/>
            </c:ext>
          </c:extLst>
        </c:ser>
        <c:ser>
          <c:idx val="1"/>
          <c:order val="1"/>
          <c:tx>
            <c:strRef>
              <c:f>Hoja1!$L$6</c:f>
              <c:strCache>
                <c:ptCount val="1"/>
                <c:pt idx="0">
                  <c:v>Hymenóptera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Hoja1!$M$4:$R$4</c:f>
              <c:strCache>
                <c:ptCount val="6"/>
                <c:pt idx="0">
                  <c:v>Adycente c/cultivo</c:v>
                </c:pt>
                <c:pt idx="1">
                  <c:v>Adycente s/cultivo</c:v>
                </c:pt>
                <c:pt idx="2">
                  <c:v>Franja c/cultivo</c:v>
                </c:pt>
                <c:pt idx="3">
                  <c:v>Franja s/cultivo</c:v>
                </c:pt>
                <c:pt idx="4">
                  <c:v>Parcela c/cultivo</c:v>
                </c:pt>
                <c:pt idx="5">
                  <c:v>Parcela s/cultivo</c:v>
                </c:pt>
              </c:strCache>
            </c:strRef>
          </c:cat>
          <c:val>
            <c:numRef>
              <c:f>Hoja1!$M$6:$R$6</c:f>
              <c:numCache>
                <c:formatCode>General</c:formatCode>
                <c:ptCount val="6"/>
                <c:pt idx="0">
                  <c:v>2.4</c:v>
                </c:pt>
                <c:pt idx="1">
                  <c:v>1</c:v>
                </c:pt>
                <c:pt idx="2">
                  <c:v>1.3</c:v>
                </c:pt>
                <c:pt idx="3">
                  <c:v>0.8</c:v>
                </c:pt>
                <c:pt idx="4">
                  <c:v>0.7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C2-4366-AC3A-D07E9B5DCC53}"/>
            </c:ext>
          </c:extLst>
        </c:ser>
        <c:ser>
          <c:idx val="2"/>
          <c:order val="2"/>
          <c:tx>
            <c:strRef>
              <c:f>Hoja1!$L$7</c:f>
              <c:strCache>
                <c:ptCount val="1"/>
                <c:pt idx="0">
                  <c:v>Hemíptera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Hoja1!$M$4:$R$4</c:f>
              <c:strCache>
                <c:ptCount val="6"/>
                <c:pt idx="0">
                  <c:v>Adycente c/cultivo</c:v>
                </c:pt>
                <c:pt idx="1">
                  <c:v>Adycente s/cultivo</c:v>
                </c:pt>
                <c:pt idx="2">
                  <c:v>Franja c/cultivo</c:v>
                </c:pt>
                <c:pt idx="3">
                  <c:v>Franja s/cultivo</c:v>
                </c:pt>
                <c:pt idx="4">
                  <c:v>Parcela c/cultivo</c:v>
                </c:pt>
                <c:pt idx="5">
                  <c:v>Parcela s/cultivo</c:v>
                </c:pt>
              </c:strCache>
            </c:strRef>
          </c:cat>
          <c:val>
            <c:numRef>
              <c:f>Hoja1!$M$7:$R$7</c:f>
              <c:numCache>
                <c:formatCode>General</c:formatCode>
                <c:ptCount val="6"/>
                <c:pt idx="0">
                  <c:v>1.9</c:v>
                </c:pt>
                <c:pt idx="1">
                  <c:v>0.8</c:v>
                </c:pt>
                <c:pt idx="2">
                  <c:v>0.9</c:v>
                </c:pt>
                <c:pt idx="3">
                  <c:v>0.5</c:v>
                </c:pt>
                <c:pt idx="4">
                  <c:v>0.51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C2-4366-AC3A-D07E9B5DCC53}"/>
            </c:ext>
          </c:extLst>
        </c:ser>
        <c:ser>
          <c:idx val="3"/>
          <c:order val="3"/>
          <c:tx>
            <c:strRef>
              <c:f>Hoja1!$L$8</c:f>
              <c:strCache>
                <c:ptCount val="1"/>
                <c:pt idx="0">
                  <c:v>Coleóptera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Hoja1!$M$4:$R$4</c:f>
              <c:strCache>
                <c:ptCount val="6"/>
                <c:pt idx="0">
                  <c:v>Adycente c/cultivo</c:v>
                </c:pt>
                <c:pt idx="1">
                  <c:v>Adycente s/cultivo</c:v>
                </c:pt>
                <c:pt idx="2">
                  <c:v>Franja c/cultivo</c:v>
                </c:pt>
                <c:pt idx="3">
                  <c:v>Franja s/cultivo</c:v>
                </c:pt>
                <c:pt idx="4">
                  <c:v>Parcela c/cultivo</c:v>
                </c:pt>
                <c:pt idx="5">
                  <c:v>Parcela s/cultivo</c:v>
                </c:pt>
              </c:strCache>
            </c:strRef>
          </c:cat>
          <c:val>
            <c:numRef>
              <c:f>Hoja1!$M$8:$R$8</c:f>
              <c:numCache>
                <c:formatCode>General</c:formatCode>
                <c:ptCount val="6"/>
                <c:pt idx="0">
                  <c:v>1.2</c:v>
                </c:pt>
                <c:pt idx="1">
                  <c:v>0.4</c:v>
                </c:pt>
                <c:pt idx="2">
                  <c:v>0.5</c:v>
                </c:pt>
                <c:pt idx="3">
                  <c:v>0.4</c:v>
                </c:pt>
                <c:pt idx="4">
                  <c:v>0.2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C2-4366-AC3A-D07E9B5DCC53}"/>
            </c:ext>
          </c:extLst>
        </c:ser>
        <c:ser>
          <c:idx val="4"/>
          <c:order val="4"/>
          <c:tx>
            <c:strRef>
              <c:f>Hoja1!$L$9</c:f>
              <c:strCache>
                <c:ptCount val="1"/>
                <c:pt idx="0">
                  <c:v>Lepidóptera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Hoja1!$M$4:$R$4</c:f>
              <c:strCache>
                <c:ptCount val="6"/>
                <c:pt idx="0">
                  <c:v>Adycente c/cultivo</c:v>
                </c:pt>
                <c:pt idx="1">
                  <c:v>Adycente s/cultivo</c:v>
                </c:pt>
                <c:pt idx="2">
                  <c:v>Franja c/cultivo</c:v>
                </c:pt>
                <c:pt idx="3">
                  <c:v>Franja s/cultivo</c:v>
                </c:pt>
                <c:pt idx="4">
                  <c:v>Parcela c/cultivo</c:v>
                </c:pt>
                <c:pt idx="5">
                  <c:v>Parcela s/cultivo</c:v>
                </c:pt>
              </c:strCache>
            </c:strRef>
          </c:cat>
          <c:val>
            <c:numRef>
              <c:f>Hoja1!$M$9:$R$9</c:f>
              <c:numCache>
                <c:formatCode>General</c:formatCode>
                <c:ptCount val="6"/>
                <c:pt idx="0">
                  <c:v>0.4</c:v>
                </c:pt>
                <c:pt idx="1">
                  <c:v>0.1</c:v>
                </c:pt>
                <c:pt idx="2">
                  <c:v>0.05</c:v>
                </c:pt>
                <c:pt idx="3">
                  <c:v>0.05</c:v>
                </c:pt>
                <c:pt idx="4">
                  <c:v>1.9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C2-4366-AC3A-D07E9B5DCC53}"/>
            </c:ext>
          </c:extLst>
        </c:ser>
        <c:ser>
          <c:idx val="5"/>
          <c:order val="5"/>
          <c:tx>
            <c:strRef>
              <c:f>Hoja1!$L$10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CC00CC"/>
            </a:solidFill>
            <a:ln>
              <a:noFill/>
            </a:ln>
            <a:effectLst/>
          </c:spPr>
          <c:invertIfNegative val="0"/>
          <c:cat>
            <c:strRef>
              <c:f>Hoja1!$M$4:$R$4</c:f>
              <c:strCache>
                <c:ptCount val="6"/>
                <c:pt idx="0">
                  <c:v>Adycente c/cultivo</c:v>
                </c:pt>
                <c:pt idx="1">
                  <c:v>Adycente s/cultivo</c:v>
                </c:pt>
                <c:pt idx="2">
                  <c:v>Franja c/cultivo</c:v>
                </c:pt>
                <c:pt idx="3">
                  <c:v>Franja s/cultivo</c:v>
                </c:pt>
                <c:pt idx="4">
                  <c:v>Parcela c/cultivo</c:v>
                </c:pt>
                <c:pt idx="5">
                  <c:v>Parcela s/cultivo</c:v>
                </c:pt>
              </c:strCache>
            </c:strRef>
          </c:cat>
          <c:val>
            <c:numRef>
              <c:f>Hoja1!$M$10:$R$10</c:f>
              <c:numCache>
                <c:formatCode>General</c:formatCode>
                <c:ptCount val="6"/>
                <c:pt idx="0">
                  <c:v>0.1</c:v>
                </c:pt>
                <c:pt idx="1">
                  <c:v>0</c:v>
                </c:pt>
                <c:pt idx="2">
                  <c:v>0.1</c:v>
                </c:pt>
                <c:pt idx="3">
                  <c:v>0.1</c:v>
                </c:pt>
                <c:pt idx="4">
                  <c:v>0.3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C2-4366-AC3A-D07E9B5DC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axId val="1866741007"/>
        <c:axId val="1866746831"/>
      </c:barChart>
      <c:catAx>
        <c:axId val="18667410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/>
                  <a:t>Vegetación en agroecosistema de quinua</a:t>
                </a:r>
              </a:p>
            </c:rich>
          </c:tx>
          <c:layout>
            <c:manualLayout>
              <c:xMode val="edge"/>
              <c:yMode val="edge"/>
              <c:x val="0.24474031151763612"/>
              <c:y val="0.928774341824211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866746831"/>
        <c:crosses val="autoZero"/>
        <c:auto val="1"/>
        <c:lblAlgn val="ctr"/>
        <c:lblOffset val="100"/>
        <c:noMultiLvlLbl val="0"/>
      </c:catAx>
      <c:valAx>
        <c:axId val="18667468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BO"/>
                  <a:t>Cantidad de insectos/planta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BO"/>
          </a:p>
        </c:txPr>
        <c:crossAx val="1866741007"/>
        <c:crosses val="autoZero"/>
        <c:crossBetween val="between"/>
      </c:valAx>
      <c:spPr>
        <a:noFill/>
        <a:ln>
          <a:solidFill>
            <a:srgbClr val="E7E6E6">
              <a:lumMod val="90000"/>
            </a:srgbClr>
          </a:solidFill>
        </a:ln>
        <a:effectLst/>
      </c:spPr>
    </c:plotArea>
    <c:legend>
      <c:legendPos val="b"/>
      <c:layout>
        <c:manualLayout>
          <c:xMode val="edge"/>
          <c:yMode val="edge"/>
          <c:x val="0.20063489147814326"/>
          <c:y val="1.8936913486884695E-2"/>
          <c:w val="0.62417914560172327"/>
          <c:h val="0.13771486239557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B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B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E0CF9-1F5B-42D1-9C43-4193B07B1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524BCC-7029-44D6-8A46-319C309AD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61DC7F-6997-4C4E-A3AD-61FAE3C0F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82720F-F56B-4CD8-85C8-4A0D357F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73D1E1-873C-4E7D-8AA1-776417AE5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1125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3DA424-C43E-47AC-B658-3A49C4D89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DD985D-CB3B-450D-AAAE-90AD4404C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EC84A4-AD54-4B56-A206-E0F670031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C908B8-4A00-451C-B338-8F3DDDE0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0C5C45-6960-44C6-AACE-18EAE2E57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2436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8A08F-D708-4104-B242-6C217B89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957D07-C6C0-46A2-8A70-15F008F7F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947CCF-F5F6-4588-AD06-6C6C2230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48F7B8-3567-4B6F-AE4D-7A8AE66E4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CE8195-5DBA-47D6-9642-6F40A6E54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5838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E6736-F8B5-4B1F-B468-05DF4A11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93CB29-ED69-43A2-8DE0-DC001E775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42DB9D-E8DC-4D93-BE27-5656E5512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D8F69E-B430-44DE-A900-FA648C49A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52745C-0361-4D09-A564-D523357A4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684C9B-0E59-424B-853E-1CA1333A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99234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B8653-B8C8-4FF3-8D42-F449ED82C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C45C62-2DD2-4B09-A9AF-098759568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37620C-7E60-49B9-AE65-6DD9B0833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781CA8-A6FD-4BD0-BB36-450B472365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7298B9-A8BE-42E3-8B36-8B47C3A6D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584100-CD3C-478D-8FDA-6497AB2CF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5B0FCF-A6E7-4BD9-B38C-08071576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AE5E721-E73A-4051-9D8A-81EEA3F9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1783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42B69-7DF8-4423-8E54-25542DDF4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C01544-FC01-4111-A8BF-B9DD93437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506440-735F-4E70-9816-A9F496080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DF70759-EC72-430B-8D7F-D2D09D8E2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05629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B8793C3-3790-4035-8796-3880B0843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02EDE20-F1F6-4923-8B66-30234F7B2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36A960-7232-4555-AA5D-09DBA5AAE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4198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54918-A76F-403F-95F9-B3751329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FB85B8-7193-437B-8A2C-B93C7716F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F5ABC9-1A85-46CC-A8AD-67B56C603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821776-BC77-4E6D-B2F2-A8BDDADDB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447593-ADCA-4CE8-A22C-35E3FA5BE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A6DB8F-3D02-4F9E-B125-C1D6C38E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52814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BF431-2A8F-4A2B-8E52-FEF1B437C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81E422-D5E3-40D9-BFA4-B6D44F6AE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E627D8-98C9-4FF6-832F-7556A88B5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939C5C-EF32-436A-8C17-30344A77D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89ECF6-2C75-4278-A562-5E945698F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45F933-34B2-4B04-85E8-9230E3BD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46710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460E46-F8E7-407F-AA68-24AC24CD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8BB039-B373-456C-A93D-CCBE18804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2D1997-BA61-42DA-A4AE-887B7CA3D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88DBDD-AAB8-4813-A8CA-B5FCD295F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1D14E2-F532-48E5-B409-6AA393476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5320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8BABF2-B433-4410-AFD4-12C29CC9D0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0BEDCC-88B2-4C49-913A-D4CD33B23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C2BA01-189B-40E6-B538-BAF1F8CB9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229EA6-3E3E-46DB-8193-D128FCE2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09CC36-BDF1-463C-BE16-3845D806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96846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D5B9F9-92CF-460E-9428-E6B8020E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9690AA-9184-48E5-82EB-93DDD1061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83F54C-E839-4022-8C7D-D5F8223774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1A76D-CEE3-45B7-A468-171B5AF69FAA}" type="datetimeFigureOut">
              <a:rPr lang="es-BO" smtClean="0"/>
              <a:t>25/10/25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4A92B4-3098-4F29-BFD9-3E47F10449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34BD1B-9809-42BA-B13C-1F006EC1A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F9409-C181-46F5-A282-3488FBF40DB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4005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>
            <a:extLst>
              <a:ext uri="{FF2B5EF4-FFF2-40B4-BE49-F238E27FC236}">
                <a16:creationId xmlns:a16="http://schemas.microsoft.com/office/drawing/2014/main" id="{58ED62B3-EE38-4C82-B481-FC6246426B1E}"/>
              </a:ext>
            </a:extLst>
          </p:cNvPr>
          <p:cNvSpPr txBox="1"/>
          <p:nvPr/>
        </p:nvSpPr>
        <p:spPr>
          <a:xfrm>
            <a:off x="2920922" y="1662091"/>
            <a:ext cx="82397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de las franjas de vegetación en los agroecosistemas de producción de quinua del Altiplano Sur de Bolivia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538399-BE0C-402A-B0FB-DC61D26B9E70}"/>
              </a:ext>
            </a:extLst>
          </p:cNvPr>
          <p:cNvSpPr txBox="1"/>
          <p:nvPr/>
        </p:nvSpPr>
        <p:spPr>
          <a:xfrm>
            <a:off x="2920921" y="4118691"/>
            <a:ext cx="7677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Proyecto: Sistema Quinua</a:t>
            </a:r>
          </a:p>
          <a:p>
            <a:endParaRPr lang="es-MX" dirty="0"/>
          </a:p>
          <a:p>
            <a:r>
              <a:rPr lang="es-MX" sz="1400" dirty="0"/>
              <a:t>Vigésimo Primera Reunión Anual de la </a:t>
            </a:r>
            <a:r>
              <a:rPr lang="es-MX" sz="1400" dirty="0" err="1"/>
              <a:t>CdP</a:t>
            </a:r>
            <a:r>
              <a:rPr lang="es-MX" sz="1400" dirty="0"/>
              <a:t> Andes del CRFS de la Fundación McKnight (CdP21)</a:t>
            </a:r>
          </a:p>
          <a:p>
            <a:r>
              <a:rPr lang="es-MX" sz="1400" dirty="0"/>
              <a:t>Puembo-Ecuador, 8 al 13 de junio, 2025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5806861-BC28-4F75-ADAA-E853E33192F0}"/>
              </a:ext>
            </a:extLst>
          </p:cNvPr>
          <p:cNvCxnSpPr/>
          <p:nvPr/>
        </p:nvCxnSpPr>
        <p:spPr>
          <a:xfrm>
            <a:off x="2574140" y="1583851"/>
            <a:ext cx="0" cy="3679642"/>
          </a:xfrm>
          <a:prstGeom prst="line">
            <a:avLst/>
          </a:prstGeom>
          <a:ln w="349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B8FBAFF-7E89-42BD-9819-C8DD9409AE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344" y="2039147"/>
            <a:ext cx="1196016" cy="90184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41438D-BF0B-4337-8E24-4D345F7388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344" y="3429000"/>
            <a:ext cx="1102255" cy="88691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843DB46-CC1C-4B1A-9CAD-17AE09D91579}"/>
              </a:ext>
            </a:extLst>
          </p:cNvPr>
          <p:cNvSpPr txBox="1"/>
          <p:nvPr/>
        </p:nvSpPr>
        <p:spPr>
          <a:xfrm>
            <a:off x="2920921" y="3324973"/>
            <a:ext cx="7240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Alejandro Bonifacio, Eliseo Mamani, Wilfredo Rojas, Reinaldo Quispe, Milton Villca, Aida Ferreira y Steven Vanek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3ECB529-47BE-9C40-D29B-95EF4F1567B3}"/>
              </a:ext>
            </a:extLst>
          </p:cNvPr>
          <p:cNvSpPr txBox="1"/>
          <p:nvPr/>
        </p:nvSpPr>
        <p:spPr>
          <a:xfrm>
            <a:off x="9314822" y="7033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0258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7A1D06-F583-437B-A737-962F9D4E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918012" cy="657785"/>
          </a:xfrm>
        </p:spPr>
        <p:txBody>
          <a:bodyPr>
            <a:normAutofit/>
          </a:bodyPr>
          <a:lstStyle/>
          <a:p>
            <a:r>
              <a:rPr lang="es-BO" sz="2800" b="1" dirty="0">
                <a:solidFill>
                  <a:srgbClr val="0080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Introducción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45258D0B-7672-4DD7-AA13-92196F0F9F8E}"/>
              </a:ext>
            </a:extLst>
          </p:cNvPr>
          <p:cNvGrpSpPr/>
          <p:nvPr/>
        </p:nvGrpSpPr>
        <p:grpSpPr>
          <a:xfrm>
            <a:off x="6914984" y="214453"/>
            <a:ext cx="5019238" cy="6857998"/>
            <a:chOff x="6705434" y="119203"/>
            <a:chExt cx="5019238" cy="6857998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DF64244A-8306-46F3-8020-79F71B54E987}"/>
                </a:ext>
              </a:extLst>
            </p:cNvPr>
            <p:cNvGrpSpPr/>
            <p:nvPr/>
          </p:nvGrpSpPr>
          <p:grpSpPr>
            <a:xfrm>
              <a:off x="6705434" y="119203"/>
              <a:ext cx="5019238" cy="6857998"/>
              <a:chOff x="7153109" y="2"/>
              <a:chExt cx="5019238" cy="6857998"/>
            </a:xfrm>
          </p:grpSpPr>
          <p:grpSp>
            <p:nvGrpSpPr>
              <p:cNvPr id="6" name="Grupo 5">
                <a:extLst>
                  <a:ext uri="{FF2B5EF4-FFF2-40B4-BE49-F238E27FC236}">
                    <a16:creationId xmlns:a16="http://schemas.microsoft.com/office/drawing/2014/main" id="{1D8E3CE2-B1BA-4B56-8B9D-4CE7591E0239}"/>
                  </a:ext>
                </a:extLst>
              </p:cNvPr>
              <p:cNvGrpSpPr/>
              <p:nvPr/>
            </p:nvGrpSpPr>
            <p:grpSpPr>
              <a:xfrm>
                <a:off x="7153109" y="2"/>
                <a:ext cx="4844261" cy="6857998"/>
                <a:chOff x="7347739" y="0"/>
                <a:chExt cx="4844261" cy="6857998"/>
              </a:xfrm>
            </p:grpSpPr>
            <p:pic>
              <p:nvPicPr>
                <p:cNvPr id="4" name="Imagen 3">
                  <a:extLst>
                    <a:ext uri="{FF2B5EF4-FFF2-40B4-BE49-F238E27FC236}">
                      <a16:creationId xmlns:a16="http://schemas.microsoft.com/office/drawing/2014/main" id="{123CCF7F-D540-4AF5-AC1A-6B94903C58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347739" y="242045"/>
                  <a:ext cx="4844261" cy="6615953"/>
                </a:xfrm>
                <a:prstGeom prst="rect">
                  <a:avLst/>
                </a:prstGeom>
              </p:spPr>
            </p:pic>
            <p:sp>
              <p:nvSpPr>
                <p:cNvPr id="5" name="CuadroTexto 4">
                  <a:extLst>
                    <a:ext uri="{FF2B5EF4-FFF2-40B4-BE49-F238E27FC236}">
                      <a16:creationId xmlns:a16="http://schemas.microsoft.com/office/drawing/2014/main" id="{3F69FF67-2CA6-4837-B27F-79691CC55E98}"/>
                    </a:ext>
                  </a:extLst>
                </p:cNvPr>
                <p:cNvSpPr txBox="1"/>
                <p:nvPr/>
              </p:nvSpPr>
              <p:spPr>
                <a:xfrm>
                  <a:off x="7347739" y="0"/>
                  <a:ext cx="4844261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s-BO" dirty="0"/>
                    <a:t>Altiplano Sur, Bolivia</a:t>
                  </a:r>
                </a:p>
              </p:txBody>
            </p:sp>
            <p:sp>
              <p:nvSpPr>
                <p:cNvPr id="3" name="Rectángulo 2">
                  <a:extLst>
                    <a:ext uri="{FF2B5EF4-FFF2-40B4-BE49-F238E27FC236}">
                      <a16:creationId xmlns:a16="http://schemas.microsoft.com/office/drawing/2014/main" id="{DF89C0C9-9CBE-4FEE-A860-A677BE250559}"/>
                    </a:ext>
                  </a:extLst>
                </p:cNvPr>
                <p:cNvSpPr/>
                <p:nvPr/>
              </p:nvSpPr>
              <p:spPr>
                <a:xfrm>
                  <a:off x="7413810" y="6055635"/>
                  <a:ext cx="1685365" cy="6320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BO"/>
                </a:p>
              </p:txBody>
            </p:sp>
          </p:grp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958A00C6-89C7-4B32-8422-257A614275A4}"/>
                  </a:ext>
                </a:extLst>
              </p:cNvPr>
              <p:cNvSpPr/>
              <p:nvPr/>
            </p:nvSpPr>
            <p:spPr>
              <a:xfrm>
                <a:off x="11925300" y="2"/>
                <a:ext cx="247047" cy="68579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BO"/>
              </a:p>
            </p:txBody>
          </p:sp>
        </p:grp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5851E7AF-35C6-461A-B3B5-0691E349D58D}"/>
                </a:ext>
              </a:extLst>
            </p:cNvPr>
            <p:cNvSpPr/>
            <p:nvPr/>
          </p:nvSpPr>
          <p:spPr>
            <a:xfrm>
              <a:off x="8150411" y="3669224"/>
              <a:ext cx="1129553" cy="1325563"/>
            </a:xfrm>
            <a:prstGeom prst="rect">
              <a:avLst/>
            </a:prstGeom>
            <a:noFill/>
            <a:ln w="2540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C5E23994-A278-4BC9-AA4E-389558400A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716" y="2800468"/>
            <a:ext cx="4546851" cy="341446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806CB36-9D20-42F4-967F-9BB1AE31CC74}"/>
              </a:ext>
            </a:extLst>
          </p:cNvPr>
          <p:cNvSpPr txBox="1"/>
          <p:nvPr/>
        </p:nvSpPr>
        <p:spPr>
          <a:xfrm>
            <a:off x="901178" y="6206345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Parcela de quinua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C6107A-0272-419A-9889-31E4638E7560}"/>
              </a:ext>
            </a:extLst>
          </p:cNvPr>
          <p:cNvSpPr txBox="1"/>
          <p:nvPr/>
        </p:nvSpPr>
        <p:spPr>
          <a:xfrm>
            <a:off x="817532" y="1022910"/>
            <a:ext cx="554467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El Altiplano Sur esta a 3900 msnm, es frío y árido, la temperatura media es de 7 a 8°C y las precipitaciones de 140 - 200 mm/año, en estas condiciones el único cultivo que prospera es la quinua (Real) en los campos.</a:t>
            </a:r>
          </a:p>
        </p:txBody>
      </p:sp>
    </p:spTree>
    <p:extLst>
      <p:ext uri="{BB962C8B-B14F-4D97-AF65-F5344CB8AC3E}">
        <p14:creationId xmlns:p14="http://schemas.microsoft.com/office/powerpoint/2010/main" val="38417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484469F-7845-4553-9DC6-78D03119E6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5435" y="1045100"/>
            <a:ext cx="7135905" cy="491295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F08DB67-14CD-4E26-AF2A-1E98BF5445B4}"/>
              </a:ext>
            </a:extLst>
          </p:cNvPr>
          <p:cNvSpPr txBox="1"/>
          <p:nvPr/>
        </p:nvSpPr>
        <p:spPr>
          <a:xfrm>
            <a:off x="770963" y="1045100"/>
            <a:ext cx="365760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La vegetación nativa esta compuesta de arbustos, gramíneas, leguminosas y otros. 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t’ula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BO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Parastrephia</a:t>
            </a:r>
            <a:r>
              <a:rPr lang="es-BO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lepidophylla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) es la especie más</a:t>
            </a:r>
            <a:r>
              <a:rPr lang="es-BO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predominante formando 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t’ulares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, se encuentra en las serranías, laderas y planicies.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El mayor uso de las 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t’ulas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por los pobladores fue y es para leña, mientras desde lo técnico es cobertura vegetal de los suelos. 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4709E0-1108-44EC-83F7-BE72022501A5}"/>
              </a:ext>
            </a:extLst>
          </p:cNvPr>
          <p:cNvSpPr txBox="1"/>
          <p:nvPr/>
        </p:nvSpPr>
        <p:spPr>
          <a:xfrm>
            <a:off x="6849036" y="5956335"/>
            <a:ext cx="5172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Agroecosistema de quinua próximo al Salar de Uyuni</a:t>
            </a:r>
          </a:p>
        </p:txBody>
      </p:sp>
    </p:spTree>
    <p:extLst>
      <p:ext uri="{BB962C8B-B14F-4D97-AF65-F5344CB8AC3E}">
        <p14:creationId xmlns:p14="http://schemas.microsoft.com/office/powerpoint/2010/main" val="256392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8C743B9-5762-457E-BD69-F41313862D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684" y="1861689"/>
            <a:ext cx="5790526" cy="3683372"/>
          </a:xfrm>
          <a:prstGeom prst="rect">
            <a:avLst/>
          </a:prstGeom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0111572-F7F7-492F-8345-5ED95B592F74}"/>
              </a:ext>
            </a:extLst>
          </p:cNvPr>
          <p:cNvSpPr txBox="1"/>
          <p:nvPr/>
        </p:nvSpPr>
        <p:spPr>
          <a:xfrm>
            <a:off x="792035" y="5674774"/>
            <a:ext cx="4909518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s-E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Paisaje agrícola antes de 1970 (</a:t>
            </a:r>
            <a:r>
              <a:rPr lang="es-ES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Vassas</a:t>
            </a:r>
            <a:r>
              <a:rPr lang="es-E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2016)</a:t>
            </a:r>
            <a:endParaRPr lang="es-BO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9280D52-D9F2-407D-96FA-0F917170DF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292" y="1861687"/>
            <a:ext cx="5790526" cy="368337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0D73A82-C948-494D-82E4-D2DBA5B88FEC}"/>
              </a:ext>
            </a:extLst>
          </p:cNvPr>
          <p:cNvSpPr txBox="1"/>
          <p:nvPr/>
        </p:nvSpPr>
        <p:spPr>
          <a:xfrm>
            <a:off x="6892959" y="5674774"/>
            <a:ext cx="4269000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>
              <a:lnSpc>
                <a:spcPct val="107000"/>
              </a:lnSpc>
              <a:spcAft>
                <a:spcPts val="600"/>
              </a:spcAft>
              <a:defRPr sz="14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1800" dirty="0"/>
              <a:t>Paisaje agrícola después de la década de 1970 (</a:t>
            </a:r>
            <a:r>
              <a:rPr lang="es-ES" sz="1800" dirty="0" err="1"/>
              <a:t>Vassas</a:t>
            </a:r>
            <a:r>
              <a:rPr lang="es-ES" sz="1800" dirty="0"/>
              <a:t>, 2016)</a:t>
            </a:r>
            <a:endParaRPr lang="es-BO" sz="18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6291051-DD11-4163-A8A1-A33E0E7DA6C5}"/>
              </a:ext>
            </a:extLst>
          </p:cNvPr>
          <p:cNvSpPr txBox="1"/>
          <p:nvPr/>
        </p:nvSpPr>
        <p:spPr>
          <a:xfrm>
            <a:off x="949377" y="615955"/>
            <a:ext cx="8078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Cambio de cobertura vegetal en los agroecosistemas de quinua</a:t>
            </a:r>
          </a:p>
        </p:txBody>
      </p:sp>
    </p:spTree>
    <p:extLst>
      <p:ext uri="{BB962C8B-B14F-4D97-AF65-F5344CB8AC3E}">
        <p14:creationId xmlns:p14="http://schemas.microsoft.com/office/powerpoint/2010/main" val="4159497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BC302FA-2709-4F70-90C9-767F6678F8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3825" y="1273556"/>
            <a:ext cx="7905750" cy="52962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385C9A4-F8E2-4863-B8A5-FE3DE4A29D73}"/>
              </a:ext>
            </a:extLst>
          </p:cNvPr>
          <p:cNvSpPr txBox="1"/>
          <p:nvPr/>
        </p:nvSpPr>
        <p:spPr>
          <a:xfrm>
            <a:off x="719138" y="5638955"/>
            <a:ext cx="3214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Superficie (ha) y volumen de producción (t) de quinua en Bolivia 1970 a 2022 (FAO)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2225D724-0B9E-42EB-83B3-ADF8C70C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298" y="577120"/>
            <a:ext cx="5653052" cy="369332"/>
          </a:xfrm>
          <a:noFill/>
        </p:spPr>
        <p:txBody>
          <a:bodyPr wrap="square" rtlCol="0">
            <a:spAutoFit/>
          </a:bodyPr>
          <a:lstStyle/>
          <a:p>
            <a:r>
              <a:rPr lang="es-BO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Superficie y producción de la quinua en Bolivia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53BABCD6-BDDC-4B78-9C64-D0DB6F649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76" y="2444372"/>
            <a:ext cx="3214687" cy="2436564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La exportación de la quinua empezó en la década de 1970.</a:t>
            </a:r>
          </a:p>
          <a:p>
            <a:pPr marL="0" indent="0">
              <a:buNone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Se incremento la superficie cultivada de quinua afectando a la cobertura vegetación nativa.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EB98774-E96C-4F1F-8CC5-5C1CADCB13B0}"/>
              </a:ext>
            </a:extLst>
          </p:cNvPr>
          <p:cNvSpPr/>
          <p:nvPr/>
        </p:nvSpPr>
        <p:spPr>
          <a:xfrm>
            <a:off x="9658350" y="5794477"/>
            <a:ext cx="244849" cy="5199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51801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1" r="-122"/>
          <a:stretch/>
        </p:blipFill>
        <p:spPr>
          <a:xfrm>
            <a:off x="4955176" y="72028"/>
            <a:ext cx="7174422" cy="673247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570311" y="6219724"/>
            <a:ext cx="2343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Paisaje árido del Altiplano Sur, Bolivia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68C964A-512D-41DD-A87B-E81B6A2D9F47}"/>
              </a:ext>
            </a:extLst>
          </p:cNvPr>
          <p:cNvSpPr txBox="1"/>
          <p:nvPr/>
        </p:nvSpPr>
        <p:spPr>
          <a:xfrm>
            <a:off x="711496" y="1607518"/>
            <a:ext cx="371763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Investigaciones muestran pérdida de 7,5 kg de N/ha/año por erosión 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eolica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Alandia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, 2014).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Los vientos fuertes entierra plantines de quinua en sus primeras fases.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Baja productividad (360 kg/ha) y competitividad de la quinua.</a:t>
            </a:r>
          </a:p>
        </p:txBody>
      </p:sp>
    </p:spTree>
    <p:extLst>
      <p:ext uri="{BB962C8B-B14F-4D97-AF65-F5344CB8AC3E}">
        <p14:creationId xmlns:p14="http://schemas.microsoft.com/office/powerpoint/2010/main" val="3022352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C51C0-81B4-4884-AC33-027241216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333" y="1246094"/>
            <a:ext cx="4610266" cy="4670612"/>
          </a:xfrm>
        </p:spPr>
        <p:txBody>
          <a:bodyPr>
            <a:noAutofit/>
          </a:bodyPr>
          <a:lstStyle/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Desde 2008 PROINPA generó protocolos de recolección de semilla de especies nativas entre arbustos y gramíneas perennes:</a:t>
            </a: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Ñaka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t’ula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BO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Baccharis</a:t>
            </a:r>
            <a:r>
              <a:rPr lang="es-BO" sz="2000" i="1" dirty="0">
                <a:latin typeface="Arial" panose="020B0604020202020204" pitchFamily="34" charset="0"/>
                <a:cs typeface="Arial" panose="020B0604020202020204" pitchFamily="34" charset="0"/>
              </a:rPr>
              <a:t> tola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Supu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t’ula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BO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Parastrephia</a:t>
            </a:r>
            <a:r>
              <a:rPr lang="es-BO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lepidophylla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t’ula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BO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Parastrephia</a:t>
            </a:r>
            <a:r>
              <a:rPr lang="es-BO" sz="2000" i="1" dirty="0">
                <a:latin typeface="Arial" panose="020B0604020202020204" pitchFamily="34" charset="0"/>
                <a:cs typeface="Arial" panose="020B0604020202020204" pitchFamily="34" charset="0"/>
              </a:rPr>
              <a:t> lucida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sz="2000" dirty="0" err="1">
                <a:latin typeface="Arial" panose="020B0604020202020204" pitchFamily="34" charset="0"/>
                <a:cs typeface="Arial" panose="020B0604020202020204" pitchFamily="34" charset="0"/>
              </a:rPr>
              <a:t>Sikuya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BO" sz="2000" i="1" dirty="0">
                <a:latin typeface="Arial" panose="020B0604020202020204" pitchFamily="34" charset="0"/>
                <a:cs typeface="Arial" panose="020B0604020202020204" pitchFamily="34" charset="0"/>
              </a:rPr>
              <a:t>Stipa </a:t>
            </a:r>
            <a:r>
              <a:rPr lang="es-BO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ichu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s-BO" sz="2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Se estudio la multiplicación masiva en invernadero y viveros.</a:t>
            </a: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Luego promovió el trasplantes de plantines en el medio de las parcelas de quinua.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7C7CFB-A9CF-4CC3-B4A6-2CD55274E7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0859" y="270753"/>
            <a:ext cx="3183260" cy="238850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2737D02-C3E3-4EAF-9DEB-A3C15BB38CAE}"/>
              </a:ext>
            </a:extLst>
          </p:cNvPr>
          <p:cNvSpPr txBox="1"/>
          <p:nvPr/>
        </p:nvSpPr>
        <p:spPr>
          <a:xfrm>
            <a:off x="5990859" y="2656872"/>
            <a:ext cx="5990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algn="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dirty="0"/>
              <a:t>Seguimiento y recolección de semilla de la diversidad de </a:t>
            </a:r>
            <a:r>
              <a:rPr lang="es-BO" dirty="0" err="1"/>
              <a:t>t’ulas</a:t>
            </a:r>
            <a:endParaRPr lang="es-BO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A36D579-FF32-47AE-AFD9-C340B75988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4119" y="272891"/>
            <a:ext cx="2708898" cy="238398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AEB4554-B30E-472E-B990-07B9A90D3D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5629" y="1891681"/>
            <a:ext cx="1036980" cy="76519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B8F7983-D836-492B-A722-2E56622367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4364" y="3228975"/>
            <a:ext cx="5981167" cy="3121723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56CC860-7930-4777-89D2-4A0C46EA006B}"/>
              </a:ext>
            </a:extLst>
          </p:cNvPr>
          <p:cNvSpPr txBox="1"/>
          <p:nvPr/>
        </p:nvSpPr>
        <p:spPr>
          <a:xfrm>
            <a:off x="6520838" y="6373858"/>
            <a:ext cx="5424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Multiplicación en viveros de </a:t>
            </a:r>
            <a:r>
              <a:rPr lang="es-BO" sz="1600" dirty="0" err="1">
                <a:latin typeface="Arial" panose="020B0604020202020204" pitchFamily="34" charset="0"/>
                <a:cs typeface="Arial" panose="020B0604020202020204" pitchFamily="34" charset="0"/>
              </a:rPr>
              <a:t>ñaka</a:t>
            </a:r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BO" sz="1600" dirty="0" err="1">
                <a:latin typeface="Arial" panose="020B0604020202020204" pitchFamily="34" charset="0"/>
                <a:cs typeface="Arial" panose="020B0604020202020204" pitchFamily="34" charset="0"/>
              </a:rPr>
              <a:t>suphu</a:t>
            </a:r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1600" dirty="0" err="1">
                <a:latin typeface="Arial" panose="020B0604020202020204" pitchFamily="34" charset="0"/>
                <a:cs typeface="Arial" panose="020B0604020202020204" pitchFamily="34" charset="0"/>
              </a:rPr>
              <a:t>t’ula</a:t>
            </a:r>
            <a:endParaRPr lang="es-B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873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4290" y="2048821"/>
            <a:ext cx="2772335" cy="4357967"/>
          </a:xfrm>
        </p:spPr>
        <p:txBody>
          <a:bodyPr>
            <a:noAutofit/>
          </a:bodyPr>
          <a:lstStyle/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El 2013 se inició el establecimiento de barreras vivas con especies perennes.</a:t>
            </a:r>
            <a:b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Hasta 2022 se han establecido más de 100 barreras vivas para prevenir la erosión por viento en parcelas mayor a 2 ha (Bonifacio et al. 2023).</a:t>
            </a:r>
            <a:b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4793" y="143435"/>
            <a:ext cx="8340324" cy="626335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C199E79-8615-42C9-BF9A-65F92D7014EF}"/>
              </a:ext>
            </a:extLst>
          </p:cNvPr>
          <p:cNvSpPr txBox="1"/>
          <p:nvPr/>
        </p:nvSpPr>
        <p:spPr>
          <a:xfrm>
            <a:off x="5877315" y="6406788"/>
            <a:ext cx="6234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Trasplante de plantines en parcelas de quinua en descanso</a:t>
            </a:r>
          </a:p>
        </p:txBody>
      </p:sp>
    </p:spTree>
    <p:extLst>
      <p:ext uri="{BB962C8B-B14F-4D97-AF65-F5344CB8AC3E}">
        <p14:creationId xmlns:p14="http://schemas.microsoft.com/office/powerpoint/2010/main" val="2125311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0637" y="581025"/>
            <a:ext cx="9610725" cy="1971675"/>
          </a:xfrm>
        </p:spPr>
        <p:txBody>
          <a:bodyPr>
            <a:noAutofit/>
          </a:bodyPr>
          <a:lstStyle/>
          <a:p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de investigación (2021-2024)</a:t>
            </a:r>
            <a:b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2000" dirty="0">
                <a:latin typeface="+mn-lt"/>
              </a:rPr>
            </a:b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¿En qué medida las franjas de vegetación contribuyen a la salud del suelo en términos de cobertura, biomasa, aumento de fertilidad, reducción de la erosión, funcionamiento microbiano del suelo en los agroecosistemas de producción de quinua en zonas áridas?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77044" y="2618549"/>
            <a:ext cx="5524334" cy="366633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B4DA8E-651F-413B-B50B-4B508D0516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828" y="2618549"/>
            <a:ext cx="5372077" cy="365327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4B387A-4795-4FEC-A6C9-18E718AC0E9F}"/>
              </a:ext>
            </a:extLst>
          </p:cNvPr>
          <p:cNvSpPr txBox="1"/>
          <p:nvPr/>
        </p:nvSpPr>
        <p:spPr>
          <a:xfrm>
            <a:off x="438151" y="6271824"/>
            <a:ext cx="5524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Parcela de quinua en descanso y con franja de vegetación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C8B160C-44ED-4AF4-AF34-494B01E236AF}"/>
              </a:ext>
            </a:extLst>
          </p:cNvPr>
          <p:cNvSpPr txBox="1"/>
          <p:nvPr/>
        </p:nvSpPr>
        <p:spPr>
          <a:xfrm>
            <a:off x="6095999" y="6271824"/>
            <a:ext cx="5686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Parcela de quinua en producción y con franja de vegetación</a:t>
            </a:r>
          </a:p>
        </p:txBody>
      </p:sp>
    </p:spTree>
    <p:extLst>
      <p:ext uri="{BB962C8B-B14F-4D97-AF65-F5344CB8AC3E}">
        <p14:creationId xmlns:p14="http://schemas.microsoft.com/office/powerpoint/2010/main" val="3089792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89AB8-0F55-4B93-9AF9-8CFEDFC51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476" y="387498"/>
            <a:ext cx="6234953" cy="10206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BO" sz="2800" b="1" dirty="0">
                <a:solidFill>
                  <a:srgbClr val="0080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Diseño y método de investigación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4EF8A34-83C2-4415-8FFD-85679B507A4B}"/>
              </a:ext>
            </a:extLst>
          </p:cNvPr>
          <p:cNvSpPr txBox="1"/>
          <p:nvPr/>
        </p:nvSpPr>
        <p:spPr>
          <a:xfrm>
            <a:off x="878476" y="1552430"/>
            <a:ext cx="4907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Arial" panose="020B0604020202020204" pitchFamily="34" charset="0"/>
                <a:cs typeface="Arial" panose="020B0604020202020204" pitchFamily="34" charset="0"/>
              </a:rPr>
              <a:t>Sitio de estudio</a:t>
            </a:r>
          </a:p>
          <a:p>
            <a:endParaRPr lang="es-B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Comunidades Chita y Chacala, municipio de Uyuni departamento de Potosí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F8F128F-6654-431B-B243-5BF87F2A43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6" y="2897025"/>
            <a:ext cx="4454900" cy="334117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85C0A63-D924-48ED-9B44-D5376B279D39}"/>
              </a:ext>
            </a:extLst>
          </p:cNvPr>
          <p:cNvSpPr txBox="1"/>
          <p:nvPr/>
        </p:nvSpPr>
        <p:spPr>
          <a:xfrm>
            <a:off x="960345" y="6237924"/>
            <a:ext cx="5392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Franja de vegetación en parcela de quinua en descanso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563E0FD-07BF-441E-B8AE-3A706E011263}"/>
              </a:ext>
            </a:extLst>
          </p:cNvPr>
          <p:cNvGrpSpPr/>
          <p:nvPr/>
        </p:nvGrpSpPr>
        <p:grpSpPr>
          <a:xfrm>
            <a:off x="7271367" y="284248"/>
            <a:ext cx="4685310" cy="6573752"/>
            <a:chOff x="6668490" y="480702"/>
            <a:chExt cx="4685310" cy="6573752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45A5209E-AA29-46FD-BB9B-4CDF63398E58}"/>
                </a:ext>
              </a:extLst>
            </p:cNvPr>
            <p:cNvGrpSpPr/>
            <p:nvPr/>
          </p:nvGrpSpPr>
          <p:grpSpPr>
            <a:xfrm>
              <a:off x="6668490" y="480702"/>
              <a:ext cx="4685310" cy="6573752"/>
              <a:chOff x="7153109" y="2"/>
              <a:chExt cx="5019238" cy="6857998"/>
            </a:xfrm>
          </p:grpSpPr>
          <p:grpSp>
            <p:nvGrpSpPr>
              <p:cNvPr id="8" name="Grupo 7">
                <a:extLst>
                  <a:ext uri="{FF2B5EF4-FFF2-40B4-BE49-F238E27FC236}">
                    <a16:creationId xmlns:a16="http://schemas.microsoft.com/office/drawing/2014/main" id="{77474061-E393-4488-93E8-00A28010DC7E}"/>
                  </a:ext>
                </a:extLst>
              </p:cNvPr>
              <p:cNvGrpSpPr/>
              <p:nvPr/>
            </p:nvGrpSpPr>
            <p:grpSpPr>
              <a:xfrm>
                <a:off x="7153109" y="2"/>
                <a:ext cx="4844261" cy="6857998"/>
                <a:chOff x="7347739" y="0"/>
                <a:chExt cx="4844261" cy="6857998"/>
              </a:xfrm>
            </p:grpSpPr>
            <p:pic>
              <p:nvPicPr>
                <p:cNvPr id="10" name="Imagen 9">
                  <a:extLst>
                    <a:ext uri="{FF2B5EF4-FFF2-40B4-BE49-F238E27FC236}">
                      <a16:creationId xmlns:a16="http://schemas.microsoft.com/office/drawing/2014/main" id="{699BAA45-1315-45FF-9E05-D73EFBE70B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347739" y="242045"/>
                  <a:ext cx="4844261" cy="6615953"/>
                </a:xfrm>
                <a:prstGeom prst="rect">
                  <a:avLst/>
                </a:prstGeom>
              </p:spPr>
            </p:pic>
            <p:sp>
              <p:nvSpPr>
                <p:cNvPr id="11" name="CuadroTexto 10">
                  <a:extLst>
                    <a:ext uri="{FF2B5EF4-FFF2-40B4-BE49-F238E27FC236}">
                      <a16:creationId xmlns:a16="http://schemas.microsoft.com/office/drawing/2014/main" id="{E4DCA8DD-016E-4124-AF64-F6E0DBE4475B}"/>
                    </a:ext>
                  </a:extLst>
                </p:cNvPr>
                <p:cNvSpPr txBox="1"/>
                <p:nvPr/>
              </p:nvSpPr>
              <p:spPr>
                <a:xfrm>
                  <a:off x="7347739" y="0"/>
                  <a:ext cx="4844261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s-BO" dirty="0"/>
                    <a:t>Altiplano Sur, Bolivia</a:t>
                  </a:r>
                </a:p>
              </p:txBody>
            </p:sp>
            <p:sp>
              <p:nvSpPr>
                <p:cNvPr id="12" name="Rectángulo 11">
                  <a:extLst>
                    <a:ext uri="{FF2B5EF4-FFF2-40B4-BE49-F238E27FC236}">
                      <a16:creationId xmlns:a16="http://schemas.microsoft.com/office/drawing/2014/main" id="{EE77CB9C-D56F-4DFD-965F-EC646A5FFEEF}"/>
                    </a:ext>
                  </a:extLst>
                </p:cNvPr>
                <p:cNvSpPr/>
                <p:nvPr/>
              </p:nvSpPr>
              <p:spPr>
                <a:xfrm>
                  <a:off x="7413810" y="6055635"/>
                  <a:ext cx="1685365" cy="6320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BO"/>
                </a:p>
              </p:txBody>
            </p:sp>
          </p:grp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C15E359A-5914-42ED-8CC4-184CD2368CA0}"/>
                  </a:ext>
                </a:extLst>
              </p:cNvPr>
              <p:cNvSpPr/>
              <p:nvPr/>
            </p:nvSpPr>
            <p:spPr>
              <a:xfrm>
                <a:off x="11925300" y="2"/>
                <a:ext cx="247047" cy="68579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BO"/>
              </a:p>
            </p:txBody>
          </p:sp>
        </p:grp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55E37E1A-C66E-422E-9D2F-93B73F9FA8DE}"/>
                </a:ext>
              </a:extLst>
            </p:cNvPr>
            <p:cNvSpPr/>
            <p:nvPr/>
          </p:nvSpPr>
          <p:spPr>
            <a:xfrm>
              <a:off x="8743950" y="4514851"/>
              <a:ext cx="437099" cy="438150"/>
            </a:xfrm>
            <a:prstGeom prst="ellipse">
              <a:avLst/>
            </a:prstGeom>
            <a:noFill/>
            <a:ln w="190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</p:grpSp>
    </p:spTree>
    <p:extLst>
      <p:ext uri="{BB962C8B-B14F-4D97-AF65-F5344CB8AC3E}">
        <p14:creationId xmlns:p14="http://schemas.microsoft.com/office/powerpoint/2010/main" val="3204059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BA5A835-74CA-42DE-8853-63338F333E54}"/>
              </a:ext>
            </a:extLst>
          </p:cNvPr>
          <p:cNvSpPr/>
          <p:nvPr/>
        </p:nvSpPr>
        <p:spPr>
          <a:xfrm>
            <a:off x="3979164" y="2128684"/>
            <a:ext cx="4157734" cy="4412545"/>
          </a:xfrm>
          <a:prstGeom prst="rect">
            <a:avLst/>
          </a:prstGeom>
          <a:solidFill>
            <a:schemeClr val="accent4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83CC541-A1D6-215F-D322-0DB8012CFC46}"/>
              </a:ext>
            </a:extLst>
          </p:cNvPr>
          <p:cNvSpPr txBox="1"/>
          <p:nvPr/>
        </p:nvSpPr>
        <p:spPr>
          <a:xfrm>
            <a:off x="716180" y="415908"/>
            <a:ext cx="10097212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 sz="2000" dirty="0">
                <a:solidFill>
                  <a:schemeClr val="tx1"/>
                </a:solidFill>
              </a:rPr>
              <a:t>Metodología</a:t>
            </a:r>
            <a:endParaRPr lang="es-BO" sz="2000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975458-C964-FE65-B7FC-93724DDE7DB3}"/>
              </a:ext>
            </a:extLst>
          </p:cNvPr>
          <p:cNvSpPr txBox="1"/>
          <p:nvPr/>
        </p:nvSpPr>
        <p:spPr>
          <a:xfrm>
            <a:off x="591568" y="2023009"/>
            <a:ext cx="32216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Comunidad Chita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Año de establecimiento, 2014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2564503-9099-F4C2-CCA7-26FDB541C619}"/>
              </a:ext>
            </a:extLst>
          </p:cNvPr>
          <p:cNvSpPr txBox="1"/>
          <p:nvPr/>
        </p:nvSpPr>
        <p:spPr>
          <a:xfrm>
            <a:off x="546003" y="3613092"/>
            <a:ext cx="32793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dirty="0"/>
              <a:t>Comunidad Chita	</a:t>
            </a:r>
          </a:p>
          <a:p>
            <a:r>
              <a:rPr lang="es-BO" dirty="0"/>
              <a:t>Año de establecimiento, 2016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85C642A-219E-51D0-B26E-B079D75CA89B}"/>
              </a:ext>
            </a:extLst>
          </p:cNvPr>
          <p:cNvSpPr txBox="1"/>
          <p:nvPr/>
        </p:nvSpPr>
        <p:spPr>
          <a:xfrm>
            <a:off x="501455" y="5059624"/>
            <a:ext cx="32793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dirty="0"/>
              <a:t>Comunidad Chacala	</a:t>
            </a:r>
          </a:p>
          <a:p>
            <a:r>
              <a:rPr lang="es-BO" dirty="0"/>
              <a:t>Año de establecimiento, 2017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AD5301-C6D0-774C-5F39-F5072B3F5262}"/>
              </a:ext>
            </a:extLst>
          </p:cNvPr>
          <p:cNvSpPr txBox="1"/>
          <p:nvPr/>
        </p:nvSpPr>
        <p:spPr>
          <a:xfrm>
            <a:off x="727087" y="920735"/>
            <a:ext cx="4587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Selección de franjas de vegetación</a:t>
            </a:r>
            <a:endParaRPr kumimoji="0" lang="es-BO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A8EA836-793E-4F7B-B3E8-2925B1F828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533" y="2143351"/>
            <a:ext cx="358035" cy="441254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370571C-0657-41E1-A6A5-97471B0869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164" y="1447863"/>
            <a:ext cx="4150458" cy="584105"/>
          </a:xfrm>
          <a:prstGeom prst="rect">
            <a:avLst/>
          </a:prstGeom>
        </p:spPr>
      </p:pic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CBE7F924-092B-4081-8563-FB5C814C3341}"/>
              </a:ext>
            </a:extLst>
          </p:cNvPr>
          <p:cNvSpPr/>
          <p:nvPr/>
        </p:nvSpPr>
        <p:spPr>
          <a:xfrm flipV="1">
            <a:off x="3966463" y="1977969"/>
            <a:ext cx="4170435" cy="45719"/>
          </a:xfrm>
          <a:custGeom>
            <a:avLst/>
            <a:gdLst>
              <a:gd name="connsiteX0" fmla="*/ 0 w 4238625"/>
              <a:gd name="connsiteY0" fmla="*/ 123825 h 142875"/>
              <a:gd name="connsiteX1" fmla="*/ 190500 w 4238625"/>
              <a:gd name="connsiteY1" fmla="*/ 95250 h 142875"/>
              <a:gd name="connsiteX2" fmla="*/ 419100 w 4238625"/>
              <a:gd name="connsiteY2" fmla="*/ 85725 h 142875"/>
              <a:gd name="connsiteX3" fmla="*/ 476250 w 4238625"/>
              <a:gd name="connsiteY3" fmla="*/ 76200 h 142875"/>
              <a:gd name="connsiteX4" fmla="*/ 504825 w 4238625"/>
              <a:gd name="connsiteY4" fmla="*/ 66675 h 142875"/>
              <a:gd name="connsiteX5" fmla="*/ 704850 w 4238625"/>
              <a:gd name="connsiteY5" fmla="*/ 76200 h 142875"/>
              <a:gd name="connsiteX6" fmla="*/ 752475 w 4238625"/>
              <a:gd name="connsiteY6" fmla="*/ 85725 h 142875"/>
              <a:gd name="connsiteX7" fmla="*/ 828675 w 4238625"/>
              <a:gd name="connsiteY7" fmla="*/ 123825 h 142875"/>
              <a:gd name="connsiteX8" fmla="*/ 952500 w 4238625"/>
              <a:gd name="connsiteY8" fmla="*/ 142875 h 142875"/>
              <a:gd name="connsiteX9" fmla="*/ 1352550 w 4238625"/>
              <a:gd name="connsiteY9" fmla="*/ 133350 h 142875"/>
              <a:gd name="connsiteX10" fmla="*/ 1419225 w 4238625"/>
              <a:gd name="connsiteY10" fmla="*/ 114300 h 142875"/>
              <a:gd name="connsiteX11" fmla="*/ 1466850 w 4238625"/>
              <a:gd name="connsiteY11" fmla="*/ 104775 h 142875"/>
              <a:gd name="connsiteX12" fmla="*/ 1533525 w 4238625"/>
              <a:gd name="connsiteY12" fmla="*/ 95250 h 142875"/>
              <a:gd name="connsiteX13" fmla="*/ 1762125 w 4238625"/>
              <a:gd name="connsiteY13" fmla="*/ 38100 h 142875"/>
              <a:gd name="connsiteX14" fmla="*/ 1885950 w 4238625"/>
              <a:gd name="connsiteY14" fmla="*/ 19050 h 142875"/>
              <a:gd name="connsiteX15" fmla="*/ 2171700 w 4238625"/>
              <a:gd name="connsiteY15" fmla="*/ 28575 h 142875"/>
              <a:gd name="connsiteX16" fmla="*/ 2305050 w 4238625"/>
              <a:gd name="connsiteY16" fmla="*/ 47625 h 142875"/>
              <a:gd name="connsiteX17" fmla="*/ 2876550 w 4238625"/>
              <a:gd name="connsiteY17" fmla="*/ 38100 h 142875"/>
              <a:gd name="connsiteX18" fmla="*/ 2943225 w 4238625"/>
              <a:gd name="connsiteY18" fmla="*/ 47625 h 142875"/>
              <a:gd name="connsiteX19" fmla="*/ 3000375 w 4238625"/>
              <a:gd name="connsiteY19" fmla="*/ 76200 h 142875"/>
              <a:gd name="connsiteX20" fmla="*/ 3371850 w 4238625"/>
              <a:gd name="connsiteY20" fmla="*/ 57150 h 142875"/>
              <a:gd name="connsiteX21" fmla="*/ 3505200 w 4238625"/>
              <a:gd name="connsiteY21" fmla="*/ 38100 h 142875"/>
              <a:gd name="connsiteX22" fmla="*/ 3562350 w 4238625"/>
              <a:gd name="connsiteY22" fmla="*/ 47625 h 142875"/>
              <a:gd name="connsiteX23" fmla="*/ 3743325 w 4238625"/>
              <a:gd name="connsiteY23" fmla="*/ 66675 h 142875"/>
              <a:gd name="connsiteX24" fmla="*/ 3962400 w 4238625"/>
              <a:gd name="connsiteY24" fmla="*/ 38100 h 142875"/>
              <a:gd name="connsiteX25" fmla="*/ 4067175 w 4238625"/>
              <a:gd name="connsiteY25" fmla="*/ 9525 h 142875"/>
              <a:gd name="connsiteX26" fmla="*/ 4200525 w 4238625"/>
              <a:gd name="connsiteY26" fmla="*/ 0 h 142875"/>
              <a:gd name="connsiteX27" fmla="*/ 4238625 w 4238625"/>
              <a:gd name="connsiteY27" fmla="*/ 9525 h 142875"/>
              <a:gd name="connsiteX0" fmla="*/ 0 w 4238625"/>
              <a:gd name="connsiteY0" fmla="*/ 123825 h 134591"/>
              <a:gd name="connsiteX1" fmla="*/ 190500 w 4238625"/>
              <a:gd name="connsiteY1" fmla="*/ 95250 h 134591"/>
              <a:gd name="connsiteX2" fmla="*/ 419100 w 4238625"/>
              <a:gd name="connsiteY2" fmla="*/ 85725 h 134591"/>
              <a:gd name="connsiteX3" fmla="*/ 476250 w 4238625"/>
              <a:gd name="connsiteY3" fmla="*/ 76200 h 134591"/>
              <a:gd name="connsiteX4" fmla="*/ 504825 w 4238625"/>
              <a:gd name="connsiteY4" fmla="*/ 66675 h 134591"/>
              <a:gd name="connsiteX5" fmla="*/ 704850 w 4238625"/>
              <a:gd name="connsiteY5" fmla="*/ 76200 h 134591"/>
              <a:gd name="connsiteX6" fmla="*/ 752475 w 4238625"/>
              <a:gd name="connsiteY6" fmla="*/ 85725 h 134591"/>
              <a:gd name="connsiteX7" fmla="*/ 828675 w 4238625"/>
              <a:gd name="connsiteY7" fmla="*/ 123825 h 134591"/>
              <a:gd name="connsiteX8" fmla="*/ 1000125 w 4238625"/>
              <a:gd name="connsiteY8" fmla="*/ 76200 h 134591"/>
              <a:gd name="connsiteX9" fmla="*/ 1352550 w 4238625"/>
              <a:gd name="connsiteY9" fmla="*/ 133350 h 134591"/>
              <a:gd name="connsiteX10" fmla="*/ 1419225 w 4238625"/>
              <a:gd name="connsiteY10" fmla="*/ 114300 h 134591"/>
              <a:gd name="connsiteX11" fmla="*/ 1466850 w 4238625"/>
              <a:gd name="connsiteY11" fmla="*/ 104775 h 134591"/>
              <a:gd name="connsiteX12" fmla="*/ 1533525 w 4238625"/>
              <a:gd name="connsiteY12" fmla="*/ 95250 h 134591"/>
              <a:gd name="connsiteX13" fmla="*/ 1762125 w 4238625"/>
              <a:gd name="connsiteY13" fmla="*/ 38100 h 134591"/>
              <a:gd name="connsiteX14" fmla="*/ 1885950 w 4238625"/>
              <a:gd name="connsiteY14" fmla="*/ 19050 h 134591"/>
              <a:gd name="connsiteX15" fmla="*/ 2171700 w 4238625"/>
              <a:gd name="connsiteY15" fmla="*/ 28575 h 134591"/>
              <a:gd name="connsiteX16" fmla="*/ 2305050 w 4238625"/>
              <a:gd name="connsiteY16" fmla="*/ 47625 h 134591"/>
              <a:gd name="connsiteX17" fmla="*/ 2876550 w 4238625"/>
              <a:gd name="connsiteY17" fmla="*/ 38100 h 134591"/>
              <a:gd name="connsiteX18" fmla="*/ 2943225 w 4238625"/>
              <a:gd name="connsiteY18" fmla="*/ 47625 h 134591"/>
              <a:gd name="connsiteX19" fmla="*/ 3000375 w 4238625"/>
              <a:gd name="connsiteY19" fmla="*/ 76200 h 134591"/>
              <a:gd name="connsiteX20" fmla="*/ 3371850 w 4238625"/>
              <a:gd name="connsiteY20" fmla="*/ 57150 h 134591"/>
              <a:gd name="connsiteX21" fmla="*/ 3505200 w 4238625"/>
              <a:gd name="connsiteY21" fmla="*/ 38100 h 134591"/>
              <a:gd name="connsiteX22" fmla="*/ 3562350 w 4238625"/>
              <a:gd name="connsiteY22" fmla="*/ 47625 h 134591"/>
              <a:gd name="connsiteX23" fmla="*/ 3743325 w 4238625"/>
              <a:gd name="connsiteY23" fmla="*/ 66675 h 134591"/>
              <a:gd name="connsiteX24" fmla="*/ 3962400 w 4238625"/>
              <a:gd name="connsiteY24" fmla="*/ 38100 h 134591"/>
              <a:gd name="connsiteX25" fmla="*/ 4067175 w 4238625"/>
              <a:gd name="connsiteY25" fmla="*/ 9525 h 134591"/>
              <a:gd name="connsiteX26" fmla="*/ 4200525 w 4238625"/>
              <a:gd name="connsiteY26" fmla="*/ 0 h 134591"/>
              <a:gd name="connsiteX27" fmla="*/ 4238625 w 4238625"/>
              <a:gd name="connsiteY27" fmla="*/ 9525 h 134591"/>
              <a:gd name="connsiteX0" fmla="*/ 0 w 4238625"/>
              <a:gd name="connsiteY0" fmla="*/ 123825 h 124294"/>
              <a:gd name="connsiteX1" fmla="*/ 190500 w 4238625"/>
              <a:gd name="connsiteY1" fmla="*/ 95250 h 124294"/>
              <a:gd name="connsiteX2" fmla="*/ 419100 w 4238625"/>
              <a:gd name="connsiteY2" fmla="*/ 85725 h 124294"/>
              <a:gd name="connsiteX3" fmla="*/ 476250 w 4238625"/>
              <a:gd name="connsiteY3" fmla="*/ 76200 h 124294"/>
              <a:gd name="connsiteX4" fmla="*/ 504825 w 4238625"/>
              <a:gd name="connsiteY4" fmla="*/ 66675 h 124294"/>
              <a:gd name="connsiteX5" fmla="*/ 704850 w 4238625"/>
              <a:gd name="connsiteY5" fmla="*/ 76200 h 124294"/>
              <a:gd name="connsiteX6" fmla="*/ 752475 w 4238625"/>
              <a:gd name="connsiteY6" fmla="*/ 85725 h 124294"/>
              <a:gd name="connsiteX7" fmla="*/ 828675 w 4238625"/>
              <a:gd name="connsiteY7" fmla="*/ 123825 h 124294"/>
              <a:gd name="connsiteX8" fmla="*/ 1000125 w 4238625"/>
              <a:gd name="connsiteY8" fmla="*/ 76200 h 124294"/>
              <a:gd name="connsiteX9" fmla="*/ 1390650 w 4238625"/>
              <a:gd name="connsiteY9" fmla="*/ 85725 h 124294"/>
              <a:gd name="connsiteX10" fmla="*/ 1419225 w 4238625"/>
              <a:gd name="connsiteY10" fmla="*/ 114300 h 124294"/>
              <a:gd name="connsiteX11" fmla="*/ 1466850 w 4238625"/>
              <a:gd name="connsiteY11" fmla="*/ 104775 h 124294"/>
              <a:gd name="connsiteX12" fmla="*/ 1533525 w 4238625"/>
              <a:gd name="connsiteY12" fmla="*/ 95250 h 124294"/>
              <a:gd name="connsiteX13" fmla="*/ 1762125 w 4238625"/>
              <a:gd name="connsiteY13" fmla="*/ 38100 h 124294"/>
              <a:gd name="connsiteX14" fmla="*/ 1885950 w 4238625"/>
              <a:gd name="connsiteY14" fmla="*/ 19050 h 124294"/>
              <a:gd name="connsiteX15" fmla="*/ 2171700 w 4238625"/>
              <a:gd name="connsiteY15" fmla="*/ 28575 h 124294"/>
              <a:gd name="connsiteX16" fmla="*/ 2305050 w 4238625"/>
              <a:gd name="connsiteY16" fmla="*/ 47625 h 124294"/>
              <a:gd name="connsiteX17" fmla="*/ 2876550 w 4238625"/>
              <a:gd name="connsiteY17" fmla="*/ 38100 h 124294"/>
              <a:gd name="connsiteX18" fmla="*/ 2943225 w 4238625"/>
              <a:gd name="connsiteY18" fmla="*/ 47625 h 124294"/>
              <a:gd name="connsiteX19" fmla="*/ 3000375 w 4238625"/>
              <a:gd name="connsiteY19" fmla="*/ 76200 h 124294"/>
              <a:gd name="connsiteX20" fmla="*/ 3371850 w 4238625"/>
              <a:gd name="connsiteY20" fmla="*/ 57150 h 124294"/>
              <a:gd name="connsiteX21" fmla="*/ 3505200 w 4238625"/>
              <a:gd name="connsiteY21" fmla="*/ 38100 h 124294"/>
              <a:gd name="connsiteX22" fmla="*/ 3562350 w 4238625"/>
              <a:gd name="connsiteY22" fmla="*/ 47625 h 124294"/>
              <a:gd name="connsiteX23" fmla="*/ 3743325 w 4238625"/>
              <a:gd name="connsiteY23" fmla="*/ 66675 h 124294"/>
              <a:gd name="connsiteX24" fmla="*/ 3962400 w 4238625"/>
              <a:gd name="connsiteY24" fmla="*/ 38100 h 124294"/>
              <a:gd name="connsiteX25" fmla="*/ 4067175 w 4238625"/>
              <a:gd name="connsiteY25" fmla="*/ 9525 h 124294"/>
              <a:gd name="connsiteX26" fmla="*/ 4200525 w 4238625"/>
              <a:gd name="connsiteY26" fmla="*/ 0 h 124294"/>
              <a:gd name="connsiteX27" fmla="*/ 4238625 w 4238625"/>
              <a:gd name="connsiteY27" fmla="*/ 9525 h 124294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66850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609725 w 4238625"/>
              <a:gd name="connsiteY10" fmla="*/ 85725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07530 w 4241330"/>
              <a:gd name="connsiteY4" fmla="*/ 66675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29172 w 4241330"/>
              <a:gd name="connsiteY4" fmla="*/ 74791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45402"/>
              <a:gd name="connsiteX1" fmla="*/ 193205 w 4241330"/>
              <a:gd name="connsiteY1" fmla="*/ 95250 h 145402"/>
              <a:gd name="connsiteX2" fmla="*/ 421805 w 4241330"/>
              <a:gd name="connsiteY2" fmla="*/ 85725 h 145402"/>
              <a:gd name="connsiteX3" fmla="*/ 478955 w 4241330"/>
              <a:gd name="connsiteY3" fmla="*/ 76200 h 145402"/>
              <a:gd name="connsiteX4" fmla="*/ 529172 w 4241330"/>
              <a:gd name="connsiteY4" fmla="*/ 74791 h 145402"/>
              <a:gd name="connsiteX5" fmla="*/ 707555 w 4241330"/>
              <a:gd name="connsiteY5" fmla="*/ 76200 h 145402"/>
              <a:gd name="connsiteX6" fmla="*/ 755180 w 4241330"/>
              <a:gd name="connsiteY6" fmla="*/ 85725 h 145402"/>
              <a:gd name="connsiteX7" fmla="*/ 831380 w 4241330"/>
              <a:gd name="connsiteY7" fmla="*/ 85725 h 145402"/>
              <a:gd name="connsiteX8" fmla="*/ 1002830 w 4241330"/>
              <a:gd name="connsiteY8" fmla="*/ 76200 h 145402"/>
              <a:gd name="connsiteX9" fmla="*/ 1393355 w 4241330"/>
              <a:gd name="connsiteY9" fmla="*/ 85725 h 145402"/>
              <a:gd name="connsiteX10" fmla="*/ 1612430 w 4241330"/>
              <a:gd name="connsiteY10" fmla="*/ 85725 h 145402"/>
              <a:gd name="connsiteX11" fmla="*/ 1687390 w 4241330"/>
              <a:gd name="connsiteY11" fmla="*/ 145355 h 145402"/>
              <a:gd name="connsiteX12" fmla="*/ 1536230 w 4241330"/>
              <a:gd name="connsiteY12" fmla="*/ 95250 h 145402"/>
              <a:gd name="connsiteX13" fmla="*/ 1745780 w 4241330"/>
              <a:gd name="connsiteY13" fmla="*/ 66675 h 145402"/>
              <a:gd name="connsiteX14" fmla="*/ 1936280 w 4241330"/>
              <a:gd name="connsiteY14" fmla="*/ 76200 h 145402"/>
              <a:gd name="connsiteX15" fmla="*/ 2174405 w 4241330"/>
              <a:gd name="connsiteY15" fmla="*/ 28575 h 145402"/>
              <a:gd name="connsiteX16" fmla="*/ 2307755 w 4241330"/>
              <a:gd name="connsiteY16" fmla="*/ 47625 h 145402"/>
              <a:gd name="connsiteX17" fmla="*/ 2879255 w 4241330"/>
              <a:gd name="connsiteY17" fmla="*/ 38100 h 145402"/>
              <a:gd name="connsiteX18" fmla="*/ 2945930 w 4241330"/>
              <a:gd name="connsiteY18" fmla="*/ 47625 h 145402"/>
              <a:gd name="connsiteX19" fmla="*/ 3117380 w 4241330"/>
              <a:gd name="connsiteY19" fmla="*/ 66675 h 145402"/>
              <a:gd name="connsiteX20" fmla="*/ 3374555 w 4241330"/>
              <a:gd name="connsiteY20" fmla="*/ 57150 h 145402"/>
              <a:gd name="connsiteX21" fmla="*/ 3507905 w 4241330"/>
              <a:gd name="connsiteY21" fmla="*/ 38100 h 145402"/>
              <a:gd name="connsiteX22" fmla="*/ 3565055 w 4241330"/>
              <a:gd name="connsiteY22" fmla="*/ 47625 h 145402"/>
              <a:gd name="connsiteX23" fmla="*/ 3746030 w 4241330"/>
              <a:gd name="connsiteY23" fmla="*/ 66675 h 145402"/>
              <a:gd name="connsiteX24" fmla="*/ 3965105 w 4241330"/>
              <a:gd name="connsiteY24" fmla="*/ 38100 h 145402"/>
              <a:gd name="connsiteX25" fmla="*/ 4069880 w 4241330"/>
              <a:gd name="connsiteY25" fmla="*/ 9525 h 145402"/>
              <a:gd name="connsiteX26" fmla="*/ 4203230 w 4241330"/>
              <a:gd name="connsiteY26" fmla="*/ 0 h 145402"/>
              <a:gd name="connsiteX27" fmla="*/ 4241330 w 4241330"/>
              <a:gd name="connsiteY27" fmla="*/ 9525 h 145402"/>
              <a:gd name="connsiteX0" fmla="*/ 0 w 4241330"/>
              <a:gd name="connsiteY0" fmla="*/ 91361 h 413189"/>
              <a:gd name="connsiteX1" fmla="*/ 193205 w 4241330"/>
              <a:gd name="connsiteY1" fmla="*/ 95250 h 413189"/>
              <a:gd name="connsiteX2" fmla="*/ 421805 w 4241330"/>
              <a:gd name="connsiteY2" fmla="*/ 85725 h 413189"/>
              <a:gd name="connsiteX3" fmla="*/ 478955 w 4241330"/>
              <a:gd name="connsiteY3" fmla="*/ 76200 h 413189"/>
              <a:gd name="connsiteX4" fmla="*/ 529172 w 4241330"/>
              <a:gd name="connsiteY4" fmla="*/ 74791 h 413189"/>
              <a:gd name="connsiteX5" fmla="*/ 707555 w 4241330"/>
              <a:gd name="connsiteY5" fmla="*/ 76200 h 413189"/>
              <a:gd name="connsiteX6" fmla="*/ 755180 w 4241330"/>
              <a:gd name="connsiteY6" fmla="*/ 85725 h 413189"/>
              <a:gd name="connsiteX7" fmla="*/ 831380 w 4241330"/>
              <a:gd name="connsiteY7" fmla="*/ 85725 h 413189"/>
              <a:gd name="connsiteX8" fmla="*/ 1002830 w 4241330"/>
              <a:gd name="connsiteY8" fmla="*/ 76200 h 413189"/>
              <a:gd name="connsiteX9" fmla="*/ 1393355 w 4241330"/>
              <a:gd name="connsiteY9" fmla="*/ 85725 h 413189"/>
              <a:gd name="connsiteX10" fmla="*/ 1612430 w 4241330"/>
              <a:gd name="connsiteY10" fmla="*/ 85725 h 413189"/>
              <a:gd name="connsiteX11" fmla="*/ 1549419 w 4241330"/>
              <a:gd name="connsiteY11" fmla="*/ 413182 h 413189"/>
              <a:gd name="connsiteX12" fmla="*/ 1536230 w 4241330"/>
              <a:gd name="connsiteY12" fmla="*/ 95250 h 413189"/>
              <a:gd name="connsiteX13" fmla="*/ 1745780 w 4241330"/>
              <a:gd name="connsiteY13" fmla="*/ 66675 h 413189"/>
              <a:gd name="connsiteX14" fmla="*/ 1936280 w 4241330"/>
              <a:gd name="connsiteY14" fmla="*/ 76200 h 413189"/>
              <a:gd name="connsiteX15" fmla="*/ 2174405 w 4241330"/>
              <a:gd name="connsiteY15" fmla="*/ 28575 h 413189"/>
              <a:gd name="connsiteX16" fmla="*/ 2307755 w 4241330"/>
              <a:gd name="connsiteY16" fmla="*/ 47625 h 413189"/>
              <a:gd name="connsiteX17" fmla="*/ 2879255 w 4241330"/>
              <a:gd name="connsiteY17" fmla="*/ 38100 h 413189"/>
              <a:gd name="connsiteX18" fmla="*/ 2945930 w 4241330"/>
              <a:gd name="connsiteY18" fmla="*/ 47625 h 413189"/>
              <a:gd name="connsiteX19" fmla="*/ 3117380 w 4241330"/>
              <a:gd name="connsiteY19" fmla="*/ 66675 h 413189"/>
              <a:gd name="connsiteX20" fmla="*/ 3374555 w 4241330"/>
              <a:gd name="connsiteY20" fmla="*/ 57150 h 413189"/>
              <a:gd name="connsiteX21" fmla="*/ 3507905 w 4241330"/>
              <a:gd name="connsiteY21" fmla="*/ 38100 h 413189"/>
              <a:gd name="connsiteX22" fmla="*/ 3565055 w 4241330"/>
              <a:gd name="connsiteY22" fmla="*/ 47625 h 413189"/>
              <a:gd name="connsiteX23" fmla="*/ 3746030 w 4241330"/>
              <a:gd name="connsiteY23" fmla="*/ 66675 h 413189"/>
              <a:gd name="connsiteX24" fmla="*/ 3965105 w 4241330"/>
              <a:gd name="connsiteY24" fmla="*/ 38100 h 413189"/>
              <a:gd name="connsiteX25" fmla="*/ 4069880 w 4241330"/>
              <a:gd name="connsiteY25" fmla="*/ 9525 h 413189"/>
              <a:gd name="connsiteX26" fmla="*/ 4203230 w 4241330"/>
              <a:gd name="connsiteY26" fmla="*/ 0 h 413189"/>
              <a:gd name="connsiteX27" fmla="*/ 4241330 w 4241330"/>
              <a:gd name="connsiteY27" fmla="*/ 9525 h 413189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536230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633622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127817"/>
              <a:gd name="connsiteX1" fmla="*/ 193205 w 4241330"/>
              <a:gd name="connsiteY1" fmla="*/ 95250 h 127817"/>
              <a:gd name="connsiteX2" fmla="*/ 421805 w 4241330"/>
              <a:gd name="connsiteY2" fmla="*/ 85725 h 127817"/>
              <a:gd name="connsiteX3" fmla="*/ 478955 w 4241330"/>
              <a:gd name="connsiteY3" fmla="*/ 76200 h 127817"/>
              <a:gd name="connsiteX4" fmla="*/ 529172 w 4241330"/>
              <a:gd name="connsiteY4" fmla="*/ 74791 h 127817"/>
              <a:gd name="connsiteX5" fmla="*/ 707555 w 4241330"/>
              <a:gd name="connsiteY5" fmla="*/ 76200 h 127817"/>
              <a:gd name="connsiteX6" fmla="*/ 755180 w 4241330"/>
              <a:gd name="connsiteY6" fmla="*/ 85725 h 127817"/>
              <a:gd name="connsiteX7" fmla="*/ 831380 w 4241330"/>
              <a:gd name="connsiteY7" fmla="*/ 85725 h 127817"/>
              <a:gd name="connsiteX8" fmla="*/ 1002830 w 4241330"/>
              <a:gd name="connsiteY8" fmla="*/ 76200 h 127817"/>
              <a:gd name="connsiteX9" fmla="*/ 1393355 w 4241330"/>
              <a:gd name="connsiteY9" fmla="*/ 85725 h 127817"/>
              <a:gd name="connsiteX10" fmla="*/ 1471753 w 4241330"/>
              <a:gd name="connsiteY10" fmla="*/ 123599 h 127817"/>
              <a:gd name="connsiteX11" fmla="*/ 1552124 w 4241330"/>
              <a:gd name="connsiteY11" fmla="*/ 123712 h 127817"/>
              <a:gd name="connsiteX12" fmla="*/ 1633622 w 4241330"/>
              <a:gd name="connsiteY12" fmla="*/ 95250 h 127817"/>
              <a:gd name="connsiteX13" fmla="*/ 1745780 w 4241330"/>
              <a:gd name="connsiteY13" fmla="*/ 66675 h 127817"/>
              <a:gd name="connsiteX14" fmla="*/ 1936280 w 4241330"/>
              <a:gd name="connsiteY14" fmla="*/ 76200 h 127817"/>
              <a:gd name="connsiteX15" fmla="*/ 2174405 w 4241330"/>
              <a:gd name="connsiteY15" fmla="*/ 28575 h 127817"/>
              <a:gd name="connsiteX16" fmla="*/ 2307755 w 4241330"/>
              <a:gd name="connsiteY16" fmla="*/ 47625 h 127817"/>
              <a:gd name="connsiteX17" fmla="*/ 2879255 w 4241330"/>
              <a:gd name="connsiteY17" fmla="*/ 38100 h 127817"/>
              <a:gd name="connsiteX18" fmla="*/ 2945930 w 4241330"/>
              <a:gd name="connsiteY18" fmla="*/ 47625 h 127817"/>
              <a:gd name="connsiteX19" fmla="*/ 3117380 w 4241330"/>
              <a:gd name="connsiteY19" fmla="*/ 66675 h 127817"/>
              <a:gd name="connsiteX20" fmla="*/ 3374555 w 4241330"/>
              <a:gd name="connsiteY20" fmla="*/ 57150 h 127817"/>
              <a:gd name="connsiteX21" fmla="*/ 3507905 w 4241330"/>
              <a:gd name="connsiteY21" fmla="*/ 38100 h 127817"/>
              <a:gd name="connsiteX22" fmla="*/ 3565055 w 4241330"/>
              <a:gd name="connsiteY22" fmla="*/ 47625 h 127817"/>
              <a:gd name="connsiteX23" fmla="*/ 3746030 w 4241330"/>
              <a:gd name="connsiteY23" fmla="*/ 66675 h 127817"/>
              <a:gd name="connsiteX24" fmla="*/ 3965105 w 4241330"/>
              <a:gd name="connsiteY24" fmla="*/ 38100 h 127817"/>
              <a:gd name="connsiteX25" fmla="*/ 4069880 w 4241330"/>
              <a:gd name="connsiteY25" fmla="*/ 9525 h 127817"/>
              <a:gd name="connsiteX26" fmla="*/ 4203230 w 4241330"/>
              <a:gd name="connsiteY26" fmla="*/ 0 h 127817"/>
              <a:gd name="connsiteX27" fmla="*/ 4241330 w 4241330"/>
              <a:gd name="connsiteY27" fmla="*/ 9525 h 127817"/>
              <a:gd name="connsiteX0" fmla="*/ 0 w 4241330"/>
              <a:gd name="connsiteY0" fmla="*/ 91361 h 123729"/>
              <a:gd name="connsiteX1" fmla="*/ 193205 w 4241330"/>
              <a:gd name="connsiteY1" fmla="*/ 95250 h 123729"/>
              <a:gd name="connsiteX2" fmla="*/ 421805 w 4241330"/>
              <a:gd name="connsiteY2" fmla="*/ 85725 h 123729"/>
              <a:gd name="connsiteX3" fmla="*/ 478955 w 4241330"/>
              <a:gd name="connsiteY3" fmla="*/ 76200 h 123729"/>
              <a:gd name="connsiteX4" fmla="*/ 529172 w 4241330"/>
              <a:gd name="connsiteY4" fmla="*/ 74791 h 123729"/>
              <a:gd name="connsiteX5" fmla="*/ 707555 w 4241330"/>
              <a:gd name="connsiteY5" fmla="*/ 76200 h 123729"/>
              <a:gd name="connsiteX6" fmla="*/ 755180 w 4241330"/>
              <a:gd name="connsiteY6" fmla="*/ 85725 h 123729"/>
              <a:gd name="connsiteX7" fmla="*/ 831380 w 4241330"/>
              <a:gd name="connsiteY7" fmla="*/ 85725 h 123729"/>
              <a:gd name="connsiteX8" fmla="*/ 1002830 w 4241330"/>
              <a:gd name="connsiteY8" fmla="*/ 76200 h 123729"/>
              <a:gd name="connsiteX9" fmla="*/ 1393355 w 4241330"/>
              <a:gd name="connsiteY9" fmla="*/ 85725 h 123729"/>
              <a:gd name="connsiteX10" fmla="*/ 1493396 w 4241330"/>
              <a:gd name="connsiteY10" fmla="*/ 91135 h 123729"/>
              <a:gd name="connsiteX11" fmla="*/ 1552124 w 4241330"/>
              <a:gd name="connsiteY11" fmla="*/ 123712 h 123729"/>
              <a:gd name="connsiteX12" fmla="*/ 1633622 w 4241330"/>
              <a:gd name="connsiteY12" fmla="*/ 95250 h 123729"/>
              <a:gd name="connsiteX13" fmla="*/ 1745780 w 4241330"/>
              <a:gd name="connsiteY13" fmla="*/ 66675 h 123729"/>
              <a:gd name="connsiteX14" fmla="*/ 1936280 w 4241330"/>
              <a:gd name="connsiteY14" fmla="*/ 76200 h 123729"/>
              <a:gd name="connsiteX15" fmla="*/ 2174405 w 4241330"/>
              <a:gd name="connsiteY15" fmla="*/ 28575 h 123729"/>
              <a:gd name="connsiteX16" fmla="*/ 2307755 w 4241330"/>
              <a:gd name="connsiteY16" fmla="*/ 47625 h 123729"/>
              <a:gd name="connsiteX17" fmla="*/ 2879255 w 4241330"/>
              <a:gd name="connsiteY17" fmla="*/ 38100 h 123729"/>
              <a:gd name="connsiteX18" fmla="*/ 2945930 w 4241330"/>
              <a:gd name="connsiteY18" fmla="*/ 47625 h 123729"/>
              <a:gd name="connsiteX19" fmla="*/ 3117380 w 4241330"/>
              <a:gd name="connsiteY19" fmla="*/ 66675 h 123729"/>
              <a:gd name="connsiteX20" fmla="*/ 3374555 w 4241330"/>
              <a:gd name="connsiteY20" fmla="*/ 57150 h 123729"/>
              <a:gd name="connsiteX21" fmla="*/ 3507905 w 4241330"/>
              <a:gd name="connsiteY21" fmla="*/ 38100 h 123729"/>
              <a:gd name="connsiteX22" fmla="*/ 3565055 w 4241330"/>
              <a:gd name="connsiteY22" fmla="*/ 47625 h 123729"/>
              <a:gd name="connsiteX23" fmla="*/ 3746030 w 4241330"/>
              <a:gd name="connsiteY23" fmla="*/ 66675 h 123729"/>
              <a:gd name="connsiteX24" fmla="*/ 3965105 w 4241330"/>
              <a:gd name="connsiteY24" fmla="*/ 38100 h 123729"/>
              <a:gd name="connsiteX25" fmla="*/ 4069880 w 4241330"/>
              <a:gd name="connsiteY25" fmla="*/ 9525 h 123729"/>
              <a:gd name="connsiteX26" fmla="*/ 4203230 w 4241330"/>
              <a:gd name="connsiteY26" fmla="*/ 0 h 123729"/>
              <a:gd name="connsiteX27" fmla="*/ 4241330 w 4241330"/>
              <a:gd name="connsiteY27" fmla="*/ 9525 h 123729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4405 w 4241330"/>
              <a:gd name="connsiteY15" fmla="*/ 28575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89447 h 95601"/>
              <a:gd name="connsiteX0" fmla="*/ 0 w 4241330"/>
              <a:gd name="connsiteY0" fmla="*/ 83580 h 87820"/>
              <a:gd name="connsiteX1" fmla="*/ 193205 w 4241330"/>
              <a:gd name="connsiteY1" fmla="*/ 87469 h 87820"/>
              <a:gd name="connsiteX2" fmla="*/ 421805 w 4241330"/>
              <a:gd name="connsiteY2" fmla="*/ 77944 h 87820"/>
              <a:gd name="connsiteX3" fmla="*/ 478955 w 4241330"/>
              <a:gd name="connsiteY3" fmla="*/ 68419 h 87820"/>
              <a:gd name="connsiteX4" fmla="*/ 529172 w 4241330"/>
              <a:gd name="connsiteY4" fmla="*/ 67010 h 87820"/>
              <a:gd name="connsiteX5" fmla="*/ 707555 w 4241330"/>
              <a:gd name="connsiteY5" fmla="*/ 68419 h 87820"/>
              <a:gd name="connsiteX6" fmla="*/ 755180 w 4241330"/>
              <a:gd name="connsiteY6" fmla="*/ 77944 h 87820"/>
              <a:gd name="connsiteX7" fmla="*/ 831380 w 4241330"/>
              <a:gd name="connsiteY7" fmla="*/ 77944 h 87820"/>
              <a:gd name="connsiteX8" fmla="*/ 1002830 w 4241330"/>
              <a:gd name="connsiteY8" fmla="*/ 68419 h 87820"/>
              <a:gd name="connsiteX9" fmla="*/ 1393355 w 4241330"/>
              <a:gd name="connsiteY9" fmla="*/ 77944 h 87820"/>
              <a:gd name="connsiteX10" fmla="*/ 1493396 w 4241330"/>
              <a:gd name="connsiteY10" fmla="*/ 83354 h 87820"/>
              <a:gd name="connsiteX11" fmla="*/ 1576472 w 4241330"/>
              <a:gd name="connsiteY11" fmla="*/ 75352 h 87820"/>
              <a:gd name="connsiteX12" fmla="*/ 1633622 w 4241330"/>
              <a:gd name="connsiteY12" fmla="*/ 87469 h 87820"/>
              <a:gd name="connsiteX13" fmla="*/ 1745780 w 4241330"/>
              <a:gd name="connsiteY13" fmla="*/ 58894 h 87820"/>
              <a:gd name="connsiteX14" fmla="*/ 1936280 w 4241330"/>
              <a:gd name="connsiteY14" fmla="*/ 68419 h 87820"/>
              <a:gd name="connsiteX15" fmla="*/ 2179816 w 4241330"/>
              <a:gd name="connsiteY15" fmla="*/ 64079 h 87820"/>
              <a:gd name="connsiteX16" fmla="*/ 2307755 w 4241330"/>
              <a:gd name="connsiteY16" fmla="*/ 39844 h 87820"/>
              <a:gd name="connsiteX17" fmla="*/ 2879255 w 4241330"/>
              <a:gd name="connsiteY17" fmla="*/ 30319 h 87820"/>
              <a:gd name="connsiteX18" fmla="*/ 2945930 w 4241330"/>
              <a:gd name="connsiteY18" fmla="*/ 39844 h 87820"/>
              <a:gd name="connsiteX19" fmla="*/ 3117380 w 4241330"/>
              <a:gd name="connsiteY19" fmla="*/ 58894 h 87820"/>
              <a:gd name="connsiteX20" fmla="*/ 3374555 w 4241330"/>
              <a:gd name="connsiteY20" fmla="*/ 49369 h 87820"/>
              <a:gd name="connsiteX21" fmla="*/ 3507905 w 4241330"/>
              <a:gd name="connsiteY21" fmla="*/ 30319 h 87820"/>
              <a:gd name="connsiteX22" fmla="*/ 3565055 w 4241330"/>
              <a:gd name="connsiteY22" fmla="*/ 39844 h 87820"/>
              <a:gd name="connsiteX23" fmla="*/ 3746030 w 4241330"/>
              <a:gd name="connsiteY23" fmla="*/ 58894 h 87820"/>
              <a:gd name="connsiteX24" fmla="*/ 3965105 w 4241330"/>
              <a:gd name="connsiteY24" fmla="*/ 30319 h 87820"/>
              <a:gd name="connsiteX25" fmla="*/ 4069880 w 4241330"/>
              <a:gd name="connsiteY25" fmla="*/ 1744 h 87820"/>
              <a:gd name="connsiteX26" fmla="*/ 4168273 w 4241330"/>
              <a:gd name="connsiteY26" fmla="*/ 85461 h 87820"/>
              <a:gd name="connsiteX27" fmla="*/ 4241330 w 4241330"/>
              <a:gd name="connsiteY27" fmla="*/ 81666 h 87820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55180 w 4241330"/>
              <a:gd name="connsiteY6" fmla="*/ 4770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200197 w 4241330"/>
              <a:gd name="connsiteY1" fmla="*/ 30588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5142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96239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696"/>
              <a:gd name="connsiteX1" fmla="*/ 200197 w 4241330"/>
              <a:gd name="connsiteY1" fmla="*/ 30588 h 57696"/>
              <a:gd name="connsiteX2" fmla="*/ 421805 w 4241330"/>
              <a:gd name="connsiteY2" fmla="*/ 47704 h 57696"/>
              <a:gd name="connsiteX3" fmla="*/ 478955 w 4241330"/>
              <a:gd name="connsiteY3" fmla="*/ 38179 h 57696"/>
              <a:gd name="connsiteX4" fmla="*/ 529172 w 4241330"/>
              <a:gd name="connsiteY4" fmla="*/ 36770 h 57696"/>
              <a:gd name="connsiteX5" fmla="*/ 707555 w 4241330"/>
              <a:gd name="connsiteY5" fmla="*/ 38179 h 57696"/>
              <a:gd name="connsiteX6" fmla="*/ 713231 w 4241330"/>
              <a:gd name="connsiteY6" fmla="*/ 41044 h 57696"/>
              <a:gd name="connsiteX7" fmla="*/ 824389 w 4241330"/>
              <a:gd name="connsiteY7" fmla="*/ 21063 h 57696"/>
              <a:gd name="connsiteX8" fmla="*/ 1002830 w 4241330"/>
              <a:gd name="connsiteY8" fmla="*/ 38179 h 57696"/>
              <a:gd name="connsiteX9" fmla="*/ 1393355 w 4241330"/>
              <a:gd name="connsiteY9" fmla="*/ 47704 h 57696"/>
              <a:gd name="connsiteX10" fmla="*/ 1477665 w 4241330"/>
              <a:gd name="connsiteY10" fmla="*/ 28139 h 57696"/>
              <a:gd name="connsiteX11" fmla="*/ 1576472 w 4241330"/>
              <a:gd name="connsiteY11" fmla="*/ 45112 h 57696"/>
              <a:gd name="connsiteX12" fmla="*/ 1633622 w 4241330"/>
              <a:gd name="connsiteY12" fmla="*/ 57229 h 57696"/>
              <a:gd name="connsiteX13" fmla="*/ 1745780 w 4241330"/>
              <a:gd name="connsiteY13" fmla="*/ 28654 h 57696"/>
              <a:gd name="connsiteX14" fmla="*/ 1936280 w 4241330"/>
              <a:gd name="connsiteY14" fmla="*/ 38179 h 57696"/>
              <a:gd name="connsiteX15" fmla="*/ 2179816 w 4241330"/>
              <a:gd name="connsiteY15" fmla="*/ 33839 h 57696"/>
              <a:gd name="connsiteX16" fmla="*/ 2307755 w 4241330"/>
              <a:gd name="connsiteY16" fmla="*/ 9604 h 57696"/>
              <a:gd name="connsiteX17" fmla="*/ 2879255 w 4241330"/>
              <a:gd name="connsiteY17" fmla="*/ 79 h 57696"/>
              <a:gd name="connsiteX18" fmla="*/ 2945930 w 4241330"/>
              <a:gd name="connsiteY18" fmla="*/ 9604 h 57696"/>
              <a:gd name="connsiteX19" fmla="*/ 3117380 w 4241330"/>
              <a:gd name="connsiteY19" fmla="*/ 28654 h 57696"/>
              <a:gd name="connsiteX20" fmla="*/ 3374555 w 4241330"/>
              <a:gd name="connsiteY20" fmla="*/ 19129 h 57696"/>
              <a:gd name="connsiteX21" fmla="*/ 3507905 w 4241330"/>
              <a:gd name="connsiteY21" fmla="*/ 79 h 57696"/>
              <a:gd name="connsiteX22" fmla="*/ 3565055 w 4241330"/>
              <a:gd name="connsiteY22" fmla="*/ 9604 h 57696"/>
              <a:gd name="connsiteX23" fmla="*/ 3746030 w 4241330"/>
              <a:gd name="connsiteY23" fmla="*/ 28654 h 57696"/>
              <a:gd name="connsiteX24" fmla="*/ 3930148 w 4241330"/>
              <a:gd name="connsiteY24" fmla="*/ 33380 h 57696"/>
              <a:gd name="connsiteX25" fmla="*/ 4062889 w 4241330"/>
              <a:gd name="connsiteY25" fmla="*/ 31446 h 57696"/>
              <a:gd name="connsiteX26" fmla="*/ 4196239 w 4241330"/>
              <a:gd name="connsiteY26" fmla="*/ 55221 h 57696"/>
              <a:gd name="connsiteX27" fmla="*/ 4241330 w 4241330"/>
              <a:gd name="connsiteY27" fmla="*/ 51426 h 57696"/>
              <a:gd name="connsiteX0" fmla="*/ 0 w 4241330"/>
              <a:gd name="connsiteY0" fmla="*/ 53340 h 57238"/>
              <a:gd name="connsiteX1" fmla="*/ 200197 w 4241330"/>
              <a:gd name="connsiteY1" fmla="*/ 30588 h 57238"/>
              <a:gd name="connsiteX2" fmla="*/ 421805 w 4241330"/>
              <a:gd name="connsiteY2" fmla="*/ 47704 h 57238"/>
              <a:gd name="connsiteX3" fmla="*/ 478955 w 4241330"/>
              <a:gd name="connsiteY3" fmla="*/ 38179 h 57238"/>
              <a:gd name="connsiteX4" fmla="*/ 529172 w 4241330"/>
              <a:gd name="connsiteY4" fmla="*/ 36770 h 57238"/>
              <a:gd name="connsiteX5" fmla="*/ 707555 w 4241330"/>
              <a:gd name="connsiteY5" fmla="*/ 38179 h 57238"/>
              <a:gd name="connsiteX6" fmla="*/ 713231 w 4241330"/>
              <a:gd name="connsiteY6" fmla="*/ 41044 h 57238"/>
              <a:gd name="connsiteX7" fmla="*/ 824389 w 4241330"/>
              <a:gd name="connsiteY7" fmla="*/ 21063 h 57238"/>
              <a:gd name="connsiteX8" fmla="*/ 1002830 w 4241330"/>
              <a:gd name="connsiteY8" fmla="*/ 38179 h 57238"/>
              <a:gd name="connsiteX9" fmla="*/ 1393355 w 4241330"/>
              <a:gd name="connsiteY9" fmla="*/ 47704 h 57238"/>
              <a:gd name="connsiteX10" fmla="*/ 1477665 w 4241330"/>
              <a:gd name="connsiteY10" fmla="*/ 28139 h 57238"/>
              <a:gd name="connsiteX11" fmla="*/ 1576472 w 4241330"/>
              <a:gd name="connsiteY11" fmla="*/ 25132 h 57238"/>
              <a:gd name="connsiteX12" fmla="*/ 1633622 w 4241330"/>
              <a:gd name="connsiteY12" fmla="*/ 57229 h 57238"/>
              <a:gd name="connsiteX13" fmla="*/ 1745780 w 4241330"/>
              <a:gd name="connsiteY13" fmla="*/ 28654 h 57238"/>
              <a:gd name="connsiteX14" fmla="*/ 1936280 w 4241330"/>
              <a:gd name="connsiteY14" fmla="*/ 38179 h 57238"/>
              <a:gd name="connsiteX15" fmla="*/ 2179816 w 4241330"/>
              <a:gd name="connsiteY15" fmla="*/ 33839 h 57238"/>
              <a:gd name="connsiteX16" fmla="*/ 2307755 w 4241330"/>
              <a:gd name="connsiteY16" fmla="*/ 9604 h 57238"/>
              <a:gd name="connsiteX17" fmla="*/ 2879255 w 4241330"/>
              <a:gd name="connsiteY17" fmla="*/ 79 h 57238"/>
              <a:gd name="connsiteX18" fmla="*/ 2945930 w 4241330"/>
              <a:gd name="connsiteY18" fmla="*/ 9604 h 57238"/>
              <a:gd name="connsiteX19" fmla="*/ 3117380 w 4241330"/>
              <a:gd name="connsiteY19" fmla="*/ 28654 h 57238"/>
              <a:gd name="connsiteX20" fmla="*/ 3374555 w 4241330"/>
              <a:gd name="connsiteY20" fmla="*/ 19129 h 57238"/>
              <a:gd name="connsiteX21" fmla="*/ 3507905 w 4241330"/>
              <a:gd name="connsiteY21" fmla="*/ 79 h 57238"/>
              <a:gd name="connsiteX22" fmla="*/ 3565055 w 4241330"/>
              <a:gd name="connsiteY22" fmla="*/ 9604 h 57238"/>
              <a:gd name="connsiteX23" fmla="*/ 3746030 w 4241330"/>
              <a:gd name="connsiteY23" fmla="*/ 28654 h 57238"/>
              <a:gd name="connsiteX24" fmla="*/ 3930148 w 4241330"/>
              <a:gd name="connsiteY24" fmla="*/ 33380 h 57238"/>
              <a:gd name="connsiteX25" fmla="*/ 4062889 w 4241330"/>
              <a:gd name="connsiteY25" fmla="*/ 31446 h 57238"/>
              <a:gd name="connsiteX26" fmla="*/ 4196239 w 4241330"/>
              <a:gd name="connsiteY26" fmla="*/ 55221 h 57238"/>
              <a:gd name="connsiteX27" fmla="*/ 4241330 w 4241330"/>
              <a:gd name="connsiteY27" fmla="*/ 51426 h 57238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93355 w 4241330"/>
              <a:gd name="connsiteY9" fmla="*/ 47704 h 55844"/>
              <a:gd name="connsiteX10" fmla="*/ 1477665 w 4241330"/>
              <a:gd name="connsiteY10" fmla="*/ 28139 h 55844"/>
              <a:gd name="connsiteX11" fmla="*/ 1576472 w 4241330"/>
              <a:gd name="connsiteY11" fmla="*/ 25132 h 55844"/>
              <a:gd name="connsiteX12" fmla="*/ 1649353 w 4241330"/>
              <a:gd name="connsiteY12" fmla="*/ 22263 h 55844"/>
              <a:gd name="connsiteX13" fmla="*/ 1745780 w 4241330"/>
              <a:gd name="connsiteY13" fmla="*/ 28654 h 55844"/>
              <a:gd name="connsiteX14" fmla="*/ 1936280 w 4241330"/>
              <a:gd name="connsiteY14" fmla="*/ 38179 h 55844"/>
              <a:gd name="connsiteX15" fmla="*/ 2179816 w 4241330"/>
              <a:gd name="connsiteY15" fmla="*/ 33839 h 55844"/>
              <a:gd name="connsiteX16" fmla="*/ 2307755 w 4241330"/>
              <a:gd name="connsiteY16" fmla="*/ 9604 h 55844"/>
              <a:gd name="connsiteX17" fmla="*/ 2879255 w 4241330"/>
              <a:gd name="connsiteY17" fmla="*/ 79 h 55844"/>
              <a:gd name="connsiteX18" fmla="*/ 2945930 w 4241330"/>
              <a:gd name="connsiteY18" fmla="*/ 9604 h 55844"/>
              <a:gd name="connsiteX19" fmla="*/ 3117380 w 4241330"/>
              <a:gd name="connsiteY19" fmla="*/ 28654 h 55844"/>
              <a:gd name="connsiteX20" fmla="*/ 3374555 w 4241330"/>
              <a:gd name="connsiteY20" fmla="*/ 19129 h 55844"/>
              <a:gd name="connsiteX21" fmla="*/ 3507905 w 4241330"/>
              <a:gd name="connsiteY21" fmla="*/ 79 h 55844"/>
              <a:gd name="connsiteX22" fmla="*/ 3565055 w 4241330"/>
              <a:gd name="connsiteY22" fmla="*/ 9604 h 55844"/>
              <a:gd name="connsiteX23" fmla="*/ 3746030 w 4241330"/>
              <a:gd name="connsiteY23" fmla="*/ 28654 h 55844"/>
              <a:gd name="connsiteX24" fmla="*/ 3930148 w 4241330"/>
              <a:gd name="connsiteY24" fmla="*/ 33380 h 55844"/>
              <a:gd name="connsiteX25" fmla="*/ 4062889 w 4241330"/>
              <a:gd name="connsiteY25" fmla="*/ 31446 h 55844"/>
              <a:gd name="connsiteX26" fmla="*/ 4196239 w 4241330"/>
              <a:gd name="connsiteY26" fmla="*/ 55221 h 55844"/>
              <a:gd name="connsiteX27" fmla="*/ 4241330 w 4241330"/>
              <a:gd name="connsiteY27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47704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3771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30843"/>
              <a:gd name="connsiteY0" fmla="*/ 38355 h 55517"/>
              <a:gd name="connsiteX1" fmla="*/ 200197 w 4230843"/>
              <a:gd name="connsiteY1" fmla="*/ 30588 h 55517"/>
              <a:gd name="connsiteX2" fmla="*/ 421805 w 4230843"/>
              <a:gd name="connsiteY2" fmla="*/ 37714 h 55517"/>
              <a:gd name="connsiteX3" fmla="*/ 478955 w 4230843"/>
              <a:gd name="connsiteY3" fmla="*/ 38179 h 55517"/>
              <a:gd name="connsiteX4" fmla="*/ 529172 w 4230843"/>
              <a:gd name="connsiteY4" fmla="*/ 36770 h 55517"/>
              <a:gd name="connsiteX5" fmla="*/ 707555 w 4230843"/>
              <a:gd name="connsiteY5" fmla="*/ 38179 h 55517"/>
              <a:gd name="connsiteX6" fmla="*/ 713231 w 4230843"/>
              <a:gd name="connsiteY6" fmla="*/ 41044 h 55517"/>
              <a:gd name="connsiteX7" fmla="*/ 824389 w 4230843"/>
              <a:gd name="connsiteY7" fmla="*/ 21063 h 55517"/>
              <a:gd name="connsiteX8" fmla="*/ 1097214 w 4230843"/>
              <a:gd name="connsiteY8" fmla="*/ 33184 h 55517"/>
              <a:gd name="connsiteX9" fmla="*/ 1326680 w 4230843"/>
              <a:gd name="connsiteY9" fmla="*/ 30093 h 55517"/>
              <a:gd name="connsiteX10" fmla="*/ 1393355 w 4230843"/>
              <a:gd name="connsiteY10" fmla="*/ 27723 h 55517"/>
              <a:gd name="connsiteX11" fmla="*/ 1477665 w 4230843"/>
              <a:gd name="connsiteY11" fmla="*/ 28139 h 55517"/>
              <a:gd name="connsiteX12" fmla="*/ 1576472 w 4230843"/>
              <a:gd name="connsiteY12" fmla="*/ 25132 h 55517"/>
              <a:gd name="connsiteX13" fmla="*/ 1649353 w 4230843"/>
              <a:gd name="connsiteY13" fmla="*/ 22263 h 55517"/>
              <a:gd name="connsiteX14" fmla="*/ 1745780 w 4230843"/>
              <a:gd name="connsiteY14" fmla="*/ 28654 h 55517"/>
              <a:gd name="connsiteX15" fmla="*/ 1936280 w 4230843"/>
              <a:gd name="connsiteY15" fmla="*/ 38179 h 55517"/>
              <a:gd name="connsiteX16" fmla="*/ 2179816 w 4230843"/>
              <a:gd name="connsiteY16" fmla="*/ 33839 h 55517"/>
              <a:gd name="connsiteX17" fmla="*/ 2307755 w 4230843"/>
              <a:gd name="connsiteY17" fmla="*/ 9604 h 55517"/>
              <a:gd name="connsiteX18" fmla="*/ 2879255 w 4230843"/>
              <a:gd name="connsiteY18" fmla="*/ 79 h 55517"/>
              <a:gd name="connsiteX19" fmla="*/ 2945930 w 4230843"/>
              <a:gd name="connsiteY19" fmla="*/ 9604 h 55517"/>
              <a:gd name="connsiteX20" fmla="*/ 3117380 w 4230843"/>
              <a:gd name="connsiteY20" fmla="*/ 28654 h 55517"/>
              <a:gd name="connsiteX21" fmla="*/ 3374555 w 4230843"/>
              <a:gd name="connsiteY21" fmla="*/ 19129 h 55517"/>
              <a:gd name="connsiteX22" fmla="*/ 3507905 w 4230843"/>
              <a:gd name="connsiteY22" fmla="*/ 79 h 55517"/>
              <a:gd name="connsiteX23" fmla="*/ 3565055 w 4230843"/>
              <a:gd name="connsiteY23" fmla="*/ 9604 h 55517"/>
              <a:gd name="connsiteX24" fmla="*/ 3746030 w 4230843"/>
              <a:gd name="connsiteY24" fmla="*/ 28654 h 55517"/>
              <a:gd name="connsiteX25" fmla="*/ 3930148 w 4230843"/>
              <a:gd name="connsiteY25" fmla="*/ 33380 h 55517"/>
              <a:gd name="connsiteX26" fmla="*/ 4062889 w 4230843"/>
              <a:gd name="connsiteY26" fmla="*/ 31446 h 55517"/>
              <a:gd name="connsiteX27" fmla="*/ 4196239 w 4230843"/>
              <a:gd name="connsiteY27" fmla="*/ 55221 h 55517"/>
              <a:gd name="connsiteX28" fmla="*/ 4230843 w 4230843"/>
              <a:gd name="connsiteY28" fmla="*/ 6470 h 55517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5930 w 4230843"/>
              <a:gd name="connsiteY19" fmla="*/ 960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30843" h="42641">
                <a:moveTo>
                  <a:pt x="0" y="38355"/>
                </a:moveTo>
                <a:cubicBezTo>
                  <a:pt x="70195" y="24316"/>
                  <a:pt x="129896" y="30695"/>
                  <a:pt x="200197" y="30588"/>
                </a:cubicBezTo>
                <a:cubicBezTo>
                  <a:pt x="270498" y="30481"/>
                  <a:pt x="345605" y="40889"/>
                  <a:pt x="421805" y="37714"/>
                </a:cubicBezTo>
                <a:cubicBezTo>
                  <a:pt x="440855" y="34539"/>
                  <a:pt x="461061" y="38336"/>
                  <a:pt x="478955" y="38179"/>
                </a:cubicBezTo>
                <a:cubicBezTo>
                  <a:pt x="496849" y="38022"/>
                  <a:pt x="519132" y="36770"/>
                  <a:pt x="529172" y="36770"/>
                </a:cubicBezTo>
                <a:lnTo>
                  <a:pt x="707555" y="38179"/>
                </a:lnTo>
                <a:cubicBezTo>
                  <a:pt x="723430" y="41354"/>
                  <a:pt x="693759" y="43897"/>
                  <a:pt x="713231" y="41044"/>
                </a:cubicBezTo>
                <a:cubicBezTo>
                  <a:pt x="732703" y="38191"/>
                  <a:pt x="760392" y="22373"/>
                  <a:pt x="824389" y="21063"/>
                </a:cubicBezTo>
                <a:cubicBezTo>
                  <a:pt x="888386" y="19753"/>
                  <a:pt x="1012625" y="30014"/>
                  <a:pt x="1097214" y="33184"/>
                </a:cubicBezTo>
                <a:cubicBezTo>
                  <a:pt x="1206912" y="33819"/>
                  <a:pt x="1216982" y="29458"/>
                  <a:pt x="1326680" y="30093"/>
                </a:cubicBezTo>
                <a:lnTo>
                  <a:pt x="1393355" y="27723"/>
                </a:lnTo>
                <a:cubicBezTo>
                  <a:pt x="1475116" y="30212"/>
                  <a:pt x="1447146" y="28571"/>
                  <a:pt x="1477665" y="28139"/>
                </a:cubicBezTo>
                <a:cubicBezTo>
                  <a:pt x="1508184" y="27707"/>
                  <a:pt x="1547857" y="26111"/>
                  <a:pt x="1576472" y="25132"/>
                </a:cubicBezTo>
                <a:cubicBezTo>
                  <a:pt x="1605087" y="24153"/>
                  <a:pt x="1621135" y="21676"/>
                  <a:pt x="1649353" y="22263"/>
                </a:cubicBezTo>
                <a:cubicBezTo>
                  <a:pt x="1677571" y="22850"/>
                  <a:pt x="1697959" y="26001"/>
                  <a:pt x="1745780" y="28654"/>
                </a:cubicBezTo>
                <a:cubicBezTo>
                  <a:pt x="1793601" y="31307"/>
                  <a:pt x="1856985" y="51395"/>
                  <a:pt x="1936280" y="38179"/>
                </a:cubicBezTo>
                <a:cubicBezTo>
                  <a:pt x="2031530" y="41354"/>
                  <a:pt x="2117904" y="38602"/>
                  <a:pt x="2179816" y="33839"/>
                </a:cubicBezTo>
                <a:cubicBezTo>
                  <a:pt x="2241729" y="29077"/>
                  <a:pt x="2262858" y="8997"/>
                  <a:pt x="2307755" y="9604"/>
                </a:cubicBezTo>
                <a:lnTo>
                  <a:pt x="2879255" y="79"/>
                </a:lnTo>
                <a:cubicBezTo>
                  <a:pt x="2901480" y="3254"/>
                  <a:pt x="2906243" y="4842"/>
                  <a:pt x="2945930" y="9604"/>
                </a:cubicBezTo>
                <a:cubicBezTo>
                  <a:pt x="2985618" y="14367"/>
                  <a:pt x="3096087" y="28181"/>
                  <a:pt x="3117380" y="28654"/>
                </a:cubicBezTo>
                <a:cubicBezTo>
                  <a:pt x="3241337" y="31409"/>
                  <a:pt x="3250730" y="25479"/>
                  <a:pt x="3374555" y="19129"/>
                </a:cubicBezTo>
                <a:cubicBezTo>
                  <a:pt x="3419005" y="12779"/>
                  <a:pt x="3463060" y="2321"/>
                  <a:pt x="3507905" y="79"/>
                </a:cubicBezTo>
                <a:cubicBezTo>
                  <a:pt x="3527194" y="-885"/>
                  <a:pt x="3545880" y="7303"/>
                  <a:pt x="3565055" y="9604"/>
                </a:cubicBezTo>
                <a:cubicBezTo>
                  <a:pt x="3625281" y="16831"/>
                  <a:pt x="3685705" y="22304"/>
                  <a:pt x="3746030" y="28654"/>
                </a:cubicBezTo>
                <a:cubicBezTo>
                  <a:pt x="3847276" y="20217"/>
                  <a:pt x="3877338" y="32915"/>
                  <a:pt x="3930148" y="33380"/>
                </a:cubicBezTo>
                <a:lnTo>
                  <a:pt x="4062889" y="31446"/>
                </a:lnTo>
                <a:cubicBezTo>
                  <a:pt x="4104616" y="30924"/>
                  <a:pt x="4136059" y="33420"/>
                  <a:pt x="4180509" y="30245"/>
                </a:cubicBezTo>
                <a:cubicBezTo>
                  <a:pt x="4193209" y="33420"/>
                  <a:pt x="4218143" y="3295"/>
                  <a:pt x="4230843" y="6470"/>
                </a:cubicBezTo>
              </a:path>
            </a:pathLst>
          </a:custGeom>
          <a:noFill/>
          <a:ln w="3175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Nube 17">
            <a:extLst>
              <a:ext uri="{FF2B5EF4-FFF2-40B4-BE49-F238E27FC236}">
                <a16:creationId xmlns:a16="http://schemas.microsoft.com/office/drawing/2014/main" id="{7E21E658-375F-44FD-AF0F-CF9F6C1CEDD0}"/>
              </a:ext>
            </a:extLst>
          </p:cNvPr>
          <p:cNvSpPr/>
          <p:nvPr/>
        </p:nvSpPr>
        <p:spPr>
          <a:xfrm>
            <a:off x="5661679" y="1792099"/>
            <a:ext cx="124298" cy="161209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36085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070"/>
              <a:gd name="connsiteY0" fmla="*/ 14229 h 51976"/>
              <a:gd name="connsiteX1" fmla="*/ 5659 w 43070"/>
              <a:gd name="connsiteY1" fmla="*/ 6766 h 51976"/>
              <a:gd name="connsiteX2" fmla="*/ 14041 w 43070"/>
              <a:gd name="connsiteY2" fmla="*/ 5061 h 51976"/>
              <a:gd name="connsiteX3" fmla="*/ 22492 w 43070"/>
              <a:gd name="connsiteY3" fmla="*/ 3291 h 51976"/>
              <a:gd name="connsiteX4" fmla="*/ 25785 w 43070"/>
              <a:gd name="connsiteY4" fmla="*/ 59 h 51976"/>
              <a:gd name="connsiteX5" fmla="*/ 29869 w 43070"/>
              <a:gd name="connsiteY5" fmla="*/ 2340 h 51976"/>
              <a:gd name="connsiteX6" fmla="*/ 27512 w 43070"/>
              <a:gd name="connsiteY6" fmla="*/ 13129 h 51976"/>
              <a:gd name="connsiteX7" fmla="*/ 29752 w 43070"/>
              <a:gd name="connsiteY7" fmla="*/ 5435 h 51976"/>
              <a:gd name="connsiteX8" fmla="*/ 32188 w 43070"/>
              <a:gd name="connsiteY8" fmla="*/ 13137 h 51976"/>
              <a:gd name="connsiteX9" fmla="*/ 35710 w 43070"/>
              <a:gd name="connsiteY9" fmla="*/ 17539 h 51976"/>
              <a:gd name="connsiteX10" fmla="*/ 43052 w 43070"/>
              <a:gd name="connsiteY10" fmla="*/ 23181 h 51976"/>
              <a:gd name="connsiteX11" fmla="*/ 37440 w 43070"/>
              <a:gd name="connsiteY11" fmla="*/ 30063 h 51976"/>
              <a:gd name="connsiteX12" fmla="*/ 33588 w 43070"/>
              <a:gd name="connsiteY12" fmla="*/ 36700 h 51976"/>
              <a:gd name="connsiteX13" fmla="*/ 28591 w 43070"/>
              <a:gd name="connsiteY13" fmla="*/ 36674 h 51976"/>
              <a:gd name="connsiteX14" fmla="*/ 21854 w 43070"/>
              <a:gd name="connsiteY14" fmla="*/ 51873 h 51976"/>
              <a:gd name="connsiteX15" fmla="*/ 13444 w 43070"/>
              <a:gd name="connsiteY15" fmla="*/ 42825 h 51976"/>
              <a:gd name="connsiteX16" fmla="*/ 5840 w 43070"/>
              <a:gd name="connsiteY16" fmla="*/ 35331 h 51976"/>
              <a:gd name="connsiteX17" fmla="*/ 1146 w 43070"/>
              <a:gd name="connsiteY17" fmla="*/ 31109 h 51976"/>
              <a:gd name="connsiteX18" fmla="*/ 2149 w 43070"/>
              <a:gd name="connsiteY18" fmla="*/ 25410 h 51976"/>
              <a:gd name="connsiteX19" fmla="*/ 31 w 43070"/>
              <a:gd name="connsiteY19" fmla="*/ 19563 h 51976"/>
              <a:gd name="connsiteX20" fmla="*/ 3899 w 43070"/>
              <a:gd name="connsiteY20" fmla="*/ 14366 h 51976"/>
              <a:gd name="connsiteX21" fmla="*/ 3936 w 43070"/>
              <a:gd name="connsiteY21" fmla="*/ 14229 h 51976"/>
              <a:gd name="connsiteX0" fmla="*/ 4729 w 43070"/>
              <a:gd name="connsiteY0" fmla="*/ 26036 h 51976"/>
              <a:gd name="connsiteX1" fmla="*/ 2196 w 43070"/>
              <a:gd name="connsiteY1" fmla="*/ 25239 h 51976"/>
              <a:gd name="connsiteX2" fmla="*/ 6964 w 43070"/>
              <a:gd name="connsiteY2" fmla="*/ 34758 h 51976"/>
              <a:gd name="connsiteX3" fmla="*/ 5856 w 43070"/>
              <a:gd name="connsiteY3" fmla="*/ 35139 h 51976"/>
              <a:gd name="connsiteX4" fmla="*/ 15285 w 43070"/>
              <a:gd name="connsiteY4" fmla="*/ 48569 h 51976"/>
              <a:gd name="connsiteX5" fmla="*/ 6630 w 43070"/>
              <a:gd name="connsiteY5" fmla="*/ 38689 h 51976"/>
              <a:gd name="connsiteX6" fmla="*/ 32550 w 43070"/>
              <a:gd name="connsiteY6" fmla="*/ 38310 h 51976"/>
              <a:gd name="connsiteX7" fmla="*/ 30439 w 43070"/>
              <a:gd name="connsiteY7" fmla="*/ 43919 h 51976"/>
              <a:gd name="connsiteX8" fmla="*/ 34165 w 43070"/>
              <a:gd name="connsiteY8" fmla="*/ 22813 h 51976"/>
              <a:gd name="connsiteX9" fmla="*/ 37416 w 43070"/>
              <a:gd name="connsiteY9" fmla="*/ 29949 h 51976"/>
              <a:gd name="connsiteX10" fmla="*/ 37533 w 43070"/>
              <a:gd name="connsiteY10" fmla="*/ 17433 h 51976"/>
              <a:gd name="connsiteX11" fmla="*/ 36085 w 43070"/>
              <a:gd name="connsiteY11" fmla="*/ 17889 h 51976"/>
              <a:gd name="connsiteX12" fmla="*/ 34059 w 43070"/>
              <a:gd name="connsiteY12" fmla="*/ 8985 h 51976"/>
              <a:gd name="connsiteX13" fmla="*/ 32292 w 43070"/>
              <a:gd name="connsiteY13" fmla="*/ 9509 h 51976"/>
              <a:gd name="connsiteX14" fmla="*/ 29114 w 43070"/>
              <a:gd name="connsiteY14" fmla="*/ 3811 h 51976"/>
              <a:gd name="connsiteX15" fmla="*/ 26169 w 43070"/>
              <a:gd name="connsiteY15" fmla="*/ 6639 h 51976"/>
              <a:gd name="connsiteX16" fmla="*/ 22177 w 43070"/>
              <a:gd name="connsiteY16" fmla="*/ 4579 h 51976"/>
              <a:gd name="connsiteX17" fmla="*/ 22536 w 43070"/>
              <a:gd name="connsiteY17" fmla="*/ 3189 h 51976"/>
              <a:gd name="connsiteX18" fmla="*/ 14036 w 43070"/>
              <a:gd name="connsiteY18" fmla="*/ 5051 h 51976"/>
              <a:gd name="connsiteX19" fmla="*/ 15336 w 43070"/>
              <a:gd name="connsiteY19" fmla="*/ 6399 h 51976"/>
              <a:gd name="connsiteX20" fmla="*/ 4163 w 43070"/>
              <a:gd name="connsiteY20" fmla="*/ 15648 h 51976"/>
              <a:gd name="connsiteX21" fmla="*/ 3936 w 43070"/>
              <a:gd name="connsiteY21" fmla="*/ 14229 h 51976"/>
              <a:gd name="connsiteX0" fmla="*/ 3936 w 40089"/>
              <a:gd name="connsiteY0" fmla="*/ 14229 h 51976"/>
              <a:gd name="connsiteX1" fmla="*/ 5659 w 40089"/>
              <a:gd name="connsiteY1" fmla="*/ 6766 h 51976"/>
              <a:gd name="connsiteX2" fmla="*/ 14041 w 40089"/>
              <a:gd name="connsiteY2" fmla="*/ 5061 h 51976"/>
              <a:gd name="connsiteX3" fmla="*/ 22492 w 40089"/>
              <a:gd name="connsiteY3" fmla="*/ 3291 h 51976"/>
              <a:gd name="connsiteX4" fmla="*/ 25785 w 40089"/>
              <a:gd name="connsiteY4" fmla="*/ 59 h 51976"/>
              <a:gd name="connsiteX5" fmla="*/ 29869 w 40089"/>
              <a:gd name="connsiteY5" fmla="*/ 2340 h 51976"/>
              <a:gd name="connsiteX6" fmla="*/ 27512 w 40089"/>
              <a:gd name="connsiteY6" fmla="*/ 13129 h 51976"/>
              <a:gd name="connsiteX7" fmla="*/ 29752 w 40089"/>
              <a:gd name="connsiteY7" fmla="*/ 5435 h 51976"/>
              <a:gd name="connsiteX8" fmla="*/ 32188 w 40089"/>
              <a:gd name="connsiteY8" fmla="*/ 13137 h 51976"/>
              <a:gd name="connsiteX9" fmla="*/ 35710 w 40089"/>
              <a:gd name="connsiteY9" fmla="*/ 17539 h 51976"/>
              <a:gd name="connsiteX10" fmla="*/ 39980 w 40089"/>
              <a:gd name="connsiteY10" fmla="*/ 24661 h 51976"/>
              <a:gd name="connsiteX11" fmla="*/ 37440 w 40089"/>
              <a:gd name="connsiteY11" fmla="*/ 30063 h 51976"/>
              <a:gd name="connsiteX12" fmla="*/ 33588 w 40089"/>
              <a:gd name="connsiteY12" fmla="*/ 36700 h 51976"/>
              <a:gd name="connsiteX13" fmla="*/ 28591 w 40089"/>
              <a:gd name="connsiteY13" fmla="*/ 36674 h 51976"/>
              <a:gd name="connsiteX14" fmla="*/ 21854 w 40089"/>
              <a:gd name="connsiteY14" fmla="*/ 51873 h 51976"/>
              <a:gd name="connsiteX15" fmla="*/ 13444 w 40089"/>
              <a:gd name="connsiteY15" fmla="*/ 42825 h 51976"/>
              <a:gd name="connsiteX16" fmla="*/ 5840 w 40089"/>
              <a:gd name="connsiteY16" fmla="*/ 35331 h 51976"/>
              <a:gd name="connsiteX17" fmla="*/ 1146 w 40089"/>
              <a:gd name="connsiteY17" fmla="*/ 31109 h 51976"/>
              <a:gd name="connsiteX18" fmla="*/ 2149 w 40089"/>
              <a:gd name="connsiteY18" fmla="*/ 25410 h 51976"/>
              <a:gd name="connsiteX19" fmla="*/ 31 w 40089"/>
              <a:gd name="connsiteY19" fmla="*/ 19563 h 51976"/>
              <a:gd name="connsiteX20" fmla="*/ 3899 w 40089"/>
              <a:gd name="connsiteY20" fmla="*/ 14366 h 51976"/>
              <a:gd name="connsiteX21" fmla="*/ 3936 w 40089"/>
              <a:gd name="connsiteY21" fmla="*/ 14229 h 51976"/>
              <a:gd name="connsiteX0" fmla="*/ 4729 w 40089"/>
              <a:gd name="connsiteY0" fmla="*/ 26036 h 51976"/>
              <a:gd name="connsiteX1" fmla="*/ 2196 w 40089"/>
              <a:gd name="connsiteY1" fmla="*/ 25239 h 51976"/>
              <a:gd name="connsiteX2" fmla="*/ 6964 w 40089"/>
              <a:gd name="connsiteY2" fmla="*/ 34758 h 51976"/>
              <a:gd name="connsiteX3" fmla="*/ 5856 w 40089"/>
              <a:gd name="connsiteY3" fmla="*/ 35139 h 51976"/>
              <a:gd name="connsiteX4" fmla="*/ 15285 w 40089"/>
              <a:gd name="connsiteY4" fmla="*/ 48569 h 51976"/>
              <a:gd name="connsiteX5" fmla="*/ 6630 w 40089"/>
              <a:gd name="connsiteY5" fmla="*/ 38689 h 51976"/>
              <a:gd name="connsiteX6" fmla="*/ 32550 w 40089"/>
              <a:gd name="connsiteY6" fmla="*/ 38310 h 51976"/>
              <a:gd name="connsiteX7" fmla="*/ 30439 w 40089"/>
              <a:gd name="connsiteY7" fmla="*/ 43919 h 51976"/>
              <a:gd name="connsiteX8" fmla="*/ 34165 w 40089"/>
              <a:gd name="connsiteY8" fmla="*/ 22813 h 51976"/>
              <a:gd name="connsiteX9" fmla="*/ 37416 w 40089"/>
              <a:gd name="connsiteY9" fmla="*/ 29949 h 51976"/>
              <a:gd name="connsiteX10" fmla="*/ 37533 w 40089"/>
              <a:gd name="connsiteY10" fmla="*/ 17433 h 51976"/>
              <a:gd name="connsiteX11" fmla="*/ 36085 w 40089"/>
              <a:gd name="connsiteY11" fmla="*/ 17889 h 51976"/>
              <a:gd name="connsiteX12" fmla="*/ 34059 w 40089"/>
              <a:gd name="connsiteY12" fmla="*/ 8985 h 51976"/>
              <a:gd name="connsiteX13" fmla="*/ 32292 w 40089"/>
              <a:gd name="connsiteY13" fmla="*/ 9509 h 51976"/>
              <a:gd name="connsiteX14" fmla="*/ 29114 w 40089"/>
              <a:gd name="connsiteY14" fmla="*/ 3811 h 51976"/>
              <a:gd name="connsiteX15" fmla="*/ 26169 w 40089"/>
              <a:gd name="connsiteY15" fmla="*/ 6639 h 51976"/>
              <a:gd name="connsiteX16" fmla="*/ 22177 w 40089"/>
              <a:gd name="connsiteY16" fmla="*/ 4579 h 51976"/>
              <a:gd name="connsiteX17" fmla="*/ 22536 w 40089"/>
              <a:gd name="connsiteY17" fmla="*/ 3189 h 51976"/>
              <a:gd name="connsiteX18" fmla="*/ 14036 w 40089"/>
              <a:gd name="connsiteY18" fmla="*/ 5051 h 51976"/>
              <a:gd name="connsiteX19" fmla="*/ 15336 w 40089"/>
              <a:gd name="connsiteY19" fmla="*/ 6399 h 51976"/>
              <a:gd name="connsiteX20" fmla="*/ 4163 w 40089"/>
              <a:gd name="connsiteY20" fmla="*/ 15648 h 51976"/>
              <a:gd name="connsiteX21" fmla="*/ 3936 w 40089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089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27531" y="12613"/>
                  <a:pt x="27512" y="13129"/>
                </a:cubicBezTo>
                <a:cubicBezTo>
                  <a:pt x="27493" y="13645"/>
                  <a:pt x="29464" y="3259"/>
                  <a:pt x="29752" y="5435"/>
                </a:cubicBezTo>
                <a:cubicBezTo>
                  <a:pt x="31480" y="6077"/>
                  <a:pt x="31195" y="11120"/>
                  <a:pt x="32188" y="13137"/>
                </a:cubicBezTo>
                <a:cubicBezTo>
                  <a:pt x="33181" y="15154"/>
                  <a:pt x="36223" y="15910"/>
                  <a:pt x="35710" y="17539"/>
                </a:cubicBezTo>
                <a:cubicBezTo>
                  <a:pt x="36971" y="19773"/>
                  <a:pt x="39692" y="22574"/>
                  <a:pt x="39980" y="24661"/>
                </a:cubicBezTo>
                <a:cubicBezTo>
                  <a:pt x="40268" y="26748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0089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37533" y="17433"/>
                </a:moveTo>
                <a:cubicBezTo>
                  <a:pt x="37208" y="18465"/>
                  <a:pt x="36713" y="17161"/>
                  <a:pt x="36085" y="17889"/>
                </a:cubicBezTo>
                <a:moveTo>
                  <a:pt x="34059" y="8985"/>
                </a:moveTo>
                <a:cubicBezTo>
                  <a:pt x="34114" y="9402"/>
                  <a:pt x="32297" y="9085"/>
                  <a:pt x="32292" y="9509"/>
                </a:cubicBezTo>
                <a:moveTo>
                  <a:pt x="29114" y="3811"/>
                </a:moveTo>
                <a:cubicBezTo>
                  <a:pt x="29303" y="3228"/>
                  <a:pt x="25865" y="7125"/>
                  <a:pt x="26169" y="663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9" name="Nube 17">
            <a:extLst>
              <a:ext uri="{FF2B5EF4-FFF2-40B4-BE49-F238E27FC236}">
                <a16:creationId xmlns:a16="http://schemas.microsoft.com/office/drawing/2014/main" id="{7F88FB50-525B-43C5-A264-E57D6DA41700}"/>
              </a:ext>
            </a:extLst>
          </p:cNvPr>
          <p:cNvSpPr/>
          <p:nvPr/>
        </p:nvSpPr>
        <p:spPr>
          <a:xfrm>
            <a:off x="5783086" y="1785995"/>
            <a:ext cx="134118" cy="167313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0" name="Nube 17">
            <a:extLst>
              <a:ext uri="{FF2B5EF4-FFF2-40B4-BE49-F238E27FC236}">
                <a16:creationId xmlns:a16="http://schemas.microsoft.com/office/drawing/2014/main" id="{642219CA-626E-4D73-A6AB-E27BD14A8B6B}"/>
              </a:ext>
            </a:extLst>
          </p:cNvPr>
          <p:cNvSpPr/>
          <p:nvPr/>
        </p:nvSpPr>
        <p:spPr>
          <a:xfrm flipH="1">
            <a:off x="5917203" y="1787363"/>
            <a:ext cx="121408" cy="167313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1905 w 43256"/>
              <a:gd name="connsiteY7" fmla="*/ 46455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4749" y="40001"/>
                </a:moveTo>
                <a:cubicBezTo>
                  <a:pt x="34710" y="40648"/>
                  <a:pt x="32043" y="45833"/>
                  <a:pt x="31905" y="46455"/>
                </a:cubicBezTo>
                <a:moveTo>
                  <a:pt x="34165" y="22813"/>
                </a:moveTo>
                <a:cubicBezTo>
                  <a:pt x="36169" y="24141"/>
                  <a:pt x="38900" y="26071"/>
                  <a:pt x="38882" y="29103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4DAB21D-4653-4DD8-996C-89D30E1262A7}"/>
              </a:ext>
            </a:extLst>
          </p:cNvPr>
          <p:cNvSpPr txBox="1"/>
          <p:nvPr/>
        </p:nvSpPr>
        <p:spPr>
          <a:xfrm>
            <a:off x="3637584" y="1385626"/>
            <a:ext cx="1622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600" dirty="0"/>
              <a:t>Franja de vegetación</a:t>
            </a: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8044432F-2712-47D7-B614-6F39817FF5B6}"/>
              </a:ext>
            </a:extLst>
          </p:cNvPr>
          <p:cNvCxnSpPr>
            <a:cxnSpLocks/>
          </p:cNvCxnSpPr>
          <p:nvPr/>
        </p:nvCxnSpPr>
        <p:spPr>
          <a:xfrm>
            <a:off x="5281265" y="1832130"/>
            <a:ext cx="322690" cy="70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C0CC0FD0-9C56-4840-99C0-1BC8DCFB0A57}"/>
              </a:ext>
            </a:extLst>
          </p:cNvPr>
          <p:cNvCxnSpPr>
            <a:cxnSpLocks/>
          </p:cNvCxnSpPr>
          <p:nvPr/>
        </p:nvCxnSpPr>
        <p:spPr>
          <a:xfrm>
            <a:off x="5274673" y="1846797"/>
            <a:ext cx="387005" cy="446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64A08CC-492D-496F-B6F2-EB02A4F4E908}"/>
              </a:ext>
            </a:extLst>
          </p:cNvPr>
          <p:cNvSpPr txBox="1"/>
          <p:nvPr/>
        </p:nvSpPr>
        <p:spPr>
          <a:xfrm>
            <a:off x="3979164" y="4057957"/>
            <a:ext cx="1335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algn="r">
              <a:defRPr sz="1600"/>
            </a:lvl1pPr>
          </a:lstStyle>
          <a:p>
            <a:r>
              <a:rPr lang="es-BO" dirty="0"/>
              <a:t>Parcela de quinua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456D455-98A5-42E8-8FFA-BB909CDBFE97}"/>
              </a:ext>
            </a:extLst>
          </p:cNvPr>
          <p:cNvSpPr txBox="1"/>
          <p:nvPr/>
        </p:nvSpPr>
        <p:spPr>
          <a:xfrm>
            <a:off x="6473834" y="4027178"/>
            <a:ext cx="1734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algn="r">
              <a:defRPr sz="1600"/>
            </a:lvl1pPr>
          </a:lstStyle>
          <a:p>
            <a:r>
              <a:rPr lang="es-BO" dirty="0"/>
              <a:t>Parcela de quinua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4874583E-4A8D-4EF2-8262-2001C074A52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897" y="1334740"/>
            <a:ext cx="3297216" cy="4807374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E5241869-C6F0-456D-A9FD-BE86F0EFF834}"/>
              </a:ext>
            </a:extLst>
          </p:cNvPr>
          <p:cNvSpPr txBox="1"/>
          <p:nvPr/>
        </p:nvSpPr>
        <p:spPr>
          <a:xfrm>
            <a:off x="9206494" y="6111043"/>
            <a:ext cx="2741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dirty="0"/>
              <a:t>Franja de vegetación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4194C42F-2D9B-4FB5-A97D-00091F257F6B}"/>
              </a:ext>
            </a:extLst>
          </p:cNvPr>
          <p:cNvSpPr txBox="1"/>
          <p:nvPr/>
        </p:nvSpPr>
        <p:spPr>
          <a:xfrm rot="16200000">
            <a:off x="7729704" y="1459158"/>
            <a:ext cx="1091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Vista de perfil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1826951-58DD-455C-8185-61475CFD06CE}"/>
              </a:ext>
            </a:extLst>
          </p:cNvPr>
          <p:cNvSpPr txBox="1"/>
          <p:nvPr/>
        </p:nvSpPr>
        <p:spPr>
          <a:xfrm rot="16200000">
            <a:off x="7596048" y="3970596"/>
            <a:ext cx="1344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Vista de arriba</a:t>
            </a:r>
          </a:p>
        </p:txBody>
      </p:sp>
    </p:spTree>
    <p:extLst>
      <p:ext uri="{BB962C8B-B14F-4D97-AF65-F5344CB8AC3E}">
        <p14:creationId xmlns:p14="http://schemas.microsoft.com/office/powerpoint/2010/main" val="494278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n 55">
            <a:extLst>
              <a:ext uri="{FF2B5EF4-FFF2-40B4-BE49-F238E27FC236}">
                <a16:creationId xmlns:a16="http://schemas.microsoft.com/office/drawing/2014/main" id="{D972E4FA-4296-49D9-8269-1E44256F3B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515" y="147939"/>
            <a:ext cx="2840669" cy="2130502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85E55AE5-B17D-4A0E-B062-E791D09412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515" y="2398972"/>
            <a:ext cx="2840669" cy="213050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BBD274A-0BAE-48C8-ABAB-DE1CE8CA8730}"/>
              </a:ext>
            </a:extLst>
          </p:cNvPr>
          <p:cNvSpPr txBox="1"/>
          <p:nvPr/>
        </p:nvSpPr>
        <p:spPr>
          <a:xfrm>
            <a:off x="837431" y="673519"/>
            <a:ext cx="356341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Erosión de suelo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Sitios de evaluación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Barlovento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Sotavento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Parcela de quinua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Variables: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Altura (cm) entre el suelo y el hilo del esquema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y/o ganancia de suelo (cm) en 20 meses</a:t>
            </a:r>
          </a:p>
          <a:p>
            <a:pPr>
              <a:defRPr/>
            </a:pPr>
            <a:endParaRPr lang="es-BO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Muestreo de suelo para cálculo de densidad aparente</a:t>
            </a:r>
            <a:endParaRPr kumimoji="0" lang="es-B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690FCDC-28BB-4D34-B5CA-A9FD2DBEFCDB}"/>
              </a:ext>
            </a:extLst>
          </p:cNvPr>
          <p:cNvSpPr/>
          <p:nvPr/>
        </p:nvSpPr>
        <p:spPr>
          <a:xfrm>
            <a:off x="4705350" y="1925824"/>
            <a:ext cx="3395626" cy="4412545"/>
          </a:xfrm>
          <a:prstGeom prst="rect">
            <a:avLst/>
          </a:prstGeom>
          <a:solidFill>
            <a:schemeClr val="accent4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BEBF11-5F99-49B0-B77E-CBCAB661B4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533" y="1925825"/>
            <a:ext cx="358035" cy="4412545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7E07E800-89A1-45CF-8839-CAC3405629BE}"/>
              </a:ext>
            </a:extLst>
          </p:cNvPr>
          <p:cNvCxnSpPr/>
          <p:nvPr/>
        </p:nvCxnSpPr>
        <p:spPr>
          <a:xfrm flipH="1">
            <a:off x="6536005" y="4117430"/>
            <a:ext cx="789709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A9100E6-B3AE-4221-889C-585E69A89C17}"/>
              </a:ext>
            </a:extLst>
          </p:cNvPr>
          <p:cNvSpPr txBox="1"/>
          <p:nvPr/>
        </p:nvSpPr>
        <p:spPr>
          <a:xfrm>
            <a:off x="6581775" y="4120105"/>
            <a:ext cx="1438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Dirección del viento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C31C709-B53A-4125-987C-8577F1899D41}"/>
              </a:ext>
            </a:extLst>
          </p:cNvPr>
          <p:cNvCxnSpPr>
            <a:cxnSpLocks/>
          </p:cNvCxnSpPr>
          <p:nvPr/>
        </p:nvCxnSpPr>
        <p:spPr>
          <a:xfrm>
            <a:off x="6119821" y="5290566"/>
            <a:ext cx="0" cy="407323"/>
          </a:xfrm>
          <a:prstGeom prst="line">
            <a:avLst/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21A43A9A-EACB-4A2A-B608-6BB9250624FC}"/>
              </a:ext>
            </a:extLst>
          </p:cNvPr>
          <p:cNvCxnSpPr>
            <a:cxnSpLocks/>
          </p:cNvCxnSpPr>
          <p:nvPr/>
        </p:nvCxnSpPr>
        <p:spPr>
          <a:xfrm>
            <a:off x="5733533" y="4345687"/>
            <a:ext cx="0" cy="407323"/>
          </a:xfrm>
          <a:prstGeom prst="line">
            <a:avLst/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ADC8855-3EA6-4D08-8B84-9EFF9215FA0B}"/>
              </a:ext>
            </a:extLst>
          </p:cNvPr>
          <p:cNvCxnSpPr>
            <a:cxnSpLocks/>
          </p:cNvCxnSpPr>
          <p:nvPr/>
        </p:nvCxnSpPr>
        <p:spPr>
          <a:xfrm>
            <a:off x="6100422" y="3297787"/>
            <a:ext cx="0" cy="407323"/>
          </a:xfrm>
          <a:prstGeom prst="line">
            <a:avLst/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C171B4D2-2307-4254-B201-445359646984}"/>
              </a:ext>
            </a:extLst>
          </p:cNvPr>
          <p:cNvCxnSpPr>
            <a:cxnSpLocks/>
          </p:cNvCxnSpPr>
          <p:nvPr/>
        </p:nvCxnSpPr>
        <p:spPr>
          <a:xfrm>
            <a:off x="5701415" y="2494721"/>
            <a:ext cx="0" cy="407323"/>
          </a:xfrm>
          <a:prstGeom prst="line">
            <a:avLst/>
          </a:prstGeom>
          <a:ln w="158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riángulo isósceles 18">
            <a:extLst>
              <a:ext uri="{FF2B5EF4-FFF2-40B4-BE49-F238E27FC236}">
                <a16:creationId xmlns:a16="http://schemas.microsoft.com/office/drawing/2014/main" id="{72289DD4-E2D4-4B14-8DC3-7AF58FFCFC4D}"/>
              </a:ext>
            </a:extLst>
          </p:cNvPr>
          <p:cNvSpPr/>
          <p:nvPr/>
        </p:nvSpPr>
        <p:spPr>
          <a:xfrm>
            <a:off x="5771233" y="4848605"/>
            <a:ext cx="282633" cy="224443"/>
          </a:xfrm>
          <a:prstGeom prst="triangle">
            <a:avLst/>
          </a:prstGeom>
          <a:noFill/>
          <a:ln w="158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0" name="Triángulo isósceles 19">
            <a:extLst>
              <a:ext uri="{FF2B5EF4-FFF2-40B4-BE49-F238E27FC236}">
                <a16:creationId xmlns:a16="http://schemas.microsoft.com/office/drawing/2014/main" id="{BBFBD829-6D5A-437E-87E7-E037179A50C8}"/>
              </a:ext>
            </a:extLst>
          </p:cNvPr>
          <p:cNvSpPr/>
          <p:nvPr/>
        </p:nvSpPr>
        <p:spPr>
          <a:xfrm>
            <a:off x="5771233" y="2915898"/>
            <a:ext cx="282633" cy="224443"/>
          </a:xfrm>
          <a:prstGeom prst="triangle">
            <a:avLst/>
          </a:prstGeom>
          <a:noFill/>
          <a:ln w="158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639CD5A-9AA3-46AA-AEDA-19632A384E11}"/>
              </a:ext>
            </a:extLst>
          </p:cNvPr>
          <p:cNvSpPr txBox="1"/>
          <p:nvPr/>
        </p:nvSpPr>
        <p:spPr>
          <a:xfrm>
            <a:off x="5912549" y="4840143"/>
            <a:ext cx="143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Medio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3C7970E-B37B-4C89-9609-8ECBCC159BD3}"/>
              </a:ext>
            </a:extLst>
          </p:cNvPr>
          <p:cNvSpPr txBox="1"/>
          <p:nvPr/>
        </p:nvSpPr>
        <p:spPr>
          <a:xfrm>
            <a:off x="6349549" y="2003791"/>
            <a:ext cx="1438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i="1" dirty="0">
                <a:latin typeface="Arial" panose="020B0604020202020204" pitchFamily="34" charset="0"/>
                <a:cs typeface="Arial" panose="020B0604020202020204" pitchFamily="34" charset="0"/>
              </a:rPr>
              <a:t>Parcela de quinua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0426BCA-FCBA-4680-9B02-71CB727B26EF}"/>
              </a:ext>
            </a:extLst>
          </p:cNvPr>
          <p:cNvSpPr txBox="1"/>
          <p:nvPr/>
        </p:nvSpPr>
        <p:spPr>
          <a:xfrm>
            <a:off x="5112411" y="1231092"/>
            <a:ext cx="1734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>
                <a:latin typeface="Arial" panose="020B0604020202020204" pitchFamily="34" charset="0"/>
                <a:cs typeface="Arial" panose="020B0604020202020204" pitchFamily="34" charset="0"/>
              </a:rPr>
              <a:t>Franja de vegetación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127C310-B536-4EF1-98E8-5292D5670A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0912" y="1056472"/>
            <a:ext cx="3395626" cy="511549"/>
          </a:xfrm>
          <a:prstGeom prst="rect">
            <a:avLst/>
          </a:prstGeom>
        </p:spPr>
      </p:pic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4FABFE43-385B-4C3D-BB1D-9A15758955D7}"/>
              </a:ext>
            </a:extLst>
          </p:cNvPr>
          <p:cNvSpPr/>
          <p:nvPr/>
        </p:nvSpPr>
        <p:spPr>
          <a:xfrm>
            <a:off x="4720912" y="1543071"/>
            <a:ext cx="3380064" cy="74400"/>
          </a:xfrm>
          <a:custGeom>
            <a:avLst/>
            <a:gdLst>
              <a:gd name="connsiteX0" fmla="*/ 0 w 4238625"/>
              <a:gd name="connsiteY0" fmla="*/ 123825 h 142875"/>
              <a:gd name="connsiteX1" fmla="*/ 190500 w 4238625"/>
              <a:gd name="connsiteY1" fmla="*/ 95250 h 142875"/>
              <a:gd name="connsiteX2" fmla="*/ 419100 w 4238625"/>
              <a:gd name="connsiteY2" fmla="*/ 85725 h 142875"/>
              <a:gd name="connsiteX3" fmla="*/ 476250 w 4238625"/>
              <a:gd name="connsiteY3" fmla="*/ 76200 h 142875"/>
              <a:gd name="connsiteX4" fmla="*/ 504825 w 4238625"/>
              <a:gd name="connsiteY4" fmla="*/ 66675 h 142875"/>
              <a:gd name="connsiteX5" fmla="*/ 704850 w 4238625"/>
              <a:gd name="connsiteY5" fmla="*/ 76200 h 142875"/>
              <a:gd name="connsiteX6" fmla="*/ 752475 w 4238625"/>
              <a:gd name="connsiteY6" fmla="*/ 85725 h 142875"/>
              <a:gd name="connsiteX7" fmla="*/ 828675 w 4238625"/>
              <a:gd name="connsiteY7" fmla="*/ 123825 h 142875"/>
              <a:gd name="connsiteX8" fmla="*/ 952500 w 4238625"/>
              <a:gd name="connsiteY8" fmla="*/ 142875 h 142875"/>
              <a:gd name="connsiteX9" fmla="*/ 1352550 w 4238625"/>
              <a:gd name="connsiteY9" fmla="*/ 133350 h 142875"/>
              <a:gd name="connsiteX10" fmla="*/ 1419225 w 4238625"/>
              <a:gd name="connsiteY10" fmla="*/ 114300 h 142875"/>
              <a:gd name="connsiteX11" fmla="*/ 1466850 w 4238625"/>
              <a:gd name="connsiteY11" fmla="*/ 104775 h 142875"/>
              <a:gd name="connsiteX12" fmla="*/ 1533525 w 4238625"/>
              <a:gd name="connsiteY12" fmla="*/ 95250 h 142875"/>
              <a:gd name="connsiteX13" fmla="*/ 1762125 w 4238625"/>
              <a:gd name="connsiteY13" fmla="*/ 38100 h 142875"/>
              <a:gd name="connsiteX14" fmla="*/ 1885950 w 4238625"/>
              <a:gd name="connsiteY14" fmla="*/ 19050 h 142875"/>
              <a:gd name="connsiteX15" fmla="*/ 2171700 w 4238625"/>
              <a:gd name="connsiteY15" fmla="*/ 28575 h 142875"/>
              <a:gd name="connsiteX16" fmla="*/ 2305050 w 4238625"/>
              <a:gd name="connsiteY16" fmla="*/ 47625 h 142875"/>
              <a:gd name="connsiteX17" fmla="*/ 2876550 w 4238625"/>
              <a:gd name="connsiteY17" fmla="*/ 38100 h 142875"/>
              <a:gd name="connsiteX18" fmla="*/ 2943225 w 4238625"/>
              <a:gd name="connsiteY18" fmla="*/ 47625 h 142875"/>
              <a:gd name="connsiteX19" fmla="*/ 3000375 w 4238625"/>
              <a:gd name="connsiteY19" fmla="*/ 76200 h 142875"/>
              <a:gd name="connsiteX20" fmla="*/ 3371850 w 4238625"/>
              <a:gd name="connsiteY20" fmla="*/ 57150 h 142875"/>
              <a:gd name="connsiteX21" fmla="*/ 3505200 w 4238625"/>
              <a:gd name="connsiteY21" fmla="*/ 38100 h 142875"/>
              <a:gd name="connsiteX22" fmla="*/ 3562350 w 4238625"/>
              <a:gd name="connsiteY22" fmla="*/ 47625 h 142875"/>
              <a:gd name="connsiteX23" fmla="*/ 3743325 w 4238625"/>
              <a:gd name="connsiteY23" fmla="*/ 66675 h 142875"/>
              <a:gd name="connsiteX24" fmla="*/ 3962400 w 4238625"/>
              <a:gd name="connsiteY24" fmla="*/ 38100 h 142875"/>
              <a:gd name="connsiteX25" fmla="*/ 4067175 w 4238625"/>
              <a:gd name="connsiteY25" fmla="*/ 9525 h 142875"/>
              <a:gd name="connsiteX26" fmla="*/ 4200525 w 4238625"/>
              <a:gd name="connsiteY26" fmla="*/ 0 h 142875"/>
              <a:gd name="connsiteX27" fmla="*/ 4238625 w 4238625"/>
              <a:gd name="connsiteY27" fmla="*/ 9525 h 142875"/>
              <a:gd name="connsiteX0" fmla="*/ 0 w 4238625"/>
              <a:gd name="connsiteY0" fmla="*/ 123825 h 134591"/>
              <a:gd name="connsiteX1" fmla="*/ 190500 w 4238625"/>
              <a:gd name="connsiteY1" fmla="*/ 95250 h 134591"/>
              <a:gd name="connsiteX2" fmla="*/ 419100 w 4238625"/>
              <a:gd name="connsiteY2" fmla="*/ 85725 h 134591"/>
              <a:gd name="connsiteX3" fmla="*/ 476250 w 4238625"/>
              <a:gd name="connsiteY3" fmla="*/ 76200 h 134591"/>
              <a:gd name="connsiteX4" fmla="*/ 504825 w 4238625"/>
              <a:gd name="connsiteY4" fmla="*/ 66675 h 134591"/>
              <a:gd name="connsiteX5" fmla="*/ 704850 w 4238625"/>
              <a:gd name="connsiteY5" fmla="*/ 76200 h 134591"/>
              <a:gd name="connsiteX6" fmla="*/ 752475 w 4238625"/>
              <a:gd name="connsiteY6" fmla="*/ 85725 h 134591"/>
              <a:gd name="connsiteX7" fmla="*/ 828675 w 4238625"/>
              <a:gd name="connsiteY7" fmla="*/ 123825 h 134591"/>
              <a:gd name="connsiteX8" fmla="*/ 1000125 w 4238625"/>
              <a:gd name="connsiteY8" fmla="*/ 76200 h 134591"/>
              <a:gd name="connsiteX9" fmla="*/ 1352550 w 4238625"/>
              <a:gd name="connsiteY9" fmla="*/ 133350 h 134591"/>
              <a:gd name="connsiteX10" fmla="*/ 1419225 w 4238625"/>
              <a:gd name="connsiteY10" fmla="*/ 114300 h 134591"/>
              <a:gd name="connsiteX11" fmla="*/ 1466850 w 4238625"/>
              <a:gd name="connsiteY11" fmla="*/ 104775 h 134591"/>
              <a:gd name="connsiteX12" fmla="*/ 1533525 w 4238625"/>
              <a:gd name="connsiteY12" fmla="*/ 95250 h 134591"/>
              <a:gd name="connsiteX13" fmla="*/ 1762125 w 4238625"/>
              <a:gd name="connsiteY13" fmla="*/ 38100 h 134591"/>
              <a:gd name="connsiteX14" fmla="*/ 1885950 w 4238625"/>
              <a:gd name="connsiteY14" fmla="*/ 19050 h 134591"/>
              <a:gd name="connsiteX15" fmla="*/ 2171700 w 4238625"/>
              <a:gd name="connsiteY15" fmla="*/ 28575 h 134591"/>
              <a:gd name="connsiteX16" fmla="*/ 2305050 w 4238625"/>
              <a:gd name="connsiteY16" fmla="*/ 47625 h 134591"/>
              <a:gd name="connsiteX17" fmla="*/ 2876550 w 4238625"/>
              <a:gd name="connsiteY17" fmla="*/ 38100 h 134591"/>
              <a:gd name="connsiteX18" fmla="*/ 2943225 w 4238625"/>
              <a:gd name="connsiteY18" fmla="*/ 47625 h 134591"/>
              <a:gd name="connsiteX19" fmla="*/ 3000375 w 4238625"/>
              <a:gd name="connsiteY19" fmla="*/ 76200 h 134591"/>
              <a:gd name="connsiteX20" fmla="*/ 3371850 w 4238625"/>
              <a:gd name="connsiteY20" fmla="*/ 57150 h 134591"/>
              <a:gd name="connsiteX21" fmla="*/ 3505200 w 4238625"/>
              <a:gd name="connsiteY21" fmla="*/ 38100 h 134591"/>
              <a:gd name="connsiteX22" fmla="*/ 3562350 w 4238625"/>
              <a:gd name="connsiteY22" fmla="*/ 47625 h 134591"/>
              <a:gd name="connsiteX23" fmla="*/ 3743325 w 4238625"/>
              <a:gd name="connsiteY23" fmla="*/ 66675 h 134591"/>
              <a:gd name="connsiteX24" fmla="*/ 3962400 w 4238625"/>
              <a:gd name="connsiteY24" fmla="*/ 38100 h 134591"/>
              <a:gd name="connsiteX25" fmla="*/ 4067175 w 4238625"/>
              <a:gd name="connsiteY25" fmla="*/ 9525 h 134591"/>
              <a:gd name="connsiteX26" fmla="*/ 4200525 w 4238625"/>
              <a:gd name="connsiteY26" fmla="*/ 0 h 134591"/>
              <a:gd name="connsiteX27" fmla="*/ 4238625 w 4238625"/>
              <a:gd name="connsiteY27" fmla="*/ 9525 h 134591"/>
              <a:gd name="connsiteX0" fmla="*/ 0 w 4238625"/>
              <a:gd name="connsiteY0" fmla="*/ 123825 h 124294"/>
              <a:gd name="connsiteX1" fmla="*/ 190500 w 4238625"/>
              <a:gd name="connsiteY1" fmla="*/ 95250 h 124294"/>
              <a:gd name="connsiteX2" fmla="*/ 419100 w 4238625"/>
              <a:gd name="connsiteY2" fmla="*/ 85725 h 124294"/>
              <a:gd name="connsiteX3" fmla="*/ 476250 w 4238625"/>
              <a:gd name="connsiteY3" fmla="*/ 76200 h 124294"/>
              <a:gd name="connsiteX4" fmla="*/ 504825 w 4238625"/>
              <a:gd name="connsiteY4" fmla="*/ 66675 h 124294"/>
              <a:gd name="connsiteX5" fmla="*/ 704850 w 4238625"/>
              <a:gd name="connsiteY5" fmla="*/ 76200 h 124294"/>
              <a:gd name="connsiteX6" fmla="*/ 752475 w 4238625"/>
              <a:gd name="connsiteY6" fmla="*/ 85725 h 124294"/>
              <a:gd name="connsiteX7" fmla="*/ 828675 w 4238625"/>
              <a:gd name="connsiteY7" fmla="*/ 123825 h 124294"/>
              <a:gd name="connsiteX8" fmla="*/ 1000125 w 4238625"/>
              <a:gd name="connsiteY8" fmla="*/ 76200 h 124294"/>
              <a:gd name="connsiteX9" fmla="*/ 1390650 w 4238625"/>
              <a:gd name="connsiteY9" fmla="*/ 85725 h 124294"/>
              <a:gd name="connsiteX10" fmla="*/ 1419225 w 4238625"/>
              <a:gd name="connsiteY10" fmla="*/ 114300 h 124294"/>
              <a:gd name="connsiteX11" fmla="*/ 1466850 w 4238625"/>
              <a:gd name="connsiteY11" fmla="*/ 104775 h 124294"/>
              <a:gd name="connsiteX12" fmla="*/ 1533525 w 4238625"/>
              <a:gd name="connsiteY12" fmla="*/ 95250 h 124294"/>
              <a:gd name="connsiteX13" fmla="*/ 1762125 w 4238625"/>
              <a:gd name="connsiteY13" fmla="*/ 38100 h 124294"/>
              <a:gd name="connsiteX14" fmla="*/ 1885950 w 4238625"/>
              <a:gd name="connsiteY14" fmla="*/ 19050 h 124294"/>
              <a:gd name="connsiteX15" fmla="*/ 2171700 w 4238625"/>
              <a:gd name="connsiteY15" fmla="*/ 28575 h 124294"/>
              <a:gd name="connsiteX16" fmla="*/ 2305050 w 4238625"/>
              <a:gd name="connsiteY16" fmla="*/ 47625 h 124294"/>
              <a:gd name="connsiteX17" fmla="*/ 2876550 w 4238625"/>
              <a:gd name="connsiteY17" fmla="*/ 38100 h 124294"/>
              <a:gd name="connsiteX18" fmla="*/ 2943225 w 4238625"/>
              <a:gd name="connsiteY18" fmla="*/ 47625 h 124294"/>
              <a:gd name="connsiteX19" fmla="*/ 3000375 w 4238625"/>
              <a:gd name="connsiteY19" fmla="*/ 76200 h 124294"/>
              <a:gd name="connsiteX20" fmla="*/ 3371850 w 4238625"/>
              <a:gd name="connsiteY20" fmla="*/ 57150 h 124294"/>
              <a:gd name="connsiteX21" fmla="*/ 3505200 w 4238625"/>
              <a:gd name="connsiteY21" fmla="*/ 38100 h 124294"/>
              <a:gd name="connsiteX22" fmla="*/ 3562350 w 4238625"/>
              <a:gd name="connsiteY22" fmla="*/ 47625 h 124294"/>
              <a:gd name="connsiteX23" fmla="*/ 3743325 w 4238625"/>
              <a:gd name="connsiteY23" fmla="*/ 66675 h 124294"/>
              <a:gd name="connsiteX24" fmla="*/ 3962400 w 4238625"/>
              <a:gd name="connsiteY24" fmla="*/ 38100 h 124294"/>
              <a:gd name="connsiteX25" fmla="*/ 4067175 w 4238625"/>
              <a:gd name="connsiteY25" fmla="*/ 9525 h 124294"/>
              <a:gd name="connsiteX26" fmla="*/ 4200525 w 4238625"/>
              <a:gd name="connsiteY26" fmla="*/ 0 h 124294"/>
              <a:gd name="connsiteX27" fmla="*/ 4238625 w 4238625"/>
              <a:gd name="connsiteY27" fmla="*/ 9525 h 124294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66850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609725 w 4238625"/>
              <a:gd name="connsiteY10" fmla="*/ 85725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07530 w 4241330"/>
              <a:gd name="connsiteY4" fmla="*/ 66675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29172 w 4241330"/>
              <a:gd name="connsiteY4" fmla="*/ 74791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45402"/>
              <a:gd name="connsiteX1" fmla="*/ 193205 w 4241330"/>
              <a:gd name="connsiteY1" fmla="*/ 95250 h 145402"/>
              <a:gd name="connsiteX2" fmla="*/ 421805 w 4241330"/>
              <a:gd name="connsiteY2" fmla="*/ 85725 h 145402"/>
              <a:gd name="connsiteX3" fmla="*/ 478955 w 4241330"/>
              <a:gd name="connsiteY3" fmla="*/ 76200 h 145402"/>
              <a:gd name="connsiteX4" fmla="*/ 529172 w 4241330"/>
              <a:gd name="connsiteY4" fmla="*/ 74791 h 145402"/>
              <a:gd name="connsiteX5" fmla="*/ 707555 w 4241330"/>
              <a:gd name="connsiteY5" fmla="*/ 76200 h 145402"/>
              <a:gd name="connsiteX6" fmla="*/ 755180 w 4241330"/>
              <a:gd name="connsiteY6" fmla="*/ 85725 h 145402"/>
              <a:gd name="connsiteX7" fmla="*/ 831380 w 4241330"/>
              <a:gd name="connsiteY7" fmla="*/ 85725 h 145402"/>
              <a:gd name="connsiteX8" fmla="*/ 1002830 w 4241330"/>
              <a:gd name="connsiteY8" fmla="*/ 76200 h 145402"/>
              <a:gd name="connsiteX9" fmla="*/ 1393355 w 4241330"/>
              <a:gd name="connsiteY9" fmla="*/ 85725 h 145402"/>
              <a:gd name="connsiteX10" fmla="*/ 1612430 w 4241330"/>
              <a:gd name="connsiteY10" fmla="*/ 85725 h 145402"/>
              <a:gd name="connsiteX11" fmla="*/ 1687390 w 4241330"/>
              <a:gd name="connsiteY11" fmla="*/ 145355 h 145402"/>
              <a:gd name="connsiteX12" fmla="*/ 1536230 w 4241330"/>
              <a:gd name="connsiteY12" fmla="*/ 95250 h 145402"/>
              <a:gd name="connsiteX13" fmla="*/ 1745780 w 4241330"/>
              <a:gd name="connsiteY13" fmla="*/ 66675 h 145402"/>
              <a:gd name="connsiteX14" fmla="*/ 1936280 w 4241330"/>
              <a:gd name="connsiteY14" fmla="*/ 76200 h 145402"/>
              <a:gd name="connsiteX15" fmla="*/ 2174405 w 4241330"/>
              <a:gd name="connsiteY15" fmla="*/ 28575 h 145402"/>
              <a:gd name="connsiteX16" fmla="*/ 2307755 w 4241330"/>
              <a:gd name="connsiteY16" fmla="*/ 47625 h 145402"/>
              <a:gd name="connsiteX17" fmla="*/ 2879255 w 4241330"/>
              <a:gd name="connsiteY17" fmla="*/ 38100 h 145402"/>
              <a:gd name="connsiteX18" fmla="*/ 2945930 w 4241330"/>
              <a:gd name="connsiteY18" fmla="*/ 47625 h 145402"/>
              <a:gd name="connsiteX19" fmla="*/ 3117380 w 4241330"/>
              <a:gd name="connsiteY19" fmla="*/ 66675 h 145402"/>
              <a:gd name="connsiteX20" fmla="*/ 3374555 w 4241330"/>
              <a:gd name="connsiteY20" fmla="*/ 57150 h 145402"/>
              <a:gd name="connsiteX21" fmla="*/ 3507905 w 4241330"/>
              <a:gd name="connsiteY21" fmla="*/ 38100 h 145402"/>
              <a:gd name="connsiteX22" fmla="*/ 3565055 w 4241330"/>
              <a:gd name="connsiteY22" fmla="*/ 47625 h 145402"/>
              <a:gd name="connsiteX23" fmla="*/ 3746030 w 4241330"/>
              <a:gd name="connsiteY23" fmla="*/ 66675 h 145402"/>
              <a:gd name="connsiteX24" fmla="*/ 3965105 w 4241330"/>
              <a:gd name="connsiteY24" fmla="*/ 38100 h 145402"/>
              <a:gd name="connsiteX25" fmla="*/ 4069880 w 4241330"/>
              <a:gd name="connsiteY25" fmla="*/ 9525 h 145402"/>
              <a:gd name="connsiteX26" fmla="*/ 4203230 w 4241330"/>
              <a:gd name="connsiteY26" fmla="*/ 0 h 145402"/>
              <a:gd name="connsiteX27" fmla="*/ 4241330 w 4241330"/>
              <a:gd name="connsiteY27" fmla="*/ 9525 h 145402"/>
              <a:gd name="connsiteX0" fmla="*/ 0 w 4241330"/>
              <a:gd name="connsiteY0" fmla="*/ 91361 h 413189"/>
              <a:gd name="connsiteX1" fmla="*/ 193205 w 4241330"/>
              <a:gd name="connsiteY1" fmla="*/ 95250 h 413189"/>
              <a:gd name="connsiteX2" fmla="*/ 421805 w 4241330"/>
              <a:gd name="connsiteY2" fmla="*/ 85725 h 413189"/>
              <a:gd name="connsiteX3" fmla="*/ 478955 w 4241330"/>
              <a:gd name="connsiteY3" fmla="*/ 76200 h 413189"/>
              <a:gd name="connsiteX4" fmla="*/ 529172 w 4241330"/>
              <a:gd name="connsiteY4" fmla="*/ 74791 h 413189"/>
              <a:gd name="connsiteX5" fmla="*/ 707555 w 4241330"/>
              <a:gd name="connsiteY5" fmla="*/ 76200 h 413189"/>
              <a:gd name="connsiteX6" fmla="*/ 755180 w 4241330"/>
              <a:gd name="connsiteY6" fmla="*/ 85725 h 413189"/>
              <a:gd name="connsiteX7" fmla="*/ 831380 w 4241330"/>
              <a:gd name="connsiteY7" fmla="*/ 85725 h 413189"/>
              <a:gd name="connsiteX8" fmla="*/ 1002830 w 4241330"/>
              <a:gd name="connsiteY8" fmla="*/ 76200 h 413189"/>
              <a:gd name="connsiteX9" fmla="*/ 1393355 w 4241330"/>
              <a:gd name="connsiteY9" fmla="*/ 85725 h 413189"/>
              <a:gd name="connsiteX10" fmla="*/ 1612430 w 4241330"/>
              <a:gd name="connsiteY10" fmla="*/ 85725 h 413189"/>
              <a:gd name="connsiteX11" fmla="*/ 1549419 w 4241330"/>
              <a:gd name="connsiteY11" fmla="*/ 413182 h 413189"/>
              <a:gd name="connsiteX12" fmla="*/ 1536230 w 4241330"/>
              <a:gd name="connsiteY12" fmla="*/ 95250 h 413189"/>
              <a:gd name="connsiteX13" fmla="*/ 1745780 w 4241330"/>
              <a:gd name="connsiteY13" fmla="*/ 66675 h 413189"/>
              <a:gd name="connsiteX14" fmla="*/ 1936280 w 4241330"/>
              <a:gd name="connsiteY14" fmla="*/ 76200 h 413189"/>
              <a:gd name="connsiteX15" fmla="*/ 2174405 w 4241330"/>
              <a:gd name="connsiteY15" fmla="*/ 28575 h 413189"/>
              <a:gd name="connsiteX16" fmla="*/ 2307755 w 4241330"/>
              <a:gd name="connsiteY16" fmla="*/ 47625 h 413189"/>
              <a:gd name="connsiteX17" fmla="*/ 2879255 w 4241330"/>
              <a:gd name="connsiteY17" fmla="*/ 38100 h 413189"/>
              <a:gd name="connsiteX18" fmla="*/ 2945930 w 4241330"/>
              <a:gd name="connsiteY18" fmla="*/ 47625 h 413189"/>
              <a:gd name="connsiteX19" fmla="*/ 3117380 w 4241330"/>
              <a:gd name="connsiteY19" fmla="*/ 66675 h 413189"/>
              <a:gd name="connsiteX20" fmla="*/ 3374555 w 4241330"/>
              <a:gd name="connsiteY20" fmla="*/ 57150 h 413189"/>
              <a:gd name="connsiteX21" fmla="*/ 3507905 w 4241330"/>
              <a:gd name="connsiteY21" fmla="*/ 38100 h 413189"/>
              <a:gd name="connsiteX22" fmla="*/ 3565055 w 4241330"/>
              <a:gd name="connsiteY22" fmla="*/ 47625 h 413189"/>
              <a:gd name="connsiteX23" fmla="*/ 3746030 w 4241330"/>
              <a:gd name="connsiteY23" fmla="*/ 66675 h 413189"/>
              <a:gd name="connsiteX24" fmla="*/ 3965105 w 4241330"/>
              <a:gd name="connsiteY24" fmla="*/ 38100 h 413189"/>
              <a:gd name="connsiteX25" fmla="*/ 4069880 w 4241330"/>
              <a:gd name="connsiteY25" fmla="*/ 9525 h 413189"/>
              <a:gd name="connsiteX26" fmla="*/ 4203230 w 4241330"/>
              <a:gd name="connsiteY26" fmla="*/ 0 h 413189"/>
              <a:gd name="connsiteX27" fmla="*/ 4241330 w 4241330"/>
              <a:gd name="connsiteY27" fmla="*/ 9525 h 413189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536230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633622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127817"/>
              <a:gd name="connsiteX1" fmla="*/ 193205 w 4241330"/>
              <a:gd name="connsiteY1" fmla="*/ 95250 h 127817"/>
              <a:gd name="connsiteX2" fmla="*/ 421805 w 4241330"/>
              <a:gd name="connsiteY2" fmla="*/ 85725 h 127817"/>
              <a:gd name="connsiteX3" fmla="*/ 478955 w 4241330"/>
              <a:gd name="connsiteY3" fmla="*/ 76200 h 127817"/>
              <a:gd name="connsiteX4" fmla="*/ 529172 w 4241330"/>
              <a:gd name="connsiteY4" fmla="*/ 74791 h 127817"/>
              <a:gd name="connsiteX5" fmla="*/ 707555 w 4241330"/>
              <a:gd name="connsiteY5" fmla="*/ 76200 h 127817"/>
              <a:gd name="connsiteX6" fmla="*/ 755180 w 4241330"/>
              <a:gd name="connsiteY6" fmla="*/ 85725 h 127817"/>
              <a:gd name="connsiteX7" fmla="*/ 831380 w 4241330"/>
              <a:gd name="connsiteY7" fmla="*/ 85725 h 127817"/>
              <a:gd name="connsiteX8" fmla="*/ 1002830 w 4241330"/>
              <a:gd name="connsiteY8" fmla="*/ 76200 h 127817"/>
              <a:gd name="connsiteX9" fmla="*/ 1393355 w 4241330"/>
              <a:gd name="connsiteY9" fmla="*/ 85725 h 127817"/>
              <a:gd name="connsiteX10" fmla="*/ 1471753 w 4241330"/>
              <a:gd name="connsiteY10" fmla="*/ 123599 h 127817"/>
              <a:gd name="connsiteX11" fmla="*/ 1552124 w 4241330"/>
              <a:gd name="connsiteY11" fmla="*/ 123712 h 127817"/>
              <a:gd name="connsiteX12" fmla="*/ 1633622 w 4241330"/>
              <a:gd name="connsiteY12" fmla="*/ 95250 h 127817"/>
              <a:gd name="connsiteX13" fmla="*/ 1745780 w 4241330"/>
              <a:gd name="connsiteY13" fmla="*/ 66675 h 127817"/>
              <a:gd name="connsiteX14" fmla="*/ 1936280 w 4241330"/>
              <a:gd name="connsiteY14" fmla="*/ 76200 h 127817"/>
              <a:gd name="connsiteX15" fmla="*/ 2174405 w 4241330"/>
              <a:gd name="connsiteY15" fmla="*/ 28575 h 127817"/>
              <a:gd name="connsiteX16" fmla="*/ 2307755 w 4241330"/>
              <a:gd name="connsiteY16" fmla="*/ 47625 h 127817"/>
              <a:gd name="connsiteX17" fmla="*/ 2879255 w 4241330"/>
              <a:gd name="connsiteY17" fmla="*/ 38100 h 127817"/>
              <a:gd name="connsiteX18" fmla="*/ 2945930 w 4241330"/>
              <a:gd name="connsiteY18" fmla="*/ 47625 h 127817"/>
              <a:gd name="connsiteX19" fmla="*/ 3117380 w 4241330"/>
              <a:gd name="connsiteY19" fmla="*/ 66675 h 127817"/>
              <a:gd name="connsiteX20" fmla="*/ 3374555 w 4241330"/>
              <a:gd name="connsiteY20" fmla="*/ 57150 h 127817"/>
              <a:gd name="connsiteX21" fmla="*/ 3507905 w 4241330"/>
              <a:gd name="connsiteY21" fmla="*/ 38100 h 127817"/>
              <a:gd name="connsiteX22" fmla="*/ 3565055 w 4241330"/>
              <a:gd name="connsiteY22" fmla="*/ 47625 h 127817"/>
              <a:gd name="connsiteX23" fmla="*/ 3746030 w 4241330"/>
              <a:gd name="connsiteY23" fmla="*/ 66675 h 127817"/>
              <a:gd name="connsiteX24" fmla="*/ 3965105 w 4241330"/>
              <a:gd name="connsiteY24" fmla="*/ 38100 h 127817"/>
              <a:gd name="connsiteX25" fmla="*/ 4069880 w 4241330"/>
              <a:gd name="connsiteY25" fmla="*/ 9525 h 127817"/>
              <a:gd name="connsiteX26" fmla="*/ 4203230 w 4241330"/>
              <a:gd name="connsiteY26" fmla="*/ 0 h 127817"/>
              <a:gd name="connsiteX27" fmla="*/ 4241330 w 4241330"/>
              <a:gd name="connsiteY27" fmla="*/ 9525 h 127817"/>
              <a:gd name="connsiteX0" fmla="*/ 0 w 4241330"/>
              <a:gd name="connsiteY0" fmla="*/ 91361 h 123729"/>
              <a:gd name="connsiteX1" fmla="*/ 193205 w 4241330"/>
              <a:gd name="connsiteY1" fmla="*/ 95250 h 123729"/>
              <a:gd name="connsiteX2" fmla="*/ 421805 w 4241330"/>
              <a:gd name="connsiteY2" fmla="*/ 85725 h 123729"/>
              <a:gd name="connsiteX3" fmla="*/ 478955 w 4241330"/>
              <a:gd name="connsiteY3" fmla="*/ 76200 h 123729"/>
              <a:gd name="connsiteX4" fmla="*/ 529172 w 4241330"/>
              <a:gd name="connsiteY4" fmla="*/ 74791 h 123729"/>
              <a:gd name="connsiteX5" fmla="*/ 707555 w 4241330"/>
              <a:gd name="connsiteY5" fmla="*/ 76200 h 123729"/>
              <a:gd name="connsiteX6" fmla="*/ 755180 w 4241330"/>
              <a:gd name="connsiteY6" fmla="*/ 85725 h 123729"/>
              <a:gd name="connsiteX7" fmla="*/ 831380 w 4241330"/>
              <a:gd name="connsiteY7" fmla="*/ 85725 h 123729"/>
              <a:gd name="connsiteX8" fmla="*/ 1002830 w 4241330"/>
              <a:gd name="connsiteY8" fmla="*/ 76200 h 123729"/>
              <a:gd name="connsiteX9" fmla="*/ 1393355 w 4241330"/>
              <a:gd name="connsiteY9" fmla="*/ 85725 h 123729"/>
              <a:gd name="connsiteX10" fmla="*/ 1493396 w 4241330"/>
              <a:gd name="connsiteY10" fmla="*/ 91135 h 123729"/>
              <a:gd name="connsiteX11" fmla="*/ 1552124 w 4241330"/>
              <a:gd name="connsiteY11" fmla="*/ 123712 h 123729"/>
              <a:gd name="connsiteX12" fmla="*/ 1633622 w 4241330"/>
              <a:gd name="connsiteY12" fmla="*/ 95250 h 123729"/>
              <a:gd name="connsiteX13" fmla="*/ 1745780 w 4241330"/>
              <a:gd name="connsiteY13" fmla="*/ 66675 h 123729"/>
              <a:gd name="connsiteX14" fmla="*/ 1936280 w 4241330"/>
              <a:gd name="connsiteY14" fmla="*/ 76200 h 123729"/>
              <a:gd name="connsiteX15" fmla="*/ 2174405 w 4241330"/>
              <a:gd name="connsiteY15" fmla="*/ 28575 h 123729"/>
              <a:gd name="connsiteX16" fmla="*/ 2307755 w 4241330"/>
              <a:gd name="connsiteY16" fmla="*/ 47625 h 123729"/>
              <a:gd name="connsiteX17" fmla="*/ 2879255 w 4241330"/>
              <a:gd name="connsiteY17" fmla="*/ 38100 h 123729"/>
              <a:gd name="connsiteX18" fmla="*/ 2945930 w 4241330"/>
              <a:gd name="connsiteY18" fmla="*/ 47625 h 123729"/>
              <a:gd name="connsiteX19" fmla="*/ 3117380 w 4241330"/>
              <a:gd name="connsiteY19" fmla="*/ 66675 h 123729"/>
              <a:gd name="connsiteX20" fmla="*/ 3374555 w 4241330"/>
              <a:gd name="connsiteY20" fmla="*/ 57150 h 123729"/>
              <a:gd name="connsiteX21" fmla="*/ 3507905 w 4241330"/>
              <a:gd name="connsiteY21" fmla="*/ 38100 h 123729"/>
              <a:gd name="connsiteX22" fmla="*/ 3565055 w 4241330"/>
              <a:gd name="connsiteY22" fmla="*/ 47625 h 123729"/>
              <a:gd name="connsiteX23" fmla="*/ 3746030 w 4241330"/>
              <a:gd name="connsiteY23" fmla="*/ 66675 h 123729"/>
              <a:gd name="connsiteX24" fmla="*/ 3965105 w 4241330"/>
              <a:gd name="connsiteY24" fmla="*/ 38100 h 123729"/>
              <a:gd name="connsiteX25" fmla="*/ 4069880 w 4241330"/>
              <a:gd name="connsiteY25" fmla="*/ 9525 h 123729"/>
              <a:gd name="connsiteX26" fmla="*/ 4203230 w 4241330"/>
              <a:gd name="connsiteY26" fmla="*/ 0 h 123729"/>
              <a:gd name="connsiteX27" fmla="*/ 4241330 w 4241330"/>
              <a:gd name="connsiteY27" fmla="*/ 9525 h 123729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4405 w 4241330"/>
              <a:gd name="connsiteY15" fmla="*/ 28575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89447 h 95601"/>
              <a:gd name="connsiteX0" fmla="*/ 0 w 4241330"/>
              <a:gd name="connsiteY0" fmla="*/ 83580 h 87820"/>
              <a:gd name="connsiteX1" fmla="*/ 193205 w 4241330"/>
              <a:gd name="connsiteY1" fmla="*/ 87469 h 87820"/>
              <a:gd name="connsiteX2" fmla="*/ 421805 w 4241330"/>
              <a:gd name="connsiteY2" fmla="*/ 77944 h 87820"/>
              <a:gd name="connsiteX3" fmla="*/ 478955 w 4241330"/>
              <a:gd name="connsiteY3" fmla="*/ 68419 h 87820"/>
              <a:gd name="connsiteX4" fmla="*/ 529172 w 4241330"/>
              <a:gd name="connsiteY4" fmla="*/ 67010 h 87820"/>
              <a:gd name="connsiteX5" fmla="*/ 707555 w 4241330"/>
              <a:gd name="connsiteY5" fmla="*/ 68419 h 87820"/>
              <a:gd name="connsiteX6" fmla="*/ 755180 w 4241330"/>
              <a:gd name="connsiteY6" fmla="*/ 77944 h 87820"/>
              <a:gd name="connsiteX7" fmla="*/ 831380 w 4241330"/>
              <a:gd name="connsiteY7" fmla="*/ 77944 h 87820"/>
              <a:gd name="connsiteX8" fmla="*/ 1002830 w 4241330"/>
              <a:gd name="connsiteY8" fmla="*/ 68419 h 87820"/>
              <a:gd name="connsiteX9" fmla="*/ 1393355 w 4241330"/>
              <a:gd name="connsiteY9" fmla="*/ 77944 h 87820"/>
              <a:gd name="connsiteX10" fmla="*/ 1493396 w 4241330"/>
              <a:gd name="connsiteY10" fmla="*/ 83354 h 87820"/>
              <a:gd name="connsiteX11" fmla="*/ 1576472 w 4241330"/>
              <a:gd name="connsiteY11" fmla="*/ 75352 h 87820"/>
              <a:gd name="connsiteX12" fmla="*/ 1633622 w 4241330"/>
              <a:gd name="connsiteY12" fmla="*/ 87469 h 87820"/>
              <a:gd name="connsiteX13" fmla="*/ 1745780 w 4241330"/>
              <a:gd name="connsiteY13" fmla="*/ 58894 h 87820"/>
              <a:gd name="connsiteX14" fmla="*/ 1936280 w 4241330"/>
              <a:gd name="connsiteY14" fmla="*/ 68419 h 87820"/>
              <a:gd name="connsiteX15" fmla="*/ 2179816 w 4241330"/>
              <a:gd name="connsiteY15" fmla="*/ 64079 h 87820"/>
              <a:gd name="connsiteX16" fmla="*/ 2307755 w 4241330"/>
              <a:gd name="connsiteY16" fmla="*/ 39844 h 87820"/>
              <a:gd name="connsiteX17" fmla="*/ 2879255 w 4241330"/>
              <a:gd name="connsiteY17" fmla="*/ 30319 h 87820"/>
              <a:gd name="connsiteX18" fmla="*/ 2945930 w 4241330"/>
              <a:gd name="connsiteY18" fmla="*/ 39844 h 87820"/>
              <a:gd name="connsiteX19" fmla="*/ 3117380 w 4241330"/>
              <a:gd name="connsiteY19" fmla="*/ 58894 h 87820"/>
              <a:gd name="connsiteX20" fmla="*/ 3374555 w 4241330"/>
              <a:gd name="connsiteY20" fmla="*/ 49369 h 87820"/>
              <a:gd name="connsiteX21" fmla="*/ 3507905 w 4241330"/>
              <a:gd name="connsiteY21" fmla="*/ 30319 h 87820"/>
              <a:gd name="connsiteX22" fmla="*/ 3565055 w 4241330"/>
              <a:gd name="connsiteY22" fmla="*/ 39844 h 87820"/>
              <a:gd name="connsiteX23" fmla="*/ 3746030 w 4241330"/>
              <a:gd name="connsiteY23" fmla="*/ 58894 h 87820"/>
              <a:gd name="connsiteX24" fmla="*/ 3965105 w 4241330"/>
              <a:gd name="connsiteY24" fmla="*/ 30319 h 87820"/>
              <a:gd name="connsiteX25" fmla="*/ 4069880 w 4241330"/>
              <a:gd name="connsiteY25" fmla="*/ 1744 h 87820"/>
              <a:gd name="connsiteX26" fmla="*/ 4168273 w 4241330"/>
              <a:gd name="connsiteY26" fmla="*/ 85461 h 87820"/>
              <a:gd name="connsiteX27" fmla="*/ 4241330 w 4241330"/>
              <a:gd name="connsiteY27" fmla="*/ 81666 h 87820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55180 w 4241330"/>
              <a:gd name="connsiteY6" fmla="*/ 4770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200197 w 4241330"/>
              <a:gd name="connsiteY1" fmla="*/ 30588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5142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96239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696"/>
              <a:gd name="connsiteX1" fmla="*/ 200197 w 4241330"/>
              <a:gd name="connsiteY1" fmla="*/ 30588 h 57696"/>
              <a:gd name="connsiteX2" fmla="*/ 421805 w 4241330"/>
              <a:gd name="connsiteY2" fmla="*/ 47704 h 57696"/>
              <a:gd name="connsiteX3" fmla="*/ 478955 w 4241330"/>
              <a:gd name="connsiteY3" fmla="*/ 38179 h 57696"/>
              <a:gd name="connsiteX4" fmla="*/ 529172 w 4241330"/>
              <a:gd name="connsiteY4" fmla="*/ 36770 h 57696"/>
              <a:gd name="connsiteX5" fmla="*/ 707555 w 4241330"/>
              <a:gd name="connsiteY5" fmla="*/ 38179 h 57696"/>
              <a:gd name="connsiteX6" fmla="*/ 713231 w 4241330"/>
              <a:gd name="connsiteY6" fmla="*/ 41044 h 57696"/>
              <a:gd name="connsiteX7" fmla="*/ 824389 w 4241330"/>
              <a:gd name="connsiteY7" fmla="*/ 21063 h 57696"/>
              <a:gd name="connsiteX8" fmla="*/ 1002830 w 4241330"/>
              <a:gd name="connsiteY8" fmla="*/ 38179 h 57696"/>
              <a:gd name="connsiteX9" fmla="*/ 1393355 w 4241330"/>
              <a:gd name="connsiteY9" fmla="*/ 47704 h 57696"/>
              <a:gd name="connsiteX10" fmla="*/ 1477665 w 4241330"/>
              <a:gd name="connsiteY10" fmla="*/ 28139 h 57696"/>
              <a:gd name="connsiteX11" fmla="*/ 1576472 w 4241330"/>
              <a:gd name="connsiteY11" fmla="*/ 45112 h 57696"/>
              <a:gd name="connsiteX12" fmla="*/ 1633622 w 4241330"/>
              <a:gd name="connsiteY12" fmla="*/ 57229 h 57696"/>
              <a:gd name="connsiteX13" fmla="*/ 1745780 w 4241330"/>
              <a:gd name="connsiteY13" fmla="*/ 28654 h 57696"/>
              <a:gd name="connsiteX14" fmla="*/ 1936280 w 4241330"/>
              <a:gd name="connsiteY14" fmla="*/ 38179 h 57696"/>
              <a:gd name="connsiteX15" fmla="*/ 2179816 w 4241330"/>
              <a:gd name="connsiteY15" fmla="*/ 33839 h 57696"/>
              <a:gd name="connsiteX16" fmla="*/ 2307755 w 4241330"/>
              <a:gd name="connsiteY16" fmla="*/ 9604 h 57696"/>
              <a:gd name="connsiteX17" fmla="*/ 2879255 w 4241330"/>
              <a:gd name="connsiteY17" fmla="*/ 79 h 57696"/>
              <a:gd name="connsiteX18" fmla="*/ 2945930 w 4241330"/>
              <a:gd name="connsiteY18" fmla="*/ 9604 h 57696"/>
              <a:gd name="connsiteX19" fmla="*/ 3117380 w 4241330"/>
              <a:gd name="connsiteY19" fmla="*/ 28654 h 57696"/>
              <a:gd name="connsiteX20" fmla="*/ 3374555 w 4241330"/>
              <a:gd name="connsiteY20" fmla="*/ 19129 h 57696"/>
              <a:gd name="connsiteX21" fmla="*/ 3507905 w 4241330"/>
              <a:gd name="connsiteY21" fmla="*/ 79 h 57696"/>
              <a:gd name="connsiteX22" fmla="*/ 3565055 w 4241330"/>
              <a:gd name="connsiteY22" fmla="*/ 9604 h 57696"/>
              <a:gd name="connsiteX23" fmla="*/ 3746030 w 4241330"/>
              <a:gd name="connsiteY23" fmla="*/ 28654 h 57696"/>
              <a:gd name="connsiteX24" fmla="*/ 3930148 w 4241330"/>
              <a:gd name="connsiteY24" fmla="*/ 33380 h 57696"/>
              <a:gd name="connsiteX25" fmla="*/ 4062889 w 4241330"/>
              <a:gd name="connsiteY25" fmla="*/ 31446 h 57696"/>
              <a:gd name="connsiteX26" fmla="*/ 4196239 w 4241330"/>
              <a:gd name="connsiteY26" fmla="*/ 55221 h 57696"/>
              <a:gd name="connsiteX27" fmla="*/ 4241330 w 4241330"/>
              <a:gd name="connsiteY27" fmla="*/ 51426 h 57696"/>
              <a:gd name="connsiteX0" fmla="*/ 0 w 4241330"/>
              <a:gd name="connsiteY0" fmla="*/ 53340 h 57238"/>
              <a:gd name="connsiteX1" fmla="*/ 200197 w 4241330"/>
              <a:gd name="connsiteY1" fmla="*/ 30588 h 57238"/>
              <a:gd name="connsiteX2" fmla="*/ 421805 w 4241330"/>
              <a:gd name="connsiteY2" fmla="*/ 47704 h 57238"/>
              <a:gd name="connsiteX3" fmla="*/ 478955 w 4241330"/>
              <a:gd name="connsiteY3" fmla="*/ 38179 h 57238"/>
              <a:gd name="connsiteX4" fmla="*/ 529172 w 4241330"/>
              <a:gd name="connsiteY4" fmla="*/ 36770 h 57238"/>
              <a:gd name="connsiteX5" fmla="*/ 707555 w 4241330"/>
              <a:gd name="connsiteY5" fmla="*/ 38179 h 57238"/>
              <a:gd name="connsiteX6" fmla="*/ 713231 w 4241330"/>
              <a:gd name="connsiteY6" fmla="*/ 41044 h 57238"/>
              <a:gd name="connsiteX7" fmla="*/ 824389 w 4241330"/>
              <a:gd name="connsiteY7" fmla="*/ 21063 h 57238"/>
              <a:gd name="connsiteX8" fmla="*/ 1002830 w 4241330"/>
              <a:gd name="connsiteY8" fmla="*/ 38179 h 57238"/>
              <a:gd name="connsiteX9" fmla="*/ 1393355 w 4241330"/>
              <a:gd name="connsiteY9" fmla="*/ 47704 h 57238"/>
              <a:gd name="connsiteX10" fmla="*/ 1477665 w 4241330"/>
              <a:gd name="connsiteY10" fmla="*/ 28139 h 57238"/>
              <a:gd name="connsiteX11" fmla="*/ 1576472 w 4241330"/>
              <a:gd name="connsiteY11" fmla="*/ 25132 h 57238"/>
              <a:gd name="connsiteX12" fmla="*/ 1633622 w 4241330"/>
              <a:gd name="connsiteY12" fmla="*/ 57229 h 57238"/>
              <a:gd name="connsiteX13" fmla="*/ 1745780 w 4241330"/>
              <a:gd name="connsiteY13" fmla="*/ 28654 h 57238"/>
              <a:gd name="connsiteX14" fmla="*/ 1936280 w 4241330"/>
              <a:gd name="connsiteY14" fmla="*/ 38179 h 57238"/>
              <a:gd name="connsiteX15" fmla="*/ 2179816 w 4241330"/>
              <a:gd name="connsiteY15" fmla="*/ 33839 h 57238"/>
              <a:gd name="connsiteX16" fmla="*/ 2307755 w 4241330"/>
              <a:gd name="connsiteY16" fmla="*/ 9604 h 57238"/>
              <a:gd name="connsiteX17" fmla="*/ 2879255 w 4241330"/>
              <a:gd name="connsiteY17" fmla="*/ 79 h 57238"/>
              <a:gd name="connsiteX18" fmla="*/ 2945930 w 4241330"/>
              <a:gd name="connsiteY18" fmla="*/ 9604 h 57238"/>
              <a:gd name="connsiteX19" fmla="*/ 3117380 w 4241330"/>
              <a:gd name="connsiteY19" fmla="*/ 28654 h 57238"/>
              <a:gd name="connsiteX20" fmla="*/ 3374555 w 4241330"/>
              <a:gd name="connsiteY20" fmla="*/ 19129 h 57238"/>
              <a:gd name="connsiteX21" fmla="*/ 3507905 w 4241330"/>
              <a:gd name="connsiteY21" fmla="*/ 79 h 57238"/>
              <a:gd name="connsiteX22" fmla="*/ 3565055 w 4241330"/>
              <a:gd name="connsiteY22" fmla="*/ 9604 h 57238"/>
              <a:gd name="connsiteX23" fmla="*/ 3746030 w 4241330"/>
              <a:gd name="connsiteY23" fmla="*/ 28654 h 57238"/>
              <a:gd name="connsiteX24" fmla="*/ 3930148 w 4241330"/>
              <a:gd name="connsiteY24" fmla="*/ 33380 h 57238"/>
              <a:gd name="connsiteX25" fmla="*/ 4062889 w 4241330"/>
              <a:gd name="connsiteY25" fmla="*/ 31446 h 57238"/>
              <a:gd name="connsiteX26" fmla="*/ 4196239 w 4241330"/>
              <a:gd name="connsiteY26" fmla="*/ 55221 h 57238"/>
              <a:gd name="connsiteX27" fmla="*/ 4241330 w 4241330"/>
              <a:gd name="connsiteY27" fmla="*/ 51426 h 57238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93355 w 4241330"/>
              <a:gd name="connsiteY9" fmla="*/ 47704 h 55844"/>
              <a:gd name="connsiteX10" fmla="*/ 1477665 w 4241330"/>
              <a:gd name="connsiteY10" fmla="*/ 28139 h 55844"/>
              <a:gd name="connsiteX11" fmla="*/ 1576472 w 4241330"/>
              <a:gd name="connsiteY11" fmla="*/ 25132 h 55844"/>
              <a:gd name="connsiteX12" fmla="*/ 1649353 w 4241330"/>
              <a:gd name="connsiteY12" fmla="*/ 22263 h 55844"/>
              <a:gd name="connsiteX13" fmla="*/ 1745780 w 4241330"/>
              <a:gd name="connsiteY13" fmla="*/ 28654 h 55844"/>
              <a:gd name="connsiteX14" fmla="*/ 1936280 w 4241330"/>
              <a:gd name="connsiteY14" fmla="*/ 38179 h 55844"/>
              <a:gd name="connsiteX15" fmla="*/ 2179816 w 4241330"/>
              <a:gd name="connsiteY15" fmla="*/ 33839 h 55844"/>
              <a:gd name="connsiteX16" fmla="*/ 2307755 w 4241330"/>
              <a:gd name="connsiteY16" fmla="*/ 9604 h 55844"/>
              <a:gd name="connsiteX17" fmla="*/ 2879255 w 4241330"/>
              <a:gd name="connsiteY17" fmla="*/ 79 h 55844"/>
              <a:gd name="connsiteX18" fmla="*/ 2945930 w 4241330"/>
              <a:gd name="connsiteY18" fmla="*/ 9604 h 55844"/>
              <a:gd name="connsiteX19" fmla="*/ 3117380 w 4241330"/>
              <a:gd name="connsiteY19" fmla="*/ 28654 h 55844"/>
              <a:gd name="connsiteX20" fmla="*/ 3374555 w 4241330"/>
              <a:gd name="connsiteY20" fmla="*/ 19129 h 55844"/>
              <a:gd name="connsiteX21" fmla="*/ 3507905 w 4241330"/>
              <a:gd name="connsiteY21" fmla="*/ 79 h 55844"/>
              <a:gd name="connsiteX22" fmla="*/ 3565055 w 4241330"/>
              <a:gd name="connsiteY22" fmla="*/ 9604 h 55844"/>
              <a:gd name="connsiteX23" fmla="*/ 3746030 w 4241330"/>
              <a:gd name="connsiteY23" fmla="*/ 28654 h 55844"/>
              <a:gd name="connsiteX24" fmla="*/ 3930148 w 4241330"/>
              <a:gd name="connsiteY24" fmla="*/ 33380 h 55844"/>
              <a:gd name="connsiteX25" fmla="*/ 4062889 w 4241330"/>
              <a:gd name="connsiteY25" fmla="*/ 31446 h 55844"/>
              <a:gd name="connsiteX26" fmla="*/ 4196239 w 4241330"/>
              <a:gd name="connsiteY26" fmla="*/ 55221 h 55844"/>
              <a:gd name="connsiteX27" fmla="*/ 4241330 w 4241330"/>
              <a:gd name="connsiteY27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47704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3771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30843"/>
              <a:gd name="connsiteY0" fmla="*/ 38355 h 55517"/>
              <a:gd name="connsiteX1" fmla="*/ 200197 w 4230843"/>
              <a:gd name="connsiteY1" fmla="*/ 30588 h 55517"/>
              <a:gd name="connsiteX2" fmla="*/ 421805 w 4230843"/>
              <a:gd name="connsiteY2" fmla="*/ 37714 h 55517"/>
              <a:gd name="connsiteX3" fmla="*/ 478955 w 4230843"/>
              <a:gd name="connsiteY3" fmla="*/ 38179 h 55517"/>
              <a:gd name="connsiteX4" fmla="*/ 529172 w 4230843"/>
              <a:gd name="connsiteY4" fmla="*/ 36770 h 55517"/>
              <a:gd name="connsiteX5" fmla="*/ 707555 w 4230843"/>
              <a:gd name="connsiteY5" fmla="*/ 38179 h 55517"/>
              <a:gd name="connsiteX6" fmla="*/ 713231 w 4230843"/>
              <a:gd name="connsiteY6" fmla="*/ 41044 h 55517"/>
              <a:gd name="connsiteX7" fmla="*/ 824389 w 4230843"/>
              <a:gd name="connsiteY7" fmla="*/ 21063 h 55517"/>
              <a:gd name="connsiteX8" fmla="*/ 1097214 w 4230843"/>
              <a:gd name="connsiteY8" fmla="*/ 33184 h 55517"/>
              <a:gd name="connsiteX9" fmla="*/ 1326680 w 4230843"/>
              <a:gd name="connsiteY9" fmla="*/ 30093 h 55517"/>
              <a:gd name="connsiteX10" fmla="*/ 1393355 w 4230843"/>
              <a:gd name="connsiteY10" fmla="*/ 27723 h 55517"/>
              <a:gd name="connsiteX11" fmla="*/ 1477665 w 4230843"/>
              <a:gd name="connsiteY11" fmla="*/ 28139 h 55517"/>
              <a:gd name="connsiteX12" fmla="*/ 1576472 w 4230843"/>
              <a:gd name="connsiteY12" fmla="*/ 25132 h 55517"/>
              <a:gd name="connsiteX13" fmla="*/ 1649353 w 4230843"/>
              <a:gd name="connsiteY13" fmla="*/ 22263 h 55517"/>
              <a:gd name="connsiteX14" fmla="*/ 1745780 w 4230843"/>
              <a:gd name="connsiteY14" fmla="*/ 28654 h 55517"/>
              <a:gd name="connsiteX15" fmla="*/ 1936280 w 4230843"/>
              <a:gd name="connsiteY15" fmla="*/ 38179 h 55517"/>
              <a:gd name="connsiteX16" fmla="*/ 2179816 w 4230843"/>
              <a:gd name="connsiteY16" fmla="*/ 33839 h 55517"/>
              <a:gd name="connsiteX17" fmla="*/ 2307755 w 4230843"/>
              <a:gd name="connsiteY17" fmla="*/ 9604 h 55517"/>
              <a:gd name="connsiteX18" fmla="*/ 2879255 w 4230843"/>
              <a:gd name="connsiteY18" fmla="*/ 79 h 55517"/>
              <a:gd name="connsiteX19" fmla="*/ 2945930 w 4230843"/>
              <a:gd name="connsiteY19" fmla="*/ 9604 h 55517"/>
              <a:gd name="connsiteX20" fmla="*/ 3117380 w 4230843"/>
              <a:gd name="connsiteY20" fmla="*/ 28654 h 55517"/>
              <a:gd name="connsiteX21" fmla="*/ 3374555 w 4230843"/>
              <a:gd name="connsiteY21" fmla="*/ 19129 h 55517"/>
              <a:gd name="connsiteX22" fmla="*/ 3507905 w 4230843"/>
              <a:gd name="connsiteY22" fmla="*/ 79 h 55517"/>
              <a:gd name="connsiteX23" fmla="*/ 3565055 w 4230843"/>
              <a:gd name="connsiteY23" fmla="*/ 9604 h 55517"/>
              <a:gd name="connsiteX24" fmla="*/ 3746030 w 4230843"/>
              <a:gd name="connsiteY24" fmla="*/ 28654 h 55517"/>
              <a:gd name="connsiteX25" fmla="*/ 3930148 w 4230843"/>
              <a:gd name="connsiteY25" fmla="*/ 33380 h 55517"/>
              <a:gd name="connsiteX26" fmla="*/ 4062889 w 4230843"/>
              <a:gd name="connsiteY26" fmla="*/ 31446 h 55517"/>
              <a:gd name="connsiteX27" fmla="*/ 4196239 w 4230843"/>
              <a:gd name="connsiteY27" fmla="*/ 55221 h 55517"/>
              <a:gd name="connsiteX28" fmla="*/ 4230843 w 4230843"/>
              <a:gd name="connsiteY28" fmla="*/ 6470 h 55517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5930 w 4230843"/>
              <a:gd name="connsiteY19" fmla="*/ 960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1463 w 4230843"/>
              <a:gd name="connsiteY17" fmla="*/ 2823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50072"/>
              <a:gd name="connsiteX1" fmla="*/ 200197 w 4230843"/>
              <a:gd name="connsiteY1" fmla="*/ 30588 h 50072"/>
              <a:gd name="connsiteX2" fmla="*/ 421805 w 4230843"/>
              <a:gd name="connsiteY2" fmla="*/ 37714 h 50072"/>
              <a:gd name="connsiteX3" fmla="*/ 478955 w 4230843"/>
              <a:gd name="connsiteY3" fmla="*/ 38179 h 50072"/>
              <a:gd name="connsiteX4" fmla="*/ 529172 w 4230843"/>
              <a:gd name="connsiteY4" fmla="*/ 36770 h 50072"/>
              <a:gd name="connsiteX5" fmla="*/ 707555 w 4230843"/>
              <a:gd name="connsiteY5" fmla="*/ 38179 h 50072"/>
              <a:gd name="connsiteX6" fmla="*/ 713231 w 4230843"/>
              <a:gd name="connsiteY6" fmla="*/ 41044 h 50072"/>
              <a:gd name="connsiteX7" fmla="*/ 824389 w 4230843"/>
              <a:gd name="connsiteY7" fmla="*/ 21063 h 50072"/>
              <a:gd name="connsiteX8" fmla="*/ 1097214 w 4230843"/>
              <a:gd name="connsiteY8" fmla="*/ 33184 h 50072"/>
              <a:gd name="connsiteX9" fmla="*/ 1326680 w 4230843"/>
              <a:gd name="connsiteY9" fmla="*/ 30093 h 50072"/>
              <a:gd name="connsiteX10" fmla="*/ 1393355 w 4230843"/>
              <a:gd name="connsiteY10" fmla="*/ 27723 h 50072"/>
              <a:gd name="connsiteX11" fmla="*/ 1477665 w 4230843"/>
              <a:gd name="connsiteY11" fmla="*/ 28139 h 50072"/>
              <a:gd name="connsiteX12" fmla="*/ 1576472 w 4230843"/>
              <a:gd name="connsiteY12" fmla="*/ 25132 h 50072"/>
              <a:gd name="connsiteX13" fmla="*/ 1649353 w 4230843"/>
              <a:gd name="connsiteY13" fmla="*/ 22263 h 50072"/>
              <a:gd name="connsiteX14" fmla="*/ 1745780 w 4230843"/>
              <a:gd name="connsiteY14" fmla="*/ 28654 h 50072"/>
              <a:gd name="connsiteX15" fmla="*/ 1926843 w 4230843"/>
              <a:gd name="connsiteY15" fmla="*/ 46459 h 50072"/>
              <a:gd name="connsiteX16" fmla="*/ 2179816 w 4230843"/>
              <a:gd name="connsiteY16" fmla="*/ 33839 h 50072"/>
              <a:gd name="connsiteX17" fmla="*/ 2301463 w 4230843"/>
              <a:gd name="connsiteY17" fmla="*/ 28234 h 50072"/>
              <a:gd name="connsiteX18" fmla="*/ 2866671 w 4230843"/>
              <a:gd name="connsiteY18" fmla="*/ 29059 h 50072"/>
              <a:gd name="connsiteX19" fmla="*/ 2942785 w 4230843"/>
              <a:gd name="connsiteY19" fmla="*/ 17884 h 50072"/>
              <a:gd name="connsiteX20" fmla="*/ 3117380 w 4230843"/>
              <a:gd name="connsiteY20" fmla="*/ 28654 h 50072"/>
              <a:gd name="connsiteX21" fmla="*/ 3374555 w 4230843"/>
              <a:gd name="connsiteY21" fmla="*/ 19129 h 50072"/>
              <a:gd name="connsiteX22" fmla="*/ 3507905 w 4230843"/>
              <a:gd name="connsiteY22" fmla="*/ 79 h 50072"/>
              <a:gd name="connsiteX23" fmla="*/ 3565055 w 4230843"/>
              <a:gd name="connsiteY23" fmla="*/ 9604 h 50072"/>
              <a:gd name="connsiteX24" fmla="*/ 3746030 w 4230843"/>
              <a:gd name="connsiteY24" fmla="*/ 28654 h 50072"/>
              <a:gd name="connsiteX25" fmla="*/ 3930148 w 4230843"/>
              <a:gd name="connsiteY25" fmla="*/ 33380 h 50072"/>
              <a:gd name="connsiteX26" fmla="*/ 4062889 w 4230843"/>
              <a:gd name="connsiteY26" fmla="*/ 31446 h 50072"/>
              <a:gd name="connsiteX27" fmla="*/ 4180509 w 4230843"/>
              <a:gd name="connsiteY27" fmla="*/ 30245 h 50072"/>
              <a:gd name="connsiteX28" fmla="*/ 4230843 w 4230843"/>
              <a:gd name="connsiteY28" fmla="*/ 6470 h 50072"/>
              <a:gd name="connsiteX0" fmla="*/ 0 w 4230843"/>
              <a:gd name="connsiteY0" fmla="*/ 38355 h 51512"/>
              <a:gd name="connsiteX1" fmla="*/ 200197 w 4230843"/>
              <a:gd name="connsiteY1" fmla="*/ 30588 h 51512"/>
              <a:gd name="connsiteX2" fmla="*/ 421805 w 4230843"/>
              <a:gd name="connsiteY2" fmla="*/ 37714 h 51512"/>
              <a:gd name="connsiteX3" fmla="*/ 478955 w 4230843"/>
              <a:gd name="connsiteY3" fmla="*/ 38179 h 51512"/>
              <a:gd name="connsiteX4" fmla="*/ 529172 w 4230843"/>
              <a:gd name="connsiteY4" fmla="*/ 36770 h 51512"/>
              <a:gd name="connsiteX5" fmla="*/ 707555 w 4230843"/>
              <a:gd name="connsiteY5" fmla="*/ 38179 h 51512"/>
              <a:gd name="connsiteX6" fmla="*/ 713231 w 4230843"/>
              <a:gd name="connsiteY6" fmla="*/ 41044 h 51512"/>
              <a:gd name="connsiteX7" fmla="*/ 824389 w 4230843"/>
              <a:gd name="connsiteY7" fmla="*/ 21063 h 51512"/>
              <a:gd name="connsiteX8" fmla="*/ 1097214 w 4230843"/>
              <a:gd name="connsiteY8" fmla="*/ 33184 h 51512"/>
              <a:gd name="connsiteX9" fmla="*/ 1326680 w 4230843"/>
              <a:gd name="connsiteY9" fmla="*/ 30093 h 51512"/>
              <a:gd name="connsiteX10" fmla="*/ 1393355 w 4230843"/>
              <a:gd name="connsiteY10" fmla="*/ 27723 h 51512"/>
              <a:gd name="connsiteX11" fmla="*/ 1477665 w 4230843"/>
              <a:gd name="connsiteY11" fmla="*/ 28139 h 51512"/>
              <a:gd name="connsiteX12" fmla="*/ 1576472 w 4230843"/>
              <a:gd name="connsiteY12" fmla="*/ 25132 h 51512"/>
              <a:gd name="connsiteX13" fmla="*/ 1649353 w 4230843"/>
              <a:gd name="connsiteY13" fmla="*/ 22263 h 51512"/>
              <a:gd name="connsiteX14" fmla="*/ 1745780 w 4230843"/>
              <a:gd name="connsiteY14" fmla="*/ 28654 h 51512"/>
              <a:gd name="connsiteX15" fmla="*/ 1926843 w 4230843"/>
              <a:gd name="connsiteY15" fmla="*/ 46459 h 51512"/>
              <a:gd name="connsiteX16" fmla="*/ 2182963 w 4230843"/>
              <a:gd name="connsiteY16" fmla="*/ 50399 h 51512"/>
              <a:gd name="connsiteX17" fmla="*/ 2301463 w 4230843"/>
              <a:gd name="connsiteY17" fmla="*/ 28234 h 51512"/>
              <a:gd name="connsiteX18" fmla="*/ 2866671 w 4230843"/>
              <a:gd name="connsiteY18" fmla="*/ 29059 h 51512"/>
              <a:gd name="connsiteX19" fmla="*/ 2942785 w 4230843"/>
              <a:gd name="connsiteY19" fmla="*/ 17884 h 51512"/>
              <a:gd name="connsiteX20" fmla="*/ 3117380 w 4230843"/>
              <a:gd name="connsiteY20" fmla="*/ 28654 h 51512"/>
              <a:gd name="connsiteX21" fmla="*/ 3374555 w 4230843"/>
              <a:gd name="connsiteY21" fmla="*/ 19129 h 51512"/>
              <a:gd name="connsiteX22" fmla="*/ 3507905 w 4230843"/>
              <a:gd name="connsiteY22" fmla="*/ 79 h 51512"/>
              <a:gd name="connsiteX23" fmla="*/ 3565055 w 4230843"/>
              <a:gd name="connsiteY23" fmla="*/ 9604 h 51512"/>
              <a:gd name="connsiteX24" fmla="*/ 3746030 w 4230843"/>
              <a:gd name="connsiteY24" fmla="*/ 28654 h 51512"/>
              <a:gd name="connsiteX25" fmla="*/ 3930148 w 4230843"/>
              <a:gd name="connsiteY25" fmla="*/ 33380 h 51512"/>
              <a:gd name="connsiteX26" fmla="*/ 4062889 w 4230843"/>
              <a:gd name="connsiteY26" fmla="*/ 31446 h 51512"/>
              <a:gd name="connsiteX27" fmla="*/ 4180509 w 4230843"/>
              <a:gd name="connsiteY27" fmla="*/ 30245 h 51512"/>
              <a:gd name="connsiteX28" fmla="*/ 4230843 w 4230843"/>
              <a:gd name="connsiteY28" fmla="*/ 6470 h 51512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42785 w 4230843"/>
              <a:gd name="connsiteY19" fmla="*/ 17884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55368 w 4230843"/>
              <a:gd name="connsiteY19" fmla="*/ 40655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65055 w 4230843"/>
              <a:gd name="connsiteY23" fmla="*/ 336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4389 w 4227698"/>
              <a:gd name="connsiteY7" fmla="*/ 29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27698" h="29674">
                <a:moveTo>
                  <a:pt x="0" y="17584"/>
                </a:moveTo>
                <a:cubicBezTo>
                  <a:pt x="70195" y="3545"/>
                  <a:pt x="92147" y="20273"/>
                  <a:pt x="193907" y="16027"/>
                </a:cubicBezTo>
                <a:cubicBezTo>
                  <a:pt x="295667" y="11781"/>
                  <a:pt x="345605" y="20118"/>
                  <a:pt x="421805" y="16943"/>
                </a:cubicBezTo>
                <a:cubicBezTo>
                  <a:pt x="440855" y="13768"/>
                  <a:pt x="461061" y="17565"/>
                  <a:pt x="478955" y="17408"/>
                </a:cubicBezTo>
                <a:cubicBezTo>
                  <a:pt x="496849" y="17251"/>
                  <a:pt x="519132" y="15999"/>
                  <a:pt x="529172" y="15999"/>
                </a:cubicBezTo>
                <a:lnTo>
                  <a:pt x="707555" y="17408"/>
                </a:lnTo>
                <a:cubicBezTo>
                  <a:pt x="723430" y="20583"/>
                  <a:pt x="693234" y="21056"/>
                  <a:pt x="713231" y="20273"/>
                </a:cubicBezTo>
                <a:cubicBezTo>
                  <a:pt x="733228" y="19490"/>
                  <a:pt x="763538" y="14022"/>
                  <a:pt x="827535" y="12712"/>
                </a:cubicBezTo>
                <a:cubicBezTo>
                  <a:pt x="891532" y="11402"/>
                  <a:pt x="1012625" y="9243"/>
                  <a:pt x="1097214" y="12413"/>
                </a:cubicBezTo>
                <a:cubicBezTo>
                  <a:pt x="1206912" y="13048"/>
                  <a:pt x="1216982" y="8687"/>
                  <a:pt x="1326680" y="9322"/>
                </a:cubicBezTo>
                <a:lnTo>
                  <a:pt x="1393355" y="6952"/>
                </a:lnTo>
                <a:cubicBezTo>
                  <a:pt x="1475116" y="9441"/>
                  <a:pt x="1447146" y="7800"/>
                  <a:pt x="1477665" y="7368"/>
                </a:cubicBezTo>
                <a:cubicBezTo>
                  <a:pt x="1508184" y="6936"/>
                  <a:pt x="1547857" y="5340"/>
                  <a:pt x="1576472" y="4361"/>
                </a:cubicBezTo>
                <a:cubicBezTo>
                  <a:pt x="1605087" y="3382"/>
                  <a:pt x="1621135" y="905"/>
                  <a:pt x="1649353" y="1492"/>
                </a:cubicBezTo>
                <a:cubicBezTo>
                  <a:pt x="1677571" y="2079"/>
                  <a:pt x="1699532" y="3850"/>
                  <a:pt x="1745780" y="7883"/>
                </a:cubicBezTo>
                <a:cubicBezTo>
                  <a:pt x="1792028" y="11916"/>
                  <a:pt x="1847548" y="38904"/>
                  <a:pt x="1926843" y="25688"/>
                </a:cubicBezTo>
                <a:cubicBezTo>
                  <a:pt x="2022093" y="28863"/>
                  <a:pt x="2117381" y="29216"/>
                  <a:pt x="2182963" y="29628"/>
                </a:cubicBezTo>
                <a:cubicBezTo>
                  <a:pt x="2248546" y="30041"/>
                  <a:pt x="2275441" y="27556"/>
                  <a:pt x="2320338" y="28163"/>
                </a:cubicBezTo>
                <a:lnTo>
                  <a:pt x="2769150" y="16568"/>
                </a:lnTo>
                <a:cubicBezTo>
                  <a:pt x="2791375" y="19743"/>
                  <a:pt x="2897330" y="21332"/>
                  <a:pt x="2955368" y="19884"/>
                </a:cubicBezTo>
                <a:cubicBezTo>
                  <a:pt x="3013406" y="18437"/>
                  <a:pt x="3047516" y="10091"/>
                  <a:pt x="3117380" y="7883"/>
                </a:cubicBezTo>
                <a:cubicBezTo>
                  <a:pt x="3187244" y="5675"/>
                  <a:pt x="3250730" y="12988"/>
                  <a:pt x="3374555" y="6638"/>
                </a:cubicBezTo>
                <a:cubicBezTo>
                  <a:pt x="3419005" y="288"/>
                  <a:pt x="3471961" y="215"/>
                  <a:pt x="3511051" y="8"/>
                </a:cubicBezTo>
                <a:cubicBezTo>
                  <a:pt x="3550141" y="-199"/>
                  <a:pt x="3569934" y="4082"/>
                  <a:pt x="3609097" y="5394"/>
                </a:cubicBezTo>
                <a:cubicBezTo>
                  <a:pt x="3648260" y="6706"/>
                  <a:pt x="3685705" y="1533"/>
                  <a:pt x="3746030" y="7883"/>
                </a:cubicBezTo>
                <a:cubicBezTo>
                  <a:pt x="3847276" y="-554"/>
                  <a:pt x="3877338" y="12144"/>
                  <a:pt x="3930148" y="12609"/>
                </a:cubicBezTo>
                <a:lnTo>
                  <a:pt x="4062889" y="10675"/>
                </a:lnTo>
                <a:cubicBezTo>
                  <a:pt x="4104616" y="10153"/>
                  <a:pt x="4136059" y="12649"/>
                  <a:pt x="4180509" y="9474"/>
                </a:cubicBezTo>
                <a:cubicBezTo>
                  <a:pt x="4193209" y="12649"/>
                  <a:pt x="4214998" y="5295"/>
                  <a:pt x="4227698" y="8470"/>
                </a:cubicBezTo>
              </a:path>
            </a:pathLst>
          </a:custGeom>
          <a:noFill/>
          <a:ln w="3175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7" name="Nube 17">
            <a:extLst>
              <a:ext uri="{FF2B5EF4-FFF2-40B4-BE49-F238E27FC236}">
                <a16:creationId xmlns:a16="http://schemas.microsoft.com/office/drawing/2014/main" id="{916603F5-A872-4230-AEEB-80980E9DD989}"/>
              </a:ext>
            </a:extLst>
          </p:cNvPr>
          <p:cNvSpPr/>
          <p:nvPr/>
        </p:nvSpPr>
        <p:spPr>
          <a:xfrm>
            <a:off x="5705704" y="1394630"/>
            <a:ext cx="124298" cy="167288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36085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070"/>
              <a:gd name="connsiteY0" fmla="*/ 14229 h 51976"/>
              <a:gd name="connsiteX1" fmla="*/ 5659 w 43070"/>
              <a:gd name="connsiteY1" fmla="*/ 6766 h 51976"/>
              <a:gd name="connsiteX2" fmla="*/ 14041 w 43070"/>
              <a:gd name="connsiteY2" fmla="*/ 5061 h 51976"/>
              <a:gd name="connsiteX3" fmla="*/ 22492 w 43070"/>
              <a:gd name="connsiteY3" fmla="*/ 3291 h 51976"/>
              <a:gd name="connsiteX4" fmla="*/ 25785 w 43070"/>
              <a:gd name="connsiteY4" fmla="*/ 59 h 51976"/>
              <a:gd name="connsiteX5" fmla="*/ 29869 w 43070"/>
              <a:gd name="connsiteY5" fmla="*/ 2340 h 51976"/>
              <a:gd name="connsiteX6" fmla="*/ 27512 w 43070"/>
              <a:gd name="connsiteY6" fmla="*/ 13129 h 51976"/>
              <a:gd name="connsiteX7" fmla="*/ 29752 w 43070"/>
              <a:gd name="connsiteY7" fmla="*/ 5435 h 51976"/>
              <a:gd name="connsiteX8" fmla="*/ 32188 w 43070"/>
              <a:gd name="connsiteY8" fmla="*/ 13137 h 51976"/>
              <a:gd name="connsiteX9" fmla="*/ 35710 w 43070"/>
              <a:gd name="connsiteY9" fmla="*/ 17539 h 51976"/>
              <a:gd name="connsiteX10" fmla="*/ 43052 w 43070"/>
              <a:gd name="connsiteY10" fmla="*/ 23181 h 51976"/>
              <a:gd name="connsiteX11" fmla="*/ 37440 w 43070"/>
              <a:gd name="connsiteY11" fmla="*/ 30063 h 51976"/>
              <a:gd name="connsiteX12" fmla="*/ 33588 w 43070"/>
              <a:gd name="connsiteY12" fmla="*/ 36700 h 51976"/>
              <a:gd name="connsiteX13" fmla="*/ 28591 w 43070"/>
              <a:gd name="connsiteY13" fmla="*/ 36674 h 51976"/>
              <a:gd name="connsiteX14" fmla="*/ 21854 w 43070"/>
              <a:gd name="connsiteY14" fmla="*/ 51873 h 51976"/>
              <a:gd name="connsiteX15" fmla="*/ 13444 w 43070"/>
              <a:gd name="connsiteY15" fmla="*/ 42825 h 51976"/>
              <a:gd name="connsiteX16" fmla="*/ 5840 w 43070"/>
              <a:gd name="connsiteY16" fmla="*/ 35331 h 51976"/>
              <a:gd name="connsiteX17" fmla="*/ 1146 w 43070"/>
              <a:gd name="connsiteY17" fmla="*/ 31109 h 51976"/>
              <a:gd name="connsiteX18" fmla="*/ 2149 w 43070"/>
              <a:gd name="connsiteY18" fmla="*/ 25410 h 51976"/>
              <a:gd name="connsiteX19" fmla="*/ 31 w 43070"/>
              <a:gd name="connsiteY19" fmla="*/ 19563 h 51976"/>
              <a:gd name="connsiteX20" fmla="*/ 3899 w 43070"/>
              <a:gd name="connsiteY20" fmla="*/ 14366 h 51976"/>
              <a:gd name="connsiteX21" fmla="*/ 3936 w 43070"/>
              <a:gd name="connsiteY21" fmla="*/ 14229 h 51976"/>
              <a:gd name="connsiteX0" fmla="*/ 4729 w 43070"/>
              <a:gd name="connsiteY0" fmla="*/ 26036 h 51976"/>
              <a:gd name="connsiteX1" fmla="*/ 2196 w 43070"/>
              <a:gd name="connsiteY1" fmla="*/ 25239 h 51976"/>
              <a:gd name="connsiteX2" fmla="*/ 6964 w 43070"/>
              <a:gd name="connsiteY2" fmla="*/ 34758 h 51976"/>
              <a:gd name="connsiteX3" fmla="*/ 5856 w 43070"/>
              <a:gd name="connsiteY3" fmla="*/ 35139 h 51976"/>
              <a:gd name="connsiteX4" fmla="*/ 15285 w 43070"/>
              <a:gd name="connsiteY4" fmla="*/ 48569 h 51976"/>
              <a:gd name="connsiteX5" fmla="*/ 6630 w 43070"/>
              <a:gd name="connsiteY5" fmla="*/ 38689 h 51976"/>
              <a:gd name="connsiteX6" fmla="*/ 32550 w 43070"/>
              <a:gd name="connsiteY6" fmla="*/ 38310 h 51976"/>
              <a:gd name="connsiteX7" fmla="*/ 30439 w 43070"/>
              <a:gd name="connsiteY7" fmla="*/ 43919 h 51976"/>
              <a:gd name="connsiteX8" fmla="*/ 34165 w 43070"/>
              <a:gd name="connsiteY8" fmla="*/ 22813 h 51976"/>
              <a:gd name="connsiteX9" fmla="*/ 37416 w 43070"/>
              <a:gd name="connsiteY9" fmla="*/ 29949 h 51976"/>
              <a:gd name="connsiteX10" fmla="*/ 37533 w 43070"/>
              <a:gd name="connsiteY10" fmla="*/ 17433 h 51976"/>
              <a:gd name="connsiteX11" fmla="*/ 36085 w 43070"/>
              <a:gd name="connsiteY11" fmla="*/ 17889 h 51976"/>
              <a:gd name="connsiteX12" fmla="*/ 34059 w 43070"/>
              <a:gd name="connsiteY12" fmla="*/ 8985 h 51976"/>
              <a:gd name="connsiteX13" fmla="*/ 32292 w 43070"/>
              <a:gd name="connsiteY13" fmla="*/ 9509 h 51976"/>
              <a:gd name="connsiteX14" fmla="*/ 29114 w 43070"/>
              <a:gd name="connsiteY14" fmla="*/ 3811 h 51976"/>
              <a:gd name="connsiteX15" fmla="*/ 26169 w 43070"/>
              <a:gd name="connsiteY15" fmla="*/ 6639 h 51976"/>
              <a:gd name="connsiteX16" fmla="*/ 22177 w 43070"/>
              <a:gd name="connsiteY16" fmla="*/ 4579 h 51976"/>
              <a:gd name="connsiteX17" fmla="*/ 22536 w 43070"/>
              <a:gd name="connsiteY17" fmla="*/ 3189 h 51976"/>
              <a:gd name="connsiteX18" fmla="*/ 14036 w 43070"/>
              <a:gd name="connsiteY18" fmla="*/ 5051 h 51976"/>
              <a:gd name="connsiteX19" fmla="*/ 15336 w 43070"/>
              <a:gd name="connsiteY19" fmla="*/ 6399 h 51976"/>
              <a:gd name="connsiteX20" fmla="*/ 4163 w 43070"/>
              <a:gd name="connsiteY20" fmla="*/ 15648 h 51976"/>
              <a:gd name="connsiteX21" fmla="*/ 3936 w 43070"/>
              <a:gd name="connsiteY21" fmla="*/ 14229 h 51976"/>
              <a:gd name="connsiteX0" fmla="*/ 3936 w 40089"/>
              <a:gd name="connsiteY0" fmla="*/ 14229 h 51976"/>
              <a:gd name="connsiteX1" fmla="*/ 5659 w 40089"/>
              <a:gd name="connsiteY1" fmla="*/ 6766 h 51976"/>
              <a:gd name="connsiteX2" fmla="*/ 14041 w 40089"/>
              <a:gd name="connsiteY2" fmla="*/ 5061 h 51976"/>
              <a:gd name="connsiteX3" fmla="*/ 22492 w 40089"/>
              <a:gd name="connsiteY3" fmla="*/ 3291 h 51976"/>
              <a:gd name="connsiteX4" fmla="*/ 25785 w 40089"/>
              <a:gd name="connsiteY4" fmla="*/ 59 h 51976"/>
              <a:gd name="connsiteX5" fmla="*/ 29869 w 40089"/>
              <a:gd name="connsiteY5" fmla="*/ 2340 h 51976"/>
              <a:gd name="connsiteX6" fmla="*/ 27512 w 40089"/>
              <a:gd name="connsiteY6" fmla="*/ 13129 h 51976"/>
              <a:gd name="connsiteX7" fmla="*/ 29752 w 40089"/>
              <a:gd name="connsiteY7" fmla="*/ 5435 h 51976"/>
              <a:gd name="connsiteX8" fmla="*/ 32188 w 40089"/>
              <a:gd name="connsiteY8" fmla="*/ 13137 h 51976"/>
              <a:gd name="connsiteX9" fmla="*/ 35710 w 40089"/>
              <a:gd name="connsiteY9" fmla="*/ 17539 h 51976"/>
              <a:gd name="connsiteX10" fmla="*/ 39980 w 40089"/>
              <a:gd name="connsiteY10" fmla="*/ 24661 h 51976"/>
              <a:gd name="connsiteX11" fmla="*/ 37440 w 40089"/>
              <a:gd name="connsiteY11" fmla="*/ 30063 h 51976"/>
              <a:gd name="connsiteX12" fmla="*/ 33588 w 40089"/>
              <a:gd name="connsiteY12" fmla="*/ 36700 h 51976"/>
              <a:gd name="connsiteX13" fmla="*/ 28591 w 40089"/>
              <a:gd name="connsiteY13" fmla="*/ 36674 h 51976"/>
              <a:gd name="connsiteX14" fmla="*/ 21854 w 40089"/>
              <a:gd name="connsiteY14" fmla="*/ 51873 h 51976"/>
              <a:gd name="connsiteX15" fmla="*/ 13444 w 40089"/>
              <a:gd name="connsiteY15" fmla="*/ 42825 h 51976"/>
              <a:gd name="connsiteX16" fmla="*/ 5840 w 40089"/>
              <a:gd name="connsiteY16" fmla="*/ 35331 h 51976"/>
              <a:gd name="connsiteX17" fmla="*/ 1146 w 40089"/>
              <a:gd name="connsiteY17" fmla="*/ 31109 h 51976"/>
              <a:gd name="connsiteX18" fmla="*/ 2149 w 40089"/>
              <a:gd name="connsiteY18" fmla="*/ 25410 h 51976"/>
              <a:gd name="connsiteX19" fmla="*/ 31 w 40089"/>
              <a:gd name="connsiteY19" fmla="*/ 19563 h 51976"/>
              <a:gd name="connsiteX20" fmla="*/ 3899 w 40089"/>
              <a:gd name="connsiteY20" fmla="*/ 14366 h 51976"/>
              <a:gd name="connsiteX21" fmla="*/ 3936 w 40089"/>
              <a:gd name="connsiteY21" fmla="*/ 14229 h 51976"/>
              <a:gd name="connsiteX0" fmla="*/ 4729 w 40089"/>
              <a:gd name="connsiteY0" fmla="*/ 26036 h 51976"/>
              <a:gd name="connsiteX1" fmla="*/ 2196 w 40089"/>
              <a:gd name="connsiteY1" fmla="*/ 25239 h 51976"/>
              <a:gd name="connsiteX2" fmla="*/ 6964 w 40089"/>
              <a:gd name="connsiteY2" fmla="*/ 34758 h 51976"/>
              <a:gd name="connsiteX3" fmla="*/ 5856 w 40089"/>
              <a:gd name="connsiteY3" fmla="*/ 35139 h 51976"/>
              <a:gd name="connsiteX4" fmla="*/ 15285 w 40089"/>
              <a:gd name="connsiteY4" fmla="*/ 48569 h 51976"/>
              <a:gd name="connsiteX5" fmla="*/ 6630 w 40089"/>
              <a:gd name="connsiteY5" fmla="*/ 38689 h 51976"/>
              <a:gd name="connsiteX6" fmla="*/ 32550 w 40089"/>
              <a:gd name="connsiteY6" fmla="*/ 38310 h 51976"/>
              <a:gd name="connsiteX7" fmla="*/ 30439 w 40089"/>
              <a:gd name="connsiteY7" fmla="*/ 43919 h 51976"/>
              <a:gd name="connsiteX8" fmla="*/ 34165 w 40089"/>
              <a:gd name="connsiteY8" fmla="*/ 22813 h 51976"/>
              <a:gd name="connsiteX9" fmla="*/ 37416 w 40089"/>
              <a:gd name="connsiteY9" fmla="*/ 29949 h 51976"/>
              <a:gd name="connsiteX10" fmla="*/ 37533 w 40089"/>
              <a:gd name="connsiteY10" fmla="*/ 17433 h 51976"/>
              <a:gd name="connsiteX11" fmla="*/ 36085 w 40089"/>
              <a:gd name="connsiteY11" fmla="*/ 17889 h 51976"/>
              <a:gd name="connsiteX12" fmla="*/ 34059 w 40089"/>
              <a:gd name="connsiteY12" fmla="*/ 8985 h 51976"/>
              <a:gd name="connsiteX13" fmla="*/ 32292 w 40089"/>
              <a:gd name="connsiteY13" fmla="*/ 9509 h 51976"/>
              <a:gd name="connsiteX14" fmla="*/ 29114 w 40089"/>
              <a:gd name="connsiteY14" fmla="*/ 3811 h 51976"/>
              <a:gd name="connsiteX15" fmla="*/ 26169 w 40089"/>
              <a:gd name="connsiteY15" fmla="*/ 6639 h 51976"/>
              <a:gd name="connsiteX16" fmla="*/ 22177 w 40089"/>
              <a:gd name="connsiteY16" fmla="*/ 4579 h 51976"/>
              <a:gd name="connsiteX17" fmla="*/ 22536 w 40089"/>
              <a:gd name="connsiteY17" fmla="*/ 3189 h 51976"/>
              <a:gd name="connsiteX18" fmla="*/ 14036 w 40089"/>
              <a:gd name="connsiteY18" fmla="*/ 5051 h 51976"/>
              <a:gd name="connsiteX19" fmla="*/ 15336 w 40089"/>
              <a:gd name="connsiteY19" fmla="*/ 6399 h 51976"/>
              <a:gd name="connsiteX20" fmla="*/ 4163 w 40089"/>
              <a:gd name="connsiteY20" fmla="*/ 15648 h 51976"/>
              <a:gd name="connsiteX21" fmla="*/ 3936 w 40089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089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27531" y="12613"/>
                  <a:pt x="27512" y="13129"/>
                </a:cubicBezTo>
                <a:cubicBezTo>
                  <a:pt x="27493" y="13645"/>
                  <a:pt x="29464" y="3259"/>
                  <a:pt x="29752" y="5435"/>
                </a:cubicBezTo>
                <a:cubicBezTo>
                  <a:pt x="31480" y="6077"/>
                  <a:pt x="31195" y="11120"/>
                  <a:pt x="32188" y="13137"/>
                </a:cubicBezTo>
                <a:cubicBezTo>
                  <a:pt x="33181" y="15154"/>
                  <a:pt x="36223" y="15910"/>
                  <a:pt x="35710" y="17539"/>
                </a:cubicBezTo>
                <a:cubicBezTo>
                  <a:pt x="36971" y="19773"/>
                  <a:pt x="39692" y="22574"/>
                  <a:pt x="39980" y="24661"/>
                </a:cubicBezTo>
                <a:cubicBezTo>
                  <a:pt x="40268" y="26748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0089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37533" y="17433"/>
                </a:moveTo>
                <a:cubicBezTo>
                  <a:pt x="37208" y="18465"/>
                  <a:pt x="36713" y="17161"/>
                  <a:pt x="36085" y="17889"/>
                </a:cubicBezTo>
                <a:moveTo>
                  <a:pt x="34059" y="8985"/>
                </a:moveTo>
                <a:cubicBezTo>
                  <a:pt x="34114" y="9402"/>
                  <a:pt x="32297" y="9085"/>
                  <a:pt x="32292" y="9509"/>
                </a:cubicBezTo>
                <a:moveTo>
                  <a:pt x="29114" y="3811"/>
                </a:moveTo>
                <a:cubicBezTo>
                  <a:pt x="29303" y="3228"/>
                  <a:pt x="25865" y="7125"/>
                  <a:pt x="26169" y="663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8" name="Nube 17">
            <a:extLst>
              <a:ext uri="{FF2B5EF4-FFF2-40B4-BE49-F238E27FC236}">
                <a16:creationId xmlns:a16="http://schemas.microsoft.com/office/drawing/2014/main" id="{6ECEF795-C320-4EB0-80CE-48B8FAFB1B8A}"/>
              </a:ext>
            </a:extLst>
          </p:cNvPr>
          <p:cNvSpPr/>
          <p:nvPr/>
        </p:nvSpPr>
        <p:spPr>
          <a:xfrm>
            <a:off x="5827111" y="1388852"/>
            <a:ext cx="134118" cy="173066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9" name="Nube 17">
            <a:extLst>
              <a:ext uri="{FF2B5EF4-FFF2-40B4-BE49-F238E27FC236}">
                <a16:creationId xmlns:a16="http://schemas.microsoft.com/office/drawing/2014/main" id="{8D3D5B6C-09B9-4039-90EC-4A48E58DE7D7}"/>
              </a:ext>
            </a:extLst>
          </p:cNvPr>
          <p:cNvSpPr/>
          <p:nvPr/>
        </p:nvSpPr>
        <p:spPr>
          <a:xfrm flipH="1">
            <a:off x="5947416" y="1417777"/>
            <a:ext cx="124299" cy="145507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1905 w 43256"/>
              <a:gd name="connsiteY7" fmla="*/ 46455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4749" y="40001"/>
                </a:moveTo>
                <a:cubicBezTo>
                  <a:pt x="34710" y="40648"/>
                  <a:pt x="32043" y="45833"/>
                  <a:pt x="31905" y="46455"/>
                </a:cubicBezTo>
                <a:moveTo>
                  <a:pt x="34165" y="22813"/>
                </a:moveTo>
                <a:cubicBezTo>
                  <a:pt x="36169" y="24141"/>
                  <a:pt x="38900" y="26071"/>
                  <a:pt x="38882" y="29103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587709-B7B3-43D9-9390-89AF14C195EB}"/>
              </a:ext>
            </a:extLst>
          </p:cNvPr>
          <p:cNvSpPr txBox="1"/>
          <p:nvPr/>
        </p:nvSpPr>
        <p:spPr>
          <a:xfrm>
            <a:off x="4727650" y="633430"/>
            <a:ext cx="2198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Franja de vegetación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2820C787-0DB9-46A7-BA04-3EAAE50C7F37}"/>
              </a:ext>
            </a:extLst>
          </p:cNvPr>
          <p:cNvCxnSpPr/>
          <p:nvPr/>
        </p:nvCxnSpPr>
        <p:spPr>
          <a:xfrm flipH="1">
            <a:off x="6682966" y="1368798"/>
            <a:ext cx="789709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28C6D8C-0533-4615-A45B-7F05F8D4D139}"/>
              </a:ext>
            </a:extLst>
          </p:cNvPr>
          <p:cNvSpPr txBox="1"/>
          <p:nvPr/>
        </p:nvSpPr>
        <p:spPr>
          <a:xfrm>
            <a:off x="6063851" y="1348338"/>
            <a:ext cx="1438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Barlovento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FF43AF1-E97D-4B34-A53C-EC744A78958F}"/>
              </a:ext>
            </a:extLst>
          </p:cNvPr>
          <p:cNvSpPr txBox="1"/>
          <p:nvPr/>
        </p:nvSpPr>
        <p:spPr>
          <a:xfrm>
            <a:off x="4845215" y="1348338"/>
            <a:ext cx="822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Sotavento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853B48F-1DEF-44CB-B802-EAD5CC9C31FC}"/>
              </a:ext>
            </a:extLst>
          </p:cNvPr>
          <p:cNvSpPr txBox="1"/>
          <p:nvPr/>
        </p:nvSpPr>
        <p:spPr>
          <a:xfrm>
            <a:off x="5598375" y="1063266"/>
            <a:ext cx="822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Medio</a:t>
            </a:r>
          </a:p>
        </p:txBody>
      </p: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EB8B3DBA-E7AD-4F25-87B9-65F2B778029B}"/>
              </a:ext>
            </a:extLst>
          </p:cNvPr>
          <p:cNvCxnSpPr>
            <a:cxnSpLocks/>
          </p:cNvCxnSpPr>
          <p:nvPr/>
        </p:nvCxnSpPr>
        <p:spPr>
          <a:xfrm flipH="1">
            <a:off x="5168612" y="1368798"/>
            <a:ext cx="348088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E3691A8-DDB3-4D05-A5FB-F33328A88897}"/>
              </a:ext>
            </a:extLst>
          </p:cNvPr>
          <p:cNvSpPr txBox="1"/>
          <p:nvPr/>
        </p:nvSpPr>
        <p:spPr>
          <a:xfrm>
            <a:off x="6119821" y="5322191"/>
            <a:ext cx="143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Barlovento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DA53CCF-A22B-44D1-BF2E-E31D06C25150}"/>
              </a:ext>
            </a:extLst>
          </p:cNvPr>
          <p:cNvSpPr txBox="1"/>
          <p:nvPr/>
        </p:nvSpPr>
        <p:spPr>
          <a:xfrm>
            <a:off x="6109277" y="3341918"/>
            <a:ext cx="143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Barlovento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A13D03D-157A-478E-A66A-DF63C3AA9EA4}"/>
              </a:ext>
            </a:extLst>
          </p:cNvPr>
          <p:cNvSpPr txBox="1"/>
          <p:nvPr/>
        </p:nvSpPr>
        <p:spPr>
          <a:xfrm>
            <a:off x="4705349" y="4392584"/>
            <a:ext cx="1003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Sotavento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673DEAFE-A597-46AC-B64C-BA32E43E5298}"/>
              </a:ext>
            </a:extLst>
          </p:cNvPr>
          <p:cNvSpPr txBox="1"/>
          <p:nvPr/>
        </p:nvSpPr>
        <p:spPr>
          <a:xfrm>
            <a:off x="4705349" y="2559882"/>
            <a:ext cx="982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Sotavento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484C70B2-AB4E-45B7-B69D-44B299763F39}"/>
              </a:ext>
            </a:extLst>
          </p:cNvPr>
          <p:cNvSpPr txBox="1"/>
          <p:nvPr/>
        </p:nvSpPr>
        <p:spPr>
          <a:xfrm>
            <a:off x="5963683" y="2878639"/>
            <a:ext cx="143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93049C76-3D31-4AD0-B260-1E72606B13A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70829" y="4268718"/>
            <a:ext cx="2137232" cy="2849641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0DA8BCE7-93B5-44B4-8E98-625689D8609A}"/>
              </a:ext>
            </a:extLst>
          </p:cNvPr>
          <p:cNvSpPr txBox="1"/>
          <p:nvPr/>
        </p:nvSpPr>
        <p:spPr>
          <a:xfrm>
            <a:off x="10510709" y="2019794"/>
            <a:ext cx="115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>
                <a:solidFill>
                  <a:schemeClr val="bg1"/>
                </a:solidFill>
              </a:rPr>
              <a:t>Esquema Lineal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12213394-5A94-41CA-B524-DA38354D659A}"/>
              </a:ext>
            </a:extLst>
          </p:cNvPr>
          <p:cNvSpPr txBox="1"/>
          <p:nvPr/>
        </p:nvSpPr>
        <p:spPr>
          <a:xfrm>
            <a:off x="10210800" y="4252474"/>
            <a:ext cx="14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>
                <a:solidFill>
                  <a:schemeClr val="bg1"/>
                </a:solidFill>
              </a:rPr>
              <a:t>Esquema Triangular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A6B05F9-2BBC-4DB7-8195-2F4D3E955434}"/>
              </a:ext>
            </a:extLst>
          </p:cNvPr>
          <p:cNvSpPr txBox="1"/>
          <p:nvPr/>
        </p:nvSpPr>
        <p:spPr>
          <a:xfrm>
            <a:off x="8843269" y="6485156"/>
            <a:ext cx="2849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200" dirty="0">
                <a:solidFill>
                  <a:schemeClr val="bg1"/>
                </a:solidFill>
              </a:rPr>
              <a:t>Muestreo para densidad aparente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C060476-27F3-4CC2-ABCC-F1E615D9A737}"/>
              </a:ext>
            </a:extLst>
          </p:cNvPr>
          <p:cNvSpPr txBox="1"/>
          <p:nvPr/>
        </p:nvSpPr>
        <p:spPr>
          <a:xfrm rot="16200000">
            <a:off x="7722426" y="1080713"/>
            <a:ext cx="1091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Vista de perfil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15C8054-D927-42EA-A855-33605CEC0301}"/>
              </a:ext>
            </a:extLst>
          </p:cNvPr>
          <p:cNvSpPr txBox="1"/>
          <p:nvPr/>
        </p:nvSpPr>
        <p:spPr>
          <a:xfrm rot="16200000">
            <a:off x="7596048" y="3970596"/>
            <a:ext cx="1344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Vista de arriba</a:t>
            </a:r>
          </a:p>
        </p:txBody>
      </p:sp>
    </p:spTree>
    <p:extLst>
      <p:ext uri="{BB962C8B-B14F-4D97-AF65-F5344CB8AC3E}">
        <p14:creationId xmlns:p14="http://schemas.microsoft.com/office/powerpoint/2010/main" val="37645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BBD274A-0BAE-48C8-ABAB-DE1CE8CA8730}"/>
              </a:ext>
            </a:extLst>
          </p:cNvPr>
          <p:cNvSpPr txBox="1"/>
          <p:nvPr/>
        </p:nvSpPr>
        <p:spPr>
          <a:xfrm>
            <a:off x="808873" y="508630"/>
            <a:ext cx="426764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Cobertura y biomasa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B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Delimitación de áreas A, B y C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B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Largo 5 m y a</a:t>
            </a:r>
            <a:r>
              <a:rPr kumimoji="0" lang="es-B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ncho</a:t>
            </a:r>
            <a:r>
              <a:rPr kumimoji="0" lang="es-B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 la franja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Variables: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Altura de planta (cm) ‘H’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Diámetro mayor y 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diámetro perpendicular al mayor (cm) ‘CA’, área de la copa C</a:t>
            </a:r>
            <a:r>
              <a:rPr lang="es-BO" sz="2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pct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Estimación de biomasa (</a:t>
            </a:r>
            <a:r>
              <a:rPr lang="es-B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 et al. 2013)</a:t>
            </a:r>
            <a:endParaRPr lang="es-MX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s-BO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Arbustos</a:t>
            </a:r>
            <a:r>
              <a:rPr lang="es-B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BO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ln</a:t>
            </a: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BO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s-BO" sz="2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</a:t>
            </a: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= -13.79 + 1.44 x </a:t>
            </a:r>
            <a:r>
              <a:rPr lang="es-BO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ln</a:t>
            </a: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(H) + 0.71 x </a:t>
            </a:r>
            <a:r>
              <a:rPr lang="es-BO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ln</a:t>
            </a: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(CA) </a:t>
            </a:r>
          </a:p>
          <a:p>
            <a:pPr lvl="1">
              <a:defRPr/>
            </a:pPr>
            <a:endParaRPr lang="es-BO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Gramíneas: </a:t>
            </a:r>
            <a:r>
              <a:rPr lang="es-BO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s-BO" sz="2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Gp</a:t>
            </a: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 2*( 169+ 0.647 x (</a:t>
            </a:r>
            <a:r>
              <a:rPr lang="es-BO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s-BO" sz="2000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pct</a:t>
            </a:r>
            <a:r>
              <a:rPr lang="es-B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 H))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690FCDC-28BB-4D34-B5CA-A9FD2DBEFCDB}"/>
              </a:ext>
            </a:extLst>
          </p:cNvPr>
          <p:cNvSpPr/>
          <p:nvPr/>
        </p:nvSpPr>
        <p:spPr>
          <a:xfrm>
            <a:off x="5207743" y="1832869"/>
            <a:ext cx="2996829" cy="4412545"/>
          </a:xfrm>
          <a:prstGeom prst="rect">
            <a:avLst/>
          </a:prstGeom>
          <a:solidFill>
            <a:schemeClr val="accent4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BEBF11-5F99-49B0-B77E-CBCAB661B4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6186" y="1832870"/>
            <a:ext cx="358035" cy="4412545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03C7970E-B37B-4C89-9609-8ECBCC159BD3}"/>
              </a:ext>
            </a:extLst>
          </p:cNvPr>
          <p:cNvSpPr txBox="1"/>
          <p:nvPr/>
        </p:nvSpPr>
        <p:spPr>
          <a:xfrm>
            <a:off x="6692202" y="1910836"/>
            <a:ext cx="1438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Parcela de quinua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0426BCA-FCBA-4680-9B02-71CB727B26EF}"/>
              </a:ext>
            </a:extLst>
          </p:cNvPr>
          <p:cNvSpPr txBox="1"/>
          <p:nvPr/>
        </p:nvSpPr>
        <p:spPr>
          <a:xfrm>
            <a:off x="5455596" y="1120122"/>
            <a:ext cx="1734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Franja de vegetación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127C310-B536-4EF1-98E8-5292D5670A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5713" y="945502"/>
            <a:ext cx="2996829" cy="511549"/>
          </a:xfrm>
          <a:prstGeom prst="rect">
            <a:avLst/>
          </a:prstGeom>
        </p:spPr>
      </p:pic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4FABFE43-385B-4C3D-BB1D-9A15758955D7}"/>
              </a:ext>
            </a:extLst>
          </p:cNvPr>
          <p:cNvSpPr/>
          <p:nvPr/>
        </p:nvSpPr>
        <p:spPr>
          <a:xfrm>
            <a:off x="5237625" y="1460782"/>
            <a:ext cx="2982698" cy="31816"/>
          </a:xfrm>
          <a:custGeom>
            <a:avLst/>
            <a:gdLst>
              <a:gd name="connsiteX0" fmla="*/ 0 w 4238625"/>
              <a:gd name="connsiteY0" fmla="*/ 123825 h 142875"/>
              <a:gd name="connsiteX1" fmla="*/ 190500 w 4238625"/>
              <a:gd name="connsiteY1" fmla="*/ 95250 h 142875"/>
              <a:gd name="connsiteX2" fmla="*/ 419100 w 4238625"/>
              <a:gd name="connsiteY2" fmla="*/ 85725 h 142875"/>
              <a:gd name="connsiteX3" fmla="*/ 476250 w 4238625"/>
              <a:gd name="connsiteY3" fmla="*/ 76200 h 142875"/>
              <a:gd name="connsiteX4" fmla="*/ 504825 w 4238625"/>
              <a:gd name="connsiteY4" fmla="*/ 66675 h 142875"/>
              <a:gd name="connsiteX5" fmla="*/ 704850 w 4238625"/>
              <a:gd name="connsiteY5" fmla="*/ 76200 h 142875"/>
              <a:gd name="connsiteX6" fmla="*/ 752475 w 4238625"/>
              <a:gd name="connsiteY6" fmla="*/ 85725 h 142875"/>
              <a:gd name="connsiteX7" fmla="*/ 828675 w 4238625"/>
              <a:gd name="connsiteY7" fmla="*/ 123825 h 142875"/>
              <a:gd name="connsiteX8" fmla="*/ 952500 w 4238625"/>
              <a:gd name="connsiteY8" fmla="*/ 142875 h 142875"/>
              <a:gd name="connsiteX9" fmla="*/ 1352550 w 4238625"/>
              <a:gd name="connsiteY9" fmla="*/ 133350 h 142875"/>
              <a:gd name="connsiteX10" fmla="*/ 1419225 w 4238625"/>
              <a:gd name="connsiteY10" fmla="*/ 114300 h 142875"/>
              <a:gd name="connsiteX11" fmla="*/ 1466850 w 4238625"/>
              <a:gd name="connsiteY11" fmla="*/ 104775 h 142875"/>
              <a:gd name="connsiteX12" fmla="*/ 1533525 w 4238625"/>
              <a:gd name="connsiteY12" fmla="*/ 95250 h 142875"/>
              <a:gd name="connsiteX13" fmla="*/ 1762125 w 4238625"/>
              <a:gd name="connsiteY13" fmla="*/ 38100 h 142875"/>
              <a:gd name="connsiteX14" fmla="*/ 1885950 w 4238625"/>
              <a:gd name="connsiteY14" fmla="*/ 19050 h 142875"/>
              <a:gd name="connsiteX15" fmla="*/ 2171700 w 4238625"/>
              <a:gd name="connsiteY15" fmla="*/ 28575 h 142875"/>
              <a:gd name="connsiteX16" fmla="*/ 2305050 w 4238625"/>
              <a:gd name="connsiteY16" fmla="*/ 47625 h 142875"/>
              <a:gd name="connsiteX17" fmla="*/ 2876550 w 4238625"/>
              <a:gd name="connsiteY17" fmla="*/ 38100 h 142875"/>
              <a:gd name="connsiteX18" fmla="*/ 2943225 w 4238625"/>
              <a:gd name="connsiteY18" fmla="*/ 47625 h 142875"/>
              <a:gd name="connsiteX19" fmla="*/ 3000375 w 4238625"/>
              <a:gd name="connsiteY19" fmla="*/ 76200 h 142875"/>
              <a:gd name="connsiteX20" fmla="*/ 3371850 w 4238625"/>
              <a:gd name="connsiteY20" fmla="*/ 57150 h 142875"/>
              <a:gd name="connsiteX21" fmla="*/ 3505200 w 4238625"/>
              <a:gd name="connsiteY21" fmla="*/ 38100 h 142875"/>
              <a:gd name="connsiteX22" fmla="*/ 3562350 w 4238625"/>
              <a:gd name="connsiteY22" fmla="*/ 47625 h 142875"/>
              <a:gd name="connsiteX23" fmla="*/ 3743325 w 4238625"/>
              <a:gd name="connsiteY23" fmla="*/ 66675 h 142875"/>
              <a:gd name="connsiteX24" fmla="*/ 3962400 w 4238625"/>
              <a:gd name="connsiteY24" fmla="*/ 38100 h 142875"/>
              <a:gd name="connsiteX25" fmla="*/ 4067175 w 4238625"/>
              <a:gd name="connsiteY25" fmla="*/ 9525 h 142875"/>
              <a:gd name="connsiteX26" fmla="*/ 4200525 w 4238625"/>
              <a:gd name="connsiteY26" fmla="*/ 0 h 142875"/>
              <a:gd name="connsiteX27" fmla="*/ 4238625 w 4238625"/>
              <a:gd name="connsiteY27" fmla="*/ 9525 h 142875"/>
              <a:gd name="connsiteX0" fmla="*/ 0 w 4238625"/>
              <a:gd name="connsiteY0" fmla="*/ 123825 h 134591"/>
              <a:gd name="connsiteX1" fmla="*/ 190500 w 4238625"/>
              <a:gd name="connsiteY1" fmla="*/ 95250 h 134591"/>
              <a:gd name="connsiteX2" fmla="*/ 419100 w 4238625"/>
              <a:gd name="connsiteY2" fmla="*/ 85725 h 134591"/>
              <a:gd name="connsiteX3" fmla="*/ 476250 w 4238625"/>
              <a:gd name="connsiteY3" fmla="*/ 76200 h 134591"/>
              <a:gd name="connsiteX4" fmla="*/ 504825 w 4238625"/>
              <a:gd name="connsiteY4" fmla="*/ 66675 h 134591"/>
              <a:gd name="connsiteX5" fmla="*/ 704850 w 4238625"/>
              <a:gd name="connsiteY5" fmla="*/ 76200 h 134591"/>
              <a:gd name="connsiteX6" fmla="*/ 752475 w 4238625"/>
              <a:gd name="connsiteY6" fmla="*/ 85725 h 134591"/>
              <a:gd name="connsiteX7" fmla="*/ 828675 w 4238625"/>
              <a:gd name="connsiteY7" fmla="*/ 123825 h 134591"/>
              <a:gd name="connsiteX8" fmla="*/ 1000125 w 4238625"/>
              <a:gd name="connsiteY8" fmla="*/ 76200 h 134591"/>
              <a:gd name="connsiteX9" fmla="*/ 1352550 w 4238625"/>
              <a:gd name="connsiteY9" fmla="*/ 133350 h 134591"/>
              <a:gd name="connsiteX10" fmla="*/ 1419225 w 4238625"/>
              <a:gd name="connsiteY10" fmla="*/ 114300 h 134591"/>
              <a:gd name="connsiteX11" fmla="*/ 1466850 w 4238625"/>
              <a:gd name="connsiteY11" fmla="*/ 104775 h 134591"/>
              <a:gd name="connsiteX12" fmla="*/ 1533525 w 4238625"/>
              <a:gd name="connsiteY12" fmla="*/ 95250 h 134591"/>
              <a:gd name="connsiteX13" fmla="*/ 1762125 w 4238625"/>
              <a:gd name="connsiteY13" fmla="*/ 38100 h 134591"/>
              <a:gd name="connsiteX14" fmla="*/ 1885950 w 4238625"/>
              <a:gd name="connsiteY14" fmla="*/ 19050 h 134591"/>
              <a:gd name="connsiteX15" fmla="*/ 2171700 w 4238625"/>
              <a:gd name="connsiteY15" fmla="*/ 28575 h 134591"/>
              <a:gd name="connsiteX16" fmla="*/ 2305050 w 4238625"/>
              <a:gd name="connsiteY16" fmla="*/ 47625 h 134591"/>
              <a:gd name="connsiteX17" fmla="*/ 2876550 w 4238625"/>
              <a:gd name="connsiteY17" fmla="*/ 38100 h 134591"/>
              <a:gd name="connsiteX18" fmla="*/ 2943225 w 4238625"/>
              <a:gd name="connsiteY18" fmla="*/ 47625 h 134591"/>
              <a:gd name="connsiteX19" fmla="*/ 3000375 w 4238625"/>
              <a:gd name="connsiteY19" fmla="*/ 76200 h 134591"/>
              <a:gd name="connsiteX20" fmla="*/ 3371850 w 4238625"/>
              <a:gd name="connsiteY20" fmla="*/ 57150 h 134591"/>
              <a:gd name="connsiteX21" fmla="*/ 3505200 w 4238625"/>
              <a:gd name="connsiteY21" fmla="*/ 38100 h 134591"/>
              <a:gd name="connsiteX22" fmla="*/ 3562350 w 4238625"/>
              <a:gd name="connsiteY22" fmla="*/ 47625 h 134591"/>
              <a:gd name="connsiteX23" fmla="*/ 3743325 w 4238625"/>
              <a:gd name="connsiteY23" fmla="*/ 66675 h 134591"/>
              <a:gd name="connsiteX24" fmla="*/ 3962400 w 4238625"/>
              <a:gd name="connsiteY24" fmla="*/ 38100 h 134591"/>
              <a:gd name="connsiteX25" fmla="*/ 4067175 w 4238625"/>
              <a:gd name="connsiteY25" fmla="*/ 9525 h 134591"/>
              <a:gd name="connsiteX26" fmla="*/ 4200525 w 4238625"/>
              <a:gd name="connsiteY26" fmla="*/ 0 h 134591"/>
              <a:gd name="connsiteX27" fmla="*/ 4238625 w 4238625"/>
              <a:gd name="connsiteY27" fmla="*/ 9525 h 134591"/>
              <a:gd name="connsiteX0" fmla="*/ 0 w 4238625"/>
              <a:gd name="connsiteY0" fmla="*/ 123825 h 124294"/>
              <a:gd name="connsiteX1" fmla="*/ 190500 w 4238625"/>
              <a:gd name="connsiteY1" fmla="*/ 95250 h 124294"/>
              <a:gd name="connsiteX2" fmla="*/ 419100 w 4238625"/>
              <a:gd name="connsiteY2" fmla="*/ 85725 h 124294"/>
              <a:gd name="connsiteX3" fmla="*/ 476250 w 4238625"/>
              <a:gd name="connsiteY3" fmla="*/ 76200 h 124294"/>
              <a:gd name="connsiteX4" fmla="*/ 504825 w 4238625"/>
              <a:gd name="connsiteY4" fmla="*/ 66675 h 124294"/>
              <a:gd name="connsiteX5" fmla="*/ 704850 w 4238625"/>
              <a:gd name="connsiteY5" fmla="*/ 76200 h 124294"/>
              <a:gd name="connsiteX6" fmla="*/ 752475 w 4238625"/>
              <a:gd name="connsiteY6" fmla="*/ 85725 h 124294"/>
              <a:gd name="connsiteX7" fmla="*/ 828675 w 4238625"/>
              <a:gd name="connsiteY7" fmla="*/ 123825 h 124294"/>
              <a:gd name="connsiteX8" fmla="*/ 1000125 w 4238625"/>
              <a:gd name="connsiteY8" fmla="*/ 76200 h 124294"/>
              <a:gd name="connsiteX9" fmla="*/ 1390650 w 4238625"/>
              <a:gd name="connsiteY9" fmla="*/ 85725 h 124294"/>
              <a:gd name="connsiteX10" fmla="*/ 1419225 w 4238625"/>
              <a:gd name="connsiteY10" fmla="*/ 114300 h 124294"/>
              <a:gd name="connsiteX11" fmla="*/ 1466850 w 4238625"/>
              <a:gd name="connsiteY11" fmla="*/ 104775 h 124294"/>
              <a:gd name="connsiteX12" fmla="*/ 1533525 w 4238625"/>
              <a:gd name="connsiteY12" fmla="*/ 95250 h 124294"/>
              <a:gd name="connsiteX13" fmla="*/ 1762125 w 4238625"/>
              <a:gd name="connsiteY13" fmla="*/ 38100 h 124294"/>
              <a:gd name="connsiteX14" fmla="*/ 1885950 w 4238625"/>
              <a:gd name="connsiteY14" fmla="*/ 19050 h 124294"/>
              <a:gd name="connsiteX15" fmla="*/ 2171700 w 4238625"/>
              <a:gd name="connsiteY15" fmla="*/ 28575 h 124294"/>
              <a:gd name="connsiteX16" fmla="*/ 2305050 w 4238625"/>
              <a:gd name="connsiteY16" fmla="*/ 47625 h 124294"/>
              <a:gd name="connsiteX17" fmla="*/ 2876550 w 4238625"/>
              <a:gd name="connsiteY17" fmla="*/ 38100 h 124294"/>
              <a:gd name="connsiteX18" fmla="*/ 2943225 w 4238625"/>
              <a:gd name="connsiteY18" fmla="*/ 47625 h 124294"/>
              <a:gd name="connsiteX19" fmla="*/ 3000375 w 4238625"/>
              <a:gd name="connsiteY19" fmla="*/ 76200 h 124294"/>
              <a:gd name="connsiteX20" fmla="*/ 3371850 w 4238625"/>
              <a:gd name="connsiteY20" fmla="*/ 57150 h 124294"/>
              <a:gd name="connsiteX21" fmla="*/ 3505200 w 4238625"/>
              <a:gd name="connsiteY21" fmla="*/ 38100 h 124294"/>
              <a:gd name="connsiteX22" fmla="*/ 3562350 w 4238625"/>
              <a:gd name="connsiteY22" fmla="*/ 47625 h 124294"/>
              <a:gd name="connsiteX23" fmla="*/ 3743325 w 4238625"/>
              <a:gd name="connsiteY23" fmla="*/ 66675 h 124294"/>
              <a:gd name="connsiteX24" fmla="*/ 3962400 w 4238625"/>
              <a:gd name="connsiteY24" fmla="*/ 38100 h 124294"/>
              <a:gd name="connsiteX25" fmla="*/ 4067175 w 4238625"/>
              <a:gd name="connsiteY25" fmla="*/ 9525 h 124294"/>
              <a:gd name="connsiteX26" fmla="*/ 4200525 w 4238625"/>
              <a:gd name="connsiteY26" fmla="*/ 0 h 124294"/>
              <a:gd name="connsiteX27" fmla="*/ 4238625 w 4238625"/>
              <a:gd name="connsiteY27" fmla="*/ 9525 h 124294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66850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609725 w 4238625"/>
              <a:gd name="connsiteY10" fmla="*/ 85725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07530 w 4241330"/>
              <a:gd name="connsiteY4" fmla="*/ 66675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29172 w 4241330"/>
              <a:gd name="connsiteY4" fmla="*/ 74791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45402"/>
              <a:gd name="connsiteX1" fmla="*/ 193205 w 4241330"/>
              <a:gd name="connsiteY1" fmla="*/ 95250 h 145402"/>
              <a:gd name="connsiteX2" fmla="*/ 421805 w 4241330"/>
              <a:gd name="connsiteY2" fmla="*/ 85725 h 145402"/>
              <a:gd name="connsiteX3" fmla="*/ 478955 w 4241330"/>
              <a:gd name="connsiteY3" fmla="*/ 76200 h 145402"/>
              <a:gd name="connsiteX4" fmla="*/ 529172 w 4241330"/>
              <a:gd name="connsiteY4" fmla="*/ 74791 h 145402"/>
              <a:gd name="connsiteX5" fmla="*/ 707555 w 4241330"/>
              <a:gd name="connsiteY5" fmla="*/ 76200 h 145402"/>
              <a:gd name="connsiteX6" fmla="*/ 755180 w 4241330"/>
              <a:gd name="connsiteY6" fmla="*/ 85725 h 145402"/>
              <a:gd name="connsiteX7" fmla="*/ 831380 w 4241330"/>
              <a:gd name="connsiteY7" fmla="*/ 85725 h 145402"/>
              <a:gd name="connsiteX8" fmla="*/ 1002830 w 4241330"/>
              <a:gd name="connsiteY8" fmla="*/ 76200 h 145402"/>
              <a:gd name="connsiteX9" fmla="*/ 1393355 w 4241330"/>
              <a:gd name="connsiteY9" fmla="*/ 85725 h 145402"/>
              <a:gd name="connsiteX10" fmla="*/ 1612430 w 4241330"/>
              <a:gd name="connsiteY10" fmla="*/ 85725 h 145402"/>
              <a:gd name="connsiteX11" fmla="*/ 1687390 w 4241330"/>
              <a:gd name="connsiteY11" fmla="*/ 145355 h 145402"/>
              <a:gd name="connsiteX12" fmla="*/ 1536230 w 4241330"/>
              <a:gd name="connsiteY12" fmla="*/ 95250 h 145402"/>
              <a:gd name="connsiteX13" fmla="*/ 1745780 w 4241330"/>
              <a:gd name="connsiteY13" fmla="*/ 66675 h 145402"/>
              <a:gd name="connsiteX14" fmla="*/ 1936280 w 4241330"/>
              <a:gd name="connsiteY14" fmla="*/ 76200 h 145402"/>
              <a:gd name="connsiteX15" fmla="*/ 2174405 w 4241330"/>
              <a:gd name="connsiteY15" fmla="*/ 28575 h 145402"/>
              <a:gd name="connsiteX16" fmla="*/ 2307755 w 4241330"/>
              <a:gd name="connsiteY16" fmla="*/ 47625 h 145402"/>
              <a:gd name="connsiteX17" fmla="*/ 2879255 w 4241330"/>
              <a:gd name="connsiteY17" fmla="*/ 38100 h 145402"/>
              <a:gd name="connsiteX18" fmla="*/ 2945930 w 4241330"/>
              <a:gd name="connsiteY18" fmla="*/ 47625 h 145402"/>
              <a:gd name="connsiteX19" fmla="*/ 3117380 w 4241330"/>
              <a:gd name="connsiteY19" fmla="*/ 66675 h 145402"/>
              <a:gd name="connsiteX20" fmla="*/ 3374555 w 4241330"/>
              <a:gd name="connsiteY20" fmla="*/ 57150 h 145402"/>
              <a:gd name="connsiteX21" fmla="*/ 3507905 w 4241330"/>
              <a:gd name="connsiteY21" fmla="*/ 38100 h 145402"/>
              <a:gd name="connsiteX22" fmla="*/ 3565055 w 4241330"/>
              <a:gd name="connsiteY22" fmla="*/ 47625 h 145402"/>
              <a:gd name="connsiteX23" fmla="*/ 3746030 w 4241330"/>
              <a:gd name="connsiteY23" fmla="*/ 66675 h 145402"/>
              <a:gd name="connsiteX24" fmla="*/ 3965105 w 4241330"/>
              <a:gd name="connsiteY24" fmla="*/ 38100 h 145402"/>
              <a:gd name="connsiteX25" fmla="*/ 4069880 w 4241330"/>
              <a:gd name="connsiteY25" fmla="*/ 9525 h 145402"/>
              <a:gd name="connsiteX26" fmla="*/ 4203230 w 4241330"/>
              <a:gd name="connsiteY26" fmla="*/ 0 h 145402"/>
              <a:gd name="connsiteX27" fmla="*/ 4241330 w 4241330"/>
              <a:gd name="connsiteY27" fmla="*/ 9525 h 145402"/>
              <a:gd name="connsiteX0" fmla="*/ 0 w 4241330"/>
              <a:gd name="connsiteY0" fmla="*/ 91361 h 413189"/>
              <a:gd name="connsiteX1" fmla="*/ 193205 w 4241330"/>
              <a:gd name="connsiteY1" fmla="*/ 95250 h 413189"/>
              <a:gd name="connsiteX2" fmla="*/ 421805 w 4241330"/>
              <a:gd name="connsiteY2" fmla="*/ 85725 h 413189"/>
              <a:gd name="connsiteX3" fmla="*/ 478955 w 4241330"/>
              <a:gd name="connsiteY3" fmla="*/ 76200 h 413189"/>
              <a:gd name="connsiteX4" fmla="*/ 529172 w 4241330"/>
              <a:gd name="connsiteY4" fmla="*/ 74791 h 413189"/>
              <a:gd name="connsiteX5" fmla="*/ 707555 w 4241330"/>
              <a:gd name="connsiteY5" fmla="*/ 76200 h 413189"/>
              <a:gd name="connsiteX6" fmla="*/ 755180 w 4241330"/>
              <a:gd name="connsiteY6" fmla="*/ 85725 h 413189"/>
              <a:gd name="connsiteX7" fmla="*/ 831380 w 4241330"/>
              <a:gd name="connsiteY7" fmla="*/ 85725 h 413189"/>
              <a:gd name="connsiteX8" fmla="*/ 1002830 w 4241330"/>
              <a:gd name="connsiteY8" fmla="*/ 76200 h 413189"/>
              <a:gd name="connsiteX9" fmla="*/ 1393355 w 4241330"/>
              <a:gd name="connsiteY9" fmla="*/ 85725 h 413189"/>
              <a:gd name="connsiteX10" fmla="*/ 1612430 w 4241330"/>
              <a:gd name="connsiteY10" fmla="*/ 85725 h 413189"/>
              <a:gd name="connsiteX11" fmla="*/ 1549419 w 4241330"/>
              <a:gd name="connsiteY11" fmla="*/ 413182 h 413189"/>
              <a:gd name="connsiteX12" fmla="*/ 1536230 w 4241330"/>
              <a:gd name="connsiteY12" fmla="*/ 95250 h 413189"/>
              <a:gd name="connsiteX13" fmla="*/ 1745780 w 4241330"/>
              <a:gd name="connsiteY13" fmla="*/ 66675 h 413189"/>
              <a:gd name="connsiteX14" fmla="*/ 1936280 w 4241330"/>
              <a:gd name="connsiteY14" fmla="*/ 76200 h 413189"/>
              <a:gd name="connsiteX15" fmla="*/ 2174405 w 4241330"/>
              <a:gd name="connsiteY15" fmla="*/ 28575 h 413189"/>
              <a:gd name="connsiteX16" fmla="*/ 2307755 w 4241330"/>
              <a:gd name="connsiteY16" fmla="*/ 47625 h 413189"/>
              <a:gd name="connsiteX17" fmla="*/ 2879255 w 4241330"/>
              <a:gd name="connsiteY17" fmla="*/ 38100 h 413189"/>
              <a:gd name="connsiteX18" fmla="*/ 2945930 w 4241330"/>
              <a:gd name="connsiteY18" fmla="*/ 47625 h 413189"/>
              <a:gd name="connsiteX19" fmla="*/ 3117380 w 4241330"/>
              <a:gd name="connsiteY19" fmla="*/ 66675 h 413189"/>
              <a:gd name="connsiteX20" fmla="*/ 3374555 w 4241330"/>
              <a:gd name="connsiteY20" fmla="*/ 57150 h 413189"/>
              <a:gd name="connsiteX21" fmla="*/ 3507905 w 4241330"/>
              <a:gd name="connsiteY21" fmla="*/ 38100 h 413189"/>
              <a:gd name="connsiteX22" fmla="*/ 3565055 w 4241330"/>
              <a:gd name="connsiteY22" fmla="*/ 47625 h 413189"/>
              <a:gd name="connsiteX23" fmla="*/ 3746030 w 4241330"/>
              <a:gd name="connsiteY23" fmla="*/ 66675 h 413189"/>
              <a:gd name="connsiteX24" fmla="*/ 3965105 w 4241330"/>
              <a:gd name="connsiteY24" fmla="*/ 38100 h 413189"/>
              <a:gd name="connsiteX25" fmla="*/ 4069880 w 4241330"/>
              <a:gd name="connsiteY25" fmla="*/ 9525 h 413189"/>
              <a:gd name="connsiteX26" fmla="*/ 4203230 w 4241330"/>
              <a:gd name="connsiteY26" fmla="*/ 0 h 413189"/>
              <a:gd name="connsiteX27" fmla="*/ 4241330 w 4241330"/>
              <a:gd name="connsiteY27" fmla="*/ 9525 h 413189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536230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633622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127817"/>
              <a:gd name="connsiteX1" fmla="*/ 193205 w 4241330"/>
              <a:gd name="connsiteY1" fmla="*/ 95250 h 127817"/>
              <a:gd name="connsiteX2" fmla="*/ 421805 w 4241330"/>
              <a:gd name="connsiteY2" fmla="*/ 85725 h 127817"/>
              <a:gd name="connsiteX3" fmla="*/ 478955 w 4241330"/>
              <a:gd name="connsiteY3" fmla="*/ 76200 h 127817"/>
              <a:gd name="connsiteX4" fmla="*/ 529172 w 4241330"/>
              <a:gd name="connsiteY4" fmla="*/ 74791 h 127817"/>
              <a:gd name="connsiteX5" fmla="*/ 707555 w 4241330"/>
              <a:gd name="connsiteY5" fmla="*/ 76200 h 127817"/>
              <a:gd name="connsiteX6" fmla="*/ 755180 w 4241330"/>
              <a:gd name="connsiteY6" fmla="*/ 85725 h 127817"/>
              <a:gd name="connsiteX7" fmla="*/ 831380 w 4241330"/>
              <a:gd name="connsiteY7" fmla="*/ 85725 h 127817"/>
              <a:gd name="connsiteX8" fmla="*/ 1002830 w 4241330"/>
              <a:gd name="connsiteY8" fmla="*/ 76200 h 127817"/>
              <a:gd name="connsiteX9" fmla="*/ 1393355 w 4241330"/>
              <a:gd name="connsiteY9" fmla="*/ 85725 h 127817"/>
              <a:gd name="connsiteX10" fmla="*/ 1471753 w 4241330"/>
              <a:gd name="connsiteY10" fmla="*/ 123599 h 127817"/>
              <a:gd name="connsiteX11" fmla="*/ 1552124 w 4241330"/>
              <a:gd name="connsiteY11" fmla="*/ 123712 h 127817"/>
              <a:gd name="connsiteX12" fmla="*/ 1633622 w 4241330"/>
              <a:gd name="connsiteY12" fmla="*/ 95250 h 127817"/>
              <a:gd name="connsiteX13" fmla="*/ 1745780 w 4241330"/>
              <a:gd name="connsiteY13" fmla="*/ 66675 h 127817"/>
              <a:gd name="connsiteX14" fmla="*/ 1936280 w 4241330"/>
              <a:gd name="connsiteY14" fmla="*/ 76200 h 127817"/>
              <a:gd name="connsiteX15" fmla="*/ 2174405 w 4241330"/>
              <a:gd name="connsiteY15" fmla="*/ 28575 h 127817"/>
              <a:gd name="connsiteX16" fmla="*/ 2307755 w 4241330"/>
              <a:gd name="connsiteY16" fmla="*/ 47625 h 127817"/>
              <a:gd name="connsiteX17" fmla="*/ 2879255 w 4241330"/>
              <a:gd name="connsiteY17" fmla="*/ 38100 h 127817"/>
              <a:gd name="connsiteX18" fmla="*/ 2945930 w 4241330"/>
              <a:gd name="connsiteY18" fmla="*/ 47625 h 127817"/>
              <a:gd name="connsiteX19" fmla="*/ 3117380 w 4241330"/>
              <a:gd name="connsiteY19" fmla="*/ 66675 h 127817"/>
              <a:gd name="connsiteX20" fmla="*/ 3374555 w 4241330"/>
              <a:gd name="connsiteY20" fmla="*/ 57150 h 127817"/>
              <a:gd name="connsiteX21" fmla="*/ 3507905 w 4241330"/>
              <a:gd name="connsiteY21" fmla="*/ 38100 h 127817"/>
              <a:gd name="connsiteX22" fmla="*/ 3565055 w 4241330"/>
              <a:gd name="connsiteY22" fmla="*/ 47625 h 127817"/>
              <a:gd name="connsiteX23" fmla="*/ 3746030 w 4241330"/>
              <a:gd name="connsiteY23" fmla="*/ 66675 h 127817"/>
              <a:gd name="connsiteX24" fmla="*/ 3965105 w 4241330"/>
              <a:gd name="connsiteY24" fmla="*/ 38100 h 127817"/>
              <a:gd name="connsiteX25" fmla="*/ 4069880 w 4241330"/>
              <a:gd name="connsiteY25" fmla="*/ 9525 h 127817"/>
              <a:gd name="connsiteX26" fmla="*/ 4203230 w 4241330"/>
              <a:gd name="connsiteY26" fmla="*/ 0 h 127817"/>
              <a:gd name="connsiteX27" fmla="*/ 4241330 w 4241330"/>
              <a:gd name="connsiteY27" fmla="*/ 9525 h 127817"/>
              <a:gd name="connsiteX0" fmla="*/ 0 w 4241330"/>
              <a:gd name="connsiteY0" fmla="*/ 91361 h 123729"/>
              <a:gd name="connsiteX1" fmla="*/ 193205 w 4241330"/>
              <a:gd name="connsiteY1" fmla="*/ 95250 h 123729"/>
              <a:gd name="connsiteX2" fmla="*/ 421805 w 4241330"/>
              <a:gd name="connsiteY2" fmla="*/ 85725 h 123729"/>
              <a:gd name="connsiteX3" fmla="*/ 478955 w 4241330"/>
              <a:gd name="connsiteY3" fmla="*/ 76200 h 123729"/>
              <a:gd name="connsiteX4" fmla="*/ 529172 w 4241330"/>
              <a:gd name="connsiteY4" fmla="*/ 74791 h 123729"/>
              <a:gd name="connsiteX5" fmla="*/ 707555 w 4241330"/>
              <a:gd name="connsiteY5" fmla="*/ 76200 h 123729"/>
              <a:gd name="connsiteX6" fmla="*/ 755180 w 4241330"/>
              <a:gd name="connsiteY6" fmla="*/ 85725 h 123729"/>
              <a:gd name="connsiteX7" fmla="*/ 831380 w 4241330"/>
              <a:gd name="connsiteY7" fmla="*/ 85725 h 123729"/>
              <a:gd name="connsiteX8" fmla="*/ 1002830 w 4241330"/>
              <a:gd name="connsiteY8" fmla="*/ 76200 h 123729"/>
              <a:gd name="connsiteX9" fmla="*/ 1393355 w 4241330"/>
              <a:gd name="connsiteY9" fmla="*/ 85725 h 123729"/>
              <a:gd name="connsiteX10" fmla="*/ 1493396 w 4241330"/>
              <a:gd name="connsiteY10" fmla="*/ 91135 h 123729"/>
              <a:gd name="connsiteX11" fmla="*/ 1552124 w 4241330"/>
              <a:gd name="connsiteY11" fmla="*/ 123712 h 123729"/>
              <a:gd name="connsiteX12" fmla="*/ 1633622 w 4241330"/>
              <a:gd name="connsiteY12" fmla="*/ 95250 h 123729"/>
              <a:gd name="connsiteX13" fmla="*/ 1745780 w 4241330"/>
              <a:gd name="connsiteY13" fmla="*/ 66675 h 123729"/>
              <a:gd name="connsiteX14" fmla="*/ 1936280 w 4241330"/>
              <a:gd name="connsiteY14" fmla="*/ 76200 h 123729"/>
              <a:gd name="connsiteX15" fmla="*/ 2174405 w 4241330"/>
              <a:gd name="connsiteY15" fmla="*/ 28575 h 123729"/>
              <a:gd name="connsiteX16" fmla="*/ 2307755 w 4241330"/>
              <a:gd name="connsiteY16" fmla="*/ 47625 h 123729"/>
              <a:gd name="connsiteX17" fmla="*/ 2879255 w 4241330"/>
              <a:gd name="connsiteY17" fmla="*/ 38100 h 123729"/>
              <a:gd name="connsiteX18" fmla="*/ 2945930 w 4241330"/>
              <a:gd name="connsiteY18" fmla="*/ 47625 h 123729"/>
              <a:gd name="connsiteX19" fmla="*/ 3117380 w 4241330"/>
              <a:gd name="connsiteY19" fmla="*/ 66675 h 123729"/>
              <a:gd name="connsiteX20" fmla="*/ 3374555 w 4241330"/>
              <a:gd name="connsiteY20" fmla="*/ 57150 h 123729"/>
              <a:gd name="connsiteX21" fmla="*/ 3507905 w 4241330"/>
              <a:gd name="connsiteY21" fmla="*/ 38100 h 123729"/>
              <a:gd name="connsiteX22" fmla="*/ 3565055 w 4241330"/>
              <a:gd name="connsiteY22" fmla="*/ 47625 h 123729"/>
              <a:gd name="connsiteX23" fmla="*/ 3746030 w 4241330"/>
              <a:gd name="connsiteY23" fmla="*/ 66675 h 123729"/>
              <a:gd name="connsiteX24" fmla="*/ 3965105 w 4241330"/>
              <a:gd name="connsiteY24" fmla="*/ 38100 h 123729"/>
              <a:gd name="connsiteX25" fmla="*/ 4069880 w 4241330"/>
              <a:gd name="connsiteY25" fmla="*/ 9525 h 123729"/>
              <a:gd name="connsiteX26" fmla="*/ 4203230 w 4241330"/>
              <a:gd name="connsiteY26" fmla="*/ 0 h 123729"/>
              <a:gd name="connsiteX27" fmla="*/ 4241330 w 4241330"/>
              <a:gd name="connsiteY27" fmla="*/ 9525 h 123729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4405 w 4241330"/>
              <a:gd name="connsiteY15" fmla="*/ 28575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89447 h 95601"/>
              <a:gd name="connsiteX0" fmla="*/ 0 w 4241330"/>
              <a:gd name="connsiteY0" fmla="*/ 83580 h 87820"/>
              <a:gd name="connsiteX1" fmla="*/ 193205 w 4241330"/>
              <a:gd name="connsiteY1" fmla="*/ 87469 h 87820"/>
              <a:gd name="connsiteX2" fmla="*/ 421805 w 4241330"/>
              <a:gd name="connsiteY2" fmla="*/ 77944 h 87820"/>
              <a:gd name="connsiteX3" fmla="*/ 478955 w 4241330"/>
              <a:gd name="connsiteY3" fmla="*/ 68419 h 87820"/>
              <a:gd name="connsiteX4" fmla="*/ 529172 w 4241330"/>
              <a:gd name="connsiteY4" fmla="*/ 67010 h 87820"/>
              <a:gd name="connsiteX5" fmla="*/ 707555 w 4241330"/>
              <a:gd name="connsiteY5" fmla="*/ 68419 h 87820"/>
              <a:gd name="connsiteX6" fmla="*/ 755180 w 4241330"/>
              <a:gd name="connsiteY6" fmla="*/ 77944 h 87820"/>
              <a:gd name="connsiteX7" fmla="*/ 831380 w 4241330"/>
              <a:gd name="connsiteY7" fmla="*/ 77944 h 87820"/>
              <a:gd name="connsiteX8" fmla="*/ 1002830 w 4241330"/>
              <a:gd name="connsiteY8" fmla="*/ 68419 h 87820"/>
              <a:gd name="connsiteX9" fmla="*/ 1393355 w 4241330"/>
              <a:gd name="connsiteY9" fmla="*/ 77944 h 87820"/>
              <a:gd name="connsiteX10" fmla="*/ 1493396 w 4241330"/>
              <a:gd name="connsiteY10" fmla="*/ 83354 h 87820"/>
              <a:gd name="connsiteX11" fmla="*/ 1576472 w 4241330"/>
              <a:gd name="connsiteY11" fmla="*/ 75352 h 87820"/>
              <a:gd name="connsiteX12" fmla="*/ 1633622 w 4241330"/>
              <a:gd name="connsiteY12" fmla="*/ 87469 h 87820"/>
              <a:gd name="connsiteX13" fmla="*/ 1745780 w 4241330"/>
              <a:gd name="connsiteY13" fmla="*/ 58894 h 87820"/>
              <a:gd name="connsiteX14" fmla="*/ 1936280 w 4241330"/>
              <a:gd name="connsiteY14" fmla="*/ 68419 h 87820"/>
              <a:gd name="connsiteX15" fmla="*/ 2179816 w 4241330"/>
              <a:gd name="connsiteY15" fmla="*/ 64079 h 87820"/>
              <a:gd name="connsiteX16" fmla="*/ 2307755 w 4241330"/>
              <a:gd name="connsiteY16" fmla="*/ 39844 h 87820"/>
              <a:gd name="connsiteX17" fmla="*/ 2879255 w 4241330"/>
              <a:gd name="connsiteY17" fmla="*/ 30319 h 87820"/>
              <a:gd name="connsiteX18" fmla="*/ 2945930 w 4241330"/>
              <a:gd name="connsiteY18" fmla="*/ 39844 h 87820"/>
              <a:gd name="connsiteX19" fmla="*/ 3117380 w 4241330"/>
              <a:gd name="connsiteY19" fmla="*/ 58894 h 87820"/>
              <a:gd name="connsiteX20" fmla="*/ 3374555 w 4241330"/>
              <a:gd name="connsiteY20" fmla="*/ 49369 h 87820"/>
              <a:gd name="connsiteX21" fmla="*/ 3507905 w 4241330"/>
              <a:gd name="connsiteY21" fmla="*/ 30319 h 87820"/>
              <a:gd name="connsiteX22" fmla="*/ 3565055 w 4241330"/>
              <a:gd name="connsiteY22" fmla="*/ 39844 h 87820"/>
              <a:gd name="connsiteX23" fmla="*/ 3746030 w 4241330"/>
              <a:gd name="connsiteY23" fmla="*/ 58894 h 87820"/>
              <a:gd name="connsiteX24" fmla="*/ 3965105 w 4241330"/>
              <a:gd name="connsiteY24" fmla="*/ 30319 h 87820"/>
              <a:gd name="connsiteX25" fmla="*/ 4069880 w 4241330"/>
              <a:gd name="connsiteY25" fmla="*/ 1744 h 87820"/>
              <a:gd name="connsiteX26" fmla="*/ 4168273 w 4241330"/>
              <a:gd name="connsiteY26" fmla="*/ 85461 h 87820"/>
              <a:gd name="connsiteX27" fmla="*/ 4241330 w 4241330"/>
              <a:gd name="connsiteY27" fmla="*/ 81666 h 87820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55180 w 4241330"/>
              <a:gd name="connsiteY6" fmla="*/ 4770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200197 w 4241330"/>
              <a:gd name="connsiteY1" fmla="*/ 30588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5142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96239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696"/>
              <a:gd name="connsiteX1" fmla="*/ 200197 w 4241330"/>
              <a:gd name="connsiteY1" fmla="*/ 30588 h 57696"/>
              <a:gd name="connsiteX2" fmla="*/ 421805 w 4241330"/>
              <a:gd name="connsiteY2" fmla="*/ 47704 h 57696"/>
              <a:gd name="connsiteX3" fmla="*/ 478955 w 4241330"/>
              <a:gd name="connsiteY3" fmla="*/ 38179 h 57696"/>
              <a:gd name="connsiteX4" fmla="*/ 529172 w 4241330"/>
              <a:gd name="connsiteY4" fmla="*/ 36770 h 57696"/>
              <a:gd name="connsiteX5" fmla="*/ 707555 w 4241330"/>
              <a:gd name="connsiteY5" fmla="*/ 38179 h 57696"/>
              <a:gd name="connsiteX6" fmla="*/ 713231 w 4241330"/>
              <a:gd name="connsiteY6" fmla="*/ 41044 h 57696"/>
              <a:gd name="connsiteX7" fmla="*/ 824389 w 4241330"/>
              <a:gd name="connsiteY7" fmla="*/ 21063 h 57696"/>
              <a:gd name="connsiteX8" fmla="*/ 1002830 w 4241330"/>
              <a:gd name="connsiteY8" fmla="*/ 38179 h 57696"/>
              <a:gd name="connsiteX9" fmla="*/ 1393355 w 4241330"/>
              <a:gd name="connsiteY9" fmla="*/ 47704 h 57696"/>
              <a:gd name="connsiteX10" fmla="*/ 1477665 w 4241330"/>
              <a:gd name="connsiteY10" fmla="*/ 28139 h 57696"/>
              <a:gd name="connsiteX11" fmla="*/ 1576472 w 4241330"/>
              <a:gd name="connsiteY11" fmla="*/ 45112 h 57696"/>
              <a:gd name="connsiteX12" fmla="*/ 1633622 w 4241330"/>
              <a:gd name="connsiteY12" fmla="*/ 57229 h 57696"/>
              <a:gd name="connsiteX13" fmla="*/ 1745780 w 4241330"/>
              <a:gd name="connsiteY13" fmla="*/ 28654 h 57696"/>
              <a:gd name="connsiteX14" fmla="*/ 1936280 w 4241330"/>
              <a:gd name="connsiteY14" fmla="*/ 38179 h 57696"/>
              <a:gd name="connsiteX15" fmla="*/ 2179816 w 4241330"/>
              <a:gd name="connsiteY15" fmla="*/ 33839 h 57696"/>
              <a:gd name="connsiteX16" fmla="*/ 2307755 w 4241330"/>
              <a:gd name="connsiteY16" fmla="*/ 9604 h 57696"/>
              <a:gd name="connsiteX17" fmla="*/ 2879255 w 4241330"/>
              <a:gd name="connsiteY17" fmla="*/ 79 h 57696"/>
              <a:gd name="connsiteX18" fmla="*/ 2945930 w 4241330"/>
              <a:gd name="connsiteY18" fmla="*/ 9604 h 57696"/>
              <a:gd name="connsiteX19" fmla="*/ 3117380 w 4241330"/>
              <a:gd name="connsiteY19" fmla="*/ 28654 h 57696"/>
              <a:gd name="connsiteX20" fmla="*/ 3374555 w 4241330"/>
              <a:gd name="connsiteY20" fmla="*/ 19129 h 57696"/>
              <a:gd name="connsiteX21" fmla="*/ 3507905 w 4241330"/>
              <a:gd name="connsiteY21" fmla="*/ 79 h 57696"/>
              <a:gd name="connsiteX22" fmla="*/ 3565055 w 4241330"/>
              <a:gd name="connsiteY22" fmla="*/ 9604 h 57696"/>
              <a:gd name="connsiteX23" fmla="*/ 3746030 w 4241330"/>
              <a:gd name="connsiteY23" fmla="*/ 28654 h 57696"/>
              <a:gd name="connsiteX24" fmla="*/ 3930148 w 4241330"/>
              <a:gd name="connsiteY24" fmla="*/ 33380 h 57696"/>
              <a:gd name="connsiteX25" fmla="*/ 4062889 w 4241330"/>
              <a:gd name="connsiteY25" fmla="*/ 31446 h 57696"/>
              <a:gd name="connsiteX26" fmla="*/ 4196239 w 4241330"/>
              <a:gd name="connsiteY26" fmla="*/ 55221 h 57696"/>
              <a:gd name="connsiteX27" fmla="*/ 4241330 w 4241330"/>
              <a:gd name="connsiteY27" fmla="*/ 51426 h 57696"/>
              <a:gd name="connsiteX0" fmla="*/ 0 w 4241330"/>
              <a:gd name="connsiteY0" fmla="*/ 53340 h 57238"/>
              <a:gd name="connsiteX1" fmla="*/ 200197 w 4241330"/>
              <a:gd name="connsiteY1" fmla="*/ 30588 h 57238"/>
              <a:gd name="connsiteX2" fmla="*/ 421805 w 4241330"/>
              <a:gd name="connsiteY2" fmla="*/ 47704 h 57238"/>
              <a:gd name="connsiteX3" fmla="*/ 478955 w 4241330"/>
              <a:gd name="connsiteY3" fmla="*/ 38179 h 57238"/>
              <a:gd name="connsiteX4" fmla="*/ 529172 w 4241330"/>
              <a:gd name="connsiteY4" fmla="*/ 36770 h 57238"/>
              <a:gd name="connsiteX5" fmla="*/ 707555 w 4241330"/>
              <a:gd name="connsiteY5" fmla="*/ 38179 h 57238"/>
              <a:gd name="connsiteX6" fmla="*/ 713231 w 4241330"/>
              <a:gd name="connsiteY6" fmla="*/ 41044 h 57238"/>
              <a:gd name="connsiteX7" fmla="*/ 824389 w 4241330"/>
              <a:gd name="connsiteY7" fmla="*/ 21063 h 57238"/>
              <a:gd name="connsiteX8" fmla="*/ 1002830 w 4241330"/>
              <a:gd name="connsiteY8" fmla="*/ 38179 h 57238"/>
              <a:gd name="connsiteX9" fmla="*/ 1393355 w 4241330"/>
              <a:gd name="connsiteY9" fmla="*/ 47704 h 57238"/>
              <a:gd name="connsiteX10" fmla="*/ 1477665 w 4241330"/>
              <a:gd name="connsiteY10" fmla="*/ 28139 h 57238"/>
              <a:gd name="connsiteX11" fmla="*/ 1576472 w 4241330"/>
              <a:gd name="connsiteY11" fmla="*/ 25132 h 57238"/>
              <a:gd name="connsiteX12" fmla="*/ 1633622 w 4241330"/>
              <a:gd name="connsiteY12" fmla="*/ 57229 h 57238"/>
              <a:gd name="connsiteX13" fmla="*/ 1745780 w 4241330"/>
              <a:gd name="connsiteY13" fmla="*/ 28654 h 57238"/>
              <a:gd name="connsiteX14" fmla="*/ 1936280 w 4241330"/>
              <a:gd name="connsiteY14" fmla="*/ 38179 h 57238"/>
              <a:gd name="connsiteX15" fmla="*/ 2179816 w 4241330"/>
              <a:gd name="connsiteY15" fmla="*/ 33839 h 57238"/>
              <a:gd name="connsiteX16" fmla="*/ 2307755 w 4241330"/>
              <a:gd name="connsiteY16" fmla="*/ 9604 h 57238"/>
              <a:gd name="connsiteX17" fmla="*/ 2879255 w 4241330"/>
              <a:gd name="connsiteY17" fmla="*/ 79 h 57238"/>
              <a:gd name="connsiteX18" fmla="*/ 2945930 w 4241330"/>
              <a:gd name="connsiteY18" fmla="*/ 9604 h 57238"/>
              <a:gd name="connsiteX19" fmla="*/ 3117380 w 4241330"/>
              <a:gd name="connsiteY19" fmla="*/ 28654 h 57238"/>
              <a:gd name="connsiteX20" fmla="*/ 3374555 w 4241330"/>
              <a:gd name="connsiteY20" fmla="*/ 19129 h 57238"/>
              <a:gd name="connsiteX21" fmla="*/ 3507905 w 4241330"/>
              <a:gd name="connsiteY21" fmla="*/ 79 h 57238"/>
              <a:gd name="connsiteX22" fmla="*/ 3565055 w 4241330"/>
              <a:gd name="connsiteY22" fmla="*/ 9604 h 57238"/>
              <a:gd name="connsiteX23" fmla="*/ 3746030 w 4241330"/>
              <a:gd name="connsiteY23" fmla="*/ 28654 h 57238"/>
              <a:gd name="connsiteX24" fmla="*/ 3930148 w 4241330"/>
              <a:gd name="connsiteY24" fmla="*/ 33380 h 57238"/>
              <a:gd name="connsiteX25" fmla="*/ 4062889 w 4241330"/>
              <a:gd name="connsiteY25" fmla="*/ 31446 h 57238"/>
              <a:gd name="connsiteX26" fmla="*/ 4196239 w 4241330"/>
              <a:gd name="connsiteY26" fmla="*/ 55221 h 57238"/>
              <a:gd name="connsiteX27" fmla="*/ 4241330 w 4241330"/>
              <a:gd name="connsiteY27" fmla="*/ 51426 h 57238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93355 w 4241330"/>
              <a:gd name="connsiteY9" fmla="*/ 47704 h 55844"/>
              <a:gd name="connsiteX10" fmla="*/ 1477665 w 4241330"/>
              <a:gd name="connsiteY10" fmla="*/ 28139 h 55844"/>
              <a:gd name="connsiteX11" fmla="*/ 1576472 w 4241330"/>
              <a:gd name="connsiteY11" fmla="*/ 25132 h 55844"/>
              <a:gd name="connsiteX12" fmla="*/ 1649353 w 4241330"/>
              <a:gd name="connsiteY12" fmla="*/ 22263 h 55844"/>
              <a:gd name="connsiteX13" fmla="*/ 1745780 w 4241330"/>
              <a:gd name="connsiteY13" fmla="*/ 28654 h 55844"/>
              <a:gd name="connsiteX14" fmla="*/ 1936280 w 4241330"/>
              <a:gd name="connsiteY14" fmla="*/ 38179 h 55844"/>
              <a:gd name="connsiteX15" fmla="*/ 2179816 w 4241330"/>
              <a:gd name="connsiteY15" fmla="*/ 33839 h 55844"/>
              <a:gd name="connsiteX16" fmla="*/ 2307755 w 4241330"/>
              <a:gd name="connsiteY16" fmla="*/ 9604 h 55844"/>
              <a:gd name="connsiteX17" fmla="*/ 2879255 w 4241330"/>
              <a:gd name="connsiteY17" fmla="*/ 79 h 55844"/>
              <a:gd name="connsiteX18" fmla="*/ 2945930 w 4241330"/>
              <a:gd name="connsiteY18" fmla="*/ 9604 h 55844"/>
              <a:gd name="connsiteX19" fmla="*/ 3117380 w 4241330"/>
              <a:gd name="connsiteY19" fmla="*/ 28654 h 55844"/>
              <a:gd name="connsiteX20" fmla="*/ 3374555 w 4241330"/>
              <a:gd name="connsiteY20" fmla="*/ 19129 h 55844"/>
              <a:gd name="connsiteX21" fmla="*/ 3507905 w 4241330"/>
              <a:gd name="connsiteY21" fmla="*/ 79 h 55844"/>
              <a:gd name="connsiteX22" fmla="*/ 3565055 w 4241330"/>
              <a:gd name="connsiteY22" fmla="*/ 9604 h 55844"/>
              <a:gd name="connsiteX23" fmla="*/ 3746030 w 4241330"/>
              <a:gd name="connsiteY23" fmla="*/ 28654 h 55844"/>
              <a:gd name="connsiteX24" fmla="*/ 3930148 w 4241330"/>
              <a:gd name="connsiteY24" fmla="*/ 33380 h 55844"/>
              <a:gd name="connsiteX25" fmla="*/ 4062889 w 4241330"/>
              <a:gd name="connsiteY25" fmla="*/ 31446 h 55844"/>
              <a:gd name="connsiteX26" fmla="*/ 4196239 w 4241330"/>
              <a:gd name="connsiteY26" fmla="*/ 55221 h 55844"/>
              <a:gd name="connsiteX27" fmla="*/ 4241330 w 4241330"/>
              <a:gd name="connsiteY27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47704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3771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30843"/>
              <a:gd name="connsiteY0" fmla="*/ 38355 h 55517"/>
              <a:gd name="connsiteX1" fmla="*/ 200197 w 4230843"/>
              <a:gd name="connsiteY1" fmla="*/ 30588 h 55517"/>
              <a:gd name="connsiteX2" fmla="*/ 421805 w 4230843"/>
              <a:gd name="connsiteY2" fmla="*/ 37714 h 55517"/>
              <a:gd name="connsiteX3" fmla="*/ 478955 w 4230843"/>
              <a:gd name="connsiteY3" fmla="*/ 38179 h 55517"/>
              <a:gd name="connsiteX4" fmla="*/ 529172 w 4230843"/>
              <a:gd name="connsiteY4" fmla="*/ 36770 h 55517"/>
              <a:gd name="connsiteX5" fmla="*/ 707555 w 4230843"/>
              <a:gd name="connsiteY5" fmla="*/ 38179 h 55517"/>
              <a:gd name="connsiteX6" fmla="*/ 713231 w 4230843"/>
              <a:gd name="connsiteY6" fmla="*/ 41044 h 55517"/>
              <a:gd name="connsiteX7" fmla="*/ 824389 w 4230843"/>
              <a:gd name="connsiteY7" fmla="*/ 21063 h 55517"/>
              <a:gd name="connsiteX8" fmla="*/ 1097214 w 4230843"/>
              <a:gd name="connsiteY8" fmla="*/ 33184 h 55517"/>
              <a:gd name="connsiteX9" fmla="*/ 1326680 w 4230843"/>
              <a:gd name="connsiteY9" fmla="*/ 30093 h 55517"/>
              <a:gd name="connsiteX10" fmla="*/ 1393355 w 4230843"/>
              <a:gd name="connsiteY10" fmla="*/ 27723 h 55517"/>
              <a:gd name="connsiteX11" fmla="*/ 1477665 w 4230843"/>
              <a:gd name="connsiteY11" fmla="*/ 28139 h 55517"/>
              <a:gd name="connsiteX12" fmla="*/ 1576472 w 4230843"/>
              <a:gd name="connsiteY12" fmla="*/ 25132 h 55517"/>
              <a:gd name="connsiteX13" fmla="*/ 1649353 w 4230843"/>
              <a:gd name="connsiteY13" fmla="*/ 22263 h 55517"/>
              <a:gd name="connsiteX14" fmla="*/ 1745780 w 4230843"/>
              <a:gd name="connsiteY14" fmla="*/ 28654 h 55517"/>
              <a:gd name="connsiteX15" fmla="*/ 1936280 w 4230843"/>
              <a:gd name="connsiteY15" fmla="*/ 38179 h 55517"/>
              <a:gd name="connsiteX16" fmla="*/ 2179816 w 4230843"/>
              <a:gd name="connsiteY16" fmla="*/ 33839 h 55517"/>
              <a:gd name="connsiteX17" fmla="*/ 2307755 w 4230843"/>
              <a:gd name="connsiteY17" fmla="*/ 9604 h 55517"/>
              <a:gd name="connsiteX18" fmla="*/ 2879255 w 4230843"/>
              <a:gd name="connsiteY18" fmla="*/ 79 h 55517"/>
              <a:gd name="connsiteX19" fmla="*/ 2945930 w 4230843"/>
              <a:gd name="connsiteY19" fmla="*/ 9604 h 55517"/>
              <a:gd name="connsiteX20" fmla="*/ 3117380 w 4230843"/>
              <a:gd name="connsiteY20" fmla="*/ 28654 h 55517"/>
              <a:gd name="connsiteX21" fmla="*/ 3374555 w 4230843"/>
              <a:gd name="connsiteY21" fmla="*/ 19129 h 55517"/>
              <a:gd name="connsiteX22" fmla="*/ 3507905 w 4230843"/>
              <a:gd name="connsiteY22" fmla="*/ 79 h 55517"/>
              <a:gd name="connsiteX23" fmla="*/ 3565055 w 4230843"/>
              <a:gd name="connsiteY23" fmla="*/ 9604 h 55517"/>
              <a:gd name="connsiteX24" fmla="*/ 3746030 w 4230843"/>
              <a:gd name="connsiteY24" fmla="*/ 28654 h 55517"/>
              <a:gd name="connsiteX25" fmla="*/ 3930148 w 4230843"/>
              <a:gd name="connsiteY25" fmla="*/ 33380 h 55517"/>
              <a:gd name="connsiteX26" fmla="*/ 4062889 w 4230843"/>
              <a:gd name="connsiteY26" fmla="*/ 31446 h 55517"/>
              <a:gd name="connsiteX27" fmla="*/ 4196239 w 4230843"/>
              <a:gd name="connsiteY27" fmla="*/ 55221 h 55517"/>
              <a:gd name="connsiteX28" fmla="*/ 4230843 w 4230843"/>
              <a:gd name="connsiteY28" fmla="*/ 6470 h 55517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5930 w 4230843"/>
              <a:gd name="connsiteY19" fmla="*/ 960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1463 w 4230843"/>
              <a:gd name="connsiteY17" fmla="*/ 2823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50072"/>
              <a:gd name="connsiteX1" fmla="*/ 200197 w 4230843"/>
              <a:gd name="connsiteY1" fmla="*/ 30588 h 50072"/>
              <a:gd name="connsiteX2" fmla="*/ 421805 w 4230843"/>
              <a:gd name="connsiteY2" fmla="*/ 37714 h 50072"/>
              <a:gd name="connsiteX3" fmla="*/ 478955 w 4230843"/>
              <a:gd name="connsiteY3" fmla="*/ 38179 h 50072"/>
              <a:gd name="connsiteX4" fmla="*/ 529172 w 4230843"/>
              <a:gd name="connsiteY4" fmla="*/ 36770 h 50072"/>
              <a:gd name="connsiteX5" fmla="*/ 707555 w 4230843"/>
              <a:gd name="connsiteY5" fmla="*/ 38179 h 50072"/>
              <a:gd name="connsiteX6" fmla="*/ 713231 w 4230843"/>
              <a:gd name="connsiteY6" fmla="*/ 41044 h 50072"/>
              <a:gd name="connsiteX7" fmla="*/ 824389 w 4230843"/>
              <a:gd name="connsiteY7" fmla="*/ 21063 h 50072"/>
              <a:gd name="connsiteX8" fmla="*/ 1097214 w 4230843"/>
              <a:gd name="connsiteY8" fmla="*/ 33184 h 50072"/>
              <a:gd name="connsiteX9" fmla="*/ 1326680 w 4230843"/>
              <a:gd name="connsiteY9" fmla="*/ 30093 h 50072"/>
              <a:gd name="connsiteX10" fmla="*/ 1393355 w 4230843"/>
              <a:gd name="connsiteY10" fmla="*/ 27723 h 50072"/>
              <a:gd name="connsiteX11" fmla="*/ 1477665 w 4230843"/>
              <a:gd name="connsiteY11" fmla="*/ 28139 h 50072"/>
              <a:gd name="connsiteX12" fmla="*/ 1576472 w 4230843"/>
              <a:gd name="connsiteY12" fmla="*/ 25132 h 50072"/>
              <a:gd name="connsiteX13" fmla="*/ 1649353 w 4230843"/>
              <a:gd name="connsiteY13" fmla="*/ 22263 h 50072"/>
              <a:gd name="connsiteX14" fmla="*/ 1745780 w 4230843"/>
              <a:gd name="connsiteY14" fmla="*/ 28654 h 50072"/>
              <a:gd name="connsiteX15" fmla="*/ 1926843 w 4230843"/>
              <a:gd name="connsiteY15" fmla="*/ 46459 h 50072"/>
              <a:gd name="connsiteX16" fmla="*/ 2179816 w 4230843"/>
              <a:gd name="connsiteY16" fmla="*/ 33839 h 50072"/>
              <a:gd name="connsiteX17" fmla="*/ 2301463 w 4230843"/>
              <a:gd name="connsiteY17" fmla="*/ 28234 h 50072"/>
              <a:gd name="connsiteX18" fmla="*/ 2866671 w 4230843"/>
              <a:gd name="connsiteY18" fmla="*/ 29059 h 50072"/>
              <a:gd name="connsiteX19" fmla="*/ 2942785 w 4230843"/>
              <a:gd name="connsiteY19" fmla="*/ 17884 h 50072"/>
              <a:gd name="connsiteX20" fmla="*/ 3117380 w 4230843"/>
              <a:gd name="connsiteY20" fmla="*/ 28654 h 50072"/>
              <a:gd name="connsiteX21" fmla="*/ 3374555 w 4230843"/>
              <a:gd name="connsiteY21" fmla="*/ 19129 h 50072"/>
              <a:gd name="connsiteX22" fmla="*/ 3507905 w 4230843"/>
              <a:gd name="connsiteY22" fmla="*/ 79 h 50072"/>
              <a:gd name="connsiteX23" fmla="*/ 3565055 w 4230843"/>
              <a:gd name="connsiteY23" fmla="*/ 9604 h 50072"/>
              <a:gd name="connsiteX24" fmla="*/ 3746030 w 4230843"/>
              <a:gd name="connsiteY24" fmla="*/ 28654 h 50072"/>
              <a:gd name="connsiteX25" fmla="*/ 3930148 w 4230843"/>
              <a:gd name="connsiteY25" fmla="*/ 33380 h 50072"/>
              <a:gd name="connsiteX26" fmla="*/ 4062889 w 4230843"/>
              <a:gd name="connsiteY26" fmla="*/ 31446 h 50072"/>
              <a:gd name="connsiteX27" fmla="*/ 4180509 w 4230843"/>
              <a:gd name="connsiteY27" fmla="*/ 30245 h 50072"/>
              <a:gd name="connsiteX28" fmla="*/ 4230843 w 4230843"/>
              <a:gd name="connsiteY28" fmla="*/ 6470 h 50072"/>
              <a:gd name="connsiteX0" fmla="*/ 0 w 4230843"/>
              <a:gd name="connsiteY0" fmla="*/ 38355 h 51512"/>
              <a:gd name="connsiteX1" fmla="*/ 200197 w 4230843"/>
              <a:gd name="connsiteY1" fmla="*/ 30588 h 51512"/>
              <a:gd name="connsiteX2" fmla="*/ 421805 w 4230843"/>
              <a:gd name="connsiteY2" fmla="*/ 37714 h 51512"/>
              <a:gd name="connsiteX3" fmla="*/ 478955 w 4230843"/>
              <a:gd name="connsiteY3" fmla="*/ 38179 h 51512"/>
              <a:gd name="connsiteX4" fmla="*/ 529172 w 4230843"/>
              <a:gd name="connsiteY4" fmla="*/ 36770 h 51512"/>
              <a:gd name="connsiteX5" fmla="*/ 707555 w 4230843"/>
              <a:gd name="connsiteY5" fmla="*/ 38179 h 51512"/>
              <a:gd name="connsiteX6" fmla="*/ 713231 w 4230843"/>
              <a:gd name="connsiteY6" fmla="*/ 41044 h 51512"/>
              <a:gd name="connsiteX7" fmla="*/ 824389 w 4230843"/>
              <a:gd name="connsiteY7" fmla="*/ 21063 h 51512"/>
              <a:gd name="connsiteX8" fmla="*/ 1097214 w 4230843"/>
              <a:gd name="connsiteY8" fmla="*/ 33184 h 51512"/>
              <a:gd name="connsiteX9" fmla="*/ 1326680 w 4230843"/>
              <a:gd name="connsiteY9" fmla="*/ 30093 h 51512"/>
              <a:gd name="connsiteX10" fmla="*/ 1393355 w 4230843"/>
              <a:gd name="connsiteY10" fmla="*/ 27723 h 51512"/>
              <a:gd name="connsiteX11" fmla="*/ 1477665 w 4230843"/>
              <a:gd name="connsiteY11" fmla="*/ 28139 h 51512"/>
              <a:gd name="connsiteX12" fmla="*/ 1576472 w 4230843"/>
              <a:gd name="connsiteY12" fmla="*/ 25132 h 51512"/>
              <a:gd name="connsiteX13" fmla="*/ 1649353 w 4230843"/>
              <a:gd name="connsiteY13" fmla="*/ 22263 h 51512"/>
              <a:gd name="connsiteX14" fmla="*/ 1745780 w 4230843"/>
              <a:gd name="connsiteY14" fmla="*/ 28654 h 51512"/>
              <a:gd name="connsiteX15" fmla="*/ 1926843 w 4230843"/>
              <a:gd name="connsiteY15" fmla="*/ 46459 h 51512"/>
              <a:gd name="connsiteX16" fmla="*/ 2182963 w 4230843"/>
              <a:gd name="connsiteY16" fmla="*/ 50399 h 51512"/>
              <a:gd name="connsiteX17" fmla="*/ 2301463 w 4230843"/>
              <a:gd name="connsiteY17" fmla="*/ 28234 h 51512"/>
              <a:gd name="connsiteX18" fmla="*/ 2866671 w 4230843"/>
              <a:gd name="connsiteY18" fmla="*/ 29059 h 51512"/>
              <a:gd name="connsiteX19" fmla="*/ 2942785 w 4230843"/>
              <a:gd name="connsiteY19" fmla="*/ 17884 h 51512"/>
              <a:gd name="connsiteX20" fmla="*/ 3117380 w 4230843"/>
              <a:gd name="connsiteY20" fmla="*/ 28654 h 51512"/>
              <a:gd name="connsiteX21" fmla="*/ 3374555 w 4230843"/>
              <a:gd name="connsiteY21" fmla="*/ 19129 h 51512"/>
              <a:gd name="connsiteX22" fmla="*/ 3507905 w 4230843"/>
              <a:gd name="connsiteY22" fmla="*/ 79 h 51512"/>
              <a:gd name="connsiteX23" fmla="*/ 3565055 w 4230843"/>
              <a:gd name="connsiteY23" fmla="*/ 9604 h 51512"/>
              <a:gd name="connsiteX24" fmla="*/ 3746030 w 4230843"/>
              <a:gd name="connsiteY24" fmla="*/ 28654 h 51512"/>
              <a:gd name="connsiteX25" fmla="*/ 3930148 w 4230843"/>
              <a:gd name="connsiteY25" fmla="*/ 33380 h 51512"/>
              <a:gd name="connsiteX26" fmla="*/ 4062889 w 4230843"/>
              <a:gd name="connsiteY26" fmla="*/ 31446 h 51512"/>
              <a:gd name="connsiteX27" fmla="*/ 4180509 w 4230843"/>
              <a:gd name="connsiteY27" fmla="*/ 30245 h 51512"/>
              <a:gd name="connsiteX28" fmla="*/ 4230843 w 4230843"/>
              <a:gd name="connsiteY28" fmla="*/ 6470 h 51512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42785 w 4230843"/>
              <a:gd name="connsiteY19" fmla="*/ 17884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55368 w 4230843"/>
              <a:gd name="connsiteY19" fmla="*/ 40655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65055 w 4230843"/>
              <a:gd name="connsiteY23" fmla="*/ 336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4389 w 4227698"/>
              <a:gd name="connsiteY7" fmla="*/ 29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27698" h="29674">
                <a:moveTo>
                  <a:pt x="0" y="17584"/>
                </a:moveTo>
                <a:cubicBezTo>
                  <a:pt x="70195" y="3545"/>
                  <a:pt x="92147" y="20273"/>
                  <a:pt x="193907" y="16027"/>
                </a:cubicBezTo>
                <a:cubicBezTo>
                  <a:pt x="295667" y="11781"/>
                  <a:pt x="345605" y="20118"/>
                  <a:pt x="421805" y="16943"/>
                </a:cubicBezTo>
                <a:cubicBezTo>
                  <a:pt x="440855" y="13768"/>
                  <a:pt x="461061" y="17565"/>
                  <a:pt x="478955" y="17408"/>
                </a:cubicBezTo>
                <a:cubicBezTo>
                  <a:pt x="496849" y="17251"/>
                  <a:pt x="519132" y="15999"/>
                  <a:pt x="529172" y="15999"/>
                </a:cubicBezTo>
                <a:lnTo>
                  <a:pt x="707555" y="17408"/>
                </a:lnTo>
                <a:cubicBezTo>
                  <a:pt x="723430" y="20583"/>
                  <a:pt x="693234" y="21056"/>
                  <a:pt x="713231" y="20273"/>
                </a:cubicBezTo>
                <a:cubicBezTo>
                  <a:pt x="733228" y="19490"/>
                  <a:pt x="763538" y="14022"/>
                  <a:pt x="827535" y="12712"/>
                </a:cubicBezTo>
                <a:cubicBezTo>
                  <a:pt x="891532" y="11402"/>
                  <a:pt x="1012625" y="9243"/>
                  <a:pt x="1097214" y="12413"/>
                </a:cubicBezTo>
                <a:cubicBezTo>
                  <a:pt x="1206912" y="13048"/>
                  <a:pt x="1216982" y="8687"/>
                  <a:pt x="1326680" y="9322"/>
                </a:cubicBezTo>
                <a:lnTo>
                  <a:pt x="1393355" y="6952"/>
                </a:lnTo>
                <a:cubicBezTo>
                  <a:pt x="1475116" y="9441"/>
                  <a:pt x="1447146" y="7800"/>
                  <a:pt x="1477665" y="7368"/>
                </a:cubicBezTo>
                <a:cubicBezTo>
                  <a:pt x="1508184" y="6936"/>
                  <a:pt x="1547857" y="5340"/>
                  <a:pt x="1576472" y="4361"/>
                </a:cubicBezTo>
                <a:cubicBezTo>
                  <a:pt x="1605087" y="3382"/>
                  <a:pt x="1621135" y="905"/>
                  <a:pt x="1649353" y="1492"/>
                </a:cubicBezTo>
                <a:cubicBezTo>
                  <a:pt x="1677571" y="2079"/>
                  <a:pt x="1699532" y="3850"/>
                  <a:pt x="1745780" y="7883"/>
                </a:cubicBezTo>
                <a:cubicBezTo>
                  <a:pt x="1792028" y="11916"/>
                  <a:pt x="1847548" y="38904"/>
                  <a:pt x="1926843" y="25688"/>
                </a:cubicBezTo>
                <a:cubicBezTo>
                  <a:pt x="2022093" y="28863"/>
                  <a:pt x="2117381" y="29216"/>
                  <a:pt x="2182963" y="29628"/>
                </a:cubicBezTo>
                <a:cubicBezTo>
                  <a:pt x="2248546" y="30041"/>
                  <a:pt x="2275441" y="27556"/>
                  <a:pt x="2320338" y="28163"/>
                </a:cubicBezTo>
                <a:lnTo>
                  <a:pt x="2769150" y="16568"/>
                </a:lnTo>
                <a:cubicBezTo>
                  <a:pt x="2791375" y="19743"/>
                  <a:pt x="2897330" y="21332"/>
                  <a:pt x="2955368" y="19884"/>
                </a:cubicBezTo>
                <a:cubicBezTo>
                  <a:pt x="3013406" y="18437"/>
                  <a:pt x="3047516" y="10091"/>
                  <a:pt x="3117380" y="7883"/>
                </a:cubicBezTo>
                <a:cubicBezTo>
                  <a:pt x="3187244" y="5675"/>
                  <a:pt x="3250730" y="12988"/>
                  <a:pt x="3374555" y="6638"/>
                </a:cubicBezTo>
                <a:cubicBezTo>
                  <a:pt x="3419005" y="288"/>
                  <a:pt x="3471961" y="215"/>
                  <a:pt x="3511051" y="8"/>
                </a:cubicBezTo>
                <a:cubicBezTo>
                  <a:pt x="3550141" y="-199"/>
                  <a:pt x="3569934" y="4082"/>
                  <a:pt x="3609097" y="5394"/>
                </a:cubicBezTo>
                <a:cubicBezTo>
                  <a:pt x="3648260" y="6706"/>
                  <a:pt x="3685705" y="1533"/>
                  <a:pt x="3746030" y="7883"/>
                </a:cubicBezTo>
                <a:cubicBezTo>
                  <a:pt x="3847276" y="-554"/>
                  <a:pt x="3877338" y="12144"/>
                  <a:pt x="3930148" y="12609"/>
                </a:cubicBezTo>
                <a:lnTo>
                  <a:pt x="4062889" y="10675"/>
                </a:lnTo>
                <a:cubicBezTo>
                  <a:pt x="4104616" y="10153"/>
                  <a:pt x="4136059" y="12649"/>
                  <a:pt x="4180509" y="9474"/>
                </a:cubicBezTo>
                <a:cubicBezTo>
                  <a:pt x="4193209" y="12649"/>
                  <a:pt x="4214998" y="5295"/>
                  <a:pt x="4227698" y="8470"/>
                </a:cubicBezTo>
              </a:path>
            </a:pathLst>
          </a:custGeom>
          <a:noFill/>
          <a:ln w="3175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Nube 17">
            <a:extLst>
              <a:ext uri="{FF2B5EF4-FFF2-40B4-BE49-F238E27FC236}">
                <a16:creationId xmlns:a16="http://schemas.microsoft.com/office/drawing/2014/main" id="{916603F5-A872-4230-AEEB-80980E9DD989}"/>
              </a:ext>
            </a:extLst>
          </p:cNvPr>
          <p:cNvSpPr/>
          <p:nvPr/>
        </p:nvSpPr>
        <p:spPr>
          <a:xfrm>
            <a:off x="6048889" y="1283660"/>
            <a:ext cx="124298" cy="167288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36085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070"/>
              <a:gd name="connsiteY0" fmla="*/ 14229 h 51976"/>
              <a:gd name="connsiteX1" fmla="*/ 5659 w 43070"/>
              <a:gd name="connsiteY1" fmla="*/ 6766 h 51976"/>
              <a:gd name="connsiteX2" fmla="*/ 14041 w 43070"/>
              <a:gd name="connsiteY2" fmla="*/ 5061 h 51976"/>
              <a:gd name="connsiteX3" fmla="*/ 22492 w 43070"/>
              <a:gd name="connsiteY3" fmla="*/ 3291 h 51976"/>
              <a:gd name="connsiteX4" fmla="*/ 25785 w 43070"/>
              <a:gd name="connsiteY4" fmla="*/ 59 h 51976"/>
              <a:gd name="connsiteX5" fmla="*/ 29869 w 43070"/>
              <a:gd name="connsiteY5" fmla="*/ 2340 h 51976"/>
              <a:gd name="connsiteX6" fmla="*/ 27512 w 43070"/>
              <a:gd name="connsiteY6" fmla="*/ 13129 h 51976"/>
              <a:gd name="connsiteX7" fmla="*/ 29752 w 43070"/>
              <a:gd name="connsiteY7" fmla="*/ 5435 h 51976"/>
              <a:gd name="connsiteX8" fmla="*/ 32188 w 43070"/>
              <a:gd name="connsiteY8" fmla="*/ 13137 h 51976"/>
              <a:gd name="connsiteX9" fmla="*/ 35710 w 43070"/>
              <a:gd name="connsiteY9" fmla="*/ 17539 h 51976"/>
              <a:gd name="connsiteX10" fmla="*/ 43052 w 43070"/>
              <a:gd name="connsiteY10" fmla="*/ 23181 h 51976"/>
              <a:gd name="connsiteX11" fmla="*/ 37440 w 43070"/>
              <a:gd name="connsiteY11" fmla="*/ 30063 h 51976"/>
              <a:gd name="connsiteX12" fmla="*/ 33588 w 43070"/>
              <a:gd name="connsiteY12" fmla="*/ 36700 h 51976"/>
              <a:gd name="connsiteX13" fmla="*/ 28591 w 43070"/>
              <a:gd name="connsiteY13" fmla="*/ 36674 h 51976"/>
              <a:gd name="connsiteX14" fmla="*/ 21854 w 43070"/>
              <a:gd name="connsiteY14" fmla="*/ 51873 h 51976"/>
              <a:gd name="connsiteX15" fmla="*/ 13444 w 43070"/>
              <a:gd name="connsiteY15" fmla="*/ 42825 h 51976"/>
              <a:gd name="connsiteX16" fmla="*/ 5840 w 43070"/>
              <a:gd name="connsiteY16" fmla="*/ 35331 h 51976"/>
              <a:gd name="connsiteX17" fmla="*/ 1146 w 43070"/>
              <a:gd name="connsiteY17" fmla="*/ 31109 h 51976"/>
              <a:gd name="connsiteX18" fmla="*/ 2149 w 43070"/>
              <a:gd name="connsiteY18" fmla="*/ 25410 h 51976"/>
              <a:gd name="connsiteX19" fmla="*/ 31 w 43070"/>
              <a:gd name="connsiteY19" fmla="*/ 19563 h 51976"/>
              <a:gd name="connsiteX20" fmla="*/ 3899 w 43070"/>
              <a:gd name="connsiteY20" fmla="*/ 14366 h 51976"/>
              <a:gd name="connsiteX21" fmla="*/ 3936 w 43070"/>
              <a:gd name="connsiteY21" fmla="*/ 14229 h 51976"/>
              <a:gd name="connsiteX0" fmla="*/ 4729 w 43070"/>
              <a:gd name="connsiteY0" fmla="*/ 26036 h 51976"/>
              <a:gd name="connsiteX1" fmla="*/ 2196 w 43070"/>
              <a:gd name="connsiteY1" fmla="*/ 25239 h 51976"/>
              <a:gd name="connsiteX2" fmla="*/ 6964 w 43070"/>
              <a:gd name="connsiteY2" fmla="*/ 34758 h 51976"/>
              <a:gd name="connsiteX3" fmla="*/ 5856 w 43070"/>
              <a:gd name="connsiteY3" fmla="*/ 35139 h 51976"/>
              <a:gd name="connsiteX4" fmla="*/ 15285 w 43070"/>
              <a:gd name="connsiteY4" fmla="*/ 48569 h 51976"/>
              <a:gd name="connsiteX5" fmla="*/ 6630 w 43070"/>
              <a:gd name="connsiteY5" fmla="*/ 38689 h 51976"/>
              <a:gd name="connsiteX6" fmla="*/ 32550 w 43070"/>
              <a:gd name="connsiteY6" fmla="*/ 38310 h 51976"/>
              <a:gd name="connsiteX7" fmla="*/ 30439 w 43070"/>
              <a:gd name="connsiteY7" fmla="*/ 43919 h 51976"/>
              <a:gd name="connsiteX8" fmla="*/ 34165 w 43070"/>
              <a:gd name="connsiteY8" fmla="*/ 22813 h 51976"/>
              <a:gd name="connsiteX9" fmla="*/ 37416 w 43070"/>
              <a:gd name="connsiteY9" fmla="*/ 29949 h 51976"/>
              <a:gd name="connsiteX10" fmla="*/ 37533 w 43070"/>
              <a:gd name="connsiteY10" fmla="*/ 17433 h 51976"/>
              <a:gd name="connsiteX11" fmla="*/ 36085 w 43070"/>
              <a:gd name="connsiteY11" fmla="*/ 17889 h 51976"/>
              <a:gd name="connsiteX12" fmla="*/ 34059 w 43070"/>
              <a:gd name="connsiteY12" fmla="*/ 8985 h 51976"/>
              <a:gd name="connsiteX13" fmla="*/ 32292 w 43070"/>
              <a:gd name="connsiteY13" fmla="*/ 9509 h 51976"/>
              <a:gd name="connsiteX14" fmla="*/ 29114 w 43070"/>
              <a:gd name="connsiteY14" fmla="*/ 3811 h 51976"/>
              <a:gd name="connsiteX15" fmla="*/ 26169 w 43070"/>
              <a:gd name="connsiteY15" fmla="*/ 6639 h 51976"/>
              <a:gd name="connsiteX16" fmla="*/ 22177 w 43070"/>
              <a:gd name="connsiteY16" fmla="*/ 4579 h 51976"/>
              <a:gd name="connsiteX17" fmla="*/ 22536 w 43070"/>
              <a:gd name="connsiteY17" fmla="*/ 3189 h 51976"/>
              <a:gd name="connsiteX18" fmla="*/ 14036 w 43070"/>
              <a:gd name="connsiteY18" fmla="*/ 5051 h 51976"/>
              <a:gd name="connsiteX19" fmla="*/ 15336 w 43070"/>
              <a:gd name="connsiteY19" fmla="*/ 6399 h 51976"/>
              <a:gd name="connsiteX20" fmla="*/ 4163 w 43070"/>
              <a:gd name="connsiteY20" fmla="*/ 15648 h 51976"/>
              <a:gd name="connsiteX21" fmla="*/ 3936 w 43070"/>
              <a:gd name="connsiteY21" fmla="*/ 14229 h 51976"/>
              <a:gd name="connsiteX0" fmla="*/ 3936 w 40089"/>
              <a:gd name="connsiteY0" fmla="*/ 14229 h 51976"/>
              <a:gd name="connsiteX1" fmla="*/ 5659 w 40089"/>
              <a:gd name="connsiteY1" fmla="*/ 6766 h 51976"/>
              <a:gd name="connsiteX2" fmla="*/ 14041 w 40089"/>
              <a:gd name="connsiteY2" fmla="*/ 5061 h 51976"/>
              <a:gd name="connsiteX3" fmla="*/ 22492 w 40089"/>
              <a:gd name="connsiteY3" fmla="*/ 3291 h 51976"/>
              <a:gd name="connsiteX4" fmla="*/ 25785 w 40089"/>
              <a:gd name="connsiteY4" fmla="*/ 59 h 51976"/>
              <a:gd name="connsiteX5" fmla="*/ 29869 w 40089"/>
              <a:gd name="connsiteY5" fmla="*/ 2340 h 51976"/>
              <a:gd name="connsiteX6" fmla="*/ 27512 w 40089"/>
              <a:gd name="connsiteY6" fmla="*/ 13129 h 51976"/>
              <a:gd name="connsiteX7" fmla="*/ 29752 w 40089"/>
              <a:gd name="connsiteY7" fmla="*/ 5435 h 51976"/>
              <a:gd name="connsiteX8" fmla="*/ 32188 w 40089"/>
              <a:gd name="connsiteY8" fmla="*/ 13137 h 51976"/>
              <a:gd name="connsiteX9" fmla="*/ 35710 w 40089"/>
              <a:gd name="connsiteY9" fmla="*/ 17539 h 51976"/>
              <a:gd name="connsiteX10" fmla="*/ 39980 w 40089"/>
              <a:gd name="connsiteY10" fmla="*/ 24661 h 51976"/>
              <a:gd name="connsiteX11" fmla="*/ 37440 w 40089"/>
              <a:gd name="connsiteY11" fmla="*/ 30063 h 51976"/>
              <a:gd name="connsiteX12" fmla="*/ 33588 w 40089"/>
              <a:gd name="connsiteY12" fmla="*/ 36700 h 51976"/>
              <a:gd name="connsiteX13" fmla="*/ 28591 w 40089"/>
              <a:gd name="connsiteY13" fmla="*/ 36674 h 51976"/>
              <a:gd name="connsiteX14" fmla="*/ 21854 w 40089"/>
              <a:gd name="connsiteY14" fmla="*/ 51873 h 51976"/>
              <a:gd name="connsiteX15" fmla="*/ 13444 w 40089"/>
              <a:gd name="connsiteY15" fmla="*/ 42825 h 51976"/>
              <a:gd name="connsiteX16" fmla="*/ 5840 w 40089"/>
              <a:gd name="connsiteY16" fmla="*/ 35331 h 51976"/>
              <a:gd name="connsiteX17" fmla="*/ 1146 w 40089"/>
              <a:gd name="connsiteY17" fmla="*/ 31109 h 51976"/>
              <a:gd name="connsiteX18" fmla="*/ 2149 w 40089"/>
              <a:gd name="connsiteY18" fmla="*/ 25410 h 51976"/>
              <a:gd name="connsiteX19" fmla="*/ 31 w 40089"/>
              <a:gd name="connsiteY19" fmla="*/ 19563 h 51976"/>
              <a:gd name="connsiteX20" fmla="*/ 3899 w 40089"/>
              <a:gd name="connsiteY20" fmla="*/ 14366 h 51976"/>
              <a:gd name="connsiteX21" fmla="*/ 3936 w 40089"/>
              <a:gd name="connsiteY21" fmla="*/ 14229 h 51976"/>
              <a:gd name="connsiteX0" fmla="*/ 4729 w 40089"/>
              <a:gd name="connsiteY0" fmla="*/ 26036 h 51976"/>
              <a:gd name="connsiteX1" fmla="*/ 2196 w 40089"/>
              <a:gd name="connsiteY1" fmla="*/ 25239 h 51976"/>
              <a:gd name="connsiteX2" fmla="*/ 6964 w 40089"/>
              <a:gd name="connsiteY2" fmla="*/ 34758 h 51976"/>
              <a:gd name="connsiteX3" fmla="*/ 5856 w 40089"/>
              <a:gd name="connsiteY3" fmla="*/ 35139 h 51976"/>
              <a:gd name="connsiteX4" fmla="*/ 15285 w 40089"/>
              <a:gd name="connsiteY4" fmla="*/ 48569 h 51976"/>
              <a:gd name="connsiteX5" fmla="*/ 6630 w 40089"/>
              <a:gd name="connsiteY5" fmla="*/ 38689 h 51976"/>
              <a:gd name="connsiteX6" fmla="*/ 32550 w 40089"/>
              <a:gd name="connsiteY6" fmla="*/ 38310 h 51976"/>
              <a:gd name="connsiteX7" fmla="*/ 30439 w 40089"/>
              <a:gd name="connsiteY7" fmla="*/ 43919 h 51976"/>
              <a:gd name="connsiteX8" fmla="*/ 34165 w 40089"/>
              <a:gd name="connsiteY8" fmla="*/ 22813 h 51976"/>
              <a:gd name="connsiteX9" fmla="*/ 37416 w 40089"/>
              <a:gd name="connsiteY9" fmla="*/ 29949 h 51976"/>
              <a:gd name="connsiteX10" fmla="*/ 37533 w 40089"/>
              <a:gd name="connsiteY10" fmla="*/ 17433 h 51976"/>
              <a:gd name="connsiteX11" fmla="*/ 36085 w 40089"/>
              <a:gd name="connsiteY11" fmla="*/ 17889 h 51976"/>
              <a:gd name="connsiteX12" fmla="*/ 34059 w 40089"/>
              <a:gd name="connsiteY12" fmla="*/ 8985 h 51976"/>
              <a:gd name="connsiteX13" fmla="*/ 32292 w 40089"/>
              <a:gd name="connsiteY13" fmla="*/ 9509 h 51976"/>
              <a:gd name="connsiteX14" fmla="*/ 29114 w 40089"/>
              <a:gd name="connsiteY14" fmla="*/ 3811 h 51976"/>
              <a:gd name="connsiteX15" fmla="*/ 26169 w 40089"/>
              <a:gd name="connsiteY15" fmla="*/ 6639 h 51976"/>
              <a:gd name="connsiteX16" fmla="*/ 22177 w 40089"/>
              <a:gd name="connsiteY16" fmla="*/ 4579 h 51976"/>
              <a:gd name="connsiteX17" fmla="*/ 22536 w 40089"/>
              <a:gd name="connsiteY17" fmla="*/ 3189 h 51976"/>
              <a:gd name="connsiteX18" fmla="*/ 14036 w 40089"/>
              <a:gd name="connsiteY18" fmla="*/ 5051 h 51976"/>
              <a:gd name="connsiteX19" fmla="*/ 15336 w 40089"/>
              <a:gd name="connsiteY19" fmla="*/ 6399 h 51976"/>
              <a:gd name="connsiteX20" fmla="*/ 4163 w 40089"/>
              <a:gd name="connsiteY20" fmla="*/ 15648 h 51976"/>
              <a:gd name="connsiteX21" fmla="*/ 3936 w 40089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089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27531" y="12613"/>
                  <a:pt x="27512" y="13129"/>
                </a:cubicBezTo>
                <a:cubicBezTo>
                  <a:pt x="27493" y="13645"/>
                  <a:pt x="29464" y="3259"/>
                  <a:pt x="29752" y="5435"/>
                </a:cubicBezTo>
                <a:cubicBezTo>
                  <a:pt x="31480" y="6077"/>
                  <a:pt x="31195" y="11120"/>
                  <a:pt x="32188" y="13137"/>
                </a:cubicBezTo>
                <a:cubicBezTo>
                  <a:pt x="33181" y="15154"/>
                  <a:pt x="36223" y="15910"/>
                  <a:pt x="35710" y="17539"/>
                </a:cubicBezTo>
                <a:cubicBezTo>
                  <a:pt x="36971" y="19773"/>
                  <a:pt x="39692" y="22574"/>
                  <a:pt x="39980" y="24661"/>
                </a:cubicBezTo>
                <a:cubicBezTo>
                  <a:pt x="40268" y="26748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0089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37533" y="17433"/>
                </a:moveTo>
                <a:cubicBezTo>
                  <a:pt x="37208" y="18465"/>
                  <a:pt x="36713" y="17161"/>
                  <a:pt x="36085" y="17889"/>
                </a:cubicBezTo>
                <a:moveTo>
                  <a:pt x="34059" y="8985"/>
                </a:moveTo>
                <a:cubicBezTo>
                  <a:pt x="34114" y="9402"/>
                  <a:pt x="32297" y="9085"/>
                  <a:pt x="32292" y="9509"/>
                </a:cubicBezTo>
                <a:moveTo>
                  <a:pt x="29114" y="3811"/>
                </a:moveTo>
                <a:cubicBezTo>
                  <a:pt x="29303" y="3228"/>
                  <a:pt x="25865" y="7125"/>
                  <a:pt x="26169" y="663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Nube 17">
            <a:extLst>
              <a:ext uri="{FF2B5EF4-FFF2-40B4-BE49-F238E27FC236}">
                <a16:creationId xmlns:a16="http://schemas.microsoft.com/office/drawing/2014/main" id="{6ECEF795-C320-4EB0-80CE-48B8FAFB1B8A}"/>
              </a:ext>
            </a:extLst>
          </p:cNvPr>
          <p:cNvSpPr/>
          <p:nvPr/>
        </p:nvSpPr>
        <p:spPr>
          <a:xfrm>
            <a:off x="6170296" y="1277882"/>
            <a:ext cx="134118" cy="173066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Nube 17">
            <a:extLst>
              <a:ext uri="{FF2B5EF4-FFF2-40B4-BE49-F238E27FC236}">
                <a16:creationId xmlns:a16="http://schemas.microsoft.com/office/drawing/2014/main" id="{8D3D5B6C-09B9-4039-90EC-4A48E58DE7D7}"/>
              </a:ext>
            </a:extLst>
          </p:cNvPr>
          <p:cNvSpPr/>
          <p:nvPr/>
        </p:nvSpPr>
        <p:spPr>
          <a:xfrm flipH="1">
            <a:off x="6290601" y="1306807"/>
            <a:ext cx="124299" cy="145507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1905 w 43256"/>
              <a:gd name="connsiteY7" fmla="*/ 46455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4749" y="40001"/>
                </a:moveTo>
                <a:cubicBezTo>
                  <a:pt x="34710" y="40648"/>
                  <a:pt x="32043" y="45833"/>
                  <a:pt x="31905" y="46455"/>
                </a:cubicBezTo>
                <a:moveTo>
                  <a:pt x="34165" y="22813"/>
                </a:moveTo>
                <a:cubicBezTo>
                  <a:pt x="36169" y="24141"/>
                  <a:pt x="38900" y="26071"/>
                  <a:pt x="38882" y="29103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587709-B7B3-43D9-9390-89AF14C195EB}"/>
              </a:ext>
            </a:extLst>
          </p:cNvPr>
          <p:cNvSpPr txBox="1"/>
          <p:nvPr/>
        </p:nvSpPr>
        <p:spPr>
          <a:xfrm>
            <a:off x="5295201" y="598741"/>
            <a:ext cx="2198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dirty="0"/>
              <a:t>Franja de vegetación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A6B05F9-2BBC-4DB7-8195-2F4D3E955434}"/>
              </a:ext>
            </a:extLst>
          </p:cNvPr>
          <p:cNvSpPr txBox="1"/>
          <p:nvPr/>
        </p:nvSpPr>
        <p:spPr>
          <a:xfrm>
            <a:off x="8843269" y="6485156"/>
            <a:ext cx="2849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Muestreo para densidad aparente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938DE16-011D-4D33-9802-857BEA584F17}"/>
              </a:ext>
            </a:extLst>
          </p:cNvPr>
          <p:cNvSpPr/>
          <p:nvPr/>
        </p:nvSpPr>
        <p:spPr>
          <a:xfrm>
            <a:off x="6069942" y="2187835"/>
            <a:ext cx="366241" cy="536314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  <a:alpha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B1F5EDC-685D-41FD-BD3D-124F552495A1}"/>
              </a:ext>
            </a:extLst>
          </p:cNvPr>
          <p:cNvSpPr/>
          <p:nvPr/>
        </p:nvSpPr>
        <p:spPr>
          <a:xfrm>
            <a:off x="6069942" y="3692822"/>
            <a:ext cx="366241" cy="536314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  <a:alpha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461037A4-00AB-46F8-AD95-F529FAE753DC}"/>
              </a:ext>
            </a:extLst>
          </p:cNvPr>
          <p:cNvSpPr/>
          <p:nvPr/>
        </p:nvSpPr>
        <p:spPr>
          <a:xfrm>
            <a:off x="6075176" y="5265213"/>
            <a:ext cx="366241" cy="536314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  <a:alpha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38F44E-AD1C-4AB3-886B-6B94035F279F}"/>
              </a:ext>
            </a:extLst>
          </p:cNvPr>
          <p:cNvSpPr txBox="1"/>
          <p:nvPr/>
        </p:nvSpPr>
        <p:spPr>
          <a:xfrm>
            <a:off x="5776445" y="2214305"/>
            <a:ext cx="2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/>
              <a:t>A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186E843-91E9-48B7-A3D4-DA4F3865688E}"/>
              </a:ext>
            </a:extLst>
          </p:cNvPr>
          <p:cNvSpPr txBox="1"/>
          <p:nvPr/>
        </p:nvSpPr>
        <p:spPr>
          <a:xfrm>
            <a:off x="5795656" y="3792856"/>
            <a:ext cx="2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/>
              <a:t>B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29ADBB8D-2152-4BE8-8751-AC3BABDD3E70}"/>
              </a:ext>
            </a:extLst>
          </p:cNvPr>
          <p:cNvSpPr txBox="1"/>
          <p:nvPr/>
        </p:nvSpPr>
        <p:spPr>
          <a:xfrm>
            <a:off x="5776445" y="5348704"/>
            <a:ext cx="21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/>
              <a:t>C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42B28B4-6E01-4309-B899-D9CFD8B70F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5319" y="3610231"/>
            <a:ext cx="3513579" cy="263518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B889F6-7216-4231-B1D6-81AC69F7C5D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9219" y="381588"/>
            <a:ext cx="3493377" cy="2620032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EC32800-282C-40A3-B10F-96A87099A5C5}"/>
              </a:ext>
            </a:extLst>
          </p:cNvPr>
          <p:cNvCxnSpPr>
            <a:cxnSpLocks/>
          </p:cNvCxnSpPr>
          <p:nvPr/>
        </p:nvCxnSpPr>
        <p:spPr>
          <a:xfrm>
            <a:off x="9553575" y="1590645"/>
            <a:ext cx="681067" cy="497146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D9EE3825-0A91-40CB-8A91-0EFAD9EAB96F}"/>
              </a:ext>
            </a:extLst>
          </p:cNvPr>
          <p:cNvCxnSpPr>
            <a:cxnSpLocks/>
          </p:cNvCxnSpPr>
          <p:nvPr/>
        </p:nvCxnSpPr>
        <p:spPr>
          <a:xfrm flipH="1">
            <a:off x="10229850" y="1790700"/>
            <a:ext cx="1390651" cy="307163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C5A7417B-69CA-456B-94F1-59169D213AD9}"/>
              </a:ext>
            </a:extLst>
          </p:cNvPr>
          <p:cNvSpPr txBox="1"/>
          <p:nvPr/>
        </p:nvSpPr>
        <p:spPr>
          <a:xfrm>
            <a:off x="8677275" y="6254323"/>
            <a:ext cx="3221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Registro de diámetro de plantas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B960667-0CBB-4E8A-8C3E-EC3E3D04E515}"/>
              </a:ext>
            </a:extLst>
          </p:cNvPr>
          <p:cNvSpPr txBox="1"/>
          <p:nvPr/>
        </p:nvSpPr>
        <p:spPr>
          <a:xfrm>
            <a:off x="8593969" y="3001620"/>
            <a:ext cx="3221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Registro de diámetro de plantas</a:t>
            </a:r>
          </a:p>
        </p:txBody>
      </p:sp>
    </p:spTree>
    <p:extLst>
      <p:ext uri="{BB962C8B-B14F-4D97-AF65-F5344CB8AC3E}">
        <p14:creationId xmlns:p14="http://schemas.microsoft.com/office/powerpoint/2010/main" val="3685356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BBD274A-0BAE-48C8-ABAB-DE1CE8CA8730}"/>
              </a:ext>
            </a:extLst>
          </p:cNvPr>
          <p:cNvSpPr txBox="1"/>
          <p:nvPr/>
        </p:nvSpPr>
        <p:spPr>
          <a:xfrm>
            <a:off x="696204" y="508563"/>
            <a:ext cx="360991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Nutrientes y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actividad microbiana en el suelo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Sitios de muestreo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B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 planta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B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Entre plantas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B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Parcela de quinua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suelo en el laboratorio (IIQ -UMSA)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Variables: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B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Materia orgánica particulada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B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Materia orgánica	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B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Fósforo disponible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s-BO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Nitrógeno total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s-BO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s-BO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Respirometría</a:t>
            </a:r>
            <a:endParaRPr lang="es-BO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s-BO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 </a:t>
            </a:r>
            <a:r>
              <a:rPr lang="es-BO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glucosidasa</a:t>
            </a:r>
            <a:r>
              <a:rPr lang="es-B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690FCDC-28BB-4D34-B5CA-A9FD2DBEFCDB}"/>
              </a:ext>
            </a:extLst>
          </p:cNvPr>
          <p:cNvSpPr/>
          <p:nvPr/>
        </p:nvSpPr>
        <p:spPr>
          <a:xfrm>
            <a:off x="4723638" y="1845458"/>
            <a:ext cx="3347306" cy="4412545"/>
          </a:xfrm>
          <a:prstGeom prst="rect">
            <a:avLst/>
          </a:prstGeom>
          <a:solidFill>
            <a:schemeClr val="accent4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BEBF11-5F99-49B0-B77E-CBCAB661B4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0361" y="1861955"/>
            <a:ext cx="358035" cy="4412545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0426BCA-FCBA-4680-9B02-71CB727B26EF}"/>
              </a:ext>
            </a:extLst>
          </p:cNvPr>
          <p:cNvSpPr txBox="1"/>
          <p:nvPr/>
        </p:nvSpPr>
        <p:spPr>
          <a:xfrm>
            <a:off x="5092209" y="1133965"/>
            <a:ext cx="1734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Franja de vegetación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127C310-B536-4EF1-98E8-5292D5670A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2326" y="959345"/>
            <a:ext cx="2996829" cy="511549"/>
          </a:xfrm>
          <a:prstGeom prst="rect">
            <a:avLst/>
          </a:prstGeom>
        </p:spPr>
      </p:pic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4FABFE43-385B-4C3D-BB1D-9A15758955D7}"/>
              </a:ext>
            </a:extLst>
          </p:cNvPr>
          <p:cNvSpPr/>
          <p:nvPr/>
        </p:nvSpPr>
        <p:spPr>
          <a:xfrm>
            <a:off x="4874238" y="1474625"/>
            <a:ext cx="2982698" cy="31816"/>
          </a:xfrm>
          <a:custGeom>
            <a:avLst/>
            <a:gdLst>
              <a:gd name="connsiteX0" fmla="*/ 0 w 4238625"/>
              <a:gd name="connsiteY0" fmla="*/ 123825 h 142875"/>
              <a:gd name="connsiteX1" fmla="*/ 190500 w 4238625"/>
              <a:gd name="connsiteY1" fmla="*/ 95250 h 142875"/>
              <a:gd name="connsiteX2" fmla="*/ 419100 w 4238625"/>
              <a:gd name="connsiteY2" fmla="*/ 85725 h 142875"/>
              <a:gd name="connsiteX3" fmla="*/ 476250 w 4238625"/>
              <a:gd name="connsiteY3" fmla="*/ 76200 h 142875"/>
              <a:gd name="connsiteX4" fmla="*/ 504825 w 4238625"/>
              <a:gd name="connsiteY4" fmla="*/ 66675 h 142875"/>
              <a:gd name="connsiteX5" fmla="*/ 704850 w 4238625"/>
              <a:gd name="connsiteY5" fmla="*/ 76200 h 142875"/>
              <a:gd name="connsiteX6" fmla="*/ 752475 w 4238625"/>
              <a:gd name="connsiteY6" fmla="*/ 85725 h 142875"/>
              <a:gd name="connsiteX7" fmla="*/ 828675 w 4238625"/>
              <a:gd name="connsiteY7" fmla="*/ 123825 h 142875"/>
              <a:gd name="connsiteX8" fmla="*/ 952500 w 4238625"/>
              <a:gd name="connsiteY8" fmla="*/ 142875 h 142875"/>
              <a:gd name="connsiteX9" fmla="*/ 1352550 w 4238625"/>
              <a:gd name="connsiteY9" fmla="*/ 133350 h 142875"/>
              <a:gd name="connsiteX10" fmla="*/ 1419225 w 4238625"/>
              <a:gd name="connsiteY10" fmla="*/ 114300 h 142875"/>
              <a:gd name="connsiteX11" fmla="*/ 1466850 w 4238625"/>
              <a:gd name="connsiteY11" fmla="*/ 104775 h 142875"/>
              <a:gd name="connsiteX12" fmla="*/ 1533525 w 4238625"/>
              <a:gd name="connsiteY12" fmla="*/ 95250 h 142875"/>
              <a:gd name="connsiteX13" fmla="*/ 1762125 w 4238625"/>
              <a:gd name="connsiteY13" fmla="*/ 38100 h 142875"/>
              <a:gd name="connsiteX14" fmla="*/ 1885950 w 4238625"/>
              <a:gd name="connsiteY14" fmla="*/ 19050 h 142875"/>
              <a:gd name="connsiteX15" fmla="*/ 2171700 w 4238625"/>
              <a:gd name="connsiteY15" fmla="*/ 28575 h 142875"/>
              <a:gd name="connsiteX16" fmla="*/ 2305050 w 4238625"/>
              <a:gd name="connsiteY16" fmla="*/ 47625 h 142875"/>
              <a:gd name="connsiteX17" fmla="*/ 2876550 w 4238625"/>
              <a:gd name="connsiteY17" fmla="*/ 38100 h 142875"/>
              <a:gd name="connsiteX18" fmla="*/ 2943225 w 4238625"/>
              <a:gd name="connsiteY18" fmla="*/ 47625 h 142875"/>
              <a:gd name="connsiteX19" fmla="*/ 3000375 w 4238625"/>
              <a:gd name="connsiteY19" fmla="*/ 76200 h 142875"/>
              <a:gd name="connsiteX20" fmla="*/ 3371850 w 4238625"/>
              <a:gd name="connsiteY20" fmla="*/ 57150 h 142875"/>
              <a:gd name="connsiteX21" fmla="*/ 3505200 w 4238625"/>
              <a:gd name="connsiteY21" fmla="*/ 38100 h 142875"/>
              <a:gd name="connsiteX22" fmla="*/ 3562350 w 4238625"/>
              <a:gd name="connsiteY22" fmla="*/ 47625 h 142875"/>
              <a:gd name="connsiteX23" fmla="*/ 3743325 w 4238625"/>
              <a:gd name="connsiteY23" fmla="*/ 66675 h 142875"/>
              <a:gd name="connsiteX24" fmla="*/ 3962400 w 4238625"/>
              <a:gd name="connsiteY24" fmla="*/ 38100 h 142875"/>
              <a:gd name="connsiteX25" fmla="*/ 4067175 w 4238625"/>
              <a:gd name="connsiteY25" fmla="*/ 9525 h 142875"/>
              <a:gd name="connsiteX26" fmla="*/ 4200525 w 4238625"/>
              <a:gd name="connsiteY26" fmla="*/ 0 h 142875"/>
              <a:gd name="connsiteX27" fmla="*/ 4238625 w 4238625"/>
              <a:gd name="connsiteY27" fmla="*/ 9525 h 142875"/>
              <a:gd name="connsiteX0" fmla="*/ 0 w 4238625"/>
              <a:gd name="connsiteY0" fmla="*/ 123825 h 134591"/>
              <a:gd name="connsiteX1" fmla="*/ 190500 w 4238625"/>
              <a:gd name="connsiteY1" fmla="*/ 95250 h 134591"/>
              <a:gd name="connsiteX2" fmla="*/ 419100 w 4238625"/>
              <a:gd name="connsiteY2" fmla="*/ 85725 h 134591"/>
              <a:gd name="connsiteX3" fmla="*/ 476250 w 4238625"/>
              <a:gd name="connsiteY3" fmla="*/ 76200 h 134591"/>
              <a:gd name="connsiteX4" fmla="*/ 504825 w 4238625"/>
              <a:gd name="connsiteY4" fmla="*/ 66675 h 134591"/>
              <a:gd name="connsiteX5" fmla="*/ 704850 w 4238625"/>
              <a:gd name="connsiteY5" fmla="*/ 76200 h 134591"/>
              <a:gd name="connsiteX6" fmla="*/ 752475 w 4238625"/>
              <a:gd name="connsiteY6" fmla="*/ 85725 h 134591"/>
              <a:gd name="connsiteX7" fmla="*/ 828675 w 4238625"/>
              <a:gd name="connsiteY7" fmla="*/ 123825 h 134591"/>
              <a:gd name="connsiteX8" fmla="*/ 1000125 w 4238625"/>
              <a:gd name="connsiteY8" fmla="*/ 76200 h 134591"/>
              <a:gd name="connsiteX9" fmla="*/ 1352550 w 4238625"/>
              <a:gd name="connsiteY9" fmla="*/ 133350 h 134591"/>
              <a:gd name="connsiteX10" fmla="*/ 1419225 w 4238625"/>
              <a:gd name="connsiteY10" fmla="*/ 114300 h 134591"/>
              <a:gd name="connsiteX11" fmla="*/ 1466850 w 4238625"/>
              <a:gd name="connsiteY11" fmla="*/ 104775 h 134591"/>
              <a:gd name="connsiteX12" fmla="*/ 1533525 w 4238625"/>
              <a:gd name="connsiteY12" fmla="*/ 95250 h 134591"/>
              <a:gd name="connsiteX13" fmla="*/ 1762125 w 4238625"/>
              <a:gd name="connsiteY13" fmla="*/ 38100 h 134591"/>
              <a:gd name="connsiteX14" fmla="*/ 1885950 w 4238625"/>
              <a:gd name="connsiteY14" fmla="*/ 19050 h 134591"/>
              <a:gd name="connsiteX15" fmla="*/ 2171700 w 4238625"/>
              <a:gd name="connsiteY15" fmla="*/ 28575 h 134591"/>
              <a:gd name="connsiteX16" fmla="*/ 2305050 w 4238625"/>
              <a:gd name="connsiteY16" fmla="*/ 47625 h 134591"/>
              <a:gd name="connsiteX17" fmla="*/ 2876550 w 4238625"/>
              <a:gd name="connsiteY17" fmla="*/ 38100 h 134591"/>
              <a:gd name="connsiteX18" fmla="*/ 2943225 w 4238625"/>
              <a:gd name="connsiteY18" fmla="*/ 47625 h 134591"/>
              <a:gd name="connsiteX19" fmla="*/ 3000375 w 4238625"/>
              <a:gd name="connsiteY19" fmla="*/ 76200 h 134591"/>
              <a:gd name="connsiteX20" fmla="*/ 3371850 w 4238625"/>
              <a:gd name="connsiteY20" fmla="*/ 57150 h 134591"/>
              <a:gd name="connsiteX21" fmla="*/ 3505200 w 4238625"/>
              <a:gd name="connsiteY21" fmla="*/ 38100 h 134591"/>
              <a:gd name="connsiteX22" fmla="*/ 3562350 w 4238625"/>
              <a:gd name="connsiteY22" fmla="*/ 47625 h 134591"/>
              <a:gd name="connsiteX23" fmla="*/ 3743325 w 4238625"/>
              <a:gd name="connsiteY23" fmla="*/ 66675 h 134591"/>
              <a:gd name="connsiteX24" fmla="*/ 3962400 w 4238625"/>
              <a:gd name="connsiteY24" fmla="*/ 38100 h 134591"/>
              <a:gd name="connsiteX25" fmla="*/ 4067175 w 4238625"/>
              <a:gd name="connsiteY25" fmla="*/ 9525 h 134591"/>
              <a:gd name="connsiteX26" fmla="*/ 4200525 w 4238625"/>
              <a:gd name="connsiteY26" fmla="*/ 0 h 134591"/>
              <a:gd name="connsiteX27" fmla="*/ 4238625 w 4238625"/>
              <a:gd name="connsiteY27" fmla="*/ 9525 h 134591"/>
              <a:gd name="connsiteX0" fmla="*/ 0 w 4238625"/>
              <a:gd name="connsiteY0" fmla="*/ 123825 h 124294"/>
              <a:gd name="connsiteX1" fmla="*/ 190500 w 4238625"/>
              <a:gd name="connsiteY1" fmla="*/ 95250 h 124294"/>
              <a:gd name="connsiteX2" fmla="*/ 419100 w 4238625"/>
              <a:gd name="connsiteY2" fmla="*/ 85725 h 124294"/>
              <a:gd name="connsiteX3" fmla="*/ 476250 w 4238625"/>
              <a:gd name="connsiteY3" fmla="*/ 76200 h 124294"/>
              <a:gd name="connsiteX4" fmla="*/ 504825 w 4238625"/>
              <a:gd name="connsiteY4" fmla="*/ 66675 h 124294"/>
              <a:gd name="connsiteX5" fmla="*/ 704850 w 4238625"/>
              <a:gd name="connsiteY5" fmla="*/ 76200 h 124294"/>
              <a:gd name="connsiteX6" fmla="*/ 752475 w 4238625"/>
              <a:gd name="connsiteY6" fmla="*/ 85725 h 124294"/>
              <a:gd name="connsiteX7" fmla="*/ 828675 w 4238625"/>
              <a:gd name="connsiteY7" fmla="*/ 123825 h 124294"/>
              <a:gd name="connsiteX8" fmla="*/ 1000125 w 4238625"/>
              <a:gd name="connsiteY8" fmla="*/ 76200 h 124294"/>
              <a:gd name="connsiteX9" fmla="*/ 1390650 w 4238625"/>
              <a:gd name="connsiteY9" fmla="*/ 85725 h 124294"/>
              <a:gd name="connsiteX10" fmla="*/ 1419225 w 4238625"/>
              <a:gd name="connsiteY10" fmla="*/ 114300 h 124294"/>
              <a:gd name="connsiteX11" fmla="*/ 1466850 w 4238625"/>
              <a:gd name="connsiteY11" fmla="*/ 104775 h 124294"/>
              <a:gd name="connsiteX12" fmla="*/ 1533525 w 4238625"/>
              <a:gd name="connsiteY12" fmla="*/ 95250 h 124294"/>
              <a:gd name="connsiteX13" fmla="*/ 1762125 w 4238625"/>
              <a:gd name="connsiteY13" fmla="*/ 38100 h 124294"/>
              <a:gd name="connsiteX14" fmla="*/ 1885950 w 4238625"/>
              <a:gd name="connsiteY14" fmla="*/ 19050 h 124294"/>
              <a:gd name="connsiteX15" fmla="*/ 2171700 w 4238625"/>
              <a:gd name="connsiteY15" fmla="*/ 28575 h 124294"/>
              <a:gd name="connsiteX16" fmla="*/ 2305050 w 4238625"/>
              <a:gd name="connsiteY16" fmla="*/ 47625 h 124294"/>
              <a:gd name="connsiteX17" fmla="*/ 2876550 w 4238625"/>
              <a:gd name="connsiteY17" fmla="*/ 38100 h 124294"/>
              <a:gd name="connsiteX18" fmla="*/ 2943225 w 4238625"/>
              <a:gd name="connsiteY18" fmla="*/ 47625 h 124294"/>
              <a:gd name="connsiteX19" fmla="*/ 3000375 w 4238625"/>
              <a:gd name="connsiteY19" fmla="*/ 76200 h 124294"/>
              <a:gd name="connsiteX20" fmla="*/ 3371850 w 4238625"/>
              <a:gd name="connsiteY20" fmla="*/ 57150 h 124294"/>
              <a:gd name="connsiteX21" fmla="*/ 3505200 w 4238625"/>
              <a:gd name="connsiteY21" fmla="*/ 38100 h 124294"/>
              <a:gd name="connsiteX22" fmla="*/ 3562350 w 4238625"/>
              <a:gd name="connsiteY22" fmla="*/ 47625 h 124294"/>
              <a:gd name="connsiteX23" fmla="*/ 3743325 w 4238625"/>
              <a:gd name="connsiteY23" fmla="*/ 66675 h 124294"/>
              <a:gd name="connsiteX24" fmla="*/ 3962400 w 4238625"/>
              <a:gd name="connsiteY24" fmla="*/ 38100 h 124294"/>
              <a:gd name="connsiteX25" fmla="*/ 4067175 w 4238625"/>
              <a:gd name="connsiteY25" fmla="*/ 9525 h 124294"/>
              <a:gd name="connsiteX26" fmla="*/ 4200525 w 4238625"/>
              <a:gd name="connsiteY26" fmla="*/ 0 h 124294"/>
              <a:gd name="connsiteX27" fmla="*/ 4238625 w 4238625"/>
              <a:gd name="connsiteY27" fmla="*/ 9525 h 124294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66850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609725 w 4238625"/>
              <a:gd name="connsiteY10" fmla="*/ 85725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07530 w 4241330"/>
              <a:gd name="connsiteY4" fmla="*/ 66675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29172 w 4241330"/>
              <a:gd name="connsiteY4" fmla="*/ 74791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45402"/>
              <a:gd name="connsiteX1" fmla="*/ 193205 w 4241330"/>
              <a:gd name="connsiteY1" fmla="*/ 95250 h 145402"/>
              <a:gd name="connsiteX2" fmla="*/ 421805 w 4241330"/>
              <a:gd name="connsiteY2" fmla="*/ 85725 h 145402"/>
              <a:gd name="connsiteX3" fmla="*/ 478955 w 4241330"/>
              <a:gd name="connsiteY3" fmla="*/ 76200 h 145402"/>
              <a:gd name="connsiteX4" fmla="*/ 529172 w 4241330"/>
              <a:gd name="connsiteY4" fmla="*/ 74791 h 145402"/>
              <a:gd name="connsiteX5" fmla="*/ 707555 w 4241330"/>
              <a:gd name="connsiteY5" fmla="*/ 76200 h 145402"/>
              <a:gd name="connsiteX6" fmla="*/ 755180 w 4241330"/>
              <a:gd name="connsiteY6" fmla="*/ 85725 h 145402"/>
              <a:gd name="connsiteX7" fmla="*/ 831380 w 4241330"/>
              <a:gd name="connsiteY7" fmla="*/ 85725 h 145402"/>
              <a:gd name="connsiteX8" fmla="*/ 1002830 w 4241330"/>
              <a:gd name="connsiteY8" fmla="*/ 76200 h 145402"/>
              <a:gd name="connsiteX9" fmla="*/ 1393355 w 4241330"/>
              <a:gd name="connsiteY9" fmla="*/ 85725 h 145402"/>
              <a:gd name="connsiteX10" fmla="*/ 1612430 w 4241330"/>
              <a:gd name="connsiteY10" fmla="*/ 85725 h 145402"/>
              <a:gd name="connsiteX11" fmla="*/ 1687390 w 4241330"/>
              <a:gd name="connsiteY11" fmla="*/ 145355 h 145402"/>
              <a:gd name="connsiteX12" fmla="*/ 1536230 w 4241330"/>
              <a:gd name="connsiteY12" fmla="*/ 95250 h 145402"/>
              <a:gd name="connsiteX13" fmla="*/ 1745780 w 4241330"/>
              <a:gd name="connsiteY13" fmla="*/ 66675 h 145402"/>
              <a:gd name="connsiteX14" fmla="*/ 1936280 w 4241330"/>
              <a:gd name="connsiteY14" fmla="*/ 76200 h 145402"/>
              <a:gd name="connsiteX15" fmla="*/ 2174405 w 4241330"/>
              <a:gd name="connsiteY15" fmla="*/ 28575 h 145402"/>
              <a:gd name="connsiteX16" fmla="*/ 2307755 w 4241330"/>
              <a:gd name="connsiteY16" fmla="*/ 47625 h 145402"/>
              <a:gd name="connsiteX17" fmla="*/ 2879255 w 4241330"/>
              <a:gd name="connsiteY17" fmla="*/ 38100 h 145402"/>
              <a:gd name="connsiteX18" fmla="*/ 2945930 w 4241330"/>
              <a:gd name="connsiteY18" fmla="*/ 47625 h 145402"/>
              <a:gd name="connsiteX19" fmla="*/ 3117380 w 4241330"/>
              <a:gd name="connsiteY19" fmla="*/ 66675 h 145402"/>
              <a:gd name="connsiteX20" fmla="*/ 3374555 w 4241330"/>
              <a:gd name="connsiteY20" fmla="*/ 57150 h 145402"/>
              <a:gd name="connsiteX21" fmla="*/ 3507905 w 4241330"/>
              <a:gd name="connsiteY21" fmla="*/ 38100 h 145402"/>
              <a:gd name="connsiteX22" fmla="*/ 3565055 w 4241330"/>
              <a:gd name="connsiteY22" fmla="*/ 47625 h 145402"/>
              <a:gd name="connsiteX23" fmla="*/ 3746030 w 4241330"/>
              <a:gd name="connsiteY23" fmla="*/ 66675 h 145402"/>
              <a:gd name="connsiteX24" fmla="*/ 3965105 w 4241330"/>
              <a:gd name="connsiteY24" fmla="*/ 38100 h 145402"/>
              <a:gd name="connsiteX25" fmla="*/ 4069880 w 4241330"/>
              <a:gd name="connsiteY25" fmla="*/ 9525 h 145402"/>
              <a:gd name="connsiteX26" fmla="*/ 4203230 w 4241330"/>
              <a:gd name="connsiteY26" fmla="*/ 0 h 145402"/>
              <a:gd name="connsiteX27" fmla="*/ 4241330 w 4241330"/>
              <a:gd name="connsiteY27" fmla="*/ 9525 h 145402"/>
              <a:gd name="connsiteX0" fmla="*/ 0 w 4241330"/>
              <a:gd name="connsiteY0" fmla="*/ 91361 h 413189"/>
              <a:gd name="connsiteX1" fmla="*/ 193205 w 4241330"/>
              <a:gd name="connsiteY1" fmla="*/ 95250 h 413189"/>
              <a:gd name="connsiteX2" fmla="*/ 421805 w 4241330"/>
              <a:gd name="connsiteY2" fmla="*/ 85725 h 413189"/>
              <a:gd name="connsiteX3" fmla="*/ 478955 w 4241330"/>
              <a:gd name="connsiteY3" fmla="*/ 76200 h 413189"/>
              <a:gd name="connsiteX4" fmla="*/ 529172 w 4241330"/>
              <a:gd name="connsiteY4" fmla="*/ 74791 h 413189"/>
              <a:gd name="connsiteX5" fmla="*/ 707555 w 4241330"/>
              <a:gd name="connsiteY5" fmla="*/ 76200 h 413189"/>
              <a:gd name="connsiteX6" fmla="*/ 755180 w 4241330"/>
              <a:gd name="connsiteY6" fmla="*/ 85725 h 413189"/>
              <a:gd name="connsiteX7" fmla="*/ 831380 w 4241330"/>
              <a:gd name="connsiteY7" fmla="*/ 85725 h 413189"/>
              <a:gd name="connsiteX8" fmla="*/ 1002830 w 4241330"/>
              <a:gd name="connsiteY8" fmla="*/ 76200 h 413189"/>
              <a:gd name="connsiteX9" fmla="*/ 1393355 w 4241330"/>
              <a:gd name="connsiteY9" fmla="*/ 85725 h 413189"/>
              <a:gd name="connsiteX10" fmla="*/ 1612430 w 4241330"/>
              <a:gd name="connsiteY10" fmla="*/ 85725 h 413189"/>
              <a:gd name="connsiteX11" fmla="*/ 1549419 w 4241330"/>
              <a:gd name="connsiteY11" fmla="*/ 413182 h 413189"/>
              <a:gd name="connsiteX12" fmla="*/ 1536230 w 4241330"/>
              <a:gd name="connsiteY12" fmla="*/ 95250 h 413189"/>
              <a:gd name="connsiteX13" fmla="*/ 1745780 w 4241330"/>
              <a:gd name="connsiteY13" fmla="*/ 66675 h 413189"/>
              <a:gd name="connsiteX14" fmla="*/ 1936280 w 4241330"/>
              <a:gd name="connsiteY14" fmla="*/ 76200 h 413189"/>
              <a:gd name="connsiteX15" fmla="*/ 2174405 w 4241330"/>
              <a:gd name="connsiteY15" fmla="*/ 28575 h 413189"/>
              <a:gd name="connsiteX16" fmla="*/ 2307755 w 4241330"/>
              <a:gd name="connsiteY16" fmla="*/ 47625 h 413189"/>
              <a:gd name="connsiteX17" fmla="*/ 2879255 w 4241330"/>
              <a:gd name="connsiteY17" fmla="*/ 38100 h 413189"/>
              <a:gd name="connsiteX18" fmla="*/ 2945930 w 4241330"/>
              <a:gd name="connsiteY18" fmla="*/ 47625 h 413189"/>
              <a:gd name="connsiteX19" fmla="*/ 3117380 w 4241330"/>
              <a:gd name="connsiteY19" fmla="*/ 66675 h 413189"/>
              <a:gd name="connsiteX20" fmla="*/ 3374555 w 4241330"/>
              <a:gd name="connsiteY20" fmla="*/ 57150 h 413189"/>
              <a:gd name="connsiteX21" fmla="*/ 3507905 w 4241330"/>
              <a:gd name="connsiteY21" fmla="*/ 38100 h 413189"/>
              <a:gd name="connsiteX22" fmla="*/ 3565055 w 4241330"/>
              <a:gd name="connsiteY22" fmla="*/ 47625 h 413189"/>
              <a:gd name="connsiteX23" fmla="*/ 3746030 w 4241330"/>
              <a:gd name="connsiteY23" fmla="*/ 66675 h 413189"/>
              <a:gd name="connsiteX24" fmla="*/ 3965105 w 4241330"/>
              <a:gd name="connsiteY24" fmla="*/ 38100 h 413189"/>
              <a:gd name="connsiteX25" fmla="*/ 4069880 w 4241330"/>
              <a:gd name="connsiteY25" fmla="*/ 9525 h 413189"/>
              <a:gd name="connsiteX26" fmla="*/ 4203230 w 4241330"/>
              <a:gd name="connsiteY26" fmla="*/ 0 h 413189"/>
              <a:gd name="connsiteX27" fmla="*/ 4241330 w 4241330"/>
              <a:gd name="connsiteY27" fmla="*/ 9525 h 413189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536230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633622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127817"/>
              <a:gd name="connsiteX1" fmla="*/ 193205 w 4241330"/>
              <a:gd name="connsiteY1" fmla="*/ 95250 h 127817"/>
              <a:gd name="connsiteX2" fmla="*/ 421805 w 4241330"/>
              <a:gd name="connsiteY2" fmla="*/ 85725 h 127817"/>
              <a:gd name="connsiteX3" fmla="*/ 478955 w 4241330"/>
              <a:gd name="connsiteY3" fmla="*/ 76200 h 127817"/>
              <a:gd name="connsiteX4" fmla="*/ 529172 w 4241330"/>
              <a:gd name="connsiteY4" fmla="*/ 74791 h 127817"/>
              <a:gd name="connsiteX5" fmla="*/ 707555 w 4241330"/>
              <a:gd name="connsiteY5" fmla="*/ 76200 h 127817"/>
              <a:gd name="connsiteX6" fmla="*/ 755180 w 4241330"/>
              <a:gd name="connsiteY6" fmla="*/ 85725 h 127817"/>
              <a:gd name="connsiteX7" fmla="*/ 831380 w 4241330"/>
              <a:gd name="connsiteY7" fmla="*/ 85725 h 127817"/>
              <a:gd name="connsiteX8" fmla="*/ 1002830 w 4241330"/>
              <a:gd name="connsiteY8" fmla="*/ 76200 h 127817"/>
              <a:gd name="connsiteX9" fmla="*/ 1393355 w 4241330"/>
              <a:gd name="connsiteY9" fmla="*/ 85725 h 127817"/>
              <a:gd name="connsiteX10" fmla="*/ 1471753 w 4241330"/>
              <a:gd name="connsiteY10" fmla="*/ 123599 h 127817"/>
              <a:gd name="connsiteX11" fmla="*/ 1552124 w 4241330"/>
              <a:gd name="connsiteY11" fmla="*/ 123712 h 127817"/>
              <a:gd name="connsiteX12" fmla="*/ 1633622 w 4241330"/>
              <a:gd name="connsiteY12" fmla="*/ 95250 h 127817"/>
              <a:gd name="connsiteX13" fmla="*/ 1745780 w 4241330"/>
              <a:gd name="connsiteY13" fmla="*/ 66675 h 127817"/>
              <a:gd name="connsiteX14" fmla="*/ 1936280 w 4241330"/>
              <a:gd name="connsiteY14" fmla="*/ 76200 h 127817"/>
              <a:gd name="connsiteX15" fmla="*/ 2174405 w 4241330"/>
              <a:gd name="connsiteY15" fmla="*/ 28575 h 127817"/>
              <a:gd name="connsiteX16" fmla="*/ 2307755 w 4241330"/>
              <a:gd name="connsiteY16" fmla="*/ 47625 h 127817"/>
              <a:gd name="connsiteX17" fmla="*/ 2879255 w 4241330"/>
              <a:gd name="connsiteY17" fmla="*/ 38100 h 127817"/>
              <a:gd name="connsiteX18" fmla="*/ 2945930 w 4241330"/>
              <a:gd name="connsiteY18" fmla="*/ 47625 h 127817"/>
              <a:gd name="connsiteX19" fmla="*/ 3117380 w 4241330"/>
              <a:gd name="connsiteY19" fmla="*/ 66675 h 127817"/>
              <a:gd name="connsiteX20" fmla="*/ 3374555 w 4241330"/>
              <a:gd name="connsiteY20" fmla="*/ 57150 h 127817"/>
              <a:gd name="connsiteX21" fmla="*/ 3507905 w 4241330"/>
              <a:gd name="connsiteY21" fmla="*/ 38100 h 127817"/>
              <a:gd name="connsiteX22" fmla="*/ 3565055 w 4241330"/>
              <a:gd name="connsiteY22" fmla="*/ 47625 h 127817"/>
              <a:gd name="connsiteX23" fmla="*/ 3746030 w 4241330"/>
              <a:gd name="connsiteY23" fmla="*/ 66675 h 127817"/>
              <a:gd name="connsiteX24" fmla="*/ 3965105 w 4241330"/>
              <a:gd name="connsiteY24" fmla="*/ 38100 h 127817"/>
              <a:gd name="connsiteX25" fmla="*/ 4069880 w 4241330"/>
              <a:gd name="connsiteY25" fmla="*/ 9525 h 127817"/>
              <a:gd name="connsiteX26" fmla="*/ 4203230 w 4241330"/>
              <a:gd name="connsiteY26" fmla="*/ 0 h 127817"/>
              <a:gd name="connsiteX27" fmla="*/ 4241330 w 4241330"/>
              <a:gd name="connsiteY27" fmla="*/ 9525 h 127817"/>
              <a:gd name="connsiteX0" fmla="*/ 0 w 4241330"/>
              <a:gd name="connsiteY0" fmla="*/ 91361 h 123729"/>
              <a:gd name="connsiteX1" fmla="*/ 193205 w 4241330"/>
              <a:gd name="connsiteY1" fmla="*/ 95250 h 123729"/>
              <a:gd name="connsiteX2" fmla="*/ 421805 w 4241330"/>
              <a:gd name="connsiteY2" fmla="*/ 85725 h 123729"/>
              <a:gd name="connsiteX3" fmla="*/ 478955 w 4241330"/>
              <a:gd name="connsiteY3" fmla="*/ 76200 h 123729"/>
              <a:gd name="connsiteX4" fmla="*/ 529172 w 4241330"/>
              <a:gd name="connsiteY4" fmla="*/ 74791 h 123729"/>
              <a:gd name="connsiteX5" fmla="*/ 707555 w 4241330"/>
              <a:gd name="connsiteY5" fmla="*/ 76200 h 123729"/>
              <a:gd name="connsiteX6" fmla="*/ 755180 w 4241330"/>
              <a:gd name="connsiteY6" fmla="*/ 85725 h 123729"/>
              <a:gd name="connsiteX7" fmla="*/ 831380 w 4241330"/>
              <a:gd name="connsiteY7" fmla="*/ 85725 h 123729"/>
              <a:gd name="connsiteX8" fmla="*/ 1002830 w 4241330"/>
              <a:gd name="connsiteY8" fmla="*/ 76200 h 123729"/>
              <a:gd name="connsiteX9" fmla="*/ 1393355 w 4241330"/>
              <a:gd name="connsiteY9" fmla="*/ 85725 h 123729"/>
              <a:gd name="connsiteX10" fmla="*/ 1493396 w 4241330"/>
              <a:gd name="connsiteY10" fmla="*/ 91135 h 123729"/>
              <a:gd name="connsiteX11" fmla="*/ 1552124 w 4241330"/>
              <a:gd name="connsiteY11" fmla="*/ 123712 h 123729"/>
              <a:gd name="connsiteX12" fmla="*/ 1633622 w 4241330"/>
              <a:gd name="connsiteY12" fmla="*/ 95250 h 123729"/>
              <a:gd name="connsiteX13" fmla="*/ 1745780 w 4241330"/>
              <a:gd name="connsiteY13" fmla="*/ 66675 h 123729"/>
              <a:gd name="connsiteX14" fmla="*/ 1936280 w 4241330"/>
              <a:gd name="connsiteY14" fmla="*/ 76200 h 123729"/>
              <a:gd name="connsiteX15" fmla="*/ 2174405 w 4241330"/>
              <a:gd name="connsiteY15" fmla="*/ 28575 h 123729"/>
              <a:gd name="connsiteX16" fmla="*/ 2307755 w 4241330"/>
              <a:gd name="connsiteY16" fmla="*/ 47625 h 123729"/>
              <a:gd name="connsiteX17" fmla="*/ 2879255 w 4241330"/>
              <a:gd name="connsiteY17" fmla="*/ 38100 h 123729"/>
              <a:gd name="connsiteX18" fmla="*/ 2945930 w 4241330"/>
              <a:gd name="connsiteY18" fmla="*/ 47625 h 123729"/>
              <a:gd name="connsiteX19" fmla="*/ 3117380 w 4241330"/>
              <a:gd name="connsiteY19" fmla="*/ 66675 h 123729"/>
              <a:gd name="connsiteX20" fmla="*/ 3374555 w 4241330"/>
              <a:gd name="connsiteY20" fmla="*/ 57150 h 123729"/>
              <a:gd name="connsiteX21" fmla="*/ 3507905 w 4241330"/>
              <a:gd name="connsiteY21" fmla="*/ 38100 h 123729"/>
              <a:gd name="connsiteX22" fmla="*/ 3565055 w 4241330"/>
              <a:gd name="connsiteY22" fmla="*/ 47625 h 123729"/>
              <a:gd name="connsiteX23" fmla="*/ 3746030 w 4241330"/>
              <a:gd name="connsiteY23" fmla="*/ 66675 h 123729"/>
              <a:gd name="connsiteX24" fmla="*/ 3965105 w 4241330"/>
              <a:gd name="connsiteY24" fmla="*/ 38100 h 123729"/>
              <a:gd name="connsiteX25" fmla="*/ 4069880 w 4241330"/>
              <a:gd name="connsiteY25" fmla="*/ 9525 h 123729"/>
              <a:gd name="connsiteX26" fmla="*/ 4203230 w 4241330"/>
              <a:gd name="connsiteY26" fmla="*/ 0 h 123729"/>
              <a:gd name="connsiteX27" fmla="*/ 4241330 w 4241330"/>
              <a:gd name="connsiteY27" fmla="*/ 9525 h 123729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4405 w 4241330"/>
              <a:gd name="connsiteY15" fmla="*/ 28575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89447 h 95601"/>
              <a:gd name="connsiteX0" fmla="*/ 0 w 4241330"/>
              <a:gd name="connsiteY0" fmla="*/ 83580 h 87820"/>
              <a:gd name="connsiteX1" fmla="*/ 193205 w 4241330"/>
              <a:gd name="connsiteY1" fmla="*/ 87469 h 87820"/>
              <a:gd name="connsiteX2" fmla="*/ 421805 w 4241330"/>
              <a:gd name="connsiteY2" fmla="*/ 77944 h 87820"/>
              <a:gd name="connsiteX3" fmla="*/ 478955 w 4241330"/>
              <a:gd name="connsiteY3" fmla="*/ 68419 h 87820"/>
              <a:gd name="connsiteX4" fmla="*/ 529172 w 4241330"/>
              <a:gd name="connsiteY4" fmla="*/ 67010 h 87820"/>
              <a:gd name="connsiteX5" fmla="*/ 707555 w 4241330"/>
              <a:gd name="connsiteY5" fmla="*/ 68419 h 87820"/>
              <a:gd name="connsiteX6" fmla="*/ 755180 w 4241330"/>
              <a:gd name="connsiteY6" fmla="*/ 77944 h 87820"/>
              <a:gd name="connsiteX7" fmla="*/ 831380 w 4241330"/>
              <a:gd name="connsiteY7" fmla="*/ 77944 h 87820"/>
              <a:gd name="connsiteX8" fmla="*/ 1002830 w 4241330"/>
              <a:gd name="connsiteY8" fmla="*/ 68419 h 87820"/>
              <a:gd name="connsiteX9" fmla="*/ 1393355 w 4241330"/>
              <a:gd name="connsiteY9" fmla="*/ 77944 h 87820"/>
              <a:gd name="connsiteX10" fmla="*/ 1493396 w 4241330"/>
              <a:gd name="connsiteY10" fmla="*/ 83354 h 87820"/>
              <a:gd name="connsiteX11" fmla="*/ 1576472 w 4241330"/>
              <a:gd name="connsiteY11" fmla="*/ 75352 h 87820"/>
              <a:gd name="connsiteX12" fmla="*/ 1633622 w 4241330"/>
              <a:gd name="connsiteY12" fmla="*/ 87469 h 87820"/>
              <a:gd name="connsiteX13" fmla="*/ 1745780 w 4241330"/>
              <a:gd name="connsiteY13" fmla="*/ 58894 h 87820"/>
              <a:gd name="connsiteX14" fmla="*/ 1936280 w 4241330"/>
              <a:gd name="connsiteY14" fmla="*/ 68419 h 87820"/>
              <a:gd name="connsiteX15" fmla="*/ 2179816 w 4241330"/>
              <a:gd name="connsiteY15" fmla="*/ 64079 h 87820"/>
              <a:gd name="connsiteX16" fmla="*/ 2307755 w 4241330"/>
              <a:gd name="connsiteY16" fmla="*/ 39844 h 87820"/>
              <a:gd name="connsiteX17" fmla="*/ 2879255 w 4241330"/>
              <a:gd name="connsiteY17" fmla="*/ 30319 h 87820"/>
              <a:gd name="connsiteX18" fmla="*/ 2945930 w 4241330"/>
              <a:gd name="connsiteY18" fmla="*/ 39844 h 87820"/>
              <a:gd name="connsiteX19" fmla="*/ 3117380 w 4241330"/>
              <a:gd name="connsiteY19" fmla="*/ 58894 h 87820"/>
              <a:gd name="connsiteX20" fmla="*/ 3374555 w 4241330"/>
              <a:gd name="connsiteY20" fmla="*/ 49369 h 87820"/>
              <a:gd name="connsiteX21" fmla="*/ 3507905 w 4241330"/>
              <a:gd name="connsiteY21" fmla="*/ 30319 h 87820"/>
              <a:gd name="connsiteX22" fmla="*/ 3565055 w 4241330"/>
              <a:gd name="connsiteY22" fmla="*/ 39844 h 87820"/>
              <a:gd name="connsiteX23" fmla="*/ 3746030 w 4241330"/>
              <a:gd name="connsiteY23" fmla="*/ 58894 h 87820"/>
              <a:gd name="connsiteX24" fmla="*/ 3965105 w 4241330"/>
              <a:gd name="connsiteY24" fmla="*/ 30319 h 87820"/>
              <a:gd name="connsiteX25" fmla="*/ 4069880 w 4241330"/>
              <a:gd name="connsiteY25" fmla="*/ 1744 h 87820"/>
              <a:gd name="connsiteX26" fmla="*/ 4168273 w 4241330"/>
              <a:gd name="connsiteY26" fmla="*/ 85461 h 87820"/>
              <a:gd name="connsiteX27" fmla="*/ 4241330 w 4241330"/>
              <a:gd name="connsiteY27" fmla="*/ 81666 h 87820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55180 w 4241330"/>
              <a:gd name="connsiteY6" fmla="*/ 4770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200197 w 4241330"/>
              <a:gd name="connsiteY1" fmla="*/ 30588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5142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96239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696"/>
              <a:gd name="connsiteX1" fmla="*/ 200197 w 4241330"/>
              <a:gd name="connsiteY1" fmla="*/ 30588 h 57696"/>
              <a:gd name="connsiteX2" fmla="*/ 421805 w 4241330"/>
              <a:gd name="connsiteY2" fmla="*/ 47704 h 57696"/>
              <a:gd name="connsiteX3" fmla="*/ 478955 w 4241330"/>
              <a:gd name="connsiteY3" fmla="*/ 38179 h 57696"/>
              <a:gd name="connsiteX4" fmla="*/ 529172 w 4241330"/>
              <a:gd name="connsiteY4" fmla="*/ 36770 h 57696"/>
              <a:gd name="connsiteX5" fmla="*/ 707555 w 4241330"/>
              <a:gd name="connsiteY5" fmla="*/ 38179 h 57696"/>
              <a:gd name="connsiteX6" fmla="*/ 713231 w 4241330"/>
              <a:gd name="connsiteY6" fmla="*/ 41044 h 57696"/>
              <a:gd name="connsiteX7" fmla="*/ 824389 w 4241330"/>
              <a:gd name="connsiteY7" fmla="*/ 21063 h 57696"/>
              <a:gd name="connsiteX8" fmla="*/ 1002830 w 4241330"/>
              <a:gd name="connsiteY8" fmla="*/ 38179 h 57696"/>
              <a:gd name="connsiteX9" fmla="*/ 1393355 w 4241330"/>
              <a:gd name="connsiteY9" fmla="*/ 47704 h 57696"/>
              <a:gd name="connsiteX10" fmla="*/ 1477665 w 4241330"/>
              <a:gd name="connsiteY10" fmla="*/ 28139 h 57696"/>
              <a:gd name="connsiteX11" fmla="*/ 1576472 w 4241330"/>
              <a:gd name="connsiteY11" fmla="*/ 45112 h 57696"/>
              <a:gd name="connsiteX12" fmla="*/ 1633622 w 4241330"/>
              <a:gd name="connsiteY12" fmla="*/ 57229 h 57696"/>
              <a:gd name="connsiteX13" fmla="*/ 1745780 w 4241330"/>
              <a:gd name="connsiteY13" fmla="*/ 28654 h 57696"/>
              <a:gd name="connsiteX14" fmla="*/ 1936280 w 4241330"/>
              <a:gd name="connsiteY14" fmla="*/ 38179 h 57696"/>
              <a:gd name="connsiteX15" fmla="*/ 2179816 w 4241330"/>
              <a:gd name="connsiteY15" fmla="*/ 33839 h 57696"/>
              <a:gd name="connsiteX16" fmla="*/ 2307755 w 4241330"/>
              <a:gd name="connsiteY16" fmla="*/ 9604 h 57696"/>
              <a:gd name="connsiteX17" fmla="*/ 2879255 w 4241330"/>
              <a:gd name="connsiteY17" fmla="*/ 79 h 57696"/>
              <a:gd name="connsiteX18" fmla="*/ 2945930 w 4241330"/>
              <a:gd name="connsiteY18" fmla="*/ 9604 h 57696"/>
              <a:gd name="connsiteX19" fmla="*/ 3117380 w 4241330"/>
              <a:gd name="connsiteY19" fmla="*/ 28654 h 57696"/>
              <a:gd name="connsiteX20" fmla="*/ 3374555 w 4241330"/>
              <a:gd name="connsiteY20" fmla="*/ 19129 h 57696"/>
              <a:gd name="connsiteX21" fmla="*/ 3507905 w 4241330"/>
              <a:gd name="connsiteY21" fmla="*/ 79 h 57696"/>
              <a:gd name="connsiteX22" fmla="*/ 3565055 w 4241330"/>
              <a:gd name="connsiteY22" fmla="*/ 9604 h 57696"/>
              <a:gd name="connsiteX23" fmla="*/ 3746030 w 4241330"/>
              <a:gd name="connsiteY23" fmla="*/ 28654 h 57696"/>
              <a:gd name="connsiteX24" fmla="*/ 3930148 w 4241330"/>
              <a:gd name="connsiteY24" fmla="*/ 33380 h 57696"/>
              <a:gd name="connsiteX25" fmla="*/ 4062889 w 4241330"/>
              <a:gd name="connsiteY25" fmla="*/ 31446 h 57696"/>
              <a:gd name="connsiteX26" fmla="*/ 4196239 w 4241330"/>
              <a:gd name="connsiteY26" fmla="*/ 55221 h 57696"/>
              <a:gd name="connsiteX27" fmla="*/ 4241330 w 4241330"/>
              <a:gd name="connsiteY27" fmla="*/ 51426 h 57696"/>
              <a:gd name="connsiteX0" fmla="*/ 0 w 4241330"/>
              <a:gd name="connsiteY0" fmla="*/ 53340 h 57238"/>
              <a:gd name="connsiteX1" fmla="*/ 200197 w 4241330"/>
              <a:gd name="connsiteY1" fmla="*/ 30588 h 57238"/>
              <a:gd name="connsiteX2" fmla="*/ 421805 w 4241330"/>
              <a:gd name="connsiteY2" fmla="*/ 47704 h 57238"/>
              <a:gd name="connsiteX3" fmla="*/ 478955 w 4241330"/>
              <a:gd name="connsiteY3" fmla="*/ 38179 h 57238"/>
              <a:gd name="connsiteX4" fmla="*/ 529172 w 4241330"/>
              <a:gd name="connsiteY4" fmla="*/ 36770 h 57238"/>
              <a:gd name="connsiteX5" fmla="*/ 707555 w 4241330"/>
              <a:gd name="connsiteY5" fmla="*/ 38179 h 57238"/>
              <a:gd name="connsiteX6" fmla="*/ 713231 w 4241330"/>
              <a:gd name="connsiteY6" fmla="*/ 41044 h 57238"/>
              <a:gd name="connsiteX7" fmla="*/ 824389 w 4241330"/>
              <a:gd name="connsiteY7" fmla="*/ 21063 h 57238"/>
              <a:gd name="connsiteX8" fmla="*/ 1002830 w 4241330"/>
              <a:gd name="connsiteY8" fmla="*/ 38179 h 57238"/>
              <a:gd name="connsiteX9" fmla="*/ 1393355 w 4241330"/>
              <a:gd name="connsiteY9" fmla="*/ 47704 h 57238"/>
              <a:gd name="connsiteX10" fmla="*/ 1477665 w 4241330"/>
              <a:gd name="connsiteY10" fmla="*/ 28139 h 57238"/>
              <a:gd name="connsiteX11" fmla="*/ 1576472 w 4241330"/>
              <a:gd name="connsiteY11" fmla="*/ 25132 h 57238"/>
              <a:gd name="connsiteX12" fmla="*/ 1633622 w 4241330"/>
              <a:gd name="connsiteY12" fmla="*/ 57229 h 57238"/>
              <a:gd name="connsiteX13" fmla="*/ 1745780 w 4241330"/>
              <a:gd name="connsiteY13" fmla="*/ 28654 h 57238"/>
              <a:gd name="connsiteX14" fmla="*/ 1936280 w 4241330"/>
              <a:gd name="connsiteY14" fmla="*/ 38179 h 57238"/>
              <a:gd name="connsiteX15" fmla="*/ 2179816 w 4241330"/>
              <a:gd name="connsiteY15" fmla="*/ 33839 h 57238"/>
              <a:gd name="connsiteX16" fmla="*/ 2307755 w 4241330"/>
              <a:gd name="connsiteY16" fmla="*/ 9604 h 57238"/>
              <a:gd name="connsiteX17" fmla="*/ 2879255 w 4241330"/>
              <a:gd name="connsiteY17" fmla="*/ 79 h 57238"/>
              <a:gd name="connsiteX18" fmla="*/ 2945930 w 4241330"/>
              <a:gd name="connsiteY18" fmla="*/ 9604 h 57238"/>
              <a:gd name="connsiteX19" fmla="*/ 3117380 w 4241330"/>
              <a:gd name="connsiteY19" fmla="*/ 28654 h 57238"/>
              <a:gd name="connsiteX20" fmla="*/ 3374555 w 4241330"/>
              <a:gd name="connsiteY20" fmla="*/ 19129 h 57238"/>
              <a:gd name="connsiteX21" fmla="*/ 3507905 w 4241330"/>
              <a:gd name="connsiteY21" fmla="*/ 79 h 57238"/>
              <a:gd name="connsiteX22" fmla="*/ 3565055 w 4241330"/>
              <a:gd name="connsiteY22" fmla="*/ 9604 h 57238"/>
              <a:gd name="connsiteX23" fmla="*/ 3746030 w 4241330"/>
              <a:gd name="connsiteY23" fmla="*/ 28654 h 57238"/>
              <a:gd name="connsiteX24" fmla="*/ 3930148 w 4241330"/>
              <a:gd name="connsiteY24" fmla="*/ 33380 h 57238"/>
              <a:gd name="connsiteX25" fmla="*/ 4062889 w 4241330"/>
              <a:gd name="connsiteY25" fmla="*/ 31446 h 57238"/>
              <a:gd name="connsiteX26" fmla="*/ 4196239 w 4241330"/>
              <a:gd name="connsiteY26" fmla="*/ 55221 h 57238"/>
              <a:gd name="connsiteX27" fmla="*/ 4241330 w 4241330"/>
              <a:gd name="connsiteY27" fmla="*/ 51426 h 57238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93355 w 4241330"/>
              <a:gd name="connsiteY9" fmla="*/ 47704 h 55844"/>
              <a:gd name="connsiteX10" fmla="*/ 1477665 w 4241330"/>
              <a:gd name="connsiteY10" fmla="*/ 28139 h 55844"/>
              <a:gd name="connsiteX11" fmla="*/ 1576472 w 4241330"/>
              <a:gd name="connsiteY11" fmla="*/ 25132 h 55844"/>
              <a:gd name="connsiteX12" fmla="*/ 1649353 w 4241330"/>
              <a:gd name="connsiteY12" fmla="*/ 22263 h 55844"/>
              <a:gd name="connsiteX13" fmla="*/ 1745780 w 4241330"/>
              <a:gd name="connsiteY13" fmla="*/ 28654 h 55844"/>
              <a:gd name="connsiteX14" fmla="*/ 1936280 w 4241330"/>
              <a:gd name="connsiteY14" fmla="*/ 38179 h 55844"/>
              <a:gd name="connsiteX15" fmla="*/ 2179816 w 4241330"/>
              <a:gd name="connsiteY15" fmla="*/ 33839 h 55844"/>
              <a:gd name="connsiteX16" fmla="*/ 2307755 w 4241330"/>
              <a:gd name="connsiteY16" fmla="*/ 9604 h 55844"/>
              <a:gd name="connsiteX17" fmla="*/ 2879255 w 4241330"/>
              <a:gd name="connsiteY17" fmla="*/ 79 h 55844"/>
              <a:gd name="connsiteX18" fmla="*/ 2945930 w 4241330"/>
              <a:gd name="connsiteY18" fmla="*/ 9604 h 55844"/>
              <a:gd name="connsiteX19" fmla="*/ 3117380 w 4241330"/>
              <a:gd name="connsiteY19" fmla="*/ 28654 h 55844"/>
              <a:gd name="connsiteX20" fmla="*/ 3374555 w 4241330"/>
              <a:gd name="connsiteY20" fmla="*/ 19129 h 55844"/>
              <a:gd name="connsiteX21" fmla="*/ 3507905 w 4241330"/>
              <a:gd name="connsiteY21" fmla="*/ 79 h 55844"/>
              <a:gd name="connsiteX22" fmla="*/ 3565055 w 4241330"/>
              <a:gd name="connsiteY22" fmla="*/ 9604 h 55844"/>
              <a:gd name="connsiteX23" fmla="*/ 3746030 w 4241330"/>
              <a:gd name="connsiteY23" fmla="*/ 28654 h 55844"/>
              <a:gd name="connsiteX24" fmla="*/ 3930148 w 4241330"/>
              <a:gd name="connsiteY24" fmla="*/ 33380 h 55844"/>
              <a:gd name="connsiteX25" fmla="*/ 4062889 w 4241330"/>
              <a:gd name="connsiteY25" fmla="*/ 31446 h 55844"/>
              <a:gd name="connsiteX26" fmla="*/ 4196239 w 4241330"/>
              <a:gd name="connsiteY26" fmla="*/ 55221 h 55844"/>
              <a:gd name="connsiteX27" fmla="*/ 4241330 w 4241330"/>
              <a:gd name="connsiteY27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47704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3771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30843"/>
              <a:gd name="connsiteY0" fmla="*/ 38355 h 55517"/>
              <a:gd name="connsiteX1" fmla="*/ 200197 w 4230843"/>
              <a:gd name="connsiteY1" fmla="*/ 30588 h 55517"/>
              <a:gd name="connsiteX2" fmla="*/ 421805 w 4230843"/>
              <a:gd name="connsiteY2" fmla="*/ 37714 h 55517"/>
              <a:gd name="connsiteX3" fmla="*/ 478955 w 4230843"/>
              <a:gd name="connsiteY3" fmla="*/ 38179 h 55517"/>
              <a:gd name="connsiteX4" fmla="*/ 529172 w 4230843"/>
              <a:gd name="connsiteY4" fmla="*/ 36770 h 55517"/>
              <a:gd name="connsiteX5" fmla="*/ 707555 w 4230843"/>
              <a:gd name="connsiteY5" fmla="*/ 38179 h 55517"/>
              <a:gd name="connsiteX6" fmla="*/ 713231 w 4230843"/>
              <a:gd name="connsiteY6" fmla="*/ 41044 h 55517"/>
              <a:gd name="connsiteX7" fmla="*/ 824389 w 4230843"/>
              <a:gd name="connsiteY7" fmla="*/ 21063 h 55517"/>
              <a:gd name="connsiteX8" fmla="*/ 1097214 w 4230843"/>
              <a:gd name="connsiteY8" fmla="*/ 33184 h 55517"/>
              <a:gd name="connsiteX9" fmla="*/ 1326680 w 4230843"/>
              <a:gd name="connsiteY9" fmla="*/ 30093 h 55517"/>
              <a:gd name="connsiteX10" fmla="*/ 1393355 w 4230843"/>
              <a:gd name="connsiteY10" fmla="*/ 27723 h 55517"/>
              <a:gd name="connsiteX11" fmla="*/ 1477665 w 4230843"/>
              <a:gd name="connsiteY11" fmla="*/ 28139 h 55517"/>
              <a:gd name="connsiteX12" fmla="*/ 1576472 w 4230843"/>
              <a:gd name="connsiteY12" fmla="*/ 25132 h 55517"/>
              <a:gd name="connsiteX13" fmla="*/ 1649353 w 4230843"/>
              <a:gd name="connsiteY13" fmla="*/ 22263 h 55517"/>
              <a:gd name="connsiteX14" fmla="*/ 1745780 w 4230843"/>
              <a:gd name="connsiteY14" fmla="*/ 28654 h 55517"/>
              <a:gd name="connsiteX15" fmla="*/ 1936280 w 4230843"/>
              <a:gd name="connsiteY15" fmla="*/ 38179 h 55517"/>
              <a:gd name="connsiteX16" fmla="*/ 2179816 w 4230843"/>
              <a:gd name="connsiteY16" fmla="*/ 33839 h 55517"/>
              <a:gd name="connsiteX17" fmla="*/ 2307755 w 4230843"/>
              <a:gd name="connsiteY17" fmla="*/ 9604 h 55517"/>
              <a:gd name="connsiteX18" fmla="*/ 2879255 w 4230843"/>
              <a:gd name="connsiteY18" fmla="*/ 79 h 55517"/>
              <a:gd name="connsiteX19" fmla="*/ 2945930 w 4230843"/>
              <a:gd name="connsiteY19" fmla="*/ 9604 h 55517"/>
              <a:gd name="connsiteX20" fmla="*/ 3117380 w 4230843"/>
              <a:gd name="connsiteY20" fmla="*/ 28654 h 55517"/>
              <a:gd name="connsiteX21" fmla="*/ 3374555 w 4230843"/>
              <a:gd name="connsiteY21" fmla="*/ 19129 h 55517"/>
              <a:gd name="connsiteX22" fmla="*/ 3507905 w 4230843"/>
              <a:gd name="connsiteY22" fmla="*/ 79 h 55517"/>
              <a:gd name="connsiteX23" fmla="*/ 3565055 w 4230843"/>
              <a:gd name="connsiteY23" fmla="*/ 9604 h 55517"/>
              <a:gd name="connsiteX24" fmla="*/ 3746030 w 4230843"/>
              <a:gd name="connsiteY24" fmla="*/ 28654 h 55517"/>
              <a:gd name="connsiteX25" fmla="*/ 3930148 w 4230843"/>
              <a:gd name="connsiteY25" fmla="*/ 33380 h 55517"/>
              <a:gd name="connsiteX26" fmla="*/ 4062889 w 4230843"/>
              <a:gd name="connsiteY26" fmla="*/ 31446 h 55517"/>
              <a:gd name="connsiteX27" fmla="*/ 4196239 w 4230843"/>
              <a:gd name="connsiteY27" fmla="*/ 55221 h 55517"/>
              <a:gd name="connsiteX28" fmla="*/ 4230843 w 4230843"/>
              <a:gd name="connsiteY28" fmla="*/ 6470 h 55517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5930 w 4230843"/>
              <a:gd name="connsiteY19" fmla="*/ 960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1463 w 4230843"/>
              <a:gd name="connsiteY17" fmla="*/ 2823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50072"/>
              <a:gd name="connsiteX1" fmla="*/ 200197 w 4230843"/>
              <a:gd name="connsiteY1" fmla="*/ 30588 h 50072"/>
              <a:gd name="connsiteX2" fmla="*/ 421805 w 4230843"/>
              <a:gd name="connsiteY2" fmla="*/ 37714 h 50072"/>
              <a:gd name="connsiteX3" fmla="*/ 478955 w 4230843"/>
              <a:gd name="connsiteY3" fmla="*/ 38179 h 50072"/>
              <a:gd name="connsiteX4" fmla="*/ 529172 w 4230843"/>
              <a:gd name="connsiteY4" fmla="*/ 36770 h 50072"/>
              <a:gd name="connsiteX5" fmla="*/ 707555 w 4230843"/>
              <a:gd name="connsiteY5" fmla="*/ 38179 h 50072"/>
              <a:gd name="connsiteX6" fmla="*/ 713231 w 4230843"/>
              <a:gd name="connsiteY6" fmla="*/ 41044 h 50072"/>
              <a:gd name="connsiteX7" fmla="*/ 824389 w 4230843"/>
              <a:gd name="connsiteY7" fmla="*/ 21063 h 50072"/>
              <a:gd name="connsiteX8" fmla="*/ 1097214 w 4230843"/>
              <a:gd name="connsiteY8" fmla="*/ 33184 h 50072"/>
              <a:gd name="connsiteX9" fmla="*/ 1326680 w 4230843"/>
              <a:gd name="connsiteY9" fmla="*/ 30093 h 50072"/>
              <a:gd name="connsiteX10" fmla="*/ 1393355 w 4230843"/>
              <a:gd name="connsiteY10" fmla="*/ 27723 h 50072"/>
              <a:gd name="connsiteX11" fmla="*/ 1477665 w 4230843"/>
              <a:gd name="connsiteY11" fmla="*/ 28139 h 50072"/>
              <a:gd name="connsiteX12" fmla="*/ 1576472 w 4230843"/>
              <a:gd name="connsiteY12" fmla="*/ 25132 h 50072"/>
              <a:gd name="connsiteX13" fmla="*/ 1649353 w 4230843"/>
              <a:gd name="connsiteY13" fmla="*/ 22263 h 50072"/>
              <a:gd name="connsiteX14" fmla="*/ 1745780 w 4230843"/>
              <a:gd name="connsiteY14" fmla="*/ 28654 h 50072"/>
              <a:gd name="connsiteX15" fmla="*/ 1926843 w 4230843"/>
              <a:gd name="connsiteY15" fmla="*/ 46459 h 50072"/>
              <a:gd name="connsiteX16" fmla="*/ 2179816 w 4230843"/>
              <a:gd name="connsiteY16" fmla="*/ 33839 h 50072"/>
              <a:gd name="connsiteX17" fmla="*/ 2301463 w 4230843"/>
              <a:gd name="connsiteY17" fmla="*/ 28234 h 50072"/>
              <a:gd name="connsiteX18" fmla="*/ 2866671 w 4230843"/>
              <a:gd name="connsiteY18" fmla="*/ 29059 h 50072"/>
              <a:gd name="connsiteX19" fmla="*/ 2942785 w 4230843"/>
              <a:gd name="connsiteY19" fmla="*/ 17884 h 50072"/>
              <a:gd name="connsiteX20" fmla="*/ 3117380 w 4230843"/>
              <a:gd name="connsiteY20" fmla="*/ 28654 h 50072"/>
              <a:gd name="connsiteX21" fmla="*/ 3374555 w 4230843"/>
              <a:gd name="connsiteY21" fmla="*/ 19129 h 50072"/>
              <a:gd name="connsiteX22" fmla="*/ 3507905 w 4230843"/>
              <a:gd name="connsiteY22" fmla="*/ 79 h 50072"/>
              <a:gd name="connsiteX23" fmla="*/ 3565055 w 4230843"/>
              <a:gd name="connsiteY23" fmla="*/ 9604 h 50072"/>
              <a:gd name="connsiteX24" fmla="*/ 3746030 w 4230843"/>
              <a:gd name="connsiteY24" fmla="*/ 28654 h 50072"/>
              <a:gd name="connsiteX25" fmla="*/ 3930148 w 4230843"/>
              <a:gd name="connsiteY25" fmla="*/ 33380 h 50072"/>
              <a:gd name="connsiteX26" fmla="*/ 4062889 w 4230843"/>
              <a:gd name="connsiteY26" fmla="*/ 31446 h 50072"/>
              <a:gd name="connsiteX27" fmla="*/ 4180509 w 4230843"/>
              <a:gd name="connsiteY27" fmla="*/ 30245 h 50072"/>
              <a:gd name="connsiteX28" fmla="*/ 4230843 w 4230843"/>
              <a:gd name="connsiteY28" fmla="*/ 6470 h 50072"/>
              <a:gd name="connsiteX0" fmla="*/ 0 w 4230843"/>
              <a:gd name="connsiteY0" fmla="*/ 38355 h 51512"/>
              <a:gd name="connsiteX1" fmla="*/ 200197 w 4230843"/>
              <a:gd name="connsiteY1" fmla="*/ 30588 h 51512"/>
              <a:gd name="connsiteX2" fmla="*/ 421805 w 4230843"/>
              <a:gd name="connsiteY2" fmla="*/ 37714 h 51512"/>
              <a:gd name="connsiteX3" fmla="*/ 478955 w 4230843"/>
              <a:gd name="connsiteY3" fmla="*/ 38179 h 51512"/>
              <a:gd name="connsiteX4" fmla="*/ 529172 w 4230843"/>
              <a:gd name="connsiteY4" fmla="*/ 36770 h 51512"/>
              <a:gd name="connsiteX5" fmla="*/ 707555 w 4230843"/>
              <a:gd name="connsiteY5" fmla="*/ 38179 h 51512"/>
              <a:gd name="connsiteX6" fmla="*/ 713231 w 4230843"/>
              <a:gd name="connsiteY6" fmla="*/ 41044 h 51512"/>
              <a:gd name="connsiteX7" fmla="*/ 824389 w 4230843"/>
              <a:gd name="connsiteY7" fmla="*/ 21063 h 51512"/>
              <a:gd name="connsiteX8" fmla="*/ 1097214 w 4230843"/>
              <a:gd name="connsiteY8" fmla="*/ 33184 h 51512"/>
              <a:gd name="connsiteX9" fmla="*/ 1326680 w 4230843"/>
              <a:gd name="connsiteY9" fmla="*/ 30093 h 51512"/>
              <a:gd name="connsiteX10" fmla="*/ 1393355 w 4230843"/>
              <a:gd name="connsiteY10" fmla="*/ 27723 h 51512"/>
              <a:gd name="connsiteX11" fmla="*/ 1477665 w 4230843"/>
              <a:gd name="connsiteY11" fmla="*/ 28139 h 51512"/>
              <a:gd name="connsiteX12" fmla="*/ 1576472 w 4230843"/>
              <a:gd name="connsiteY12" fmla="*/ 25132 h 51512"/>
              <a:gd name="connsiteX13" fmla="*/ 1649353 w 4230843"/>
              <a:gd name="connsiteY13" fmla="*/ 22263 h 51512"/>
              <a:gd name="connsiteX14" fmla="*/ 1745780 w 4230843"/>
              <a:gd name="connsiteY14" fmla="*/ 28654 h 51512"/>
              <a:gd name="connsiteX15" fmla="*/ 1926843 w 4230843"/>
              <a:gd name="connsiteY15" fmla="*/ 46459 h 51512"/>
              <a:gd name="connsiteX16" fmla="*/ 2182963 w 4230843"/>
              <a:gd name="connsiteY16" fmla="*/ 50399 h 51512"/>
              <a:gd name="connsiteX17" fmla="*/ 2301463 w 4230843"/>
              <a:gd name="connsiteY17" fmla="*/ 28234 h 51512"/>
              <a:gd name="connsiteX18" fmla="*/ 2866671 w 4230843"/>
              <a:gd name="connsiteY18" fmla="*/ 29059 h 51512"/>
              <a:gd name="connsiteX19" fmla="*/ 2942785 w 4230843"/>
              <a:gd name="connsiteY19" fmla="*/ 17884 h 51512"/>
              <a:gd name="connsiteX20" fmla="*/ 3117380 w 4230843"/>
              <a:gd name="connsiteY20" fmla="*/ 28654 h 51512"/>
              <a:gd name="connsiteX21" fmla="*/ 3374555 w 4230843"/>
              <a:gd name="connsiteY21" fmla="*/ 19129 h 51512"/>
              <a:gd name="connsiteX22" fmla="*/ 3507905 w 4230843"/>
              <a:gd name="connsiteY22" fmla="*/ 79 h 51512"/>
              <a:gd name="connsiteX23" fmla="*/ 3565055 w 4230843"/>
              <a:gd name="connsiteY23" fmla="*/ 9604 h 51512"/>
              <a:gd name="connsiteX24" fmla="*/ 3746030 w 4230843"/>
              <a:gd name="connsiteY24" fmla="*/ 28654 h 51512"/>
              <a:gd name="connsiteX25" fmla="*/ 3930148 w 4230843"/>
              <a:gd name="connsiteY25" fmla="*/ 33380 h 51512"/>
              <a:gd name="connsiteX26" fmla="*/ 4062889 w 4230843"/>
              <a:gd name="connsiteY26" fmla="*/ 31446 h 51512"/>
              <a:gd name="connsiteX27" fmla="*/ 4180509 w 4230843"/>
              <a:gd name="connsiteY27" fmla="*/ 30245 h 51512"/>
              <a:gd name="connsiteX28" fmla="*/ 4230843 w 4230843"/>
              <a:gd name="connsiteY28" fmla="*/ 6470 h 51512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42785 w 4230843"/>
              <a:gd name="connsiteY19" fmla="*/ 17884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55368 w 4230843"/>
              <a:gd name="connsiteY19" fmla="*/ 40655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65055 w 4230843"/>
              <a:gd name="connsiteY23" fmla="*/ 336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4389 w 4227698"/>
              <a:gd name="connsiteY7" fmla="*/ 29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27698" h="29674">
                <a:moveTo>
                  <a:pt x="0" y="17584"/>
                </a:moveTo>
                <a:cubicBezTo>
                  <a:pt x="70195" y="3545"/>
                  <a:pt x="92147" y="20273"/>
                  <a:pt x="193907" y="16027"/>
                </a:cubicBezTo>
                <a:cubicBezTo>
                  <a:pt x="295667" y="11781"/>
                  <a:pt x="345605" y="20118"/>
                  <a:pt x="421805" y="16943"/>
                </a:cubicBezTo>
                <a:cubicBezTo>
                  <a:pt x="440855" y="13768"/>
                  <a:pt x="461061" y="17565"/>
                  <a:pt x="478955" y="17408"/>
                </a:cubicBezTo>
                <a:cubicBezTo>
                  <a:pt x="496849" y="17251"/>
                  <a:pt x="519132" y="15999"/>
                  <a:pt x="529172" y="15999"/>
                </a:cubicBezTo>
                <a:lnTo>
                  <a:pt x="707555" y="17408"/>
                </a:lnTo>
                <a:cubicBezTo>
                  <a:pt x="723430" y="20583"/>
                  <a:pt x="693234" y="21056"/>
                  <a:pt x="713231" y="20273"/>
                </a:cubicBezTo>
                <a:cubicBezTo>
                  <a:pt x="733228" y="19490"/>
                  <a:pt x="763538" y="14022"/>
                  <a:pt x="827535" y="12712"/>
                </a:cubicBezTo>
                <a:cubicBezTo>
                  <a:pt x="891532" y="11402"/>
                  <a:pt x="1012625" y="9243"/>
                  <a:pt x="1097214" y="12413"/>
                </a:cubicBezTo>
                <a:cubicBezTo>
                  <a:pt x="1206912" y="13048"/>
                  <a:pt x="1216982" y="8687"/>
                  <a:pt x="1326680" y="9322"/>
                </a:cubicBezTo>
                <a:lnTo>
                  <a:pt x="1393355" y="6952"/>
                </a:lnTo>
                <a:cubicBezTo>
                  <a:pt x="1475116" y="9441"/>
                  <a:pt x="1447146" y="7800"/>
                  <a:pt x="1477665" y="7368"/>
                </a:cubicBezTo>
                <a:cubicBezTo>
                  <a:pt x="1508184" y="6936"/>
                  <a:pt x="1547857" y="5340"/>
                  <a:pt x="1576472" y="4361"/>
                </a:cubicBezTo>
                <a:cubicBezTo>
                  <a:pt x="1605087" y="3382"/>
                  <a:pt x="1621135" y="905"/>
                  <a:pt x="1649353" y="1492"/>
                </a:cubicBezTo>
                <a:cubicBezTo>
                  <a:pt x="1677571" y="2079"/>
                  <a:pt x="1699532" y="3850"/>
                  <a:pt x="1745780" y="7883"/>
                </a:cubicBezTo>
                <a:cubicBezTo>
                  <a:pt x="1792028" y="11916"/>
                  <a:pt x="1847548" y="38904"/>
                  <a:pt x="1926843" y="25688"/>
                </a:cubicBezTo>
                <a:cubicBezTo>
                  <a:pt x="2022093" y="28863"/>
                  <a:pt x="2117381" y="29216"/>
                  <a:pt x="2182963" y="29628"/>
                </a:cubicBezTo>
                <a:cubicBezTo>
                  <a:pt x="2248546" y="30041"/>
                  <a:pt x="2275441" y="27556"/>
                  <a:pt x="2320338" y="28163"/>
                </a:cubicBezTo>
                <a:lnTo>
                  <a:pt x="2769150" y="16568"/>
                </a:lnTo>
                <a:cubicBezTo>
                  <a:pt x="2791375" y="19743"/>
                  <a:pt x="2897330" y="21332"/>
                  <a:pt x="2955368" y="19884"/>
                </a:cubicBezTo>
                <a:cubicBezTo>
                  <a:pt x="3013406" y="18437"/>
                  <a:pt x="3047516" y="10091"/>
                  <a:pt x="3117380" y="7883"/>
                </a:cubicBezTo>
                <a:cubicBezTo>
                  <a:pt x="3187244" y="5675"/>
                  <a:pt x="3250730" y="12988"/>
                  <a:pt x="3374555" y="6638"/>
                </a:cubicBezTo>
                <a:cubicBezTo>
                  <a:pt x="3419005" y="288"/>
                  <a:pt x="3471961" y="215"/>
                  <a:pt x="3511051" y="8"/>
                </a:cubicBezTo>
                <a:cubicBezTo>
                  <a:pt x="3550141" y="-199"/>
                  <a:pt x="3569934" y="4082"/>
                  <a:pt x="3609097" y="5394"/>
                </a:cubicBezTo>
                <a:cubicBezTo>
                  <a:pt x="3648260" y="6706"/>
                  <a:pt x="3685705" y="1533"/>
                  <a:pt x="3746030" y="7883"/>
                </a:cubicBezTo>
                <a:cubicBezTo>
                  <a:pt x="3847276" y="-554"/>
                  <a:pt x="3877338" y="12144"/>
                  <a:pt x="3930148" y="12609"/>
                </a:cubicBezTo>
                <a:lnTo>
                  <a:pt x="4062889" y="10675"/>
                </a:lnTo>
                <a:cubicBezTo>
                  <a:pt x="4104616" y="10153"/>
                  <a:pt x="4136059" y="12649"/>
                  <a:pt x="4180509" y="9474"/>
                </a:cubicBezTo>
                <a:cubicBezTo>
                  <a:pt x="4193209" y="12649"/>
                  <a:pt x="4214998" y="5295"/>
                  <a:pt x="4227698" y="8470"/>
                </a:cubicBezTo>
              </a:path>
            </a:pathLst>
          </a:custGeom>
          <a:noFill/>
          <a:ln w="3175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Nube 17">
            <a:extLst>
              <a:ext uri="{FF2B5EF4-FFF2-40B4-BE49-F238E27FC236}">
                <a16:creationId xmlns:a16="http://schemas.microsoft.com/office/drawing/2014/main" id="{916603F5-A872-4230-AEEB-80980E9DD989}"/>
              </a:ext>
            </a:extLst>
          </p:cNvPr>
          <p:cNvSpPr/>
          <p:nvPr/>
        </p:nvSpPr>
        <p:spPr>
          <a:xfrm>
            <a:off x="5685502" y="1297503"/>
            <a:ext cx="124298" cy="167288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36085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070"/>
              <a:gd name="connsiteY0" fmla="*/ 14229 h 51976"/>
              <a:gd name="connsiteX1" fmla="*/ 5659 w 43070"/>
              <a:gd name="connsiteY1" fmla="*/ 6766 h 51976"/>
              <a:gd name="connsiteX2" fmla="*/ 14041 w 43070"/>
              <a:gd name="connsiteY2" fmla="*/ 5061 h 51976"/>
              <a:gd name="connsiteX3" fmla="*/ 22492 w 43070"/>
              <a:gd name="connsiteY3" fmla="*/ 3291 h 51976"/>
              <a:gd name="connsiteX4" fmla="*/ 25785 w 43070"/>
              <a:gd name="connsiteY4" fmla="*/ 59 h 51976"/>
              <a:gd name="connsiteX5" fmla="*/ 29869 w 43070"/>
              <a:gd name="connsiteY5" fmla="*/ 2340 h 51976"/>
              <a:gd name="connsiteX6" fmla="*/ 27512 w 43070"/>
              <a:gd name="connsiteY6" fmla="*/ 13129 h 51976"/>
              <a:gd name="connsiteX7" fmla="*/ 29752 w 43070"/>
              <a:gd name="connsiteY7" fmla="*/ 5435 h 51976"/>
              <a:gd name="connsiteX8" fmla="*/ 32188 w 43070"/>
              <a:gd name="connsiteY8" fmla="*/ 13137 h 51976"/>
              <a:gd name="connsiteX9" fmla="*/ 35710 w 43070"/>
              <a:gd name="connsiteY9" fmla="*/ 17539 h 51976"/>
              <a:gd name="connsiteX10" fmla="*/ 43052 w 43070"/>
              <a:gd name="connsiteY10" fmla="*/ 23181 h 51976"/>
              <a:gd name="connsiteX11" fmla="*/ 37440 w 43070"/>
              <a:gd name="connsiteY11" fmla="*/ 30063 h 51976"/>
              <a:gd name="connsiteX12" fmla="*/ 33588 w 43070"/>
              <a:gd name="connsiteY12" fmla="*/ 36700 h 51976"/>
              <a:gd name="connsiteX13" fmla="*/ 28591 w 43070"/>
              <a:gd name="connsiteY13" fmla="*/ 36674 h 51976"/>
              <a:gd name="connsiteX14" fmla="*/ 21854 w 43070"/>
              <a:gd name="connsiteY14" fmla="*/ 51873 h 51976"/>
              <a:gd name="connsiteX15" fmla="*/ 13444 w 43070"/>
              <a:gd name="connsiteY15" fmla="*/ 42825 h 51976"/>
              <a:gd name="connsiteX16" fmla="*/ 5840 w 43070"/>
              <a:gd name="connsiteY16" fmla="*/ 35331 h 51976"/>
              <a:gd name="connsiteX17" fmla="*/ 1146 w 43070"/>
              <a:gd name="connsiteY17" fmla="*/ 31109 h 51976"/>
              <a:gd name="connsiteX18" fmla="*/ 2149 w 43070"/>
              <a:gd name="connsiteY18" fmla="*/ 25410 h 51976"/>
              <a:gd name="connsiteX19" fmla="*/ 31 w 43070"/>
              <a:gd name="connsiteY19" fmla="*/ 19563 h 51976"/>
              <a:gd name="connsiteX20" fmla="*/ 3899 w 43070"/>
              <a:gd name="connsiteY20" fmla="*/ 14366 h 51976"/>
              <a:gd name="connsiteX21" fmla="*/ 3936 w 43070"/>
              <a:gd name="connsiteY21" fmla="*/ 14229 h 51976"/>
              <a:gd name="connsiteX0" fmla="*/ 4729 w 43070"/>
              <a:gd name="connsiteY0" fmla="*/ 26036 h 51976"/>
              <a:gd name="connsiteX1" fmla="*/ 2196 w 43070"/>
              <a:gd name="connsiteY1" fmla="*/ 25239 h 51976"/>
              <a:gd name="connsiteX2" fmla="*/ 6964 w 43070"/>
              <a:gd name="connsiteY2" fmla="*/ 34758 h 51976"/>
              <a:gd name="connsiteX3" fmla="*/ 5856 w 43070"/>
              <a:gd name="connsiteY3" fmla="*/ 35139 h 51976"/>
              <a:gd name="connsiteX4" fmla="*/ 15285 w 43070"/>
              <a:gd name="connsiteY4" fmla="*/ 48569 h 51976"/>
              <a:gd name="connsiteX5" fmla="*/ 6630 w 43070"/>
              <a:gd name="connsiteY5" fmla="*/ 38689 h 51976"/>
              <a:gd name="connsiteX6" fmla="*/ 32550 w 43070"/>
              <a:gd name="connsiteY6" fmla="*/ 38310 h 51976"/>
              <a:gd name="connsiteX7" fmla="*/ 30439 w 43070"/>
              <a:gd name="connsiteY7" fmla="*/ 43919 h 51976"/>
              <a:gd name="connsiteX8" fmla="*/ 34165 w 43070"/>
              <a:gd name="connsiteY8" fmla="*/ 22813 h 51976"/>
              <a:gd name="connsiteX9" fmla="*/ 37416 w 43070"/>
              <a:gd name="connsiteY9" fmla="*/ 29949 h 51976"/>
              <a:gd name="connsiteX10" fmla="*/ 37533 w 43070"/>
              <a:gd name="connsiteY10" fmla="*/ 17433 h 51976"/>
              <a:gd name="connsiteX11" fmla="*/ 36085 w 43070"/>
              <a:gd name="connsiteY11" fmla="*/ 17889 h 51976"/>
              <a:gd name="connsiteX12" fmla="*/ 34059 w 43070"/>
              <a:gd name="connsiteY12" fmla="*/ 8985 h 51976"/>
              <a:gd name="connsiteX13" fmla="*/ 32292 w 43070"/>
              <a:gd name="connsiteY13" fmla="*/ 9509 h 51976"/>
              <a:gd name="connsiteX14" fmla="*/ 29114 w 43070"/>
              <a:gd name="connsiteY14" fmla="*/ 3811 h 51976"/>
              <a:gd name="connsiteX15" fmla="*/ 26169 w 43070"/>
              <a:gd name="connsiteY15" fmla="*/ 6639 h 51976"/>
              <a:gd name="connsiteX16" fmla="*/ 22177 w 43070"/>
              <a:gd name="connsiteY16" fmla="*/ 4579 h 51976"/>
              <a:gd name="connsiteX17" fmla="*/ 22536 w 43070"/>
              <a:gd name="connsiteY17" fmla="*/ 3189 h 51976"/>
              <a:gd name="connsiteX18" fmla="*/ 14036 w 43070"/>
              <a:gd name="connsiteY18" fmla="*/ 5051 h 51976"/>
              <a:gd name="connsiteX19" fmla="*/ 15336 w 43070"/>
              <a:gd name="connsiteY19" fmla="*/ 6399 h 51976"/>
              <a:gd name="connsiteX20" fmla="*/ 4163 w 43070"/>
              <a:gd name="connsiteY20" fmla="*/ 15648 h 51976"/>
              <a:gd name="connsiteX21" fmla="*/ 3936 w 43070"/>
              <a:gd name="connsiteY21" fmla="*/ 14229 h 51976"/>
              <a:gd name="connsiteX0" fmla="*/ 3936 w 40089"/>
              <a:gd name="connsiteY0" fmla="*/ 14229 h 51976"/>
              <a:gd name="connsiteX1" fmla="*/ 5659 w 40089"/>
              <a:gd name="connsiteY1" fmla="*/ 6766 h 51976"/>
              <a:gd name="connsiteX2" fmla="*/ 14041 w 40089"/>
              <a:gd name="connsiteY2" fmla="*/ 5061 h 51976"/>
              <a:gd name="connsiteX3" fmla="*/ 22492 w 40089"/>
              <a:gd name="connsiteY3" fmla="*/ 3291 h 51976"/>
              <a:gd name="connsiteX4" fmla="*/ 25785 w 40089"/>
              <a:gd name="connsiteY4" fmla="*/ 59 h 51976"/>
              <a:gd name="connsiteX5" fmla="*/ 29869 w 40089"/>
              <a:gd name="connsiteY5" fmla="*/ 2340 h 51976"/>
              <a:gd name="connsiteX6" fmla="*/ 27512 w 40089"/>
              <a:gd name="connsiteY6" fmla="*/ 13129 h 51976"/>
              <a:gd name="connsiteX7" fmla="*/ 29752 w 40089"/>
              <a:gd name="connsiteY7" fmla="*/ 5435 h 51976"/>
              <a:gd name="connsiteX8" fmla="*/ 32188 w 40089"/>
              <a:gd name="connsiteY8" fmla="*/ 13137 h 51976"/>
              <a:gd name="connsiteX9" fmla="*/ 35710 w 40089"/>
              <a:gd name="connsiteY9" fmla="*/ 17539 h 51976"/>
              <a:gd name="connsiteX10" fmla="*/ 39980 w 40089"/>
              <a:gd name="connsiteY10" fmla="*/ 24661 h 51976"/>
              <a:gd name="connsiteX11" fmla="*/ 37440 w 40089"/>
              <a:gd name="connsiteY11" fmla="*/ 30063 h 51976"/>
              <a:gd name="connsiteX12" fmla="*/ 33588 w 40089"/>
              <a:gd name="connsiteY12" fmla="*/ 36700 h 51976"/>
              <a:gd name="connsiteX13" fmla="*/ 28591 w 40089"/>
              <a:gd name="connsiteY13" fmla="*/ 36674 h 51976"/>
              <a:gd name="connsiteX14" fmla="*/ 21854 w 40089"/>
              <a:gd name="connsiteY14" fmla="*/ 51873 h 51976"/>
              <a:gd name="connsiteX15" fmla="*/ 13444 w 40089"/>
              <a:gd name="connsiteY15" fmla="*/ 42825 h 51976"/>
              <a:gd name="connsiteX16" fmla="*/ 5840 w 40089"/>
              <a:gd name="connsiteY16" fmla="*/ 35331 h 51976"/>
              <a:gd name="connsiteX17" fmla="*/ 1146 w 40089"/>
              <a:gd name="connsiteY17" fmla="*/ 31109 h 51976"/>
              <a:gd name="connsiteX18" fmla="*/ 2149 w 40089"/>
              <a:gd name="connsiteY18" fmla="*/ 25410 h 51976"/>
              <a:gd name="connsiteX19" fmla="*/ 31 w 40089"/>
              <a:gd name="connsiteY19" fmla="*/ 19563 h 51976"/>
              <a:gd name="connsiteX20" fmla="*/ 3899 w 40089"/>
              <a:gd name="connsiteY20" fmla="*/ 14366 h 51976"/>
              <a:gd name="connsiteX21" fmla="*/ 3936 w 40089"/>
              <a:gd name="connsiteY21" fmla="*/ 14229 h 51976"/>
              <a:gd name="connsiteX0" fmla="*/ 4729 w 40089"/>
              <a:gd name="connsiteY0" fmla="*/ 26036 h 51976"/>
              <a:gd name="connsiteX1" fmla="*/ 2196 w 40089"/>
              <a:gd name="connsiteY1" fmla="*/ 25239 h 51976"/>
              <a:gd name="connsiteX2" fmla="*/ 6964 w 40089"/>
              <a:gd name="connsiteY2" fmla="*/ 34758 h 51976"/>
              <a:gd name="connsiteX3" fmla="*/ 5856 w 40089"/>
              <a:gd name="connsiteY3" fmla="*/ 35139 h 51976"/>
              <a:gd name="connsiteX4" fmla="*/ 15285 w 40089"/>
              <a:gd name="connsiteY4" fmla="*/ 48569 h 51976"/>
              <a:gd name="connsiteX5" fmla="*/ 6630 w 40089"/>
              <a:gd name="connsiteY5" fmla="*/ 38689 h 51976"/>
              <a:gd name="connsiteX6" fmla="*/ 32550 w 40089"/>
              <a:gd name="connsiteY6" fmla="*/ 38310 h 51976"/>
              <a:gd name="connsiteX7" fmla="*/ 30439 w 40089"/>
              <a:gd name="connsiteY7" fmla="*/ 43919 h 51976"/>
              <a:gd name="connsiteX8" fmla="*/ 34165 w 40089"/>
              <a:gd name="connsiteY8" fmla="*/ 22813 h 51976"/>
              <a:gd name="connsiteX9" fmla="*/ 37416 w 40089"/>
              <a:gd name="connsiteY9" fmla="*/ 29949 h 51976"/>
              <a:gd name="connsiteX10" fmla="*/ 37533 w 40089"/>
              <a:gd name="connsiteY10" fmla="*/ 17433 h 51976"/>
              <a:gd name="connsiteX11" fmla="*/ 36085 w 40089"/>
              <a:gd name="connsiteY11" fmla="*/ 17889 h 51976"/>
              <a:gd name="connsiteX12" fmla="*/ 34059 w 40089"/>
              <a:gd name="connsiteY12" fmla="*/ 8985 h 51976"/>
              <a:gd name="connsiteX13" fmla="*/ 32292 w 40089"/>
              <a:gd name="connsiteY13" fmla="*/ 9509 h 51976"/>
              <a:gd name="connsiteX14" fmla="*/ 29114 w 40089"/>
              <a:gd name="connsiteY14" fmla="*/ 3811 h 51976"/>
              <a:gd name="connsiteX15" fmla="*/ 26169 w 40089"/>
              <a:gd name="connsiteY15" fmla="*/ 6639 h 51976"/>
              <a:gd name="connsiteX16" fmla="*/ 22177 w 40089"/>
              <a:gd name="connsiteY16" fmla="*/ 4579 h 51976"/>
              <a:gd name="connsiteX17" fmla="*/ 22536 w 40089"/>
              <a:gd name="connsiteY17" fmla="*/ 3189 h 51976"/>
              <a:gd name="connsiteX18" fmla="*/ 14036 w 40089"/>
              <a:gd name="connsiteY18" fmla="*/ 5051 h 51976"/>
              <a:gd name="connsiteX19" fmla="*/ 15336 w 40089"/>
              <a:gd name="connsiteY19" fmla="*/ 6399 h 51976"/>
              <a:gd name="connsiteX20" fmla="*/ 4163 w 40089"/>
              <a:gd name="connsiteY20" fmla="*/ 15648 h 51976"/>
              <a:gd name="connsiteX21" fmla="*/ 3936 w 40089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089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27531" y="12613"/>
                  <a:pt x="27512" y="13129"/>
                </a:cubicBezTo>
                <a:cubicBezTo>
                  <a:pt x="27493" y="13645"/>
                  <a:pt x="29464" y="3259"/>
                  <a:pt x="29752" y="5435"/>
                </a:cubicBezTo>
                <a:cubicBezTo>
                  <a:pt x="31480" y="6077"/>
                  <a:pt x="31195" y="11120"/>
                  <a:pt x="32188" y="13137"/>
                </a:cubicBezTo>
                <a:cubicBezTo>
                  <a:pt x="33181" y="15154"/>
                  <a:pt x="36223" y="15910"/>
                  <a:pt x="35710" y="17539"/>
                </a:cubicBezTo>
                <a:cubicBezTo>
                  <a:pt x="36971" y="19773"/>
                  <a:pt x="39692" y="22574"/>
                  <a:pt x="39980" y="24661"/>
                </a:cubicBezTo>
                <a:cubicBezTo>
                  <a:pt x="40268" y="26748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0089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37533" y="17433"/>
                </a:moveTo>
                <a:cubicBezTo>
                  <a:pt x="37208" y="18465"/>
                  <a:pt x="36713" y="17161"/>
                  <a:pt x="36085" y="17889"/>
                </a:cubicBezTo>
                <a:moveTo>
                  <a:pt x="34059" y="8985"/>
                </a:moveTo>
                <a:cubicBezTo>
                  <a:pt x="34114" y="9402"/>
                  <a:pt x="32297" y="9085"/>
                  <a:pt x="32292" y="9509"/>
                </a:cubicBezTo>
                <a:moveTo>
                  <a:pt x="29114" y="3811"/>
                </a:moveTo>
                <a:cubicBezTo>
                  <a:pt x="29303" y="3228"/>
                  <a:pt x="25865" y="7125"/>
                  <a:pt x="26169" y="663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Nube 17">
            <a:extLst>
              <a:ext uri="{FF2B5EF4-FFF2-40B4-BE49-F238E27FC236}">
                <a16:creationId xmlns:a16="http://schemas.microsoft.com/office/drawing/2014/main" id="{6ECEF795-C320-4EB0-80CE-48B8FAFB1B8A}"/>
              </a:ext>
            </a:extLst>
          </p:cNvPr>
          <p:cNvSpPr/>
          <p:nvPr/>
        </p:nvSpPr>
        <p:spPr>
          <a:xfrm>
            <a:off x="5806909" y="1291725"/>
            <a:ext cx="134118" cy="173066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Nube 17">
            <a:extLst>
              <a:ext uri="{FF2B5EF4-FFF2-40B4-BE49-F238E27FC236}">
                <a16:creationId xmlns:a16="http://schemas.microsoft.com/office/drawing/2014/main" id="{8D3D5B6C-09B9-4039-90EC-4A48E58DE7D7}"/>
              </a:ext>
            </a:extLst>
          </p:cNvPr>
          <p:cNvSpPr/>
          <p:nvPr/>
        </p:nvSpPr>
        <p:spPr>
          <a:xfrm flipH="1">
            <a:off x="5927214" y="1320650"/>
            <a:ext cx="124299" cy="145507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1905 w 43256"/>
              <a:gd name="connsiteY7" fmla="*/ 46455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4749" y="40001"/>
                </a:moveTo>
                <a:cubicBezTo>
                  <a:pt x="34710" y="40648"/>
                  <a:pt x="32043" y="45833"/>
                  <a:pt x="31905" y="46455"/>
                </a:cubicBezTo>
                <a:moveTo>
                  <a:pt x="34165" y="22813"/>
                </a:moveTo>
                <a:cubicBezTo>
                  <a:pt x="36169" y="24141"/>
                  <a:pt x="38900" y="26071"/>
                  <a:pt x="38882" y="29103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587709-B7B3-43D9-9390-89AF14C195EB}"/>
              </a:ext>
            </a:extLst>
          </p:cNvPr>
          <p:cNvSpPr txBox="1"/>
          <p:nvPr/>
        </p:nvSpPr>
        <p:spPr>
          <a:xfrm>
            <a:off x="4931814" y="612584"/>
            <a:ext cx="21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Franja de vegetación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A6B05F9-2BBC-4DB7-8195-2F4D3E955434}"/>
              </a:ext>
            </a:extLst>
          </p:cNvPr>
          <p:cNvSpPr txBox="1"/>
          <p:nvPr/>
        </p:nvSpPr>
        <p:spPr>
          <a:xfrm>
            <a:off x="8843269" y="6485156"/>
            <a:ext cx="2849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Muestreo para densidad aparente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D47F8064-8726-4721-B4CF-6681D4F13328}"/>
              </a:ext>
            </a:extLst>
          </p:cNvPr>
          <p:cNvCxnSpPr>
            <a:cxnSpLocks/>
          </p:cNvCxnSpPr>
          <p:nvPr/>
        </p:nvCxnSpPr>
        <p:spPr>
          <a:xfrm flipH="1">
            <a:off x="6006343" y="2159395"/>
            <a:ext cx="296525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715C83C-A3CF-48FC-8A70-FB777EE8E83B}"/>
              </a:ext>
            </a:extLst>
          </p:cNvPr>
          <p:cNvSpPr txBox="1"/>
          <p:nvPr/>
        </p:nvSpPr>
        <p:spPr>
          <a:xfrm>
            <a:off x="6319246" y="1867007"/>
            <a:ext cx="119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/>
              <a:t>Entre plantas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84092D5-278B-4C7D-A31A-D31FC0B71D1D}"/>
              </a:ext>
            </a:extLst>
          </p:cNvPr>
          <p:cNvSpPr txBox="1"/>
          <p:nvPr/>
        </p:nvSpPr>
        <p:spPr>
          <a:xfrm>
            <a:off x="6276766" y="3581857"/>
            <a:ext cx="1002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/>
              <a:t>Entre plantas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D4F0C531-BC7F-4847-A28A-8D6EA1C8F393}"/>
              </a:ext>
            </a:extLst>
          </p:cNvPr>
          <p:cNvCxnSpPr>
            <a:cxnSpLocks/>
          </p:cNvCxnSpPr>
          <p:nvPr/>
        </p:nvCxnSpPr>
        <p:spPr>
          <a:xfrm flipH="1">
            <a:off x="5926895" y="3911995"/>
            <a:ext cx="369788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77E000D8-C612-4916-8FA1-018AFC838CC9}"/>
              </a:ext>
            </a:extLst>
          </p:cNvPr>
          <p:cNvSpPr txBox="1"/>
          <p:nvPr/>
        </p:nvSpPr>
        <p:spPr>
          <a:xfrm>
            <a:off x="6228555" y="5052957"/>
            <a:ext cx="1002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/>
              <a:t>Entre plantas</a:t>
            </a:r>
          </a:p>
        </p:txBody>
      </p: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A881C00D-FCED-4158-AC4A-D1942EA3303A}"/>
              </a:ext>
            </a:extLst>
          </p:cNvPr>
          <p:cNvCxnSpPr>
            <a:cxnSpLocks/>
          </p:cNvCxnSpPr>
          <p:nvPr/>
        </p:nvCxnSpPr>
        <p:spPr>
          <a:xfrm flipH="1">
            <a:off x="5909287" y="5360643"/>
            <a:ext cx="369788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9DCE6AA2-9BAA-4E06-9EF9-8D9EB285C248}"/>
              </a:ext>
            </a:extLst>
          </p:cNvPr>
          <p:cNvCxnSpPr/>
          <p:nvPr/>
        </p:nvCxnSpPr>
        <p:spPr>
          <a:xfrm>
            <a:off x="5390630" y="2512157"/>
            <a:ext cx="3297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CA15A686-151D-4D76-B00D-49200A62F759}"/>
              </a:ext>
            </a:extLst>
          </p:cNvPr>
          <p:cNvCxnSpPr/>
          <p:nvPr/>
        </p:nvCxnSpPr>
        <p:spPr>
          <a:xfrm>
            <a:off x="5398794" y="3810075"/>
            <a:ext cx="3297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62B15D29-FD53-41A9-9634-9A807ABAD09E}"/>
              </a:ext>
            </a:extLst>
          </p:cNvPr>
          <p:cNvCxnSpPr/>
          <p:nvPr/>
        </p:nvCxnSpPr>
        <p:spPr>
          <a:xfrm>
            <a:off x="5403788" y="5222144"/>
            <a:ext cx="3297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9EDDC63-63D8-4D2D-A36A-BF77E70C1A37}"/>
              </a:ext>
            </a:extLst>
          </p:cNvPr>
          <p:cNvSpPr txBox="1"/>
          <p:nvPr/>
        </p:nvSpPr>
        <p:spPr>
          <a:xfrm>
            <a:off x="4723637" y="2142825"/>
            <a:ext cx="1015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>
              <a:defRPr sz="1200"/>
            </a:lvl1pPr>
          </a:lstStyle>
          <a:p>
            <a:r>
              <a:rPr lang="es-BO" sz="1600" dirty="0"/>
              <a:t>Bajo planta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A4B3ECB-2F6A-4685-9BFD-4E845A746032}"/>
              </a:ext>
            </a:extLst>
          </p:cNvPr>
          <p:cNvSpPr txBox="1"/>
          <p:nvPr/>
        </p:nvSpPr>
        <p:spPr>
          <a:xfrm>
            <a:off x="4712819" y="3553746"/>
            <a:ext cx="1015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>
              <a:defRPr sz="1200"/>
            </a:lvl1pPr>
          </a:lstStyle>
          <a:p>
            <a:r>
              <a:rPr lang="es-BO" sz="1600" dirty="0"/>
              <a:t>Bajo planta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7FEC4545-8015-4A15-AABE-E6A6AB913842}"/>
              </a:ext>
            </a:extLst>
          </p:cNvPr>
          <p:cNvSpPr txBox="1"/>
          <p:nvPr/>
        </p:nvSpPr>
        <p:spPr>
          <a:xfrm>
            <a:off x="4728073" y="4964667"/>
            <a:ext cx="1015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>
              <a:defRPr sz="1200"/>
            </a:lvl1pPr>
          </a:lstStyle>
          <a:p>
            <a:r>
              <a:rPr lang="es-BO" sz="1600" dirty="0"/>
              <a:t>Bajo planta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482752F9-446B-4AAA-95AB-B11BF182492B}"/>
              </a:ext>
            </a:extLst>
          </p:cNvPr>
          <p:cNvSpPr/>
          <p:nvPr/>
        </p:nvSpPr>
        <p:spPr>
          <a:xfrm>
            <a:off x="7115854" y="2735354"/>
            <a:ext cx="45719" cy="45719"/>
          </a:xfrm>
          <a:prstGeom prst="ellipse">
            <a:avLst/>
          </a:prstGeom>
          <a:noFill/>
          <a:ln w="6350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ACDCBA7-2E6C-475C-A171-FBB056E88A32}"/>
              </a:ext>
            </a:extLst>
          </p:cNvPr>
          <p:cNvSpPr txBox="1"/>
          <p:nvPr/>
        </p:nvSpPr>
        <p:spPr>
          <a:xfrm>
            <a:off x="6876965" y="2807939"/>
            <a:ext cx="1085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/>
              <a:t>Parcela sin quinua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1918FA3B-81A2-4CBB-B165-ABDA4D4F3EA5}"/>
              </a:ext>
            </a:extLst>
          </p:cNvPr>
          <p:cNvSpPr txBox="1"/>
          <p:nvPr/>
        </p:nvSpPr>
        <p:spPr>
          <a:xfrm>
            <a:off x="6895500" y="4214082"/>
            <a:ext cx="10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/>
              <a:t>Parcela sin quinua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FE320D54-CF57-487D-BF2B-BA35A6FE3DC4}"/>
              </a:ext>
            </a:extLst>
          </p:cNvPr>
          <p:cNvSpPr/>
          <p:nvPr/>
        </p:nvSpPr>
        <p:spPr>
          <a:xfrm>
            <a:off x="7121294" y="4185870"/>
            <a:ext cx="45719" cy="45719"/>
          </a:xfrm>
          <a:prstGeom prst="ellipse">
            <a:avLst/>
          </a:prstGeom>
          <a:noFill/>
          <a:ln w="6350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37B196C-52FF-4F0A-AD3A-49862D3C1C6D}"/>
              </a:ext>
            </a:extLst>
          </p:cNvPr>
          <p:cNvSpPr txBox="1"/>
          <p:nvPr/>
        </p:nvSpPr>
        <p:spPr>
          <a:xfrm>
            <a:off x="6876965" y="5704419"/>
            <a:ext cx="120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/>
              <a:t>Parcela sin quinua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A7A8408E-70E5-4444-9C15-DEA962515223}"/>
              </a:ext>
            </a:extLst>
          </p:cNvPr>
          <p:cNvSpPr/>
          <p:nvPr/>
        </p:nvSpPr>
        <p:spPr>
          <a:xfrm>
            <a:off x="7102759" y="5676207"/>
            <a:ext cx="45719" cy="45719"/>
          </a:xfrm>
          <a:prstGeom prst="ellipse">
            <a:avLst/>
          </a:prstGeom>
          <a:noFill/>
          <a:ln w="6350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8DB59675-E28B-4E86-9C8B-54A1DA016F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0815" y="547221"/>
            <a:ext cx="3456860" cy="2592645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1098612-9F8B-4E47-9E49-F56743741BB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0815" y="3681855"/>
            <a:ext cx="3456860" cy="2592645"/>
          </a:xfrm>
          <a:prstGeom prst="rect">
            <a:avLst/>
          </a:prstGeom>
        </p:spPr>
      </p:pic>
      <p:sp>
        <p:nvSpPr>
          <p:cNvPr id="37" name="Elipse 36">
            <a:extLst>
              <a:ext uri="{FF2B5EF4-FFF2-40B4-BE49-F238E27FC236}">
                <a16:creationId xmlns:a16="http://schemas.microsoft.com/office/drawing/2014/main" id="{ED62A1C1-1EBD-430F-B9E8-B38309B1531E}"/>
              </a:ext>
            </a:extLst>
          </p:cNvPr>
          <p:cNvSpPr/>
          <p:nvPr/>
        </p:nvSpPr>
        <p:spPr>
          <a:xfrm flipV="1">
            <a:off x="9800277" y="1974713"/>
            <a:ext cx="87761" cy="9236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EBBAFC3B-1884-450A-ADA4-7376F6AF737C}"/>
              </a:ext>
            </a:extLst>
          </p:cNvPr>
          <p:cNvSpPr/>
          <p:nvPr/>
        </p:nvSpPr>
        <p:spPr>
          <a:xfrm flipV="1">
            <a:off x="9873743" y="5526759"/>
            <a:ext cx="87761" cy="9236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A3B4371-6CC8-4275-A040-0CD2BD090CF6}"/>
              </a:ext>
            </a:extLst>
          </p:cNvPr>
          <p:cNvSpPr txBox="1"/>
          <p:nvPr/>
        </p:nvSpPr>
        <p:spPr>
          <a:xfrm>
            <a:off x="8672175" y="3139866"/>
            <a:ext cx="3221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Muestreo de suelo entre plantas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73E75B79-75BB-4BCC-B86F-6570BF25353E}"/>
              </a:ext>
            </a:extLst>
          </p:cNvPr>
          <p:cNvSpPr txBox="1"/>
          <p:nvPr/>
        </p:nvSpPr>
        <p:spPr>
          <a:xfrm>
            <a:off x="8672175" y="6258003"/>
            <a:ext cx="3221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Muestreo de suelo bajo planta</a:t>
            </a:r>
          </a:p>
        </p:txBody>
      </p:sp>
    </p:spTree>
    <p:extLst>
      <p:ext uri="{BB962C8B-B14F-4D97-AF65-F5344CB8AC3E}">
        <p14:creationId xmlns:p14="http://schemas.microsoft.com/office/powerpoint/2010/main" val="1956154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BBD274A-0BAE-48C8-ABAB-DE1CE8CA8730}"/>
              </a:ext>
            </a:extLst>
          </p:cNvPr>
          <p:cNvSpPr txBox="1"/>
          <p:nvPr/>
        </p:nvSpPr>
        <p:spPr>
          <a:xfrm>
            <a:off x="783697" y="751031"/>
            <a:ext cx="314021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MX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s-MX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ntomofauna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Sitios de estudio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Parcela de quinua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Vegetación adyacente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Franja de vegetación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Transecto de 50 m</a:t>
            </a:r>
            <a:r>
              <a:rPr lang="es-BO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 (25*2m)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Composición vegetal</a:t>
            </a: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Cantidad de insectos (captura en época con cultivo y sin cultivo).</a:t>
            </a:r>
          </a:p>
          <a:p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Identificación de insectos en laboratorio.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690FCDC-28BB-4D34-B5CA-A9FD2DBEFCDB}"/>
              </a:ext>
            </a:extLst>
          </p:cNvPr>
          <p:cNvSpPr/>
          <p:nvPr/>
        </p:nvSpPr>
        <p:spPr>
          <a:xfrm>
            <a:off x="5239827" y="1923190"/>
            <a:ext cx="3133298" cy="4412545"/>
          </a:xfrm>
          <a:prstGeom prst="rect">
            <a:avLst/>
          </a:prstGeom>
          <a:solidFill>
            <a:schemeClr val="accent4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BEBF11-5F99-49B0-B77E-CBCAB661B4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550" y="1939687"/>
            <a:ext cx="358035" cy="4412545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0426BCA-FCBA-4680-9B02-71CB727B26EF}"/>
              </a:ext>
            </a:extLst>
          </p:cNvPr>
          <p:cNvSpPr txBox="1"/>
          <p:nvPr/>
        </p:nvSpPr>
        <p:spPr>
          <a:xfrm>
            <a:off x="5594266" y="1319761"/>
            <a:ext cx="1734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Franja de vegetación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127C310-B536-4EF1-98E8-5292D5670A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4383" y="1145141"/>
            <a:ext cx="2996829" cy="511549"/>
          </a:xfrm>
          <a:prstGeom prst="rect">
            <a:avLst/>
          </a:prstGeom>
        </p:spPr>
      </p:pic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4FABFE43-385B-4C3D-BB1D-9A15758955D7}"/>
              </a:ext>
            </a:extLst>
          </p:cNvPr>
          <p:cNvSpPr/>
          <p:nvPr/>
        </p:nvSpPr>
        <p:spPr>
          <a:xfrm>
            <a:off x="5376295" y="1660421"/>
            <a:ext cx="2982698" cy="31816"/>
          </a:xfrm>
          <a:custGeom>
            <a:avLst/>
            <a:gdLst>
              <a:gd name="connsiteX0" fmla="*/ 0 w 4238625"/>
              <a:gd name="connsiteY0" fmla="*/ 123825 h 142875"/>
              <a:gd name="connsiteX1" fmla="*/ 190500 w 4238625"/>
              <a:gd name="connsiteY1" fmla="*/ 95250 h 142875"/>
              <a:gd name="connsiteX2" fmla="*/ 419100 w 4238625"/>
              <a:gd name="connsiteY2" fmla="*/ 85725 h 142875"/>
              <a:gd name="connsiteX3" fmla="*/ 476250 w 4238625"/>
              <a:gd name="connsiteY3" fmla="*/ 76200 h 142875"/>
              <a:gd name="connsiteX4" fmla="*/ 504825 w 4238625"/>
              <a:gd name="connsiteY4" fmla="*/ 66675 h 142875"/>
              <a:gd name="connsiteX5" fmla="*/ 704850 w 4238625"/>
              <a:gd name="connsiteY5" fmla="*/ 76200 h 142875"/>
              <a:gd name="connsiteX6" fmla="*/ 752475 w 4238625"/>
              <a:gd name="connsiteY6" fmla="*/ 85725 h 142875"/>
              <a:gd name="connsiteX7" fmla="*/ 828675 w 4238625"/>
              <a:gd name="connsiteY7" fmla="*/ 123825 h 142875"/>
              <a:gd name="connsiteX8" fmla="*/ 952500 w 4238625"/>
              <a:gd name="connsiteY8" fmla="*/ 142875 h 142875"/>
              <a:gd name="connsiteX9" fmla="*/ 1352550 w 4238625"/>
              <a:gd name="connsiteY9" fmla="*/ 133350 h 142875"/>
              <a:gd name="connsiteX10" fmla="*/ 1419225 w 4238625"/>
              <a:gd name="connsiteY10" fmla="*/ 114300 h 142875"/>
              <a:gd name="connsiteX11" fmla="*/ 1466850 w 4238625"/>
              <a:gd name="connsiteY11" fmla="*/ 104775 h 142875"/>
              <a:gd name="connsiteX12" fmla="*/ 1533525 w 4238625"/>
              <a:gd name="connsiteY12" fmla="*/ 95250 h 142875"/>
              <a:gd name="connsiteX13" fmla="*/ 1762125 w 4238625"/>
              <a:gd name="connsiteY13" fmla="*/ 38100 h 142875"/>
              <a:gd name="connsiteX14" fmla="*/ 1885950 w 4238625"/>
              <a:gd name="connsiteY14" fmla="*/ 19050 h 142875"/>
              <a:gd name="connsiteX15" fmla="*/ 2171700 w 4238625"/>
              <a:gd name="connsiteY15" fmla="*/ 28575 h 142875"/>
              <a:gd name="connsiteX16" fmla="*/ 2305050 w 4238625"/>
              <a:gd name="connsiteY16" fmla="*/ 47625 h 142875"/>
              <a:gd name="connsiteX17" fmla="*/ 2876550 w 4238625"/>
              <a:gd name="connsiteY17" fmla="*/ 38100 h 142875"/>
              <a:gd name="connsiteX18" fmla="*/ 2943225 w 4238625"/>
              <a:gd name="connsiteY18" fmla="*/ 47625 h 142875"/>
              <a:gd name="connsiteX19" fmla="*/ 3000375 w 4238625"/>
              <a:gd name="connsiteY19" fmla="*/ 76200 h 142875"/>
              <a:gd name="connsiteX20" fmla="*/ 3371850 w 4238625"/>
              <a:gd name="connsiteY20" fmla="*/ 57150 h 142875"/>
              <a:gd name="connsiteX21" fmla="*/ 3505200 w 4238625"/>
              <a:gd name="connsiteY21" fmla="*/ 38100 h 142875"/>
              <a:gd name="connsiteX22" fmla="*/ 3562350 w 4238625"/>
              <a:gd name="connsiteY22" fmla="*/ 47625 h 142875"/>
              <a:gd name="connsiteX23" fmla="*/ 3743325 w 4238625"/>
              <a:gd name="connsiteY23" fmla="*/ 66675 h 142875"/>
              <a:gd name="connsiteX24" fmla="*/ 3962400 w 4238625"/>
              <a:gd name="connsiteY24" fmla="*/ 38100 h 142875"/>
              <a:gd name="connsiteX25" fmla="*/ 4067175 w 4238625"/>
              <a:gd name="connsiteY25" fmla="*/ 9525 h 142875"/>
              <a:gd name="connsiteX26" fmla="*/ 4200525 w 4238625"/>
              <a:gd name="connsiteY26" fmla="*/ 0 h 142875"/>
              <a:gd name="connsiteX27" fmla="*/ 4238625 w 4238625"/>
              <a:gd name="connsiteY27" fmla="*/ 9525 h 142875"/>
              <a:gd name="connsiteX0" fmla="*/ 0 w 4238625"/>
              <a:gd name="connsiteY0" fmla="*/ 123825 h 134591"/>
              <a:gd name="connsiteX1" fmla="*/ 190500 w 4238625"/>
              <a:gd name="connsiteY1" fmla="*/ 95250 h 134591"/>
              <a:gd name="connsiteX2" fmla="*/ 419100 w 4238625"/>
              <a:gd name="connsiteY2" fmla="*/ 85725 h 134591"/>
              <a:gd name="connsiteX3" fmla="*/ 476250 w 4238625"/>
              <a:gd name="connsiteY3" fmla="*/ 76200 h 134591"/>
              <a:gd name="connsiteX4" fmla="*/ 504825 w 4238625"/>
              <a:gd name="connsiteY4" fmla="*/ 66675 h 134591"/>
              <a:gd name="connsiteX5" fmla="*/ 704850 w 4238625"/>
              <a:gd name="connsiteY5" fmla="*/ 76200 h 134591"/>
              <a:gd name="connsiteX6" fmla="*/ 752475 w 4238625"/>
              <a:gd name="connsiteY6" fmla="*/ 85725 h 134591"/>
              <a:gd name="connsiteX7" fmla="*/ 828675 w 4238625"/>
              <a:gd name="connsiteY7" fmla="*/ 123825 h 134591"/>
              <a:gd name="connsiteX8" fmla="*/ 1000125 w 4238625"/>
              <a:gd name="connsiteY8" fmla="*/ 76200 h 134591"/>
              <a:gd name="connsiteX9" fmla="*/ 1352550 w 4238625"/>
              <a:gd name="connsiteY9" fmla="*/ 133350 h 134591"/>
              <a:gd name="connsiteX10" fmla="*/ 1419225 w 4238625"/>
              <a:gd name="connsiteY10" fmla="*/ 114300 h 134591"/>
              <a:gd name="connsiteX11" fmla="*/ 1466850 w 4238625"/>
              <a:gd name="connsiteY11" fmla="*/ 104775 h 134591"/>
              <a:gd name="connsiteX12" fmla="*/ 1533525 w 4238625"/>
              <a:gd name="connsiteY12" fmla="*/ 95250 h 134591"/>
              <a:gd name="connsiteX13" fmla="*/ 1762125 w 4238625"/>
              <a:gd name="connsiteY13" fmla="*/ 38100 h 134591"/>
              <a:gd name="connsiteX14" fmla="*/ 1885950 w 4238625"/>
              <a:gd name="connsiteY14" fmla="*/ 19050 h 134591"/>
              <a:gd name="connsiteX15" fmla="*/ 2171700 w 4238625"/>
              <a:gd name="connsiteY15" fmla="*/ 28575 h 134591"/>
              <a:gd name="connsiteX16" fmla="*/ 2305050 w 4238625"/>
              <a:gd name="connsiteY16" fmla="*/ 47625 h 134591"/>
              <a:gd name="connsiteX17" fmla="*/ 2876550 w 4238625"/>
              <a:gd name="connsiteY17" fmla="*/ 38100 h 134591"/>
              <a:gd name="connsiteX18" fmla="*/ 2943225 w 4238625"/>
              <a:gd name="connsiteY18" fmla="*/ 47625 h 134591"/>
              <a:gd name="connsiteX19" fmla="*/ 3000375 w 4238625"/>
              <a:gd name="connsiteY19" fmla="*/ 76200 h 134591"/>
              <a:gd name="connsiteX20" fmla="*/ 3371850 w 4238625"/>
              <a:gd name="connsiteY20" fmla="*/ 57150 h 134591"/>
              <a:gd name="connsiteX21" fmla="*/ 3505200 w 4238625"/>
              <a:gd name="connsiteY21" fmla="*/ 38100 h 134591"/>
              <a:gd name="connsiteX22" fmla="*/ 3562350 w 4238625"/>
              <a:gd name="connsiteY22" fmla="*/ 47625 h 134591"/>
              <a:gd name="connsiteX23" fmla="*/ 3743325 w 4238625"/>
              <a:gd name="connsiteY23" fmla="*/ 66675 h 134591"/>
              <a:gd name="connsiteX24" fmla="*/ 3962400 w 4238625"/>
              <a:gd name="connsiteY24" fmla="*/ 38100 h 134591"/>
              <a:gd name="connsiteX25" fmla="*/ 4067175 w 4238625"/>
              <a:gd name="connsiteY25" fmla="*/ 9525 h 134591"/>
              <a:gd name="connsiteX26" fmla="*/ 4200525 w 4238625"/>
              <a:gd name="connsiteY26" fmla="*/ 0 h 134591"/>
              <a:gd name="connsiteX27" fmla="*/ 4238625 w 4238625"/>
              <a:gd name="connsiteY27" fmla="*/ 9525 h 134591"/>
              <a:gd name="connsiteX0" fmla="*/ 0 w 4238625"/>
              <a:gd name="connsiteY0" fmla="*/ 123825 h 124294"/>
              <a:gd name="connsiteX1" fmla="*/ 190500 w 4238625"/>
              <a:gd name="connsiteY1" fmla="*/ 95250 h 124294"/>
              <a:gd name="connsiteX2" fmla="*/ 419100 w 4238625"/>
              <a:gd name="connsiteY2" fmla="*/ 85725 h 124294"/>
              <a:gd name="connsiteX3" fmla="*/ 476250 w 4238625"/>
              <a:gd name="connsiteY3" fmla="*/ 76200 h 124294"/>
              <a:gd name="connsiteX4" fmla="*/ 504825 w 4238625"/>
              <a:gd name="connsiteY4" fmla="*/ 66675 h 124294"/>
              <a:gd name="connsiteX5" fmla="*/ 704850 w 4238625"/>
              <a:gd name="connsiteY5" fmla="*/ 76200 h 124294"/>
              <a:gd name="connsiteX6" fmla="*/ 752475 w 4238625"/>
              <a:gd name="connsiteY6" fmla="*/ 85725 h 124294"/>
              <a:gd name="connsiteX7" fmla="*/ 828675 w 4238625"/>
              <a:gd name="connsiteY7" fmla="*/ 123825 h 124294"/>
              <a:gd name="connsiteX8" fmla="*/ 1000125 w 4238625"/>
              <a:gd name="connsiteY8" fmla="*/ 76200 h 124294"/>
              <a:gd name="connsiteX9" fmla="*/ 1390650 w 4238625"/>
              <a:gd name="connsiteY9" fmla="*/ 85725 h 124294"/>
              <a:gd name="connsiteX10" fmla="*/ 1419225 w 4238625"/>
              <a:gd name="connsiteY10" fmla="*/ 114300 h 124294"/>
              <a:gd name="connsiteX11" fmla="*/ 1466850 w 4238625"/>
              <a:gd name="connsiteY11" fmla="*/ 104775 h 124294"/>
              <a:gd name="connsiteX12" fmla="*/ 1533525 w 4238625"/>
              <a:gd name="connsiteY12" fmla="*/ 95250 h 124294"/>
              <a:gd name="connsiteX13" fmla="*/ 1762125 w 4238625"/>
              <a:gd name="connsiteY13" fmla="*/ 38100 h 124294"/>
              <a:gd name="connsiteX14" fmla="*/ 1885950 w 4238625"/>
              <a:gd name="connsiteY14" fmla="*/ 19050 h 124294"/>
              <a:gd name="connsiteX15" fmla="*/ 2171700 w 4238625"/>
              <a:gd name="connsiteY15" fmla="*/ 28575 h 124294"/>
              <a:gd name="connsiteX16" fmla="*/ 2305050 w 4238625"/>
              <a:gd name="connsiteY16" fmla="*/ 47625 h 124294"/>
              <a:gd name="connsiteX17" fmla="*/ 2876550 w 4238625"/>
              <a:gd name="connsiteY17" fmla="*/ 38100 h 124294"/>
              <a:gd name="connsiteX18" fmla="*/ 2943225 w 4238625"/>
              <a:gd name="connsiteY18" fmla="*/ 47625 h 124294"/>
              <a:gd name="connsiteX19" fmla="*/ 3000375 w 4238625"/>
              <a:gd name="connsiteY19" fmla="*/ 76200 h 124294"/>
              <a:gd name="connsiteX20" fmla="*/ 3371850 w 4238625"/>
              <a:gd name="connsiteY20" fmla="*/ 57150 h 124294"/>
              <a:gd name="connsiteX21" fmla="*/ 3505200 w 4238625"/>
              <a:gd name="connsiteY21" fmla="*/ 38100 h 124294"/>
              <a:gd name="connsiteX22" fmla="*/ 3562350 w 4238625"/>
              <a:gd name="connsiteY22" fmla="*/ 47625 h 124294"/>
              <a:gd name="connsiteX23" fmla="*/ 3743325 w 4238625"/>
              <a:gd name="connsiteY23" fmla="*/ 66675 h 124294"/>
              <a:gd name="connsiteX24" fmla="*/ 3962400 w 4238625"/>
              <a:gd name="connsiteY24" fmla="*/ 38100 h 124294"/>
              <a:gd name="connsiteX25" fmla="*/ 4067175 w 4238625"/>
              <a:gd name="connsiteY25" fmla="*/ 9525 h 124294"/>
              <a:gd name="connsiteX26" fmla="*/ 4200525 w 4238625"/>
              <a:gd name="connsiteY26" fmla="*/ 0 h 124294"/>
              <a:gd name="connsiteX27" fmla="*/ 4238625 w 4238625"/>
              <a:gd name="connsiteY27" fmla="*/ 9525 h 124294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66850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62125 w 4238625"/>
              <a:gd name="connsiteY13" fmla="*/ 38100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885950 w 4238625"/>
              <a:gd name="connsiteY14" fmla="*/ 1905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000375 w 4238625"/>
              <a:gd name="connsiteY19" fmla="*/ 76200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419225 w 4238625"/>
              <a:gd name="connsiteY10" fmla="*/ 114300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38625"/>
              <a:gd name="connsiteY0" fmla="*/ 123825 h 123825"/>
              <a:gd name="connsiteX1" fmla="*/ 190500 w 4238625"/>
              <a:gd name="connsiteY1" fmla="*/ 95250 h 123825"/>
              <a:gd name="connsiteX2" fmla="*/ 419100 w 4238625"/>
              <a:gd name="connsiteY2" fmla="*/ 85725 h 123825"/>
              <a:gd name="connsiteX3" fmla="*/ 476250 w 4238625"/>
              <a:gd name="connsiteY3" fmla="*/ 76200 h 123825"/>
              <a:gd name="connsiteX4" fmla="*/ 504825 w 4238625"/>
              <a:gd name="connsiteY4" fmla="*/ 66675 h 123825"/>
              <a:gd name="connsiteX5" fmla="*/ 704850 w 4238625"/>
              <a:gd name="connsiteY5" fmla="*/ 76200 h 123825"/>
              <a:gd name="connsiteX6" fmla="*/ 752475 w 4238625"/>
              <a:gd name="connsiteY6" fmla="*/ 85725 h 123825"/>
              <a:gd name="connsiteX7" fmla="*/ 828675 w 4238625"/>
              <a:gd name="connsiteY7" fmla="*/ 85725 h 123825"/>
              <a:gd name="connsiteX8" fmla="*/ 1000125 w 4238625"/>
              <a:gd name="connsiteY8" fmla="*/ 76200 h 123825"/>
              <a:gd name="connsiteX9" fmla="*/ 1390650 w 4238625"/>
              <a:gd name="connsiteY9" fmla="*/ 85725 h 123825"/>
              <a:gd name="connsiteX10" fmla="*/ 1609725 w 4238625"/>
              <a:gd name="connsiteY10" fmla="*/ 85725 h 123825"/>
              <a:gd name="connsiteX11" fmla="*/ 1476375 w 4238625"/>
              <a:gd name="connsiteY11" fmla="*/ 104775 h 123825"/>
              <a:gd name="connsiteX12" fmla="*/ 1533525 w 4238625"/>
              <a:gd name="connsiteY12" fmla="*/ 95250 h 123825"/>
              <a:gd name="connsiteX13" fmla="*/ 1743075 w 4238625"/>
              <a:gd name="connsiteY13" fmla="*/ 66675 h 123825"/>
              <a:gd name="connsiteX14" fmla="*/ 1933575 w 4238625"/>
              <a:gd name="connsiteY14" fmla="*/ 76200 h 123825"/>
              <a:gd name="connsiteX15" fmla="*/ 2171700 w 4238625"/>
              <a:gd name="connsiteY15" fmla="*/ 28575 h 123825"/>
              <a:gd name="connsiteX16" fmla="*/ 2305050 w 4238625"/>
              <a:gd name="connsiteY16" fmla="*/ 47625 h 123825"/>
              <a:gd name="connsiteX17" fmla="*/ 2876550 w 4238625"/>
              <a:gd name="connsiteY17" fmla="*/ 38100 h 123825"/>
              <a:gd name="connsiteX18" fmla="*/ 2943225 w 4238625"/>
              <a:gd name="connsiteY18" fmla="*/ 47625 h 123825"/>
              <a:gd name="connsiteX19" fmla="*/ 3114675 w 4238625"/>
              <a:gd name="connsiteY19" fmla="*/ 66675 h 123825"/>
              <a:gd name="connsiteX20" fmla="*/ 3371850 w 4238625"/>
              <a:gd name="connsiteY20" fmla="*/ 57150 h 123825"/>
              <a:gd name="connsiteX21" fmla="*/ 3505200 w 4238625"/>
              <a:gd name="connsiteY21" fmla="*/ 38100 h 123825"/>
              <a:gd name="connsiteX22" fmla="*/ 3562350 w 4238625"/>
              <a:gd name="connsiteY22" fmla="*/ 47625 h 123825"/>
              <a:gd name="connsiteX23" fmla="*/ 3743325 w 4238625"/>
              <a:gd name="connsiteY23" fmla="*/ 66675 h 123825"/>
              <a:gd name="connsiteX24" fmla="*/ 3962400 w 4238625"/>
              <a:gd name="connsiteY24" fmla="*/ 38100 h 123825"/>
              <a:gd name="connsiteX25" fmla="*/ 4067175 w 4238625"/>
              <a:gd name="connsiteY25" fmla="*/ 9525 h 123825"/>
              <a:gd name="connsiteX26" fmla="*/ 4200525 w 4238625"/>
              <a:gd name="connsiteY26" fmla="*/ 0 h 123825"/>
              <a:gd name="connsiteX27" fmla="*/ 4238625 w 4238625"/>
              <a:gd name="connsiteY27" fmla="*/ 9525 h 123825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07530 w 4241330"/>
              <a:gd name="connsiteY4" fmla="*/ 66675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05082"/>
              <a:gd name="connsiteX1" fmla="*/ 193205 w 4241330"/>
              <a:gd name="connsiteY1" fmla="*/ 95250 h 105082"/>
              <a:gd name="connsiteX2" fmla="*/ 421805 w 4241330"/>
              <a:gd name="connsiteY2" fmla="*/ 85725 h 105082"/>
              <a:gd name="connsiteX3" fmla="*/ 478955 w 4241330"/>
              <a:gd name="connsiteY3" fmla="*/ 76200 h 105082"/>
              <a:gd name="connsiteX4" fmla="*/ 529172 w 4241330"/>
              <a:gd name="connsiteY4" fmla="*/ 74791 h 105082"/>
              <a:gd name="connsiteX5" fmla="*/ 707555 w 4241330"/>
              <a:gd name="connsiteY5" fmla="*/ 76200 h 105082"/>
              <a:gd name="connsiteX6" fmla="*/ 755180 w 4241330"/>
              <a:gd name="connsiteY6" fmla="*/ 85725 h 105082"/>
              <a:gd name="connsiteX7" fmla="*/ 831380 w 4241330"/>
              <a:gd name="connsiteY7" fmla="*/ 85725 h 105082"/>
              <a:gd name="connsiteX8" fmla="*/ 1002830 w 4241330"/>
              <a:gd name="connsiteY8" fmla="*/ 76200 h 105082"/>
              <a:gd name="connsiteX9" fmla="*/ 1393355 w 4241330"/>
              <a:gd name="connsiteY9" fmla="*/ 85725 h 105082"/>
              <a:gd name="connsiteX10" fmla="*/ 1612430 w 4241330"/>
              <a:gd name="connsiteY10" fmla="*/ 85725 h 105082"/>
              <a:gd name="connsiteX11" fmla="*/ 1479080 w 4241330"/>
              <a:gd name="connsiteY11" fmla="*/ 104775 h 105082"/>
              <a:gd name="connsiteX12" fmla="*/ 1536230 w 4241330"/>
              <a:gd name="connsiteY12" fmla="*/ 95250 h 105082"/>
              <a:gd name="connsiteX13" fmla="*/ 1745780 w 4241330"/>
              <a:gd name="connsiteY13" fmla="*/ 66675 h 105082"/>
              <a:gd name="connsiteX14" fmla="*/ 1936280 w 4241330"/>
              <a:gd name="connsiteY14" fmla="*/ 76200 h 105082"/>
              <a:gd name="connsiteX15" fmla="*/ 2174405 w 4241330"/>
              <a:gd name="connsiteY15" fmla="*/ 28575 h 105082"/>
              <a:gd name="connsiteX16" fmla="*/ 2307755 w 4241330"/>
              <a:gd name="connsiteY16" fmla="*/ 47625 h 105082"/>
              <a:gd name="connsiteX17" fmla="*/ 2879255 w 4241330"/>
              <a:gd name="connsiteY17" fmla="*/ 38100 h 105082"/>
              <a:gd name="connsiteX18" fmla="*/ 2945930 w 4241330"/>
              <a:gd name="connsiteY18" fmla="*/ 47625 h 105082"/>
              <a:gd name="connsiteX19" fmla="*/ 3117380 w 4241330"/>
              <a:gd name="connsiteY19" fmla="*/ 66675 h 105082"/>
              <a:gd name="connsiteX20" fmla="*/ 3374555 w 4241330"/>
              <a:gd name="connsiteY20" fmla="*/ 57150 h 105082"/>
              <a:gd name="connsiteX21" fmla="*/ 3507905 w 4241330"/>
              <a:gd name="connsiteY21" fmla="*/ 38100 h 105082"/>
              <a:gd name="connsiteX22" fmla="*/ 3565055 w 4241330"/>
              <a:gd name="connsiteY22" fmla="*/ 47625 h 105082"/>
              <a:gd name="connsiteX23" fmla="*/ 3746030 w 4241330"/>
              <a:gd name="connsiteY23" fmla="*/ 66675 h 105082"/>
              <a:gd name="connsiteX24" fmla="*/ 3965105 w 4241330"/>
              <a:gd name="connsiteY24" fmla="*/ 38100 h 105082"/>
              <a:gd name="connsiteX25" fmla="*/ 4069880 w 4241330"/>
              <a:gd name="connsiteY25" fmla="*/ 9525 h 105082"/>
              <a:gd name="connsiteX26" fmla="*/ 4203230 w 4241330"/>
              <a:gd name="connsiteY26" fmla="*/ 0 h 105082"/>
              <a:gd name="connsiteX27" fmla="*/ 4241330 w 4241330"/>
              <a:gd name="connsiteY27" fmla="*/ 9525 h 105082"/>
              <a:gd name="connsiteX0" fmla="*/ 0 w 4241330"/>
              <a:gd name="connsiteY0" fmla="*/ 91361 h 145402"/>
              <a:gd name="connsiteX1" fmla="*/ 193205 w 4241330"/>
              <a:gd name="connsiteY1" fmla="*/ 95250 h 145402"/>
              <a:gd name="connsiteX2" fmla="*/ 421805 w 4241330"/>
              <a:gd name="connsiteY2" fmla="*/ 85725 h 145402"/>
              <a:gd name="connsiteX3" fmla="*/ 478955 w 4241330"/>
              <a:gd name="connsiteY3" fmla="*/ 76200 h 145402"/>
              <a:gd name="connsiteX4" fmla="*/ 529172 w 4241330"/>
              <a:gd name="connsiteY4" fmla="*/ 74791 h 145402"/>
              <a:gd name="connsiteX5" fmla="*/ 707555 w 4241330"/>
              <a:gd name="connsiteY5" fmla="*/ 76200 h 145402"/>
              <a:gd name="connsiteX6" fmla="*/ 755180 w 4241330"/>
              <a:gd name="connsiteY6" fmla="*/ 85725 h 145402"/>
              <a:gd name="connsiteX7" fmla="*/ 831380 w 4241330"/>
              <a:gd name="connsiteY7" fmla="*/ 85725 h 145402"/>
              <a:gd name="connsiteX8" fmla="*/ 1002830 w 4241330"/>
              <a:gd name="connsiteY8" fmla="*/ 76200 h 145402"/>
              <a:gd name="connsiteX9" fmla="*/ 1393355 w 4241330"/>
              <a:gd name="connsiteY9" fmla="*/ 85725 h 145402"/>
              <a:gd name="connsiteX10" fmla="*/ 1612430 w 4241330"/>
              <a:gd name="connsiteY10" fmla="*/ 85725 h 145402"/>
              <a:gd name="connsiteX11" fmla="*/ 1687390 w 4241330"/>
              <a:gd name="connsiteY11" fmla="*/ 145355 h 145402"/>
              <a:gd name="connsiteX12" fmla="*/ 1536230 w 4241330"/>
              <a:gd name="connsiteY12" fmla="*/ 95250 h 145402"/>
              <a:gd name="connsiteX13" fmla="*/ 1745780 w 4241330"/>
              <a:gd name="connsiteY13" fmla="*/ 66675 h 145402"/>
              <a:gd name="connsiteX14" fmla="*/ 1936280 w 4241330"/>
              <a:gd name="connsiteY14" fmla="*/ 76200 h 145402"/>
              <a:gd name="connsiteX15" fmla="*/ 2174405 w 4241330"/>
              <a:gd name="connsiteY15" fmla="*/ 28575 h 145402"/>
              <a:gd name="connsiteX16" fmla="*/ 2307755 w 4241330"/>
              <a:gd name="connsiteY16" fmla="*/ 47625 h 145402"/>
              <a:gd name="connsiteX17" fmla="*/ 2879255 w 4241330"/>
              <a:gd name="connsiteY17" fmla="*/ 38100 h 145402"/>
              <a:gd name="connsiteX18" fmla="*/ 2945930 w 4241330"/>
              <a:gd name="connsiteY18" fmla="*/ 47625 h 145402"/>
              <a:gd name="connsiteX19" fmla="*/ 3117380 w 4241330"/>
              <a:gd name="connsiteY19" fmla="*/ 66675 h 145402"/>
              <a:gd name="connsiteX20" fmla="*/ 3374555 w 4241330"/>
              <a:gd name="connsiteY20" fmla="*/ 57150 h 145402"/>
              <a:gd name="connsiteX21" fmla="*/ 3507905 w 4241330"/>
              <a:gd name="connsiteY21" fmla="*/ 38100 h 145402"/>
              <a:gd name="connsiteX22" fmla="*/ 3565055 w 4241330"/>
              <a:gd name="connsiteY22" fmla="*/ 47625 h 145402"/>
              <a:gd name="connsiteX23" fmla="*/ 3746030 w 4241330"/>
              <a:gd name="connsiteY23" fmla="*/ 66675 h 145402"/>
              <a:gd name="connsiteX24" fmla="*/ 3965105 w 4241330"/>
              <a:gd name="connsiteY24" fmla="*/ 38100 h 145402"/>
              <a:gd name="connsiteX25" fmla="*/ 4069880 w 4241330"/>
              <a:gd name="connsiteY25" fmla="*/ 9525 h 145402"/>
              <a:gd name="connsiteX26" fmla="*/ 4203230 w 4241330"/>
              <a:gd name="connsiteY26" fmla="*/ 0 h 145402"/>
              <a:gd name="connsiteX27" fmla="*/ 4241330 w 4241330"/>
              <a:gd name="connsiteY27" fmla="*/ 9525 h 145402"/>
              <a:gd name="connsiteX0" fmla="*/ 0 w 4241330"/>
              <a:gd name="connsiteY0" fmla="*/ 91361 h 413189"/>
              <a:gd name="connsiteX1" fmla="*/ 193205 w 4241330"/>
              <a:gd name="connsiteY1" fmla="*/ 95250 h 413189"/>
              <a:gd name="connsiteX2" fmla="*/ 421805 w 4241330"/>
              <a:gd name="connsiteY2" fmla="*/ 85725 h 413189"/>
              <a:gd name="connsiteX3" fmla="*/ 478955 w 4241330"/>
              <a:gd name="connsiteY3" fmla="*/ 76200 h 413189"/>
              <a:gd name="connsiteX4" fmla="*/ 529172 w 4241330"/>
              <a:gd name="connsiteY4" fmla="*/ 74791 h 413189"/>
              <a:gd name="connsiteX5" fmla="*/ 707555 w 4241330"/>
              <a:gd name="connsiteY5" fmla="*/ 76200 h 413189"/>
              <a:gd name="connsiteX6" fmla="*/ 755180 w 4241330"/>
              <a:gd name="connsiteY6" fmla="*/ 85725 h 413189"/>
              <a:gd name="connsiteX7" fmla="*/ 831380 w 4241330"/>
              <a:gd name="connsiteY7" fmla="*/ 85725 h 413189"/>
              <a:gd name="connsiteX8" fmla="*/ 1002830 w 4241330"/>
              <a:gd name="connsiteY8" fmla="*/ 76200 h 413189"/>
              <a:gd name="connsiteX9" fmla="*/ 1393355 w 4241330"/>
              <a:gd name="connsiteY9" fmla="*/ 85725 h 413189"/>
              <a:gd name="connsiteX10" fmla="*/ 1612430 w 4241330"/>
              <a:gd name="connsiteY10" fmla="*/ 85725 h 413189"/>
              <a:gd name="connsiteX11" fmla="*/ 1549419 w 4241330"/>
              <a:gd name="connsiteY11" fmla="*/ 413182 h 413189"/>
              <a:gd name="connsiteX12" fmla="*/ 1536230 w 4241330"/>
              <a:gd name="connsiteY12" fmla="*/ 95250 h 413189"/>
              <a:gd name="connsiteX13" fmla="*/ 1745780 w 4241330"/>
              <a:gd name="connsiteY13" fmla="*/ 66675 h 413189"/>
              <a:gd name="connsiteX14" fmla="*/ 1936280 w 4241330"/>
              <a:gd name="connsiteY14" fmla="*/ 76200 h 413189"/>
              <a:gd name="connsiteX15" fmla="*/ 2174405 w 4241330"/>
              <a:gd name="connsiteY15" fmla="*/ 28575 h 413189"/>
              <a:gd name="connsiteX16" fmla="*/ 2307755 w 4241330"/>
              <a:gd name="connsiteY16" fmla="*/ 47625 h 413189"/>
              <a:gd name="connsiteX17" fmla="*/ 2879255 w 4241330"/>
              <a:gd name="connsiteY17" fmla="*/ 38100 h 413189"/>
              <a:gd name="connsiteX18" fmla="*/ 2945930 w 4241330"/>
              <a:gd name="connsiteY18" fmla="*/ 47625 h 413189"/>
              <a:gd name="connsiteX19" fmla="*/ 3117380 w 4241330"/>
              <a:gd name="connsiteY19" fmla="*/ 66675 h 413189"/>
              <a:gd name="connsiteX20" fmla="*/ 3374555 w 4241330"/>
              <a:gd name="connsiteY20" fmla="*/ 57150 h 413189"/>
              <a:gd name="connsiteX21" fmla="*/ 3507905 w 4241330"/>
              <a:gd name="connsiteY21" fmla="*/ 38100 h 413189"/>
              <a:gd name="connsiteX22" fmla="*/ 3565055 w 4241330"/>
              <a:gd name="connsiteY22" fmla="*/ 47625 h 413189"/>
              <a:gd name="connsiteX23" fmla="*/ 3746030 w 4241330"/>
              <a:gd name="connsiteY23" fmla="*/ 66675 h 413189"/>
              <a:gd name="connsiteX24" fmla="*/ 3965105 w 4241330"/>
              <a:gd name="connsiteY24" fmla="*/ 38100 h 413189"/>
              <a:gd name="connsiteX25" fmla="*/ 4069880 w 4241330"/>
              <a:gd name="connsiteY25" fmla="*/ 9525 h 413189"/>
              <a:gd name="connsiteX26" fmla="*/ 4203230 w 4241330"/>
              <a:gd name="connsiteY26" fmla="*/ 0 h 413189"/>
              <a:gd name="connsiteX27" fmla="*/ 4241330 w 4241330"/>
              <a:gd name="connsiteY27" fmla="*/ 9525 h 413189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536230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413250"/>
              <a:gd name="connsiteX1" fmla="*/ 193205 w 4241330"/>
              <a:gd name="connsiteY1" fmla="*/ 95250 h 413250"/>
              <a:gd name="connsiteX2" fmla="*/ 421805 w 4241330"/>
              <a:gd name="connsiteY2" fmla="*/ 85725 h 413250"/>
              <a:gd name="connsiteX3" fmla="*/ 478955 w 4241330"/>
              <a:gd name="connsiteY3" fmla="*/ 76200 h 413250"/>
              <a:gd name="connsiteX4" fmla="*/ 529172 w 4241330"/>
              <a:gd name="connsiteY4" fmla="*/ 74791 h 413250"/>
              <a:gd name="connsiteX5" fmla="*/ 707555 w 4241330"/>
              <a:gd name="connsiteY5" fmla="*/ 76200 h 413250"/>
              <a:gd name="connsiteX6" fmla="*/ 755180 w 4241330"/>
              <a:gd name="connsiteY6" fmla="*/ 85725 h 413250"/>
              <a:gd name="connsiteX7" fmla="*/ 831380 w 4241330"/>
              <a:gd name="connsiteY7" fmla="*/ 85725 h 413250"/>
              <a:gd name="connsiteX8" fmla="*/ 1002830 w 4241330"/>
              <a:gd name="connsiteY8" fmla="*/ 76200 h 413250"/>
              <a:gd name="connsiteX9" fmla="*/ 1393355 w 4241330"/>
              <a:gd name="connsiteY9" fmla="*/ 85725 h 413250"/>
              <a:gd name="connsiteX10" fmla="*/ 1471753 w 4241330"/>
              <a:gd name="connsiteY10" fmla="*/ 123599 h 413250"/>
              <a:gd name="connsiteX11" fmla="*/ 1549419 w 4241330"/>
              <a:gd name="connsiteY11" fmla="*/ 413182 h 413250"/>
              <a:gd name="connsiteX12" fmla="*/ 1633622 w 4241330"/>
              <a:gd name="connsiteY12" fmla="*/ 95250 h 413250"/>
              <a:gd name="connsiteX13" fmla="*/ 1745780 w 4241330"/>
              <a:gd name="connsiteY13" fmla="*/ 66675 h 413250"/>
              <a:gd name="connsiteX14" fmla="*/ 1936280 w 4241330"/>
              <a:gd name="connsiteY14" fmla="*/ 76200 h 413250"/>
              <a:gd name="connsiteX15" fmla="*/ 2174405 w 4241330"/>
              <a:gd name="connsiteY15" fmla="*/ 28575 h 413250"/>
              <a:gd name="connsiteX16" fmla="*/ 2307755 w 4241330"/>
              <a:gd name="connsiteY16" fmla="*/ 47625 h 413250"/>
              <a:gd name="connsiteX17" fmla="*/ 2879255 w 4241330"/>
              <a:gd name="connsiteY17" fmla="*/ 38100 h 413250"/>
              <a:gd name="connsiteX18" fmla="*/ 2945930 w 4241330"/>
              <a:gd name="connsiteY18" fmla="*/ 47625 h 413250"/>
              <a:gd name="connsiteX19" fmla="*/ 3117380 w 4241330"/>
              <a:gd name="connsiteY19" fmla="*/ 66675 h 413250"/>
              <a:gd name="connsiteX20" fmla="*/ 3374555 w 4241330"/>
              <a:gd name="connsiteY20" fmla="*/ 57150 h 413250"/>
              <a:gd name="connsiteX21" fmla="*/ 3507905 w 4241330"/>
              <a:gd name="connsiteY21" fmla="*/ 38100 h 413250"/>
              <a:gd name="connsiteX22" fmla="*/ 3565055 w 4241330"/>
              <a:gd name="connsiteY22" fmla="*/ 47625 h 413250"/>
              <a:gd name="connsiteX23" fmla="*/ 3746030 w 4241330"/>
              <a:gd name="connsiteY23" fmla="*/ 66675 h 413250"/>
              <a:gd name="connsiteX24" fmla="*/ 3965105 w 4241330"/>
              <a:gd name="connsiteY24" fmla="*/ 38100 h 413250"/>
              <a:gd name="connsiteX25" fmla="*/ 4069880 w 4241330"/>
              <a:gd name="connsiteY25" fmla="*/ 9525 h 413250"/>
              <a:gd name="connsiteX26" fmla="*/ 4203230 w 4241330"/>
              <a:gd name="connsiteY26" fmla="*/ 0 h 413250"/>
              <a:gd name="connsiteX27" fmla="*/ 4241330 w 4241330"/>
              <a:gd name="connsiteY27" fmla="*/ 9525 h 413250"/>
              <a:gd name="connsiteX0" fmla="*/ 0 w 4241330"/>
              <a:gd name="connsiteY0" fmla="*/ 91361 h 127817"/>
              <a:gd name="connsiteX1" fmla="*/ 193205 w 4241330"/>
              <a:gd name="connsiteY1" fmla="*/ 95250 h 127817"/>
              <a:gd name="connsiteX2" fmla="*/ 421805 w 4241330"/>
              <a:gd name="connsiteY2" fmla="*/ 85725 h 127817"/>
              <a:gd name="connsiteX3" fmla="*/ 478955 w 4241330"/>
              <a:gd name="connsiteY3" fmla="*/ 76200 h 127817"/>
              <a:gd name="connsiteX4" fmla="*/ 529172 w 4241330"/>
              <a:gd name="connsiteY4" fmla="*/ 74791 h 127817"/>
              <a:gd name="connsiteX5" fmla="*/ 707555 w 4241330"/>
              <a:gd name="connsiteY5" fmla="*/ 76200 h 127817"/>
              <a:gd name="connsiteX6" fmla="*/ 755180 w 4241330"/>
              <a:gd name="connsiteY6" fmla="*/ 85725 h 127817"/>
              <a:gd name="connsiteX7" fmla="*/ 831380 w 4241330"/>
              <a:gd name="connsiteY7" fmla="*/ 85725 h 127817"/>
              <a:gd name="connsiteX8" fmla="*/ 1002830 w 4241330"/>
              <a:gd name="connsiteY8" fmla="*/ 76200 h 127817"/>
              <a:gd name="connsiteX9" fmla="*/ 1393355 w 4241330"/>
              <a:gd name="connsiteY9" fmla="*/ 85725 h 127817"/>
              <a:gd name="connsiteX10" fmla="*/ 1471753 w 4241330"/>
              <a:gd name="connsiteY10" fmla="*/ 123599 h 127817"/>
              <a:gd name="connsiteX11" fmla="*/ 1552124 w 4241330"/>
              <a:gd name="connsiteY11" fmla="*/ 123712 h 127817"/>
              <a:gd name="connsiteX12" fmla="*/ 1633622 w 4241330"/>
              <a:gd name="connsiteY12" fmla="*/ 95250 h 127817"/>
              <a:gd name="connsiteX13" fmla="*/ 1745780 w 4241330"/>
              <a:gd name="connsiteY13" fmla="*/ 66675 h 127817"/>
              <a:gd name="connsiteX14" fmla="*/ 1936280 w 4241330"/>
              <a:gd name="connsiteY14" fmla="*/ 76200 h 127817"/>
              <a:gd name="connsiteX15" fmla="*/ 2174405 w 4241330"/>
              <a:gd name="connsiteY15" fmla="*/ 28575 h 127817"/>
              <a:gd name="connsiteX16" fmla="*/ 2307755 w 4241330"/>
              <a:gd name="connsiteY16" fmla="*/ 47625 h 127817"/>
              <a:gd name="connsiteX17" fmla="*/ 2879255 w 4241330"/>
              <a:gd name="connsiteY17" fmla="*/ 38100 h 127817"/>
              <a:gd name="connsiteX18" fmla="*/ 2945930 w 4241330"/>
              <a:gd name="connsiteY18" fmla="*/ 47625 h 127817"/>
              <a:gd name="connsiteX19" fmla="*/ 3117380 w 4241330"/>
              <a:gd name="connsiteY19" fmla="*/ 66675 h 127817"/>
              <a:gd name="connsiteX20" fmla="*/ 3374555 w 4241330"/>
              <a:gd name="connsiteY20" fmla="*/ 57150 h 127817"/>
              <a:gd name="connsiteX21" fmla="*/ 3507905 w 4241330"/>
              <a:gd name="connsiteY21" fmla="*/ 38100 h 127817"/>
              <a:gd name="connsiteX22" fmla="*/ 3565055 w 4241330"/>
              <a:gd name="connsiteY22" fmla="*/ 47625 h 127817"/>
              <a:gd name="connsiteX23" fmla="*/ 3746030 w 4241330"/>
              <a:gd name="connsiteY23" fmla="*/ 66675 h 127817"/>
              <a:gd name="connsiteX24" fmla="*/ 3965105 w 4241330"/>
              <a:gd name="connsiteY24" fmla="*/ 38100 h 127817"/>
              <a:gd name="connsiteX25" fmla="*/ 4069880 w 4241330"/>
              <a:gd name="connsiteY25" fmla="*/ 9525 h 127817"/>
              <a:gd name="connsiteX26" fmla="*/ 4203230 w 4241330"/>
              <a:gd name="connsiteY26" fmla="*/ 0 h 127817"/>
              <a:gd name="connsiteX27" fmla="*/ 4241330 w 4241330"/>
              <a:gd name="connsiteY27" fmla="*/ 9525 h 127817"/>
              <a:gd name="connsiteX0" fmla="*/ 0 w 4241330"/>
              <a:gd name="connsiteY0" fmla="*/ 91361 h 123729"/>
              <a:gd name="connsiteX1" fmla="*/ 193205 w 4241330"/>
              <a:gd name="connsiteY1" fmla="*/ 95250 h 123729"/>
              <a:gd name="connsiteX2" fmla="*/ 421805 w 4241330"/>
              <a:gd name="connsiteY2" fmla="*/ 85725 h 123729"/>
              <a:gd name="connsiteX3" fmla="*/ 478955 w 4241330"/>
              <a:gd name="connsiteY3" fmla="*/ 76200 h 123729"/>
              <a:gd name="connsiteX4" fmla="*/ 529172 w 4241330"/>
              <a:gd name="connsiteY4" fmla="*/ 74791 h 123729"/>
              <a:gd name="connsiteX5" fmla="*/ 707555 w 4241330"/>
              <a:gd name="connsiteY5" fmla="*/ 76200 h 123729"/>
              <a:gd name="connsiteX6" fmla="*/ 755180 w 4241330"/>
              <a:gd name="connsiteY6" fmla="*/ 85725 h 123729"/>
              <a:gd name="connsiteX7" fmla="*/ 831380 w 4241330"/>
              <a:gd name="connsiteY7" fmla="*/ 85725 h 123729"/>
              <a:gd name="connsiteX8" fmla="*/ 1002830 w 4241330"/>
              <a:gd name="connsiteY8" fmla="*/ 76200 h 123729"/>
              <a:gd name="connsiteX9" fmla="*/ 1393355 w 4241330"/>
              <a:gd name="connsiteY9" fmla="*/ 85725 h 123729"/>
              <a:gd name="connsiteX10" fmla="*/ 1493396 w 4241330"/>
              <a:gd name="connsiteY10" fmla="*/ 91135 h 123729"/>
              <a:gd name="connsiteX11" fmla="*/ 1552124 w 4241330"/>
              <a:gd name="connsiteY11" fmla="*/ 123712 h 123729"/>
              <a:gd name="connsiteX12" fmla="*/ 1633622 w 4241330"/>
              <a:gd name="connsiteY12" fmla="*/ 95250 h 123729"/>
              <a:gd name="connsiteX13" fmla="*/ 1745780 w 4241330"/>
              <a:gd name="connsiteY13" fmla="*/ 66675 h 123729"/>
              <a:gd name="connsiteX14" fmla="*/ 1936280 w 4241330"/>
              <a:gd name="connsiteY14" fmla="*/ 76200 h 123729"/>
              <a:gd name="connsiteX15" fmla="*/ 2174405 w 4241330"/>
              <a:gd name="connsiteY15" fmla="*/ 28575 h 123729"/>
              <a:gd name="connsiteX16" fmla="*/ 2307755 w 4241330"/>
              <a:gd name="connsiteY16" fmla="*/ 47625 h 123729"/>
              <a:gd name="connsiteX17" fmla="*/ 2879255 w 4241330"/>
              <a:gd name="connsiteY17" fmla="*/ 38100 h 123729"/>
              <a:gd name="connsiteX18" fmla="*/ 2945930 w 4241330"/>
              <a:gd name="connsiteY18" fmla="*/ 47625 h 123729"/>
              <a:gd name="connsiteX19" fmla="*/ 3117380 w 4241330"/>
              <a:gd name="connsiteY19" fmla="*/ 66675 h 123729"/>
              <a:gd name="connsiteX20" fmla="*/ 3374555 w 4241330"/>
              <a:gd name="connsiteY20" fmla="*/ 57150 h 123729"/>
              <a:gd name="connsiteX21" fmla="*/ 3507905 w 4241330"/>
              <a:gd name="connsiteY21" fmla="*/ 38100 h 123729"/>
              <a:gd name="connsiteX22" fmla="*/ 3565055 w 4241330"/>
              <a:gd name="connsiteY22" fmla="*/ 47625 h 123729"/>
              <a:gd name="connsiteX23" fmla="*/ 3746030 w 4241330"/>
              <a:gd name="connsiteY23" fmla="*/ 66675 h 123729"/>
              <a:gd name="connsiteX24" fmla="*/ 3965105 w 4241330"/>
              <a:gd name="connsiteY24" fmla="*/ 38100 h 123729"/>
              <a:gd name="connsiteX25" fmla="*/ 4069880 w 4241330"/>
              <a:gd name="connsiteY25" fmla="*/ 9525 h 123729"/>
              <a:gd name="connsiteX26" fmla="*/ 4203230 w 4241330"/>
              <a:gd name="connsiteY26" fmla="*/ 0 h 123729"/>
              <a:gd name="connsiteX27" fmla="*/ 4241330 w 4241330"/>
              <a:gd name="connsiteY27" fmla="*/ 9525 h 123729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4405 w 4241330"/>
              <a:gd name="connsiteY15" fmla="*/ 28575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9525 h 95601"/>
              <a:gd name="connsiteX0" fmla="*/ 0 w 4241330"/>
              <a:gd name="connsiteY0" fmla="*/ 91361 h 95601"/>
              <a:gd name="connsiteX1" fmla="*/ 193205 w 4241330"/>
              <a:gd name="connsiteY1" fmla="*/ 95250 h 95601"/>
              <a:gd name="connsiteX2" fmla="*/ 421805 w 4241330"/>
              <a:gd name="connsiteY2" fmla="*/ 85725 h 95601"/>
              <a:gd name="connsiteX3" fmla="*/ 478955 w 4241330"/>
              <a:gd name="connsiteY3" fmla="*/ 76200 h 95601"/>
              <a:gd name="connsiteX4" fmla="*/ 529172 w 4241330"/>
              <a:gd name="connsiteY4" fmla="*/ 74791 h 95601"/>
              <a:gd name="connsiteX5" fmla="*/ 707555 w 4241330"/>
              <a:gd name="connsiteY5" fmla="*/ 76200 h 95601"/>
              <a:gd name="connsiteX6" fmla="*/ 755180 w 4241330"/>
              <a:gd name="connsiteY6" fmla="*/ 85725 h 95601"/>
              <a:gd name="connsiteX7" fmla="*/ 831380 w 4241330"/>
              <a:gd name="connsiteY7" fmla="*/ 85725 h 95601"/>
              <a:gd name="connsiteX8" fmla="*/ 1002830 w 4241330"/>
              <a:gd name="connsiteY8" fmla="*/ 76200 h 95601"/>
              <a:gd name="connsiteX9" fmla="*/ 1393355 w 4241330"/>
              <a:gd name="connsiteY9" fmla="*/ 85725 h 95601"/>
              <a:gd name="connsiteX10" fmla="*/ 1493396 w 4241330"/>
              <a:gd name="connsiteY10" fmla="*/ 91135 h 95601"/>
              <a:gd name="connsiteX11" fmla="*/ 1576472 w 4241330"/>
              <a:gd name="connsiteY11" fmla="*/ 83133 h 95601"/>
              <a:gd name="connsiteX12" fmla="*/ 1633622 w 4241330"/>
              <a:gd name="connsiteY12" fmla="*/ 95250 h 95601"/>
              <a:gd name="connsiteX13" fmla="*/ 1745780 w 4241330"/>
              <a:gd name="connsiteY13" fmla="*/ 66675 h 95601"/>
              <a:gd name="connsiteX14" fmla="*/ 1936280 w 4241330"/>
              <a:gd name="connsiteY14" fmla="*/ 76200 h 95601"/>
              <a:gd name="connsiteX15" fmla="*/ 2179816 w 4241330"/>
              <a:gd name="connsiteY15" fmla="*/ 71860 h 95601"/>
              <a:gd name="connsiteX16" fmla="*/ 2307755 w 4241330"/>
              <a:gd name="connsiteY16" fmla="*/ 47625 h 95601"/>
              <a:gd name="connsiteX17" fmla="*/ 2879255 w 4241330"/>
              <a:gd name="connsiteY17" fmla="*/ 38100 h 95601"/>
              <a:gd name="connsiteX18" fmla="*/ 2945930 w 4241330"/>
              <a:gd name="connsiteY18" fmla="*/ 47625 h 95601"/>
              <a:gd name="connsiteX19" fmla="*/ 3117380 w 4241330"/>
              <a:gd name="connsiteY19" fmla="*/ 66675 h 95601"/>
              <a:gd name="connsiteX20" fmla="*/ 3374555 w 4241330"/>
              <a:gd name="connsiteY20" fmla="*/ 57150 h 95601"/>
              <a:gd name="connsiteX21" fmla="*/ 3507905 w 4241330"/>
              <a:gd name="connsiteY21" fmla="*/ 38100 h 95601"/>
              <a:gd name="connsiteX22" fmla="*/ 3565055 w 4241330"/>
              <a:gd name="connsiteY22" fmla="*/ 47625 h 95601"/>
              <a:gd name="connsiteX23" fmla="*/ 3746030 w 4241330"/>
              <a:gd name="connsiteY23" fmla="*/ 66675 h 95601"/>
              <a:gd name="connsiteX24" fmla="*/ 3965105 w 4241330"/>
              <a:gd name="connsiteY24" fmla="*/ 38100 h 95601"/>
              <a:gd name="connsiteX25" fmla="*/ 4069880 w 4241330"/>
              <a:gd name="connsiteY25" fmla="*/ 9525 h 95601"/>
              <a:gd name="connsiteX26" fmla="*/ 4203230 w 4241330"/>
              <a:gd name="connsiteY26" fmla="*/ 0 h 95601"/>
              <a:gd name="connsiteX27" fmla="*/ 4241330 w 4241330"/>
              <a:gd name="connsiteY27" fmla="*/ 89447 h 95601"/>
              <a:gd name="connsiteX0" fmla="*/ 0 w 4241330"/>
              <a:gd name="connsiteY0" fmla="*/ 83580 h 87820"/>
              <a:gd name="connsiteX1" fmla="*/ 193205 w 4241330"/>
              <a:gd name="connsiteY1" fmla="*/ 87469 h 87820"/>
              <a:gd name="connsiteX2" fmla="*/ 421805 w 4241330"/>
              <a:gd name="connsiteY2" fmla="*/ 77944 h 87820"/>
              <a:gd name="connsiteX3" fmla="*/ 478955 w 4241330"/>
              <a:gd name="connsiteY3" fmla="*/ 68419 h 87820"/>
              <a:gd name="connsiteX4" fmla="*/ 529172 w 4241330"/>
              <a:gd name="connsiteY4" fmla="*/ 67010 h 87820"/>
              <a:gd name="connsiteX5" fmla="*/ 707555 w 4241330"/>
              <a:gd name="connsiteY5" fmla="*/ 68419 h 87820"/>
              <a:gd name="connsiteX6" fmla="*/ 755180 w 4241330"/>
              <a:gd name="connsiteY6" fmla="*/ 77944 h 87820"/>
              <a:gd name="connsiteX7" fmla="*/ 831380 w 4241330"/>
              <a:gd name="connsiteY7" fmla="*/ 77944 h 87820"/>
              <a:gd name="connsiteX8" fmla="*/ 1002830 w 4241330"/>
              <a:gd name="connsiteY8" fmla="*/ 68419 h 87820"/>
              <a:gd name="connsiteX9" fmla="*/ 1393355 w 4241330"/>
              <a:gd name="connsiteY9" fmla="*/ 77944 h 87820"/>
              <a:gd name="connsiteX10" fmla="*/ 1493396 w 4241330"/>
              <a:gd name="connsiteY10" fmla="*/ 83354 h 87820"/>
              <a:gd name="connsiteX11" fmla="*/ 1576472 w 4241330"/>
              <a:gd name="connsiteY11" fmla="*/ 75352 h 87820"/>
              <a:gd name="connsiteX12" fmla="*/ 1633622 w 4241330"/>
              <a:gd name="connsiteY12" fmla="*/ 87469 h 87820"/>
              <a:gd name="connsiteX13" fmla="*/ 1745780 w 4241330"/>
              <a:gd name="connsiteY13" fmla="*/ 58894 h 87820"/>
              <a:gd name="connsiteX14" fmla="*/ 1936280 w 4241330"/>
              <a:gd name="connsiteY14" fmla="*/ 68419 h 87820"/>
              <a:gd name="connsiteX15" fmla="*/ 2179816 w 4241330"/>
              <a:gd name="connsiteY15" fmla="*/ 64079 h 87820"/>
              <a:gd name="connsiteX16" fmla="*/ 2307755 w 4241330"/>
              <a:gd name="connsiteY16" fmla="*/ 39844 h 87820"/>
              <a:gd name="connsiteX17" fmla="*/ 2879255 w 4241330"/>
              <a:gd name="connsiteY17" fmla="*/ 30319 h 87820"/>
              <a:gd name="connsiteX18" fmla="*/ 2945930 w 4241330"/>
              <a:gd name="connsiteY18" fmla="*/ 39844 h 87820"/>
              <a:gd name="connsiteX19" fmla="*/ 3117380 w 4241330"/>
              <a:gd name="connsiteY19" fmla="*/ 58894 h 87820"/>
              <a:gd name="connsiteX20" fmla="*/ 3374555 w 4241330"/>
              <a:gd name="connsiteY20" fmla="*/ 49369 h 87820"/>
              <a:gd name="connsiteX21" fmla="*/ 3507905 w 4241330"/>
              <a:gd name="connsiteY21" fmla="*/ 30319 h 87820"/>
              <a:gd name="connsiteX22" fmla="*/ 3565055 w 4241330"/>
              <a:gd name="connsiteY22" fmla="*/ 39844 h 87820"/>
              <a:gd name="connsiteX23" fmla="*/ 3746030 w 4241330"/>
              <a:gd name="connsiteY23" fmla="*/ 58894 h 87820"/>
              <a:gd name="connsiteX24" fmla="*/ 3965105 w 4241330"/>
              <a:gd name="connsiteY24" fmla="*/ 30319 h 87820"/>
              <a:gd name="connsiteX25" fmla="*/ 4069880 w 4241330"/>
              <a:gd name="connsiteY25" fmla="*/ 1744 h 87820"/>
              <a:gd name="connsiteX26" fmla="*/ 4168273 w 4241330"/>
              <a:gd name="connsiteY26" fmla="*/ 85461 h 87820"/>
              <a:gd name="connsiteX27" fmla="*/ 4241330 w 4241330"/>
              <a:gd name="connsiteY27" fmla="*/ 81666 h 87820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666 h 58305"/>
              <a:gd name="connsiteX1" fmla="*/ 193205 w 4241330"/>
              <a:gd name="connsiteY1" fmla="*/ 57555 h 58305"/>
              <a:gd name="connsiteX2" fmla="*/ 421805 w 4241330"/>
              <a:gd name="connsiteY2" fmla="*/ 48030 h 58305"/>
              <a:gd name="connsiteX3" fmla="*/ 478955 w 4241330"/>
              <a:gd name="connsiteY3" fmla="*/ 38505 h 58305"/>
              <a:gd name="connsiteX4" fmla="*/ 529172 w 4241330"/>
              <a:gd name="connsiteY4" fmla="*/ 37096 h 58305"/>
              <a:gd name="connsiteX5" fmla="*/ 707555 w 4241330"/>
              <a:gd name="connsiteY5" fmla="*/ 38505 h 58305"/>
              <a:gd name="connsiteX6" fmla="*/ 755180 w 4241330"/>
              <a:gd name="connsiteY6" fmla="*/ 48030 h 58305"/>
              <a:gd name="connsiteX7" fmla="*/ 831380 w 4241330"/>
              <a:gd name="connsiteY7" fmla="*/ 48030 h 58305"/>
              <a:gd name="connsiteX8" fmla="*/ 1002830 w 4241330"/>
              <a:gd name="connsiteY8" fmla="*/ 38505 h 58305"/>
              <a:gd name="connsiteX9" fmla="*/ 1393355 w 4241330"/>
              <a:gd name="connsiteY9" fmla="*/ 48030 h 58305"/>
              <a:gd name="connsiteX10" fmla="*/ 1493396 w 4241330"/>
              <a:gd name="connsiteY10" fmla="*/ 53440 h 58305"/>
              <a:gd name="connsiteX11" fmla="*/ 1576472 w 4241330"/>
              <a:gd name="connsiteY11" fmla="*/ 45438 h 58305"/>
              <a:gd name="connsiteX12" fmla="*/ 1633622 w 4241330"/>
              <a:gd name="connsiteY12" fmla="*/ 57555 h 58305"/>
              <a:gd name="connsiteX13" fmla="*/ 1745780 w 4241330"/>
              <a:gd name="connsiteY13" fmla="*/ 28980 h 58305"/>
              <a:gd name="connsiteX14" fmla="*/ 1936280 w 4241330"/>
              <a:gd name="connsiteY14" fmla="*/ 38505 h 58305"/>
              <a:gd name="connsiteX15" fmla="*/ 2179816 w 4241330"/>
              <a:gd name="connsiteY15" fmla="*/ 34165 h 58305"/>
              <a:gd name="connsiteX16" fmla="*/ 2307755 w 4241330"/>
              <a:gd name="connsiteY16" fmla="*/ 9930 h 58305"/>
              <a:gd name="connsiteX17" fmla="*/ 2879255 w 4241330"/>
              <a:gd name="connsiteY17" fmla="*/ 405 h 58305"/>
              <a:gd name="connsiteX18" fmla="*/ 2945930 w 4241330"/>
              <a:gd name="connsiteY18" fmla="*/ 9930 h 58305"/>
              <a:gd name="connsiteX19" fmla="*/ 3117380 w 4241330"/>
              <a:gd name="connsiteY19" fmla="*/ 28980 h 58305"/>
              <a:gd name="connsiteX20" fmla="*/ 3374555 w 4241330"/>
              <a:gd name="connsiteY20" fmla="*/ 19455 h 58305"/>
              <a:gd name="connsiteX21" fmla="*/ 3507905 w 4241330"/>
              <a:gd name="connsiteY21" fmla="*/ 405 h 58305"/>
              <a:gd name="connsiteX22" fmla="*/ 3565055 w 4241330"/>
              <a:gd name="connsiteY22" fmla="*/ 9930 h 58305"/>
              <a:gd name="connsiteX23" fmla="*/ 3746030 w 4241330"/>
              <a:gd name="connsiteY23" fmla="*/ 28980 h 58305"/>
              <a:gd name="connsiteX24" fmla="*/ 3965105 w 4241330"/>
              <a:gd name="connsiteY24" fmla="*/ 405 h 58305"/>
              <a:gd name="connsiteX25" fmla="*/ 4062889 w 4241330"/>
              <a:gd name="connsiteY25" fmla="*/ 51752 h 58305"/>
              <a:gd name="connsiteX26" fmla="*/ 4168273 w 4241330"/>
              <a:gd name="connsiteY26" fmla="*/ 55547 h 58305"/>
              <a:gd name="connsiteX27" fmla="*/ 4241330 w 4241330"/>
              <a:gd name="connsiteY27" fmla="*/ 51752 h 58305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55180 w 4241330"/>
              <a:gd name="connsiteY6" fmla="*/ 4770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31380 w 4241330"/>
              <a:gd name="connsiteY7" fmla="*/ 47704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193205 w 4241330"/>
              <a:gd name="connsiteY1" fmla="*/ 57229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60782"/>
              <a:gd name="connsiteX1" fmla="*/ 200197 w 4241330"/>
              <a:gd name="connsiteY1" fmla="*/ 30588 h 60782"/>
              <a:gd name="connsiteX2" fmla="*/ 421805 w 4241330"/>
              <a:gd name="connsiteY2" fmla="*/ 47704 h 60782"/>
              <a:gd name="connsiteX3" fmla="*/ 478955 w 4241330"/>
              <a:gd name="connsiteY3" fmla="*/ 38179 h 60782"/>
              <a:gd name="connsiteX4" fmla="*/ 529172 w 4241330"/>
              <a:gd name="connsiteY4" fmla="*/ 36770 h 60782"/>
              <a:gd name="connsiteX5" fmla="*/ 707555 w 4241330"/>
              <a:gd name="connsiteY5" fmla="*/ 38179 h 60782"/>
              <a:gd name="connsiteX6" fmla="*/ 713231 w 4241330"/>
              <a:gd name="connsiteY6" fmla="*/ 41044 h 60782"/>
              <a:gd name="connsiteX7" fmla="*/ 824389 w 4241330"/>
              <a:gd name="connsiteY7" fmla="*/ 21063 h 60782"/>
              <a:gd name="connsiteX8" fmla="*/ 1002830 w 4241330"/>
              <a:gd name="connsiteY8" fmla="*/ 38179 h 60782"/>
              <a:gd name="connsiteX9" fmla="*/ 1393355 w 4241330"/>
              <a:gd name="connsiteY9" fmla="*/ 47704 h 60782"/>
              <a:gd name="connsiteX10" fmla="*/ 1493396 w 4241330"/>
              <a:gd name="connsiteY10" fmla="*/ 53114 h 60782"/>
              <a:gd name="connsiteX11" fmla="*/ 1576472 w 4241330"/>
              <a:gd name="connsiteY11" fmla="*/ 45112 h 60782"/>
              <a:gd name="connsiteX12" fmla="*/ 1633622 w 4241330"/>
              <a:gd name="connsiteY12" fmla="*/ 57229 h 60782"/>
              <a:gd name="connsiteX13" fmla="*/ 1745780 w 4241330"/>
              <a:gd name="connsiteY13" fmla="*/ 28654 h 60782"/>
              <a:gd name="connsiteX14" fmla="*/ 1936280 w 4241330"/>
              <a:gd name="connsiteY14" fmla="*/ 38179 h 60782"/>
              <a:gd name="connsiteX15" fmla="*/ 2179816 w 4241330"/>
              <a:gd name="connsiteY15" fmla="*/ 33839 h 60782"/>
              <a:gd name="connsiteX16" fmla="*/ 2307755 w 4241330"/>
              <a:gd name="connsiteY16" fmla="*/ 9604 h 60782"/>
              <a:gd name="connsiteX17" fmla="*/ 2879255 w 4241330"/>
              <a:gd name="connsiteY17" fmla="*/ 79 h 60782"/>
              <a:gd name="connsiteX18" fmla="*/ 2945930 w 4241330"/>
              <a:gd name="connsiteY18" fmla="*/ 9604 h 60782"/>
              <a:gd name="connsiteX19" fmla="*/ 3117380 w 4241330"/>
              <a:gd name="connsiteY19" fmla="*/ 28654 h 60782"/>
              <a:gd name="connsiteX20" fmla="*/ 3374555 w 4241330"/>
              <a:gd name="connsiteY20" fmla="*/ 19129 h 60782"/>
              <a:gd name="connsiteX21" fmla="*/ 3507905 w 4241330"/>
              <a:gd name="connsiteY21" fmla="*/ 79 h 60782"/>
              <a:gd name="connsiteX22" fmla="*/ 3565055 w 4241330"/>
              <a:gd name="connsiteY22" fmla="*/ 9604 h 60782"/>
              <a:gd name="connsiteX23" fmla="*/ 3746030 w 4241330"/>
              <a:gd name="connsiteY23" fmla="*/ 28654 h 60782"/>
              <a:gd name="connsiteX24" fmla="*/ 3944131 w 4241330"/>
              <a:gd name="connsiteY24" fmla="*/ 60021 h 60782"/>
              <a:gd name="connsiteX25" fmla="*/ 4062889 w 4241330"/>
              <a:gd name="connsiteY25" fmla="*/ 51426 h 60782"/>
              <a:gd name="connsiteX26" fmla="*/ 4168273 w 4241330"/>
              <a:gd name="connsiteY26" fmla="*/ 55221 h 60782"/>
              <a:gd name="connsiteX27" fmla="*/ 4241330 w 4241330"/>
              <a:gd name="connsiteY27" fmla="*/ 51426 h 60782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5142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68273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580"/>
              <a:gd name="connsiteX1" fmla="*/ 200197 w 4241330"/>
              <a:gd name="connsiteY1" fmla="*/ 30588 h 57580"/>
              <a:gd name="connsiteX2" fmla="*/ 421805 w 4241330"/>
              <a:gd name="connsiteY2" fmla="*/ 47704 h 57580"/>
              <a:gd name="connsiteX3" fmla="*/ 478955 w 4241330"/>
              <a:gd name="connsiteY3" fmla="*/ 38179 h 57580"/>
              <a:gd name="connsiteX4" fmla="*/ 529172 w 4241330"/>
              <a:gd name="connsiteY4" fmla="*/ 36770 h 57580"/>
              <a:gd name="connsiteX5" fmla="*/ 707555 w 4241330"/>
              <a:gd name="connsiteY5" fmla="*/ 38179 h 57580"/>
              <a:gd name="connsiteX6" fmla="*/ 713231 w 4241330"/>
              <a:gd name="connsiteY6" fmla="*/ 41044 h 57580"/>
              <a:gd name="connsiteX7" fmla="*/ 824389 w 4241330"/>
              <a:gd name="connsiteY7" fmla="*/ 21063 h 57580"/>
              <a:gd name="connsiteX8" fmla="*/ 1002830 w 4241330"/>
              <a:gd name="connsiteY8" fmla="*/ 38179 h 57580"/>
              <a:gd name="connsiteX9" fmla="*/ 1393355 w 4241330"/>
              <a:gd name="connsiteY9" fmla="*/ 47704 h 57580"/>
              <a:gd name="connsiteX10" fmla="*/ 1493396 w 4241330"/>
              <a:gd name="connsiteY10" fmla="*/ 53114 h 57580"/>
              <a:gd name="connsiteX11" fmla="*/ 1576472 w 4241330"/>
              <a:gd name="connsiteY11" fmla="*/ 45112 h 57580"/>
              <a:gd name="connsiteX12" fmla="*/ 1633622 w 4241330"/>
              <a:gd name="connsiteY12" fmla="*/ 57229 h 57580"/>
              <a:gd name="connsiteX13" fmla="*/ 1745780 w 4241330"/>
              <a:gd name="connsiteY13" fmla="*/ 28654 h 57580"/>
              <a:gd name="connsiteX14" fmla="*/ 1936280 w 4241330"/>
              <a:gd name="connsiteY14" fmla="*/ 38179 h 57580"/>
              <a:gd name="connsiteX15" fmla="*/ 2179816 w 4241330"/>
              <a:gd name="connsiteY15" fmla="*/ 33839 h 57580"/>
              <a:gd name="connsiteX16" fmla="*/ 2307755 w 4241330"/>
              <a:gd name="connsiteY16" fmla="*/ 9604 h 57580"/>
              <a:gd name="connsiteX17" fmla="*/ 2879255 w 4241330"/>
              <a:gd name="connsiteY17" fmla="*/ 79 h 57580"/>
              <a:gd name="connsiteX18" fmla="*/ 2945930 w 4241330"/>
              <a:gd name="connsiteY18" fmla="*/ 9604 h 57580"/>
              <a:gd name="connsiteX19" fmla="*/ 3117380 w 4241330"/>
              <a:gd name="connsiteY19" fmla="*/ 28654 h 57580"/>
              <a:gd name="connsiteX20" fmla="*/ 3374555 w 4241330"/>
              <a:gd name="connsiteY20" fmla="*/ 19129 h 57580"/>
              <a:gd name="connsiteX21" fmla="*/ 3507905 w 4241330"/>
              <a:gd name="connsiteY21" fmla="*/ 79 h 57580"/>
              <a:gd name="connsiteX22" fmla="*/ 3565055 w 4241330"/>
              <a:gd name="connsiteY22" fmla="*/ 9604 h 57580"/>
              <a:gd name="connsiteX23" fmla="*/ 3746030 w 4241330"/>
              <a:gd name="connsiteY23" fmla="*/ 28654 h 57580"/>
              <a:gd name="connsiteX24" fmla="*/ 3930148 w 4241330"/>
              <a:gd name="connsiteY24" fmla="*/ 33380 h 57580"/>
              <a:gd name="connsiteX25" fmla="*/ 4062889 w 4241330"/>
              <a:gd name="connsiteY25" fmla="*/ 31446 h 57580"/>
              <a:gd name="connsiteX26" fmla="*/ 4196239 w 4241330"/>
              <a:gd name="connsiteY26" fmla="*/ 55221 h 57580"/>
              <a:gd name="connsiteX27" fmla="*/ 4241330 w 4241330"/>
              <a:gd name="connsiteY27" fmla="*/ 51426 h 57580"/>
              <a:gd name="connsiteX0" fmla="*/ 0 w 4241330"/>
              <a:gd name="connsiteY0" fmla="*/ 53340 h 57696"/>
              <a:gd name="connsiteX1" fmla="*/ 200197 w 4241330"/>
              <a:gd name="connsiteY1" fmla="*/ 30588 h 57696"/>
              <a:gd name="connsiteX2" fmla="*/ 421805 w 4241330"/>
              <a:gd name="connsiteY2" fmla="*/ 47704 h 57696"/>
              <a:gd name="connsiteX3" fmla="*/ 478955 w 4241330"/>
              <a:gd name="connsiteY3" fmla="*/ 38179 h 57696"/>
              <a:gd name="connsiteX4" fmla="*/ 529172 w 4241330"/>
              <a:gd name="connsiteY4" fmla="*/ 36770 h 57696"/>
              <a:gd name="connsiteX5" fmla="*/ 707555 w 4241330"/>
              <a:gd name="connsiteY5" fmla="*/ 38179 h 57696"/>
              <a:gd name="connsiteX6" fmla="*/ 713231 w 4241330"/>
              <a:gd name="connsiteY6" fmla="*/ 41044 h 57696"/>
              <a:gd name="connsiteX7" fmla="*/ 824389 w 4241330"/>
              <a:gd name="connsiteY7" fmla="*/ 21063 h 57696"/>
              <a:gd name="connsiteX8" fmla="*/ 1002830 w 4241330"/>
              <a:gd name="connsiteY8" fmla="*/ 38179 h 57696"/>
              <a:gd name="connsiteX9" fmla="*/ 1393355 w 4241330"/>
              <a:gd name="connsiteY9" fmla="*/ 47704 h 57696"/>
              <a:gd name="connsiteX10" fmla="*/ 1477665 w 4241330"/>
              <a:gd name="connsiteY10" fmla="*/ 28139 h 57696"/>
              <a:gd name="connsiteX11" fmla="*/ 1576472 w 4241330"/>
              <a:gd name="connsiteY11" fmla="*/ 45112 h 57696"/>
              <a:gd name="connsiteX12" fmla="*/ 1633622 w 4241330"/>
              <a:gd name="connsiteY12" fmla="*/ 57229 h 57696"/>
              <a:gd name="connsiteX13" fmla="*/ 1745780 w 4241330"/>
              <a:gd name="connsiteY13" fmla="*/ 28654 h 57696"/>
              <a:gd name="connsiteX14" fmla="*/ 1936280 w 4241330"/>
              <a:gd name="connsiteY14" fmla="*/ 38179 h 57696"/>
              <a:gd name="connsiteX15" fmla="*/ 2179816 w 4241330"/>
              <a:gd name="connsiteY15" fmla="*/ 33839 h 57696"/>
              <a:gd name="connsiteX16" fmla="*/ 2307755 w 4241330"/>
              <a:gd name="connsiteY16" fmla="*/ 9604 h 57696"/>
              <a:gd name="connsiteX17" fmla="*/ 2879255 w 4241330"/>
              <a:gd name="connsiteY17" fmla="*/ 79 h 57696"/>
              <a:gd name="connsiteX18" fmla="*/ 2945930 w 4241330"/>
              <a:gd name="connsiteY18" fmla="*/ 9604 h 57696"/>
              <a:gd name="connsiteX19" fmla="*/ 3117380 w 4241330"/>
              <a:gd name="connsiteY19" fmla="*/ 28654 h 57696"/>
              <a:gd name="connsiteX20" fmla="*/ 3374555 w 4241330"/>
              <a:gd name="connsiteY20" fmla="*/ 19129 h 57696"/>
              <a:gd name="connsiteX21" fmla="*/ 3507905 w 4241330"/>
              <a:gd name="connsiteY21" fmla="*/ 79 h 57696"/>
              <a:gd name="connsiteX22" fmla="*/ 3565055 w 4241330"/>
              <a:gd name="connsiteY22" fmla="*/ 9604 h 57696"/>
              <a:gd name="connsiteX23" fmla="*/ 3746030 w 4241330"/>
              <a:gd name="connsiteY23" fmla="*/ 28654 h 57696"/>
              <a:gd name="connsiteX24" fmla="*/ 3930148 w 4241330"/>
              <a:gd name="connsiteY24" fmla="*/ 33380 h 57696"/>
              <a:gd name="connsiteX25" fmla="*/ 4062889 w 4241330"/>
              <a:gd name="connsiteY25" fmla="*/ 31446 h 57696"/>
              <a:gd name="connsiteX26" fmla="*/ 4196239 w 4241330"/>
              <a:gd name="connsiteY26" fmla="*/ 55221 h 57696"/>
              <a:gd name="connsiteX27" fmla="*/ 4241330 w 4241330"/>
              <a:gd name="connsiteY27" fmla="*/ 51426 h 57696"/>
              <a:gd name="connsiteX0" fmla="*/ 0 w 4241330"/>
              <a:gd name="connsiteY0" fmla="*/ 53340 h 57238"/>
              <a:gd name="connsiteX1" fmla="*/ 200197 w 4241330"/>
              <a:gd name="connsiteY1" fmla="*/ 30588 h 57238"/>
              <a:gd name="connsiteX2" fmla="*/ 421805 w 4241330"/>
              <a:gd name="connsiteY2" fmla="*/ 47704 h 57238"/>
              <a:gd name="connsiteX3" fmla="*/ 478955 w 4241330"/>
              <a:gd name="connsiteY3" fmla="*/ 38179 h 57238"/>
              <a:gd name="connsiteX4" fmla="*/ 529172 w 4241330"/>
              <a:gd name="connsiteY4" fmla="*/ 36770 h 57238"/>
              <a:gd name="connsiteX5" fmla="*/ 707555 w 4241330"/>
              <a:gd name="connsiteY5" fmla="*/ 38179 h 57238"/>
              <a:gd name="connsiteX6" fmla="*/ 713231 w 4241330"/>
              <a:gd name="connsiteY6" fmla="*/ 41044 h 57238"/>
              <a:gd name="connsiteX7" fmla="*/ 824389 w 4241330"/>
              <a:gd name="connsiteY7" fmla="*/ 21063 h 57238"/>
              <a:gd name="connsiteX8" fmla="*/ 1002830 w 4241330"/>
              <a:gd name="connsiteY8" fmla="*/ 38179 h 57238"/>
              <a:gd name="connsiteX9" fmla="*/ 1393355 w 4241330"/>
              <a:gd name="connsiteY9" fmla="*/ 47704 h 57238"/>
              <a:gd name="connsiteX10" fmla="*/ 1477665 w 4241330"/>
              <a:gd name="connsiteY10" fmla="*/ 28139 h 57238"/>
              <a:gd name="connsiteX11" fmla="*/ 1576472 w 4241330"/>
              <a:gd name="connsiteY11" fmla="*/ 25132 h 57238"/>
              <a:gd name="connsiteX12" fmla="*/ 1633622 w 4241330"/>
              <a:gd name="connsiteY12" fmla="*/ 57229 h 57238"/>
              <a:gd name="connsiteX13" fmla="*/ 1745780 w 4241330"/>
              <a:gd name="connsiteY13" fmla="*/ 28654 h 57238"/>
              <a:gd name="connsiteX14" fmla="*/ 1936280 w 4241330"/>
              <a:gd name="connsiteY14" fmla="*/ 38179 h 57238"/>
              <a:gd name="connsiteX15" fmla="*/ 2179816 w 4241330"/>
              <a:gd name="connsiteY15" fmla="*/ 33839 h 57238"/>
              <a:gd name="connsiteX16" fmla="*/ 2307755 w 4241330"/>
              <a:gd name="connsiteY16" fmla="*/ 9604 h 57238"/>
              <a:gd name="connsiteX17" fmla="*/ 2879255 w 4241330"/>
              <a:gd name="connsiteY17" fmla="*/ 79 h 57238"/>
              <a:gd name="connsiteX18" fmla="*/ 2945930 w 4241330"/>
              <a:gd name="connsiteY18" fmla="*/ 9604 h 57238"/>
              <a:gd name="connsiteX19" fmla="*/ 3117380 w 4241330"/>
              <a:gd name="connsiteY19" fmla="*/ 28654 h 57238"/>
              <a:gd name="connsiteX20" fmla="*/ 3374555 w 4241330"/>
              <a:gd name="connsiteY20" fmla="*/ 19129 h 57238"/>
              <a:gd name="connsiteX21" fmla="*/ 3507905 w 4241330"/>
              <a:gd name="connsiteY21" fmla="*/ 79 h 57238"/>
              <a:gd name="connsiteX22" fmla="*/ 3565055 w 4241330"/>
              <a:gd name="connsiteY22" fmla="*/ 9604 h 57238"/>
              <a:gd name="connsiteX23" fmla="*/ 3746030 w 4241330"/>
              <a:gd name="connsiteY23" fmla="*/ 28654 h 57238"/>
              <a:gd name="connsiteX24" fmla="*/ 3930148 w 4241330"/>
              <a:gd name="connsiteY24" fmla="*/ 33380 h 57238"/>
              <a:gd name="connsiteX25" fmla="*/ 4062889 w 4241330"/>
              <a:gd name="connsiteY25" fmla="*/ 31446 h 57238"/>
              <a:gd name="connsiteX26" fmla="*/ 4196239 w 4241330"/>
              <a:gd name="connsiteY26" fmla="*/ 55221 h 57238"/>
              <a:gd name="connsiteX27" fmla="*/ 4241330 w 4241330"/>
              <a:gd name="connsiteY27" fmla="*/ 51426 h 57238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93355 w 4241330"/>
              <a:gd name="connsiteY9" fmla="*/ 47704 h 55844"/>
              <a:gd name="connsiteX10" fmla="*/ 1477665 w 4241330"/>
              <a:gd name="connsiteY10" fmla="*/ 28139 h 55844"/>
              <a:gd name="connsiteX11" fmla="*/ 1576472 w 4241330"/>
              <a:gd name="connsiteY11" fmla="*/ 25132 h 55844"/>
              <a:gd name="connsiteX12" fmla="*/ 1649353 w 4241330"/>
              <a:gd name="connsiteY12" fmla="*/ 22263 h 55844"/>
              <a:gd name="connsiteX13" fmla="*/ 1745780 w 4241330"/>
              <a:gd name="connsiteY13" fmla="*/ 28654 h 55844"/>
              <a:gd name="connsiteX14" fmla="*/ 1936280 w 4241330"/>
              <a:gd name="connsiteY14" fmla="*/ 38179 h 55844"/>
              <a:gd name="connsiteX15" fmla="*/ 2179816 w 4241330"/>
              <a:gd name="connsiteY15" fmla="*/ 33839 h 55844"/>
              <a:gd name="connsiteX16" fmla="*/ 2307755 w 4241330"/>
              <a:gd name="connsiteY16" fmla="*/ 9604 h 55844"/>
              <a:gd name="connsiteX17" fmla="*/ 2879255 w 4241330"/>
              <a:gd name="connsiteY17" fmla="*/ 79 h 55844"/>
              <a:gd name="connsiteX18" fmla="*/ 2945930 w 4241330"/>
              <a:gd name="connsiteY18" fmla="*/ 9604 h 55844"/>
              <a:gd name="connsiteX19" fmla="*/ 3117380 w 4241330"/>
              <a:gd name="connsiteY19" fmla="*/ 28654 h 55844"/>
              <a:gd name="connsiteX20" fmla="*/ 3374555 w 4241330"/>
              <a:gd name="connsiteY20" fmla="*/ 19129 h 55844"/>
              <a:gd name="connsiteX21" fmla="*/ 3507905 w 4241330"/>
              <a:gd name="connsiteY21" fmla="*/ 79 h 55844"/>
              <a:gd name="connsiteX22" fmla="*/ 3565055 w 4241330"/>
              <a:gd name="connsiteY22" fmla="*/ 9604 h 55844"/>
              <a:gd name="connsiteX23" fmla="*/ 3746030 w 4241330"/>
              <a:gd name="connsiteY23" fmla="*/ 28654 h 55844"/>
              <a:gd name="connsiteX24" fmla="*/ 3930148 w 4241330"/>
              <a:gd name="connsiteY24" fmla="*/ 33380 h 55844"/>
              <a:gd name="connsiteX25" fmla="*/ 4062889 w 4241330"/>
              <a:gd name="connsiteY25" fmla="*/ 31446 h 55844"/>
              <a:gd name="connsiteX26" fmla="*/ 4196239 w 4241330"/>
              <a:gd name="connsiteY26" fmla="*/ 55221 h 55844"/>
              <a:gd name="connsiteX27" fmla="*/ 4241330 w 4241330"/>
              <a:gd name="connsiteY27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47704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02830 w 4241330"/>
              <a:gd name="connsiteY8" fmla="*/ 38179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53340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4770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41330"/>
              <a:gd name="connsiteY0" fmla="*/ 38355 h 55844"/>
              <a:gd name="connsiteX1" fmla="*/ 200197 w 4241330"/>
              <a:gd name="connsiteY1" fmla="*/ 30588 h 55844"/>
              <a:gd name="connsiteX2" fmla="*/ 421805 w 4241330"/>
              <a:gd name="connsiteY2" fmla="*/ 37714 h 55844"/>
              <a:gd name="connsiteX3" fmla="*/ 478955 w 4241330"/>
              <a:gd name="connsiteY3" fmla="*/ 38179 h 55844"/>
              <a:gd name="connsiteX4" fmla="*/ 529172 w 4241330"/>
              <a:gd name="connsiteY4" fmla="*/ 36770 h 55844"/>
              <a:gd name="connsiteX5" fmla="*/ 707555 w 4241330"/>
              <a:gd name="connsiteY5" fmla="*/ 38179 h 55844"/>
              <a:gd name="connsiteX6" fmla="*/ 713231 w 4241330"/>
              <a:gd name="connsiteY6" fmla="*/ 41044 h 55844"/>
              <a:gd name="connsiteX7" fmla="*/ 824389 w 4241330"/>
              <a:gd name="connsiteY7" fmla="*/ 21063 h 55844"/>
              <a:gd name="connsiteX8" fmla="*/ 1097214 w 4241330"/>
              <a:gd name="connsiteY8" fmla="*/ 33184 h 55844"/>
              <a:gd name="connsiteX9" fmla="*/ 1326680 w 4241330"/>
              <a:gd name="connsiteY9" fmla="*/ 30093 h 55844"/>
              <a:gd name="connsiteX10" fmla="*/ 1393355 w 4241330"/>
              <a:gd name="connsiteY10" fmla="*/ 27723 h 55844"/>
              <a:gd name="connsiteX11" fmla="*/ 1477665 w 4241330"/>
              <a:gd name="connsiteY11" fmla="*/ 28139 h 55844"/>
              <a:gd name="connsiteX12" fmla="*/ 1576472 w 4241330"/>
              <a:gd name="connsiteY12" fmla="*/ 25132 h 55844"/>
              <a:gd name="connsiteX13" fmla="*/ 1649353 w 4241330"/>
              <a:gd name="connsiteY13" fmla="*/ 22263 h 55844"/>
              <a:gd name="connsiteX14" fmla="*/ 1745780 w 4241330"/>
              <a:gd name="connsiteY14" fmla="*/ 28654 h 55844"/>
              <a:gd name="connsiteX15" fmla="*/ 1936280 w 4241330"/>
              <a:gd name="connsiteY15" fmla="*/ 38179 h 55844"/>
              <a:gd name="connsiteX16" fmla="*/ 2179816 w 4241330"/>
              <a:gd name="connsiteY16" fmla="*/ 33839 h 55844"/>
              <a:gd name="connsiteX17" fmla="*/ 2307755 w 4241330"/>
              <a:gd name="connsiteY17" fmla="*/ 9604 h 55844"/>
              <a:gd name="connsiteX18" fmla="*/ 2879255 w 4241330"/>
              <a:gd name="connsiteY18" fmla="*/ 79 h 55844"/>
              <a:gd name="connsiteX19" fmla="*/ 2945930 w 4241330"/>
              <a:gd name="connsiteY19" fmla="*/ 9604 h 55844"/>
              <a:gd name="connsiteX20" fmla="*/ 3117380 w 4241330"/>
              <a:gd name="connsiteY20" fmla="*/ 28654 h 55844"/>
              <a:gd name="connsiteX21" fmla="*/ 3374555 w 4241330"/>
              <a:gd name="connsiteY21" fmla="*/ 19129 h 55844"/>
              <a:gd name="connsiteX22" fmla="*/ 3507905 w 4241330"/>
              <a:gd name="connsiteY22" fmla="*/ 79 h 55844"/>
              <a:gd name="connsiteX23" fmla="*/ 3565055 w 4241330"/>
              <a:gd name="connsiteY23" fmla="*/ 9604 h 55844"/>
              <a:gd name="connsiteX24" fmla="*/ 3746030 w 4241330"/>
              <a:gd name="connsiteY24" fmla="*/ 28654 h 55844"/>
              <a:gd name="connsiteX25" fmla="*/ 3930148 w 4241330"/>
              <a:gd name="connsiteY25" fmla="*/ 33380 h 55844"/>
              <a:gd name="connsiteX26" fmla="*/ 4062889 w 4241330"/>
              <a:gd name="connsiteY26" fmla="*/ 31446 h 55844"/>
              <a:gd name="connsiteX27" fmla="*/ 4196239 w 4241330"/>
              <a:gd name="connsiteY27" fmla="*/ 55221 h 55844"/>
              <a:gd name="connsiteX28" fmla="*/ 4241330 w 4241330"/>
              <a:gd name="connsiteY28" fmla="*/ 51426 h 55844"/>
              <a:gd name="connsiteX0" fmla="*/ 0 w 4230843"/>
              <a:gd name="connsiteY0" fmla="*/ 38355 h 55517"/>
              <a:gd name="connsiteX1" fmla="*/ 200197 w 4230843"/>
              <a:gd name="connsiteY1" fmla="*/ 30588 h 55517"/>
              <a:gd name="connsiteX2" fmla="*/ 421805 w 4230843"/>
              <a:gd name="connsiteY2" fmla="*/ 37714 h 55517"/>
              <a:gd name="connsiteX3" fmla="*/ 478955 w 4230843"/>
              <a:gd name="connsiteY3" fmla="*/ 38179 h 55517"/>
              <a:gd name="connsiteX4" fmla="*/ 529172 w 4230843"/>
              <a:gd name="connsiteY4" fmla="*/ 36770 h 55517"/>
              <a:gd name="connsiteX5" fmla="*/ 707555 w 4230843"/>
              <a:gd name="connsiteY5" fmla="*/ 38179 h 55517"/>
              <a:gd name="connsiteX6" fmla="*/ 713231 w 4230843"/>
              <a:gd name="connsiteY6" fmla="*/ 41044 h 55517"/>
              <a:gd name="connsiteX7" fmla="*/ 824389 w 4230843"/>
              <a:gd name="connsiteY7" fmla="*/ 21063 h 55517"/>
              <a:gd name="connsiteX8" fmla="*/ 1097214 w 4230843"/>
              <a:gd name="connsiteY8" fmla="*/ 33184 h 55517"/>
              <a:gd name="connsiteX9" fmla="*/ 1326680 w 4230843"/>
              <a:gd name="connsiteY9" fmla="*/ 30093 h 55517"/>
              <a:gd name="connsiteX10" fmla="*/ 1393355 w 4230843"/>
              <a:gd name="connsiteY10" fmla="*/ 27723 h 55517"/>
              <a:gd name="connsiteX11" fmla="*/ 1477665 w 4230843"/>
              <a:gd name="connsiteY11" fmla="*/ 28139 h 55517"/>
              <a:gd name="connsiteX12" fmla="*/ 1576472 w 4230843"/>
              <a:gd name="connsiteY12" fmla="*/ 25132 h 55517"/>
              <a:gd name="connsiteX13" fmla="*/ 1649353 w 4230843"/>
              <a:gd name="connsiteY13" fmla="*/ 22263 h 55517"/>
              <a:gd name="connsiteX14" fmla="*/ 1745780 w 4230843"/>
              <a:gd name="connsiteY14" fmla="*/ 28654 h 55517"/>
              <a:gd name="connsiteX15" fmla="*/ 1936280 w 4230843"/>
              <a:gd name="connsiteY15" fmla="*/ 38179 h 55517"/>
              <a:gd name="connsiteX16" fmla="*/ 2179816 w 4230843"/>
              <a:gd name="connsiteY16" fmla="*/ 33839 h 55517"/>
              <a:gd name="connsiteX17" fmla="*/ 2307755 w 4230843"/>
              <a:gd name="connsiteY17" fmla="*/ 9604 h 55517"/>
              <a:gd name="connsiteX18" fmla="*/ 2879255 w 4230843"/>
              <a:gd name="connsiteY18" fmla="*/ 79 h 55517"/>
              <a:gd name="connsiteX19" fmla="*/ 2945930 w 4230843"/>
              <a:gd name="connsiteY19" fmla="*/ 9604 h 55517"/>
              <a:gd name="connsiteX20" fmla="*/ 3117380 w 4230843"/>
              <a:gd name="connsiteY20" fmla="*/ 28654 h 55517"/>
              <a:gd name="connsiteX21" fmla="*/ 3374555 w 4230843"/>
              <a:gd name="connsiteY21" fmla="*/ 19129 h 55517"/>
              <a:gd name="connsiteX22" fmla="*/ 3507905 w 4230843"/>
              <a:gd name="connsiteY22" fmla="*/ 79 h 55517"/>
              <a:gd name="connsiteX23" fmla="*/ 3565055 w 4230843"/>
              <a:gd name="connsiteY23" fmla="*/ 9604 h 55517"/>
              <a:gd name="connsiteX24" fmla="*/ 3746030 w 4230843"/>
              <a:gd name="connsiteY24" fmla="*/ 28654 h 55517"/>
              <a:gd name="connsiteX25" fmla="*/ 3930148 w 4230843"/>
              <a:gd name="connsiteY25" fmla="*/ 33380 h 55517"/>
              <a:gd name="connsiteX26" fmla="*/ 4062889 w 4230843"/>
              <a:gd name="connsiteY26" fmla="*/ 31446 h 55517"/>
              <a:gd name="connsiteX27" fmla="*/ 4196239 w 4230843"/>
              <a:gd name="connsiteY27" fmla="*/ 55221 h 55517"/>
              <a:gd name="connsiteX28" fmla="*/ 4230843 w 4230843"/>
              <a:gd name="connsiteY28" fmla="*/ 6470 h 55517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5930 w 4230843"/>
              <a:gd name="connsiteY19" fmla="*/ 960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79255 w 4230843"/>
              <a:gd name="connsiteY18" fmla="*/ 7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7755 w 4230843"/>
              <a:gd name="connsiteY17" fmla="*/ 960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42641"/>
              <a:gd name="connsiteX1" fmla="*/ 200197 w 4230843"/>
              <a:gd name="connsiteY1" fmla="*/ 30588 h 42641"/>
              <a:gd name="connsiteX2" fmla="*/ 421805 w 4230843"/>
              <a:gd name="connsiteY2" fmla="*/ 37714 h 42641"/>
              <a:gd name="connsiteX3" fmla="*/ 478955 w 4230843"/>
              <a:gd name="connsiteY3" fmla="*/ 38179 h 42641"/>
              <a:gd name="connsiteX4" fmla="*/ 529172 w 4230843"/>
              <a:gd name="connsiteY4" fmla="*/ 36770 h 42641"/>
              <a:gd name="connsiteX5" fmla="*/ 707555 w 4230843"/>
              <a:gd name="connsiteY5" fmla="*/ 38179 h 42641"/>
              <a:gd name="connsiteX6" fmla="*/ 713231 w 4230843"/>
              <a:gd name="connsiteY6" fmla="*/ 41044 h 42641"/>
              <a:gd name="connsiteX7" fmla="*/ 824389 w 4230843"/>
              <a:gd name="connsiteY7" fmla="*/ 21063 h 42641"/>
              <a:gd name="connsiteX8" fmla="*/ 1097214 w 4230843"/>
              <a:gd name="connsiteY8" fmla="*/ 33184 h 42641"/>
              <a:gd name="connsiteX9" fmla="*/ 1326680 w 4230843"/>
              <a:gd name="connsiteY9" fmla="*/ 30093 h 42641"/>
              <a:gd name="connsiteX10" fmla="*/ 1393355 w 4230843"/>
              <a:gd name="connsiteY10" fmla="*/ 27723 h 42641"/>
              <a:gd name="connsiteX11" fmla="*/ 1477665 w 4230843"/>
              <a:gd name="connsiteY11" fmla="*/ 28139 h 42641"/>
              <a:gd name="connsiteX12" fmla="*/ 1576472 w 4230843"/>
              <a:gd name="connsiteY12" fmla="*/ 25132 h 42641"/>
              <a:gd name="connsiteX13" fmla="*/ 1649353 w 4230843"/>
              <a:gd name="connsiteY13" fmla="*/ 22263 h 42641"/>
              <a:gd name="connsiteX14" fmla="*/ 1745780 w 4230843"/>
              <a:gd name="connsiteY14" fmla="*/ 28654 h 42641"/>
              <a:gd name="connsiteX15" fmla="*/ 1936280 w 4230843"/>
              <a:gd name="connsiteY15" fmla="*/ 38179 h 42641"/>
              <a:gd name="connsiteX16" fmla="*/ 2179816 w 4230843"/>
              <a:gd name="connsiteY16" fmla="*/ 33839 h 42641"/>
              <a:gd name="connsiteX17" fmla="*/ 2301463 w 4230843"/>
              <a:gd name="connsiteY17" fmla="*/ 28234 h 42641"/>
              <a:gd name="connsiteX18" fmla="*/ 2866671 w 4230843"/>
              <a:gd name="connsiteY18" fmla="*/ 29059 h 42641"/>
              <a:gd name="connsiteX19" fmla="*/ 2942785 w 4230843"/>
              <a:gd name="connsiteY19" fmla="*/ 17884 h 42641"/>
              <a:gd name="connsiteX20" fmla="*/ 3117380 w 4230843"/>
              <a:gd name="connsiteY20" fmla="*/ 28654 h 42641"/>
              <a:gd name="connsiteX21" fmla="*/ 3374555 w 4230843"/>
              <a:gd name="connsiteY21" fmla="*/ 19129 h 42641"/>
              <a:gd name="connsiteX22" fmla="*/ 3507905 w 4230843"/>
              <a:gd name="connsiteY22" fmla="*/ 79 h 42641"/>
              <a:gd name="connsiteX23" fmla="*/ 3565055 w 4230843"/>
              <a:gd name="connsiteY23" fmla="*/ 9604 h 42641"/>
              <a:gd name="connsiteX24" fmla="*/ 3746030 w 4230843"/>
              <a:gd name="connsiteY24" fmla="*/ 28654 h 42641"/>
              <a:gd name="connsiteX25" fmla="*/ 3930148 w 4230843"/>
              <a:gd name="connsiteY25" fmla="*/ 33380 h 42641"/>
              <a:gd name="connsiteX26" fmla="*/ 4062889 w 4230843"/>
              <a:gd name="connsiteY26" fmla="*/ 31446 h 42641"/>
              <a:gd name="connsiteX27" fmla="*/ 4180509 w 4230843"/>
              <a:gd name="connsiteY27" fmla="*/ 30245 h 42641"/>
              <a:gd name="connsiteX28" fmla="*/ 4230843 w 4230843"/>
              <a:gd name="connsiteY28" fmla="*/ 6470 h 42641"/>
              <a:gd name="connsiteX0" fmla="*/ 0 w 4230843"/>
              <a:gd name="connsiteY0" fmla="*/ 38355 h 50072"/>
              <a:gd name="connsiteX1" fmla="*/ 200197 w 4230843"/>
              <a:gd name="connsiteY1" fmla="*/ 30588 h 50072"/>
              <a:gd name="connsiteX2" fmla="*/ 421805 w 4230843"/>
              <a:gd name="connsiteY2" fmla="*/ 37714 h 50072"/>
              <a:gd name="connsiteX3" fmla="*/ 478955 w 4230843"/>
              <a:gd name="connsiteY3" fmla="*/ 38179 h 50072"/>
              <a:gd name="connsiteX4" fmla="*/ 529172 w 4230843"/>
              <a:gd name="connsiteY4" fmla="*/ 36770 h 50072"/>
              <a:gd name="connsiteX5" fmla="*/ 707555 w 4230843"/>
              <a:gd name="connsiteY5" fmla="*/ 38179 h 50072"/>
              <a:gd name="connsiteX6" fmla="*/ 713231 w 4230843"/>
              <a:gd name="connsiteY6" fmla="*/ 41044 h 50072"/>
              <a:gd name="connsiteX7" fmla="*/ 824389 w 4230843"/>
              <a:gd name="connsiteY7" fmla="*/ 21063 h 50072"/>
              <a:gd name="connsiteX8" fmla="*/ 1097214 w 4230843"/>
              <a:gd name="connsiteY8" fmla="*/ 33184 h 50072"/>
              <a:gd name="connsiteX9" fmla="*/ 1326680 w 4230843"/>
              <a:gd name="connsiteY9" fmla="*/ 30093 h 50072"/>
              <a:gd name="connsiteX10" fmla="*/ 1393355 w 4230843"/>
              <a:gd name="connsiteY10" fmla="*/ 27723 h 50072"/>
              <a:gd name="connsiteX11" fmla="*/ 1477665 w 4230843"/>
              <a:gd name="connsiteY11" fmla="*/ 28139 h 50072"/>
              <a:gd name="connsiteX12" fmla="*/ 1576472 w 4230843"/>
              <a:gd name="connsiteY12" fmla="*/ 25132 h 50072"/>
              <a:gd name="connsiteX13" fmla="*/ 1649353 w 4230843"/>
              <a:gd name="connsiteY13" fmla="*/ 22263 h 50072"/>
              <a:gd name="connsiteX14" fmla="*/ 1745780 w 4230843"/>
              <a:gd name="connsiteY14" fmla="*/ 28654 h 50072"/>
              <a:gd name="connsiteX15" fmla="*/ 1926843 w 4230843"/>
              <a:gd name="connsiteY15" fmla="*/ 46459 h 50072"/>
              <a:gd name="connsiteX16" fmla="*/ 2179816 w 4230843"/>
              <a:gd name="connsiteY16" fmla="*/ 33839 h 50072"/>
              <a:gd name="connsiteX17" fmla="*/ 2301463 w 4230843"/>
              <a:gd name="connsiteY17" fmla="*/ 28234 h 50072"/>
              <a:gd name="connsiteX18" fmla="*/ 2866671 w 4230843"/>
              <a:gd name="connsiteY18" fmla="*/ 29059 h 50072"/>
              <a:gd name="connsiteX19" fmla="*/ 2942785 w 4230843"/>
              <a:gd name="connsiteY19" fmla="*/ 17884 h 50072"/>
              <a:gd name="connsiteX20" fmla="*/ 3117380 w 4230843"/>
              <a:gd name="connsiteY20" fmla="*/ 28654 h 50072"/>
              <a:gd name="connsiteX21" fmla="*/ 3374555 w 4230843"/>
              <a:gd name="connsiteY21" fmla="*/ 19129 h 50072"/>
              <a:gd name="connsiteX22" fmla="*/ 3507905 w 4230843"/>
              <a:gd name="connsiteY22" fmla="*/ 79 h 50072"/>
              <a:gd name="connsiteX23" fmla="*/ 3565055 w 4230843"/>
              <a:gd name="connsiteY23" fmla="*/ 9604 h 50072"/>
              <a:gd name="connsiteX24" fmla="*/ 3746030 w 4230843"/>
              <a:gd name="connsiteY24" fmla="*/ 28654 h 50072"/>
              <a:gd name="connsiteX25" fmla="*/ 3930148 w 4230843"/>
              <a:gd name="connsiteY25" fmla="*/ 33380 h 50072"/>
              <a:gd name="connsiteX26" fmla="*/ 4062889 w 4230843"/>
              <a:gd name="connsiteY26" fmla="*/ 31446 h 50072"/>
              <a:gd name="connsiteX27" fmla="*/ 4180509 w 4230843"/>
              <a:gd name="connsiteY27" fmla="*/ 30245 h 50072"/>
              <a:gd name="connsiteX28" fmla="*/ 4230843 w 4230843"/>
              <a:gd name="connsiteY28" fmla="*/ 6470 h 50072"/>
              <a:gd name="connsiteX0" fmla="*/ 0 w 4230843"/>
              <a:gd name="connsiteY0" fmla="*/ 38355 h 51512"/>
              <a:gd name="connsiteX1" fmla="*/ 200197 w 4230843"/>
              <a:gd name="connsiteY1" fmla="*/ 30588 h 51512"/>
              <a:gd name="connsiteX2" fmla="*/ 421805 w 4230843"/>
              <a:gd name="connsiteY2" fmla="*/ 37714 h 51512"/>
              <a:gd name="connsiteX3" fmla="*/ 478955 w 4230843"/>
              <a:gd name="connsiteY3" fmla="*/ 38179 h 51512"/>
              <a:gd name="connsiteX4" fmla="*/ 529172 w 4230843"/>
              <a:gd name="connsiteY4" fmla="*/ 36770 h 51512"/>
              <a:gd name="connsiteX5" fmla="*/ 707555 w 4230843"/>
              <a:gd name="connsiteY5" fmla="*/ 38179 h 51512"/>
              <a:gd name="connsiteX6" fmla="*/ 713231 w 4230843"/>
              <a:gd name="connsiteY6" fmla="*/ 41044 h 51512"/>
              <a:gd name="connsiteX7" fmla="*/ 824389 w 4230843"/>
              <a:gd name="connsiteY7" fmla="*/ 21063 h 51512"/>
              <a:gd name="connsiteX8" fmla="*/ 1097214 w 4230843"/>
              <a:gd name="connsiteY8" fmla="*/ 33184 h 51512"/>
              <a:gd name="connsiteX9" fmla="*/ 1326680 w 4230843"/>
              <a:gd name="connsiteY9" fmla="*/ 30093 h 51512"/>
              <a:gd name="connsiteX10" fmla="*/ 1393355 w 4230843"/>
              <a:gd name="connsiteY10" fmla="*/ 27723 h 51512"/>
              <a:gd name="connsiteX11" fmla="*/ 1477665 w 4230843"/>
              <a:gd name="connsiteY11" fmla="*/ 28139 h 51512"/>
              <a:gd name="connsiteX12" fmla="*/ 1576472 w 4230843"/>
              <a:gd name="connsiteY12" fmla="*/ 25132 h 51512"/>
              <a:gd name="connsiteX13" fmla="*/ 1649353 w 4230843"/>
              <a:gd name="connsiteY13" fmla="*/ 22263 h 51512"/>
              <a:gd name="connsiteX14" fmla="*/ 1745780 w 4230843"/>
              <a:gd name="connsiteY14" fmla="*/ 28654 h 51512"/>
              <a:gd name="connsiteX15" fmla="*/ 1926843 w 4230843"/>
              <a:gd name="connsiteY15" fmla="*/ 46459 h 51512"/>
              <a:gd name="connsiteX16" fmla="*/ 2182963 w 4230843"/>
              <a:gd name="connsiteY16" fmla="*/ 50399 h 51512"/>
              <a:gd name="connsiteX17" fmla="*/ 2301463 w 4230843"/>
              <a:gd name="connsiteY17" fmla="*/ 28234 h 51512"/>
              <a:gd name="connsiteX18" fmla="*/ 2866671 w 4230843"/>
              <a:gd name="connsiteY18" fmla="*/ 29059 h 51512"/>
              <a:gd name="connsiteX19" fmla="*/ 2942785 w 4230843"/>
              <a:gd name="connsiteY19" fmla="*/ 17884 h 51512"/>
              <a:gd name="connsiteX20" fmla="*/ 3117380 w 4230843"/>
              <a:gd name="connsiteY20" fmla="*/ 28654 h 51512"/>
              <a:gd name="connsiteX21" fmla="*/ 3374555 w 4230843"/>
              <a:gd name="connsiteY21" fmla="*/ 19129 h 51512"/>
              <a:gd name="connsiteX22" fmla="*/ 3507905 w 4230843"/>
              <a:gd name="connsiteY22" fmla="*/ 79 h 51512"/>
              <a:gd name="connsiteX23" fmla="*/ 3565055 w 4230843"/>
              <a:gd name="connsiteY23" fmla="*/ 9604 h 51512"/>
              <a:gd name="connsiteX24" fmla="*/ 3746030 w 4230843"/>
              <a:gd name="connsiteY24" fmla="*/ 28654 h 51512"/>
              <a:gd name="connsiteX25" fmla="*/ 3930148 w 4230843"/>
              <a:gd name="connsiteY25" fmla="*/ 33380 h 51512"/>
              <a:gd name="connsiteX26" fmla="*/ 4062889 w 4230843"/>
              <a:gd name="connsiteY26" fmla="*/ 31446 h 51512"/>
              <a:gd name="connsiteX27" fmla="*/ 4180509 w 4230843"/>
              <a:gd name="connsiteY27" fmla="*/ 30245 h 51512"/>
              <a:gd name="connsiteX28" fmla="*/ 4230843 w 4230843"/>
              <a:gd name="connsiteY28" fmla="*/ 6470 h 51512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42785 w 4230843"/>
              <a:gd name="connsiteY19" fmla="*/ 17884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8355 h 50445"/>
              <a:gd name="connsiteX1" fmla="*/ 200197 w 4230843"/>
              <a:gd name="connsiteY1" fmla="*/ 30588 h 50445"/>
              <a:gd name="connsiteX2" fmla="*/ 421805 w 4230843"/>
              <a:gd name="connsiteY2" fmla="*/ 37714 h 50445"/>
              <a:gd name="connsiteX3" fmla="*/ 478955 w 4230843"/>
              <a:gd name="connsiteY3" fmla="*/ 38179 h 50445"/>
              <a:gd name="connsiteX4" fmla="*/ 529172 w 4230843"/>
              <a:gd name="connsiteY4" fmla="*/ 36770 h 50445"/>
              <a:gd name="connsiteX5" fmla="*/ 707555 w 4230843"/>
              <a:gd name="connsiteY5" fmla="*/ 38179 h 50445"/>
              <a:gd name="connsiteX6" fmla="*/ 713231 w 4230843"/>
              <a:gd name="connsiteY6" fmla="*/ 41044 h 50445"/>
              <a:gd name="connsiteX7" fmla="*/ 824389 w 4230843"/>
              <a:gd name="connsiteY7" fmla="*/ 21063 h 50445"/>
              <a:gd name="connsiteX8" fmla="*/ 1097214 w 4230843"/>
              <a:gd name="connsiteY8" fmla="*/ 33184 h 50445"/>
              <a:gd name="connsiteX9" fmla="*/ 1326680 w 4230843"/>
              <a:gd name="connsiteY9" fmla="*/ 30093 h 50445"/>
              <a:gd name="connsiteX10" fmla="*/ 1393355 w 4230843"/>
              <a:gd name="connsiteY10" fmla="*/ 27723 h 50445"/>
              <a:gd name="connsiteX11" fmla="*/ 1477665 w 4230843"/>
              <a:gd name="connsiteY11" fmla="*/ 28139 h 50445"/>
              <a:gd name="connsiteX12" fmla="*/ 1576472 w 4230843"/>
              <a:gd name="connsiteY12" fmla="*/ 25132 h 50445"/>
              <a:gd name="connsiteX13" fmla="*/ 1649353 w 4230843"/>
              <a:gd name="connsiteY13" fmla="*/ 22263 h 50445"/>
              <a:gd name="connsiteX14" fmla="*/ 1745780 w 4230843"/>
              <a:gd name="connsiteY14" fmla="*/ 28654 h 50445"/>
              <a:gd name="connsiteX15" fmla="*/ 1926843 w 4230843"/>
              <a:gd name="connsiteY15" fmla="*/ 46459 h 50445"/>
              <a:gd name="connsiteX16" fmla="*/ 2182963 w 4230843"/>
              <a:gd name="connsiteY16" fmla="*/ 50399 h 50445"/>
              <a:gd name="connsiteX17" fmla="*/ 2320338 w 4230843"/>
              <a:gd name="connsiteY17" fmla="*/ 48934 h 50445"/>
              <a:gd name="connsiteX18" fmla="*/ 2866671 w 4230843"/>
              <a:gd name="connsiteY18" fmla="*/ 29059 h 50445"/>
              <a:gd name="connsiteX19" fmla="*/ 2955368 w 4230843"/>
              <a:gd name="connsiteY19" fmla="*/ 40655 h 50445"/>
              <a:gd name="connsiteX20" fmla="*/ 3117380 w 4230843"/>
              <a:gd name="connsiteY20" fmla="*/ 28654 h 50445"/>
              <a:gd name="connsiteX21" fmla="*/ 3374555 w 4230843"/>
              <a:gd name="connsiteY21" fmla="*/ 19129 h 50445"/>
              <a:gd name="connsiteX22" fmla="*/ 3507905 w 4230843"/>
              <a:gd name="connsiteY22" fmla="*/ 79 h 50445"/>
              <a:gd name="connsiteX23" fmla="*/ 3565055 w 4230843"/>
              <a:gd name="connsiteY23" fmla="*/ 9604 h 50445"/>
              <a:gd name="connsiteX24" fmla="*/ 3746030 w 4230843"/>
              <a:gd name="connsiteY24" fmla="*/ 28654 h 50445"/>
              <a:gd name="connsiteX25" fmla="*/ 3930148 w 4230843"/>
              <a:gd name="connsiteY25" fmla="*/ 33380 h 50445"/>
              <a:gd name="connsiteX26" fmla="*/ 4062889 w 4230843"/>
              <a:gd name="connsiteY26" fmla="*/ 31446 h 50445"/>
              <a:gd name="connsiteX27" fmla="*/ 4180509 w 4230843"/>
              <a:gd name="connsiteY27" fmla="*/ 30245 h 50445"/>
              <a:gd name="connsiteX28" fmla="*/ 4230843 w 4230843"/>
              <a:gd name="connsiteY28" fmla="*/ 6470 h 50445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65055 w 4230843"/>
              <a:gd name="connsiteY23" fmla="*/ 336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866671 w 4230843"/>
              <a:gd name="connsiteY18" fmla="*/ 2282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1289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580785 w 4230843"/>
              <a:gd name="connsiteY23" fmla="*/ 15789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30843"/>
              <a:gd name="connsiteY0" fmla="*/ 32120 h 44210"/>
              <a:gd name="connsiteX1" fmla="*/ 200197 w 4230843"/>
              <a:gd name="connsiteY1" fmla="*/ 24353 h 44210"/>
              <a:gd name="connsiteX2" fmla="*/ 421805 w 4230843"/>
              <a:gd name="connsiteY2" fmla="*/ 31479 h 44210"/>
              <a:gd name="connsiteX3" fmla="*/ 478955 w 4230843"/>
              <a:gd name="connsiteY3" fmla="*/ 31944 h 44210"/>
              <a:gd name="connsiteX4" fmla="*/ 529172 w 4230843"/>
              <a:gd name="connsiteY4" fmla="*/ 30535 h 44210"/>
              <a:gd name="connsiteX5" fmla="*/ 707555 w 4230843"/>
              <a:gd name="connsiteY5" fmla="*/ 31944 h 44210"/>
              <a:gd name="connsiteX6" fmla="*/ 713231 w 4230843"/>
              <a:gd name="connsiteY6" fmla="*/ 34809 h 44210"/>
              <a:gd name="connsiteX7" fmla="*/ 824389 w 4230843"/>
              <a:gd name="connsiteY7" fmla="*/ 14828 h 44210"/>
              <a:gd name="connsiteX8" fmla="*/ 1097214 w 4230843"/>
              <a:gd name="connsiteY8" fmla="*/ 26949 h 44210"/>
              <a:gd name="connsiteX9" fmla="*/ 1326680 w 4230843"/>
              <a:gd name="connsiteY9" fmla="*/ 23858 h 44210"/>
              <a:gd name="connsiteX10" fmla="*/ 1393355 w 4230843"/>
              <a:gd name="connsiteY10" fmla="*/ 21488 h 44210"/>
              <a:gd name="connsiteX11" fmla="*/ 1477665 w 4230843"/>
              <a:gd name="connsiteY11" fmla="*/ 21904 h 44210"/>
              <a:gd name="connsiteX12" fmla="*/ 1576472 w 4230843"/>
              <a:gd name="connsiteY12" fmla="*/ 18897 h 44210"/>
              <a:gd name="connsiteX13" fmla="*/ 1649353 w 4230843"/>
              <a:gd name="connsiteY13" fmla="*/ 16028 h 44210"/>
              <a:gd name="connsiteX14" fmla="*/ 1745780 w 4230843"/>
              <a:gd name="connsiteY14" fmla="*/ 22419 h 44210"/>
              <a:gd name="connsiteX15" fmla="*/ 1926843 w 4230843"/>
              <a:gd name="connsiteY15" fmla="*/ 40224 h 44210"/>
              <a:gd name="connsiteX16" fmla="*/ 2182963 w 4230843"/>
              <a:gd name="connsiteY16" fmla="*/ 44164 h 44210"/>
              <a:gd name="connsiteX17" fmla="*/ 2320338 w 4230843"/>
              <a:gd name="connsiteY17" fmla="*/ 42699 h 44210"/>
              <a:gd name="connsiteX18" fmla="*/ 2769150 w 4230843"/>
              <a:gd name="connsiteY18" fmla="*/ 31104 h 44210"/>
              <a:gd name="connsiteX19" fmla="*/ 2955368 w 4230843"/>
              <a:gd name="connsiteY19" fmla="*/ 34420 h 44210"/>
              <a:gd name="connsiteX20" fmla="*/ 3117380 w 4230843"/>
              <a:gd name="connsiteY20" fmla="*/ 22419 h 44210"/>
              <a:gd name="connsiteX21" fmla="*/ 3374555 w 4230843"/>
              <a:gd name="connsiteY21" fmla="*/ 21174 h 44210"/>
              <a:gd name="connsiteX22" fmla="*/ 3511051 w 4230843"/>
              <a:gd name="connsiteY22" fmla="*/ 14544 h 44210"/>
              <a:gd name="connsiteX23" fmla="*/ 3609097 w 4230843"/>
              <a:gd name="connsiteY23" fmla="*/ 19930 h 44210"/>
              <a:gd name="connsiteX24" fmla="*/ 3746030 w 4230843"/>
              <a:gd name="connsiteY24" fmla="*/ 22419 h 44210"/>
              <a:gd name="connsiteX25" fmla="*/ 3930148 w 4230843"/>
              <a:gd name="connsiteY25" fmla="*/ 27145 h 44210"/>
              <a:gd name="connsiteX26" fmla="*/ 4062889 w 4230843"/>
              <a:gd name="connsiteY26" fmla="*/ 25211 h 44210"/>
              <a:gd name="connsiteX27" fmla="*/ 4180509 w 4230843"/>
              <a:gd name="connsiteY27" fmla="*/ 24010 h 44210"/>
              <a:gd name="connsiteX28" fmla="*/ 4230843 w 4230843"/>
              <a:gd name="connsiteY28" fmla="*/ 235 h 44210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4389 w 4227698"/>
              <a:gd name="connsiteY7" fmla="*/ 29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200197 w 4227698"/>
              <a:gd name="connsiteY1" fmla="*/ 981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  <a:gd name="connsiteX0" fmla="*/ 0 w 4227698"/>
              <a:gd name="connsiteY0" fmla="*/ 17584 h 29674"/>
              <a:gd name="connsiteX1" fmla="*/ 193907 w 4227698"/>
              <a:gd name="connsiteY1" fmla="*/ 16027 h 29674"/>
              <a:gd name="connsiteX2" fmla="*/ 421805 w 4227698"/>
              <a:gd name="connsiteY2" fmla="*/ 16943 h 29674"/>
              <a:gd name="connsiteX3" fmla="*/ 478955 w 4227698"/>
              <a:gd name="connsiteY3" fmla="*/ 17408 h 29674"/>
              <a:gd name="connsiteX4" fmla="*/ 529172 w 4227698"/>
              <a:gd name="connsiteY4" fmla="*/ 15999 h 29674"/>
              <a:gd name="connsiteX5" fmla="*/ 707555 w 4227698"/>
              <a:gd name="connsiteY5" fmla="*/ 17408 h 29674"/>
              <a:gd name="connsiteX6" fmla="*/ 713231 w 4227698"/>
              <a:gd name="connsiteY6" fmla="*/ 20273 h 29674"/>
              <a:gd name="connsiteX7" fmla="*/ 827535 w 4227698"/>
              <a:gd name="connsiteY7" fmla="*/ 12712 h 29674"/>
              <a:gd name="connsiteX8" fmla="*/ 1097214 w 4227698"/>
              <a:gd name="connsiteY8" fmla="*/ 12413 h 29674"/>
              <a:gd name="connsiteX9" fmla="*/ 1326680 w 4227698"/>
              <a:gd name="connsiteY9" fmla="*/ 9322 h 29674"/>
              <a:gd name="connsiteX10" fmla="*/ 1393355 w 4227698"/>
              <a:gd name="connsiteY10" fmla="*/ 6952 h 29674"/>
              <a:gd name="connsiteX11" fmla="*/ 1477665 w 4227698"/>
              <a:gd name="connsiteY11" fmla="*/ 7368 h 29674"/>
              <a:gd name="connsiteX12" fmla="*/ 1576472 w 4227698"/>
              <a:gd name="connsiteY12" fmla="*/ 4361 h 29674"/>
              <a:gd name="connsiteX13" fmla="*/ 1649353 w 4227698"/>
              <a:gd name="connsiteY13" fmla="*/ 1492 h 29674"/>
              <a:gd name="connsiteX14" fmla="*/ 1745780 w 4227698"/>
              <a:gd name="connsiteY14" fmla="*/ 7883 h 29674"/>
              <a:gd name="connsiteX15" fmla="*/ 1926843 w 4227698"/>
              <a:gd name="connsiteY15" fmla="*/ 25688 h 29674"/>
              <a:gd name="connsiteX16" fmla="*/ 2182963 w 4227698"/>
              <a:gd name="connsiteY16" fmla="*/ 29628 h 29674"/>
              <a:gd name="connsiteX17" fmla="*/ 2320338 w 4227698"/>
              <a:gd name="connsiteY17" fmla="*/ 28163 h 29674"/>
              <a:gd name="connsiteX18" fmla="*/ 2769150 w 4227698"/>
              <a:gd name="connsiteY18" fmla="*/ 16568 h 29674"/>
              <a:gd name="connsiteX19" fmla="*/ 2955368 w 4227698"/>
              <a:gd name="connsiteY19" fmla="*/ 19884 h 29674"/>
              <a:gd name="connsiteX20" fmla="*/ 3117380 w 4227698"/>
              <a:gd name="connsiteY20" fmla="*/ 7883 h 29674"/>
              <a:gd name="connsiteX21" fmla="*/ 3374555 w 4227698"/>
              <a:gd name="connsiteY21" fmla="*/ 6638 h 29674"/>
              <a:gd name="connsiteX22" fmla="*/ 3511051 w 4227698"/>
              <a:gd name="connsiteY22" fmla="*/ 8 h 29674"/>
              <a:gd name="connsiteX23" fmla="*/ 3609097 w 4227698"/>
              <a:gd name="connsiteY23" fmla="*/ 5394 h 29674"/>
              <a:gd name="connsiteX24" fmla="*/ 3746030 w 4227698"/>
              <a:gd name="connsiteY24" fmla="*/ 7883 h 29674"/>
              <a:gd name="connsiteX25" fmla="*/ 3930148 w 4227698"/>
              <a:gd name="connsiteY25" fmla="*/ 12609 h 29674"/>
              <a:gd name="connsiteX26" fmla="*/ 4062889 w 4227698"/>
              <a:gd name="connsiteY26" fmla="*/ 10675 h 29674"/>
              <a:gd name="connsiteX27" fmla="*/ 4180509 w 4227698"/>
              <a:gd name="connsiteY27" fmla="*/ 9474 h 29674"/>
              <a:gd name="connsiteX28" fmla="*/ 4227698 w 4227698"/>
              <a:gd name="connsiteY28" fmla="*/ 8470 h 2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27698" h="29674">
                <a:moveTo>
                  <a:pt x="0" y="17584"/>
                </a:moveTo>
                <a:cubicBezTo>
                  <a:pt x="70195" y="3545"/>
                  <a:pt x="92147" y="20273"/>
                  <a:pt x="193907" y="16027"/>
                </a:cubicBezTo>
                <a:cubicBezTo>
                  <a:pt x="295667" y="11781"/>
                  <a:pt x="345605" y="20118"/>
                  <a:pt x="421805" y="16943"/>
                </a:cubicBezTo>
                <a:cubicBezTo>
                  <a:pt x="440855" y="13768"/>
                  <a:pt x="461061" y="17565"/>
                  <a:pt x="478955" y="17408"/>
                </a:cubicBezTo>
                <a:cubicBezTo>
                  <a:pt x="496849" y="17251"/>
                  <a:pt x="519132" y="15999"/>
                  <a:pt x="529172" y="15999"/>
                </a:cubicBezTo>
                <a:lnTo>
                  <a:pt x="707555" y="17408"/>
                </a:lnTo>
                <a:cubicBezTo>
                  <a:pt x="723430" y="20583"/>
                  <a:pt x="693234" y="21056"/>
                  <a:pt x="713231" y="20273"/>
                </a:cubicBezTo>
                <a:cubicBezTo>
                  <a:pt x="733228" y="19490"/>
                  <a:pt x="763538" y="14022"/>
                  <a:pt x="827535" y="12712"/>
                </a:cubicBezTo>
                <a:cubicBezTo>
                  <a:pt x="891532" y="11402"/>
                  <a:pt x="1012625" y="9243"/>
                  <a:pt x="1097214" y="12413"/>
                </a:cubicBezTo>
                <a:cubicBezTo>
                  <a:pt x="1206912" y="13048"/>
                  <a:pt x="1216982" y="8687"/>
                  <a:pt x="1326680" y="9322"/>
                </a:cubicBezTo>
                <a:lnTo>
                  <a:pt x="1393355" y="6952"/>
                </a:lnTo>
                <a:cubicBezTo>
                  <a:pt x="1475116" y="9441"/>
                  <a:pt x="1447146" y="7800"/>
                  <a:pt x="1477665" y="7368"/>
                </a:cubicBezTo>
                <a:cubicBezTo>
                  <a:pt x="1508184" y="6936"/>
                  <a:pt x="1547857" y="5340"/>
                  <a:pt x="1576472" y="4361"/>
                </a:cubicBezTo>
                <a:cubicBezTo>
                  <a:pt x="1605087" y="3382"/>
                  <a:pt x="1621135" y="905"/>
                  <a:pt x="1649353" y="1492"/>
                </a:cubicBezTo>
                <a:cubicBezTo>
                  <a:pt x="1677571" y="2079"/>
                  <a:pt x="1699532" y="3850"/>
                  <a:pt x="1745780" y="7883"/>
                </a:cubicBezTo>
                <a:cubicBezTo>
                  <a:pt x="1792028" y="11916"/>
                  <a:pt x="1847548" y="38904"/>
                  <a:pt x="1926843" y="25688"/>
                </a:cubicBezTo>
                <a:cubicBezTo>
                  <a:pt x="2022093" y="28863"/>
                  <a:pt x="2117381" y="29216"/>
                  <a:pt x="2182963" y="29628"/>
                </a:cubicBezTo>
                <a:cubicBezTo>
                  <a:pt x="2248546" y="30041"/>
                  <a:pt x="2275441" y="27556"/>
                  <a:pt x="2320338" y="28163"/>
                </a:cubicBezTo>
                <a:lnTo>
                  <a:pt x="2769150" y="16568"/>
                </a:lnTo>
                <a:cubicBezTo>
                  <a:pt x="2791375" y="19743"/>
                  <a:pt x="2897330" y="21332"/>
                  <a:pt x="2955368" y="19884"/>
                </a:cubicBezTo>
                <a:cubicBezTo>
                  <a:pt x="3013406" y="18437"/>
                  <a:pt x="3047516" y="10091"/>
                  <a:pt x="3117380" y="7883"/>
                </a:cubicBezTo>
                <a:cubicBezTo>
                  <a:pt x="3187244" y="5675"/>
                  <a:pt x="3250730" y="12988"/>
                  <a:pt x="3374555" y="6638"/>
                </a:cubicBezTo>
                <a:cubicBezTo>
                  <a:pt x="3419005" y="288"/>
                  <a:pt x="3471961" y="215"/>
                  <a:pt x="3511051" y="8"/>
                </a:cubicBezTo>
                <a:cubicBezTo>
                  <a:pt x="3550141" y="-199"/>
                  <a:pt x="3569934" y="4082"/>
                  <a:pt x="3609097" y="5394"/>
                </a:cubicBezTo>
                <a:cubicBezTo>
                  <a:pt x="3648260" y="6706"/>
                  <a:pt x="3685705" y="1533"/>
                  <a:pt x="3746030" y="7883"/>
                </a:cubicBezTo>
                <a:cubicBezTo>
                  <a:pt x="3847276" y="-554"/>
                  <a:pt x="3877338" y="12144"/>
                  <a:pt x="3930148" y="12609"/>
                </a:cubicBezTo>
                <a:lnTo>
                  <a:pt x="4062889" y="10675"/>
                </a:lnTo>
                <a:cubicBezTo>
                  <a:pt x="4104616" y="10153"/>
                  <a:pt x="4136059" y="12649"/>
                  <a:pt x="4180509" y="9474"/>
                </a:cubicBezTo>
                <a:cubicBezTo>
                  <a:pt x="4193209" y="12649"/>
                  <a:pt x="4214998" y="5295"/>
                  <a:pt x="4227698" y="8470"/>
                </a:cubicBezTo>
              </a:path>
            </a:pathLst>
          </a:custGeom>
          <a:noFill/>
          <a:ln w="31750">
            <a:solidFill>
              <a:schemeClr val="accent4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Nube 17">
            <a:extLst>
              <a:ext uri="{FF2B5EF4-FFF2-40B4-BE49-F238E27FC236}">
                <a16:creationId xmlns:a16="http://schemas.microsoft.com/office/drawing/2014/main" id="{916603F5-A872-4230-AEEB-80980E9DD989}"/>
              </a:ext>
            </a:extLst>
          </p:cNvPr>
          <p:cNvSpPr/>
          <p:nvPr/>
        </p:nvSpPr>
        <p:spPr>
          <a:xfrm>
            <a:off x="6187559" y="1483299"/>
            <a:ext cx="124298" cy="167288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40386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27512 w 43256"/>
              <a:gd name="connsiteY6" fmla="*/ 13129 h 51976"/>
              <a:gd name="connsiteX7" fmla="*/ 29752 w 43256"/>
              <a:gd name="connsiteY7" fmla="*/ 5435 h 51976"/>
              <a:gd name="connsiteX8" fmla="*/ 32188 w 43256"/>
              <a:gd name="connsiteY8" fmla="*/ 1313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37533 w 43256"/>
              <a:gd name="connsiteY10" fmla="*/ 17433 h 51976"/>
              <a:gd name="connsiteX11" fmla="*/ 36085 w 43256"/>
              <a:gd name="connsiteY11" fmla="*/ 17889 h 51976"/>
              <a:gd name="connsiteX12" fmla="*/ 34059 w 43256"/>
              <a:gd name="connsiteY12" fmla="*/ 8985 h 51976"/>
              <a:gd name="connsiteX13" fmla="*/ 32292 w 43256"/>
              <a:gd name="connsiteY13" fmla="*/ 9509 h 51976"/>
              <a:gd name="connsiteX14" fmla="*/ 29114 w 43256"/>
              <a:gd name="connsiteY14" fmla="*/ 3811 h 51976"/>
              <a:gd name="connsiteX15" fmla="*/ 26169 w 43256"/>
              <a:gd name="connsiteY15" fmla="*/ 663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070"/>
              <a:gd name="connsiteY0" fmla="*/ 14229 h 51976"/>
              <a:gd name="connsiteX1" fmla="*/ 5659 w 43070"/>
              <a:gd name="connsiteY1" fmla="*/ 6766 h 51976"/>
              <a:gd name="connsiteX2" fmla="*/ 14041 w 43070"/>
              <a:gd name="connsiteY2" fmla="*/ 5061 h 51976"/>
              <a:gd name="connsiteX3" fmla="*/ 22492 w 43070"/>
              <a:gd name="connsiteY3" fmla="*/ 3291 h 51976"/>
              <a:gd name="connsiteX4" fmla="*/ 25785 w 43070"/>
              <a:gd name="connsiteY4" fmla="*/ 59 h 51976"/>
              <a:gd name="connsiteX5" fmla="*/ 29869 w 43070"/>
              <a:gd name="connsiteY5" fmla="*/ 2340 h 51976"/>
              <a:gd name="connsiteX6" fmla="*/ 27512 w 43070"/>
              <a:gd name="connsiteY6" fmla="*/ 13129 h 51976"/>
              <a:gd name="connsiteX7" fmla="*/ 29752 w 43070"/>
              <a:gd name="connsiteY7" fmla="*/ 5435 h 51976"/>
              <a:gd name="connsiteX8" fmla="*/ 32188 w 43070"/>
              <a:gd name="connsiteY8" fmla="*/ 13137 h 51976"/>
              <a:gd name="connsiteX9" fmla="*/ 35710 w 43070"/>
              <a:gd name="connsiteY9" fmla="*/ 17539 h 51976"/>
              <a:gd name="connsiteX10" fmla="*/ 43052 w 43070"/>
              <a:gd name="connsiteY10" fmla="*/ 23181 h 51976"/>
              <a:gd name="connsiteX11" fmla="*/ 37440 w 43070"/>
              <a:gd name="connsiteY11" fmla="*/ 30063 h 51976"/>
              <a:gd name="connsiteX12" fmla="*/ 33588 w 43070"/>
              <a:gd name="connsiteY12" fmla="*/ 36700 h 51976"/>
              <a:gd name="connsiteX13" fmla="*/ 28591 w 43070"/>
              <a:gd name="connsiteY13" fmla="*/ 36674 h 51976"/>
              <a:gd name="connsiteX14" fmla="*/ 21854 w 43070"/>
              <a:gd name="connsiteY14" fmla="*/ 51873 h 51976"/>
              <a:gd name="connsiteX15" fmla="*/ 13444 w 43070"/>
              <a:gd name="connsiteY15" fmla="*/ 42825 h 51976"/>
              <a:gd name="connsiteX16" fmla="*/ 5840 w 43070"/>
              <a:gd name="connsiteY16" fmla="*/ 35331 h 51976"/>
              <a:gd name="connsiteX17" fmla="*/ 1146 w 43070"/>
              <a:gd name="connsiteY17" fmla="*/ 31109 h 51976"/>
              <a:gd name="connsiteX18" fmla="*/ 2149 w 43070"/>
              <a:gd name="connsiteY18" fmla="*/ 25410 h 51976"/>
              <a:gd name="connsiteX19" fmla="*/ 31 w 43070"/>
              <a:gd name="connsiteY19" fmla="*/ 19563 h 51976"/>
              <a:gd name="connsiteX20" fmla="*/ 3899 w 43070"/>
              <a:gd name="connsiteY20" fmla="*/ 14366 h 51976"/>
              <a:gd name="connsiteX21" fmla="*/ 3936 w 43070"/>
              <a:gd name="connsiteY21" fmla="*/ 14229 h 51976"/>
              <a:gd name="connsiteX0" fmla="*/ 4729 w 43070"/>
              <a:gd name="connsiteY0" fmla="*/ 26036 h 51976"/>
              <a:gd name="connsiteX1" fmla="*/ 2196 w 43070"/>
              <a:gd name="connsiteY1" fmla="*/ 25239 h 51976"/>
              <a:gd name="connsiteX2" fmla="*/ 6964 w 43070"/>
              <a:gd name="connsiteY2" fmla="*/ 34758 h 51976"/>
              <a:gd name="connsiteX3" fmla="*/ 5856 w 43070"/>
              <a:gd name="connsiteY3" fmla="*/ 35139 h 51976"/>
              <a:gd name="connsiteX4" fmla="*/ 15285 w 43070"/>
              <a:gd name="connsiteY4" fmla="*/ 48569 h 51976"/>
              <a:gd name="connsiteX5" fmla="*/ 6630 w 43070"/>
              <a:gd name="connsiteY5" fmla="*/ 38689 h 51976"/>
              <a:gd name="connsiteX6" fmla="*/ 32550 w 43070"/>
              <a:gd name="connsiteY6" fmla="*/ 38310 h 51976"/>
              <a:gd name="connsiteX7" fmla="*/ 30439 w 43070"/>
              <a:gd name="connsiteY7" fmla="*/ 43919 h 51976"/>
              <a:gd name="connsiteX8" fmla="*/ 34165 w 43070"/>
              <a:gd name="connsiteY8" fmla="*/ 22813 h 51976"/>
              <a:gd name="connsiteX9" fmla="*/ 37416 w 43070"/>
              <a:gd name="connsiteY9" fmla="*/ 29949 h 51976"/>
              <a:gd name="connsiteX10" fmla="*/ 37533 w 43070"/>
              <a:gd name="connsiteY10" fmla="*/ 17433 h 51976"/>
              <a:gd name="connsiteX11" fmla="*/ 36085 w 43070"/>
              <a:gd name="connsiteY11" fmla="*/ 17889 h 51976"/>
              <a:gd name="connsiteX12" fmla="*/ 34059 w 43070"/>
              <a:gd name="connsiteY12" fmla="*/ 8985 h 51976"/>
              <a:gd name="connsiteX13" fmla="*/ 32292 w 43070"/>
              <a:gd name="connsiteY13" fmla="*/ 9509 h 51976"/>
              <a:gd name="connsiteX14" fmla="*/ 29114 w 43070"/>
              <a:gd name="connsiteY14" fmla="*/ 3811 h 51976"/>
              <a:gd name="connsiteX15" fmla="*/ 26169 w 43070"/>
              <a:gd name="connsiteY15" fmla="*/ 6639 h 51976"/>
              <a:gd name="connsiteX16" fmla="*/ 22177 w 43070"/>
              <a:gd name="connsiteY16" fmla="*/ 4579 h 51976"/>
              <a:gd name="connsiteX17" fmla="*/ 22536 w 43070"/>
              <a:gd name="connsiteY17" fmla="*/ 3189 h 51976"/>
              <a:gd name="connsiteX18" fmla="*/ 14036 w 43070"/>
              <a:gd name="connsiteY18" fmla="*/ 5051 h 51976"/>
              <a:gd name="connsiteX19" fmla="*/ 15336 w 43070"/>
              <a:gd name="connsiteY19" fmla="*/ 6399 h 51976"/>
              <a:gd name="connsiteX20" fmla="*/ 4163 w 43070"/>
              <a:gd name="connsiteY20" fmla="*/ 15648 h 51976"/>
              <a:gd name="connsiteX21" fmla="*/ 3936 w 43070"/>
              <a:gd name="connsiteY21" fmla="*/ 14229 h 51976"/>
              <a:gd name="connsiteX0" fmla="*/ 3936 w 40089"/>
              <a:gd name="connsiteY0" fmla="*/ 14229 h 51976"/>
              <a:gd name="connsiteX1" fmla="*/ 5659 w 40089"/>
              <a:gd name="connsiteY1" fmla="*/ 6766 h 51976"/>
              <a:gd name="connsiteX2" fmla="*/ 14041 w 40089"/>
              <a:gd name="connsiteY2" fmla="*/ 5061 h 51976"/>
              <a:gd name="connsiteX3" fmla="*/ 22492 w 40089"/>
              <a:gd name="connsiteY3" fmla="*/ 3291 h 51976"/>
              <a:gd name="connsiteX4" fmla="*/ 25785 w 40089"/>
              <a:gd name="connsiteY4" fmla="*/ 59 h 51976"/>
              <a:gd name="connsiteX5" fmla="*/ 29869 w 40089"/>
              <a:gd name="connsiteY5" fmla="*/ 2340 h 51976"/>
              <a:gd name="connsiteX6" fmla="*/ 27512 w 40089"/>
              <a:gd name="connsiteY6" fmla="*/ 13129 h 51976"/>
              <a:gd name="connsiteX7" fmla="*/ 29752 w 40089"/>
              <a:gd name="connsiteY7" fmla="*/ 5435 h 51976"/>
              <a:gd name="connsiteX8" fmla="*/ 32188 w 40089"/>
              <a:gd name="connsiteY8" fmla="*/ 13137 h 51976"/>
              <a:gd name="connsiteX9" fmla="*/ 35710 w 40089"/>
              <a:gd name="connsiteY9" fmla="*/ 17539 h 51976"/>
              <a:gd name="connsiteX10" fmla="*/ 39980 w 40089"/>
              <a:gd name="connsiteY10" fmla="*/ 24661 h 51976"/>
              <a:gd name="connsiteX11" fmla="*/ 37440 w 40089"/>
              <a:gd name="connsiteY11" fmla="*/ 30063 h 51976"/>
              <a:gd name="connsiteX12" fmla="*/ 33588 w 40089"/>
              <a:gd name="connsiteY12" fmla="*/ 36700 h 51976"/>
              <a:gd name="connsiteX13" fmla="*/ 28591 w 40089"/>
              <a:gd name="connsiteY13" fmla="*/ 36674 h 51976"/>
              <a:gd name="connsiteX14" fmla="*/ 21854 w 40089"/>
              <a:gd name="connsiteY14" fmla="*/ 51873 h 51976"/>
              <a:gd name="connsiteX15" fmla="*/ 13444 w 40089"/>
              <a:gd name="connsiteY15" fmla="*/ 42825 h 51976"/>
              <a:gd name="connsiteX16" fmla="*/ 5840 w 40089"/>
              <a:gd name="connsiteY16" fmla="*/ 35331 h 51976"/>
              <a:gd name="connsiteX17" fmla="*/ 1146 w 40089"/>
              <a:gd name="connsiteY17" fmla="*/ 31109 h 51976"/>
              <a:gd name="connsiteX18" fmla="*/ 2149 w 40089"/>
              <a:gd name="connsiteY18" fmla="*/ 25410 h 51976"/>
              <a:gd name="connsiteX19" fmla="*/ 31 w 40089"/>
              <a:gd name="connsiteY19" fmla="*/ 19563 h 51976"/>
              <a:gd name="connsiteX20" fmla="*/ 3899 w 40089"/>
              <a:gd name="connsiteY20" fmla="*/ 14366 h 51976"/>
              <a:gd name="connsiteX21" fmla="*/ 3936 w 40089"/>
              <a:gd name="connsiteY21" fmla="*/ 14229 h 51976"/>
              <a:gd name="connsiteX0" fmla="*/ 4729 w 40089"/>
              <a:gd name="connsiteY0" fmla="*/ 26036 h 51976"/>
              <a:gd name="connsiteX1" fmla="*/ 2196 w 40089"/>
              <a:gd name="connsiteY1" fmla="*/ 25239 h 51976"/>
              <a:gd name="connsiteX2" fmla="*/ 6964 w 40089"/>
              <a:gd name="connsiteY2" fmla="*/ 34758 h 51976"/>
              <a:gd name="connsiteX3" fmla="*/ 5856 w 40089"/>
              <a:gd name="connsiteY3" fmla="*/ 35139 h 51976"/>
              <a:gd name="connsiteX4" fmla="*/ 15285 w 40089"/>
              <a:gd name="connsiteY4" fmla="*/ 48569 h 51976"/>
              <a:gd name="connsiteX5" fmla="*/ 6630 w 40089"/>
              <a:gd name="connsiteY5" fmla="*/ 38689 h 51976"/>
              <a:gd name="connsiteX6" fmla="*/ 32550 w 40089"/>
              <a:gd name="connsiteY6" fmla="*/ 38310 h 51976"/>
              <a:gd name="connsiteX7" fmla="*/ 30439 w 40089"/>
              <a:gd name="connsiteY7" fmla="*/ 43919 h 51976"/>
              <a:gd name="connsiteX8" fmla="*/ 34165 w 40089"/>
              <a:gd name="connsiteY8" fmla="*/ 22813 h 51976"/>
              <a:gd name="connsiteX9" fmla="*/ 37416 w 40089"/>
              <a:gd name="connsiteY9" fmla="*/ 29949 h 51976"/>
              <a:gd name="connsiteX10" fmla="*/ 37533 w 40089"/>
              <a:gd name="connsiteY10" fmla="*/ 17433 h 51976"/>
              <a:gd name="connsiteX11" fmla="*/ 36085 w 40089"/>
              <a:gd name="connsiteY11" fmla="*/ 17889 h 51976"/>
              <a:gd name="connsiteX12" fmla="*/ 34059 w 40089"/>
              <a:gd name="connsiteY12" fmla="*/ 8985 h 51976"/>
              <a:gd name="connsiteX13" fmla="*/ 32292 w 40089"/>
              <a:gd name="connsiteY13" fmla="*/ 9509 h 51976"/>
              <a:gd name="connsiteX14" fmla="*/ 29114 w 40089"/>
              <a:gd name="connsiteY14" fmla="*/ 3811 h 51976"/>
              <a:gd name="connsiteX15" fmla="*/ 26169 w 40089"/>
              <a:gd name="connsiteY15" fmla="*/ 6639 h 51976"/>
              <a:gd name="connsiteX16" fmla="*/ 22177 w 40089"/>
              <a:gd name="connsiteY16" fmla="*/ 4579 h 51976"/>
              <a:gd name="connsiteX17" fmla="*/ 22536 w 40089"/>
              <a:gd name="connsiteY17" fmla="*/ 3189 h 51976"/>
              <a:gd name="connsiteX18" fmla="*/ 14036 w 40089"/>
              <a:gd name="connsiteY18" fmla="*/ 5051 h 51976"/>
              <a:gd name="connsiteX19" fmla="*/ 15336 w 40089"/>
              <a:gd name="connsiteY19" fmla="*/ 6399 h 51976"/>
              <a:gd name="connsiteX20" fmla="*/ 4163 w 40089"/>
              <a:gd name="connsiteY20" fmla="*/ 15648 h 51976"/>
              <a:gd name="connsiteX21" fmla="*/ 3936 w 40089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089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27531" y="12613"/>
                  <a:pt x="27512" y="13129"/>
                </a:cubicBezTo>
                <a:cubicBezTo>
                  <a:pt x="27493" y="13645"/>
                  <a:pt x="29464" y="3259"/>
                  <a:pt x="29752" y="5435"/>
                </a:cubicBezTo>
                <a:cubicBezTo>
                  <a:pt x="31480" y="6077"/>
                  <a:pt x="31195" y="11120"/>
                  <a:pt x="32188" y="13137"/>
                </a:cubicBezTo>
                <a:cubicBezTo>
                  <a:pt x="33181" y="15154"/>
                  <a:pt x="36223" y="15910"/>
                  <a:pt x="35710" y="17539"/>
                </a:cubicBezTo>
                <a:cubicBezTo>
                  <a:pt x="36971" y="19773"/>
                  <a:pt x="39692" y="22574"/>
                  <a:pt x="39980" y="24661"/>
                </a:cubicBezTo>
                <a:cubicBezTo>
                  <a:pt x="40268" y="26748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0089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37533" y="17433"/>
                </a:moveTo>
                <a:cubicBezTo>
                  <a:pt x="37208" y="18465"/>
                  <a:pt x="36713" y="17161"/>
                  <a:pt x="36085" y="17889"/>
                </a:cubicBezTo>
                <a:moveTo>
                  <a:pt x="34059" y="8985"/>
                </a:moveTo>
                <a:cubicBezTo>
                  <a:pt x="34114" y="9402"/>
                  <a:pt x="32297" y="9085"/>
                  <a:pt x="32292" y="9509"/>
                </a:cubicBezTo>
                <a:moveTo>
                  <a:pt x="29114" y="3811"/>
                </a:moveTo>
                <a:cubicBezTo>
                  <a:pt x="29303" y="3228"/>
                  <a:pt x="25865" y="7125"/>
                  <a:pt x="26169" y="663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Nube 17">
            <a:extLst>
              <a:ext uri="{FF2B5EF4-FFF2-40B4-BE49-F238E27FC236}">
                <a16:creationId xmlns:a16="http://schemas.microsoft.com/office/drawing/2014/main" id="{6ECEF795-C320-4EB0-80CE-48B8FAFB1B8A}"/>
              </a:ext>
            </a:extLst>
          </p:cNvPr>
          <p:cNvSpPr/>
          <p:nvPr/>
        </p:nvSpPr>
        <p:spPr>
          <a:xfrm>
            <a:off x="6308966" y="1477521"/>
            <a:ext cx="134118" cy="173066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2550" y="38310"/>
                </a:moveTo>
                <a:cubicBezTo>
                  <a:pt x="32511" y="38957"/>
                  <a:pt x="30577" y="43297"/>
                  <a:pt x="30439" y="439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Nube 17">
            <a:extLst>
              <a:ext uri="{FF2B5EF4-FFF2-40B4-BE49-F238E27FC236}">
                <a16:creationId xmlns:a16="http://schemas.microsoft.com/office/drawing/2014/main" id="{8D3D5B6C-09B9-4039-90EC-4A48E58DE7D7}"/>
              </a:ext>
            </a:extLst>
          </p:cNvPr>
          <p:cNvSpPr/>
          <p:nvPr/>
        </p:nvSpPr>
        <p:spPr>
          <a:xfrm flipH="1">
            <a:off x="6429271" y="1506446"/>
            <a:ext cx="124299" cy="145507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5846 w 43256"/>
              <a:gd name="connsiteY5" fmla="*/ 372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12774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6514 w 43256"/>
              <a:gd name="connsiteY4" fmla="*/ 389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5401 w 43256"/>
              <a:gd name="connsiteY5" fmla="*/ 4460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28596 w 43256"/>
              <a:gd name="connsiteY7" fmla="*/ 365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5431 w 43256"/>
              <a:gd name="connsiteY12" fmla="*/ 3596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634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27"/>
              <a:gd name="connsiteX1" fmla="*/ 5659 w 43256"/>
              <a:gd name="connsiteY1" fmla="*/ 6766 h 51927"/>
              <a:gd name="connsiteX2" fmla="*/ 14041 w 43256"/>
              <a:gd name="connsiteY2" fmla="*/ 5061 h 51927"/>
              <a:gd name="connsiteX3" fmla="*/ 22492 w 43256"/>
              <a:gd name="connsiteY3" fmla="*/ 3291 h 51927"/>
              <a:gd name="connsiteX4" fmla="*/ 25785 w 43256"/>
              <a:gd name="connsiteY4" fmla="*/ 59 h 51927"/>
              <a:gd name="connsiteX5" fmla="*/ 29869 w 43256"/>
              <a:gd name="connsiteY5" fmla="*/ 2340 h 51927"/>
              <a:gd name="connsiteX6" fmla="*/ 35499 w 43256"/>
              <a:gd name="connsiteY6" fmla="*/ 549 h 51927"/>
              <a:gd name="connsiteX7" fmla="*/ 38354 w 43256"/>
              <a:gd name="connsiteY7" fmla="*/ 5435 h 51927"/>
              <a:gd name="connsiteX8" fmla="*/ 42018 w 43256"/>
              <a:gd name="connsiteY8" fmla="*/ 10177 h 51927"/>
              <a:gd name="connsiteX9" fmla="*/ 41854 w 43256"/>
              <a:gd name="connsiteY9" fmla="*/ 15319 h 51927"/>
              <a:gd name="connsiteX10" fmla="*/ 43052 w 43256"/>
              <a:gd name="connsiteY10" fmla="*/ 23181 h 51927"/>
              <a:gd name="connsiteX11" fmla="*/ 37440 w 43256"/>
              <a:gd name="connsiteY11" fmla="*/ 30063 h 51927"/>
              <a:gd name="connsiteX12" fmla="*/ 33588 w 43256"/>
              <a:gd name="connsiteY12" fmla="*/ 36700 h 51927"/>
              <a:gd name="connsiteX13" fmla="*/ 28591 w 43256"/>
              <a:gd name="connsiteY13" fmla="*/ 36674 h 51927"/>
              <a:gd name="connsiteX14" fmla="*/ 21854 w 43256"/>
              <a:gd name="connsiteY14" fmla="*/ 51873 h 51927"/>
              <a:gd name="connsiteX15" fmla="*/ 16516 w 43256"/>
              <a:gd name="connsiteY15" fmla="*/ 39125 h 51927"/>
              <a:gd name="connsiteX16" fmla="*/ 5840 w 43256"/>
              <a:gd name="connsiteY16" fmla="*/ 35331 h 51927"/>
              <a:gd name="connsiteX17" fmla="*/ 1146 w 43256"/>
              <a:gd name="connsiteY17" fmla="*/ 31109 h 51927"/>
              <a:gd name="connsiteX18" fmla="*/ 2149 w 43256"/>
              <a:gd name="connsiteY18" fmla="*/ 25410 h 51927"/>
              <a:gd name="connsiteX19" fmla="*/ 31 w 43256"/>
              <a:gd name="connsiteY19" fmla="*/ 19563 h 51927"/>
              <a:gd name="connsiteX20" fmla="*/ 3899 w 43256"/>
              <a:gd name="connsiteY20" fmla="*/ 14366 h 51927"/>
              <a:gd name="connsiteX21" fmla="*/ 3936 w 43256"/>
              <a:gd name="connsiteY21" fmla="*/ 14229 h 51927"/>
              <a:gd name="connsiteX0" fmla="*/ 4729 w 43256"/>
              <a:gd name="connsiteY0" fmla="*/ 26036 h 51927"/>
              <a:gd name="connsiteX1" fmla="*/ 2196 w 43256"/>
              <a:gd name="connsiteY1" fmla="*/ 25239 h 51927"/>
              <a:gd name="connsiteX2" fmla="*/ 6964 w 43256"/>
              <a:gd name="connsiteY2" fmla="*/ 34758 h 51927"/>
              <a:gd name="connsiteX3" fmla="*/ 5856 w 43256"/>
              <a:gd name="connsiteY3" fmla="*/ 35139 h 51927"/>
              <a:gd name="connsiteX4" fmla="*/ 15285 w 43256"/>
              <a:gd name="connsiteY4" fmla="*/ 48569 h 51927"/>
              <a:gd name="connsiteX5" fmla="*/ 6630 w 43256"/>
              <a:gd name="connsiteY5" fmla="*/ 38689 h 51927"/>
              <a:gd name="connsiteX6" fmla="*/ 28863 w 43256"/>
              <a:gd name="connsiteY6" fmla="*/ 34610 h 51927"/>
              <a:gd name="connsiteX7" fmla="*/ 30439 w 43256"/>
              <a:gd name="connsiteY7" fmla="*/ 43919 h 51927"/>
              <a:gd name="connsiteX8" fmla="*/ 34165 w 43256"/>
              <a:gd name="connsiteY8" fmla="*/ 22813 h 51927"/>
              <a:gd name="connsiteX9" fmla="*/ 37416 w 43256"/>
              <a:gd name="connsiteY9" fmla="*/ 29949 h 51927"/>
              <a:gd name="connsiteX10" fmla="*/ 41834 w 43256"/>
              <a:gd name="connsiteY10" fmla="*/ 15213 h 51927"/>
              <a:gd name="connsiteX11" fmla="*/ 40386 w 43256"/>
              <a:gd name="connsiteY11" fmla="*/ 17889 h 51927"/>
              <a:gd name="connsiteX12" fmla="*/ 38360 w 43256"/>
              <a:gd name="connsiteY12" fmla="*/ 5285 h 51927"/>
              <a:gd name="connsiteX13" fmla="*/ 38436 w 43256"/>
              <a:gd name="connsiteY13" fmla="*/ 6549 h 51927"/>
              <a:gd name="connsiteX14" fmla="*/ 29114 w 43256"/>
              <a:gd name="connsiteY14" fmla="*/ 3811 h 51927"/>
              <a:gd name="connsiteX15" fmla="*/ 29856 w 43256"/>
              <a:gd name="connsiteY15" fmla="*/ 2199 h 51927"/>
              <a:gd name="connsiteX16" fmla="*/ 22177 w 43256"/>
              <a:gd name="connsiteY16" fmla="*/ 4579 h 51927"/>
              <a:gd name="connsiteX17" fmla="*/ 22536 w 43256"/>
              <a:gd name="connsiteY17" fmla="*/ 3189 h 51927"/>
              <a:gd name="connsiteX18" fmla="*/ 14036 w 43256"/>
              <a:gd name="connsiteY18" fmla="*/ 5051 h 51927"/>
              <a:gd name="connsiteX19" fmla="*/ 15336 w 43256"/>
              <a:gd name="connsiteY19" fmla="*/ 6399 h 51927"/>
              <a:gd name="connsiteX20" fmla="*/ 4163 w 43256"/>
              <a:gd name="connsiteY20" fmla="*/ 15648 h 51927"/>
              <a:gd name="connsiteX21" fmla="*/ 3936 w 43256"/>
              <a:gd name="connsiteY21" fmla="*/ 14229 h 51927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28863 w 43256"/>
              <a:gd name="connsiteY6" fmla="*/ 346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2550 w 43256"/>
              <a:gd name="connsiteY6" fmla="*/ 38310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7416 w 43256"/>
              <a:gd name="connsiteY9" fmla="*/ 29949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0439 w 43256"/>
              <a:gd name="connsiteY7" fmla="*/ 43919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  <a:gd name="connsiteX0" fmla="*/ 3936 w 43256"/>
              <a:gd name="connsiteY0" fmla="*/ 14229 h 51976"/>
              <a:gd name="connsiteX1" fmla="*/ 5659 w 43256"/>
              <a:gd name="connsiteY1" fmla="*/ 6766 h 51976"/>
              <a:gd name="connsiteX2" fmla="*/ 14041 w 43256"/>
              <a:gd name="connsiteY2" fmla="*/ 5061 h 51976"/>
              <a:gd name="connsiteX3" fmla="*/ 22492 w 43256"/>
              <a:gd name="connsiteY3" fmla="*/ 3291 h 51976"/>
              <a:gd name="connsiteX4" fmla="*/ 25785 w 43256"/>
              <a:gd name="connsiteY4" fmla="*/ 59 h 51976"/>
              <a:gd name="connsiteX5" fmla="*/ 29869 w 43256"/>
              <a:gd name="connsiteY5" fmla="*/ 2340 h 51976"/>
              <a:gd name="connsiteX6" fmla="*/ 35499 w 43256"/>
              <a:gd name="connsiteY6" fmla="*/ 549 h 51976"/>
              <a:gd name="connsiteX7" fmla="*/ 38354 w 43256"/>
              <a:gd name="connsiteY7" fmla="*/ 5435 h 51976"/>
              <a:gd name="connsiteX8" fmla="*/ 42018 w 43256"/>
              <a:gd name="connsiteY8" fmla="*/ 10177 h 51976"/>
              <a:gd name="connsiteX9" fmla="*/ 41854 w 43256"/>
              <a:gd name="connsiteY9" fmla="*/ 15319 h 51976"/>
              <a:gd name="connsiteX10" fmla="*/ 43052 w 43256"/>
              <a:gd name="connsiteY10" fmla="*/ 23181 h 51976"/>
              <a:gd name="connsiteX11" fmla="*/ 37440 w 43256"/>
              <a:gd name="connsiteY11" fmla="*/ 30063 h 51976"/>
              <a:gd name="connsiteX12" fmla="*/ 33588 w 43256"/>
              <a:gd name="connsiteY12" fmla="*/ 36700 h 51976"/>
              <a:gd name="connsiteX13" fmla="*/ 28591 w 43256"/>
              <a:gd name="connsiteY13" fmla="*/ 36674 h 51976"/>
              <a:gd name="connsiteX14" fmla="*/ 21854 w 43256"/>
              <a:gd name="connsiteY14" fmla="*/ 51873 h 51976"/>
              <a:gd name="connsiteX15" fmla="*/ 13444 w 43256"/>
              <a:gd name="connsiteY15" fmla="*/ 42825 h 51976"/>
              <a:gd name="connsiteX16" fmla="*/ 5840 w 43256"/>
              <a:gd name="connsiteY16" fmla="*/ 35331 h 51976"/>
              <a:gd name="connsiteX17" fmla="*/ 1146 w 43256"/>
              <a:gd name="connsiteY17" fmla="*/ 31109 h 51976"/>
              <a:gd name="connsiteX18" fmla="*/ 2149 w 43256"/>
              <a:gd name="connsiteY18" fmla="*/ 25410 h 51976"/>
              <a:gd name="connsiteX19" fmla="*/ 31 w 43256"/>
              <a:gd name="connsiteY19" fmla="*/ 19563 h 51976"/>
              <a:gd name="connsiteX20" fmla="*/ 3899 w 43256"/>
              <a:gd name="connsiteY20" fmla="*/ 14366 h 51976"/>
              <a:gd name="connsiteX21" fmla="*/ 3936 w 43256"/>
              <a:gd name="connsiteY21" fmla="*/ 14229 h 51976"/>
              <a:gd name="connsiteX0" fmla="*/ 4729 w 43256"/>
              <a:gd name="connsiteY0" fmla="*/ 26036 h 51976"/>
              <a:gd name="connsiteX1" fmla="*/ 2196 w 43256"/>
              <a:gd name="connsiteY1" fmla="*/ 25239 h 51976"/>
              <a:gd name="connsiteX2" fmla="*/ 6964 w 43256"/>
              <a:gd name="connsiteY2" fmla="*/ 34758 h 51976"/>
              <a:gd name="connsiteX3" fmla="*/ 5856 w 43256"/>
              <a:gd name="connsiteY3" fmla="*/ 35139 h 51976"/>
              <a:gd name="connsiteX4" fmla="*/ 15285 w 43256"/>
              <a:gd name="connsiteY4" fmla="*/ 48569 h 51976"/>
              <a:gd name="connsiteX5" fmla="*/ 6630 w 43256"/>
              <a:gd name="connsiteY5" fmla="*/ 38689 h 51976"/>
              <a:gd name="connsiteX6" fmla="*/ 34749 w 43256"/>
              <a:gd name="connsiteY6" fmla="*/ 40001 h 51976"/>
              <a:gd name="connsiteX7" fmla="*/ 31905 w 43256"/>
              <a:gd name="connsiteY7" fmla="*/ 46455 h 51976"/>
              <a:gd name="connsiteX8" fmla="*/ 34165 w 43256"/>
              <a:gd name="connsiteY8" fmla="*/ 22813 h 51976"/>
              <a:gd name="connsiteX9" fmla="*/ 38882 w 43256"/>
              <a:gd name="connsiteY9" fmla="*/ 29103 h 51976"/>
              <a:gd name="connsiteX10" fmla="*/ 41834 w 43256"/>
              <a:gd name="connsiteY10" fmla="*/ 15213 h 51976"/>
              <a:gd name="connsiteX11" fmla="*/ 40386 w 43256"/>
              <a:gd name="connsiteY11" fmla="*/ 17889 h 51976"/>
              <a:gd name="connsiteX12" fmla="*/ 38360 w 43256"/>
              <a:gd name="connsiteY12" fmla="*/ 5285 h 51976"/>
              <a:gd name="connsiteX13" fmla="*/ 38436 w 43256"/>
              <a:gd name="connsiteY13" fmla="*/ 6549 h 51976"/>
              <a:gd name="connsiteX14" fmla="*/ 29114 w 43256"/>
              <a:gd name="connsiteY14" fmla="*/ 3811 h 51976"/>
              <a:gd name="connsiteX15" fmla="*/ 29856 w 43256"/>
              <a:gd name="connsiteY15" fmla="*/ 2199 h 51976"/>
              <a:gd name="connsiteX16" fmla="*/ 22177 w 43256"/>
              <a:gd name="connsiteY16" fmla="*/ 4579 h 51976"/>
              <a:gd name="connsiteX17" fmla="*/ 22536 w 43256"/>
              <a:gd name="connsiteY17" fmla="*/ 3189 h 51976"/>
              <a:gd name="connsiteX18" fmla="*/ 14036 w 43256"/>
              <a:gd name="connsiteY18" fmla="*/ 5051 h 51976"/>
              <a:gd name="connsiteX19" fmla="*/ 15336 w 43256"/>
              <a:gd name="connsiteY19" fmla="*/ 6399 h 51976"/>
              <a:gd name="connsiteX20" fmla="*/ 4163 w 43256"/>
              <a:gd name="connsiteY20" fmla="*/ 15648 h 51976"/>
              <a:gd name="connsiteX21" fmla="*/ 3936 w 43256"/>
              <a:gd name="connsiteY21" fmla="*/ 14229 h 51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1976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4851" y="35220"/>
                  <a:pt x="33588" y="36700"/>
                </a:cubicBezTo>
                <a:cubicBezTo>
                  <a:pt x="31669" y="38949"/>
                  <a:pt x="30740" y="38498"/>
                  <a:pt x="28591" y="36674"/>
                </a:cubicBezTo>
                <a:cubicBezTo>
                  <a:pt x="27896" y="39807"/>
                  <a:pt x="24379" y="50848"/>
                  <a:pt x="21854" y="51873"/>
                </a:cubicBezTo>
                <a:cubicBezTo>
                  <a:pt x="19330" y="52898"/>
                  <a:pt x="15015" y="46032"/>
                  <a:pt x="13444" y="42825"/>
                </a:cubicBezTo>
                <a:cubicBezTo>
                  <a:pt x="9736" y="458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43256" h="51976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5285" y="48569"/>
                </a:moveTo>
                <a:cubicBezTo>
                  <a:pt x="15018" y="48023"/>
                  <a:pt x="6807" y="39300"/>
                  <a:pt x="6630" y="38689"/>
                </a:cubicBezTo>
                <a:moveTo>
                  <a:pt x="34749" y="40001"/>
                </a:moveTo>
                <a:cubicBezTo>
                  <a:pt x="34710" y="40648"/>
                  <a:pt x="32043" y="45833"/>
                  <a:pt x="31905" y="46455"/>
                </a:cubicBezTo>
                <a:moveTo>
                  <a:pt x="34165" y="22813"/>
                </a:moveTo>
                <a:cubicBezTo>
                  <a:pt x="36169" y="24141"/>
                  <a:pt x="38900" y="26071"/>
                  <a:pt x="38882" y="29103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rgbClr val="00B050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587709-B7B3-43D9-9390-89AF14C195EB}"/>
              </a:ext>
            </a:extLst>
          </p:cNvPr>
          <p:cNvSpPr txBox="1"/>
          <p:nvPr/>
        </p:nvSpPr>
        <p:spPr>
          <a:xfrm>
            <a:off x="5433871" y="798380"/>
            <a:ext cx="2198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Franja de vegetación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A6B05F9-2BBC-4DB7-8195-2F4D3E955434}"/>
              </a:ext>
            </a:extLst>
          </p:cNvPr>
          <p:cNvSpPr txBox="1"/>
          <p:nvPr/>
        </p:nvSpPr>
        <p:spPr>
          <a:xfrm>
            <a:off x="8843269" y="6485156"/>
            <a:ext cx="2849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Muestreo para densidad aparente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FBF057F-0DF7-420B-9342-079F25058D7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3279" y="953148"/>
            <a:ext cx="3267739" cy="246299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7A12E98-588D-451F-8D7E-BFC62D8889B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3279" y="4043439"/>
            <a:ext cx="3267739" cy="2141302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1E4FB70A-8C23-44D2-8F63-8EF6C05206C2}"/>
              </a:ext>
            </a:extLst>
          </p:cNvPr>
          <p:cNvSpPr/>
          <p:nvPr/>
        </p:nvSpPr>
        <p:spPr>
          <a:xfrm>
            <a:off x="5056128" y="196002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119F43C-35E9-4B8F-BA22-35771005A9CE}"/>
              </a:ext>
            </a:extLst>
          </p:cNvPr>
          <p:cNvSpPr/>
          <p:nvPr/>
        </p:nvSpPr>
        <p:spPr>
          <a:xfrm>
            <a:off x="4740664" y="2139496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F1AABE6-908C-4749-87FC-2FE848A3BD44}"/>
              </a:ext>
            </a:extLst>
          </p:cNvPr>
          <p:cNvSpPr/>
          <p:nvPr/>
        </p:nvSpPr>
        <p:spPr>
          <a:xfrm>
            <a:off x="5010426" y="226482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2774943D-C817-483F-9CC8-CF00C209FBEA}"/>
              </a:ext>
            </a:extLst>
          </p:cNvPr>
          <p:cNvSpPr/>
          <p:nvPr/>
        </p:nvSpPr>
        <p:spPr>
          <a:xfrm>
            <a:off x="4835007" y="2385855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C6BAE602-CB2F-4815-8996-07DC1EA4DC6A}"/>
              </a:ext>
            </a:extLst>
          </p:cNvPr>
          <p:cNvSpPr/>
          <p:nvPr/>
        </p:nvSpPr>
        <p:spPr>
          <a:xfrm>
            <a:off x="4933055" y="205258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E2A55A7-C139-4AE3-8EB5-9FBDF96306E0}"/>
              </a:ext>
            </a:extLst>
          </p:cNvPr>
          <p:cNvSpPr/>
          <p:nvPr/>
        </p:nvSpPr>
        <p:spPr>
          <a:xfrm>
            <a:off x="4990246" y="254169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2E5E5D9-3776-461D-92F4-0C09C6CAEF0A}"/>
              </a:ext>
            </a:extLst>
          </p:cNvPr>
          <p:cNvSpPr/>
          <p:nvPr/>
        </p:nvSpPr>
        <p:spPr>
          <a:xfrm>
            <a:off x="4751328" y="270168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79EC5839-9BCA-4E48-A972-9D1BED9C2057}"/>
              </a:ext>
            </a:extLst>
          </p:cNvPr>
          <p:cNvSpPr/>
          <p:nvPr/>
        </p:nvSpPr>
        <p:spPr>
          <a:xfrm>
            <a:off x="4903728" y="285408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96430509-38A2-4082-8716-182B9BD84FC8}"/>
              </a:ext>
            </a:extLst>
          </p:cNvPr>
          <p:cNvSpPr/>
          <p:nvPr/>
        </p:nvSpPr>
        <p:spPr>
          <a:xfrm>
            <a:off x="5056128" y="300648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F7263B41-99CF-4DB7-9B03-AB87F0E6B54B}"/>
              </a:ext>
            </a:extLst>
          </p:cNvPr>
          <p:cNvSpPr/>
          <p:nvPr/>
        </p:nvSpPr>
        <p:spPr>
          <a:xfrm>
            <a:off x="4867441" y="3108812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6AD44A15-90BD-4FCD-A5C1-53B9C3460B4B}"/>
              </a:ext>
            </a:extLst>
          </p:cNvPr>
          <p:cNvSpPr/>
          <p:nvPr/>
        </p:nvSpPr>
        <p:spPr>
          <a:xfrm>
            <a:off x="4960568" y="334319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99EF05AB-B700-4986-B9FF-5DF7445DBA20}"/>
              </a:ext>
            </a:extLst>
          </p:cNvPr>
          <p:cNvSpPr/>
          <p:nvPr/>
        </p:nvSpPr>
        <p:spPr>
          <a:xfrm>
            <a:off x="5065653" y="496992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B0DFA26A-C0B7-4D4B-B86B-3A1D057DA59A}"/>
              </a:ext>
            </a:extLst>
          </p:cNvPr>
          <p:cNvSpPr/>
          <p:nvPr/>
        </p:nvSpPr>
        <p:spPr>
          <a:xfrm>
            <a:off x="4685861" y="4968222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F9AC9470-D900-412B-A864-A3E78513D908}"/>
              </a:ext>
            </a:extLst>
          </p:cNvPr>
          <p:cNvSpPr/>
          <p:nvPr/>
        </p:nvSpPr>
        <p:spPr>
          <a:xfrm>
            <a:off x="5019951" y="527472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DEBB437F-5861-4E20-A2AD-EE0DCC4B6A60}"/>
              </a:ext>
            </a:extLst>
          </p:cNvPr>
          <p:cNvSpPr/>
          <p:nvPr/>
        </p:nvSpPr>
        <p:spPr>
          <a:xfrm>
            <a:off x="4467547" y="5139545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EC127E98-A4E4-4E58-8ED4-0CF2CA2409F0}"/>
              </a:ext>
            </a:extLst>
          </p:cNvPr>
          <p:cNvSpPr/>
          <p:nvPr/>
        </p:nvSpPr>
        <p:spPr>
          <a:xfrm>
            <a:off x="4942580" y="506248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106EFEAA-3950-45D5-9290-294594F65943}"/>
              </a:ext>
            </a:extLst>
          </p:cNvPr>
          <p:cNvSpPr/>
          <p:nvPr/>
        </p:nvSpPr>
        <p:spPr>
          <a:xfrm>
            <a:off x="4999771" y="555159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2B6805ED-F960-4B84-BA6F-81CD1918AF60}"/>
              </a:ext>
            </a:extLst>
          </p:cNvPr>
          <p:cNvSpPr/>
          <p:nvPr/>
        </p:nvSpPr>
        <p:spPr>
          <a:xfrm>
            <a:off x="4760853" y="571158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71308C0F-4D1D-42A9-A166-A8AB9D293E97}"/>
              </a:ext>
            </a:extLst>
          </p:cNvPr>
          <p:cNvSpPr/>
          <p:nvPr/>
        </p:nvSpPr>
        <p:spPr>
          <a:xfrm>
            <a:off x="4590688" y="5996823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5505BB83-EE0E-41E5-8511-EA33846580A4}"/>
              </a:ext>
            </a:extLst>
          </p:cNvPr>
          <p:cNvSpPr/>
          <p:nvPr/>
        </p:nvSpPr>
        <p:spPr>
          <a:xfrm>
            <a:off x="5065653" y="601638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A161882A-3596-4418-90AC-B2F581C49F62}"/>
              </a:ext>
            </a:extLst>
          </p:cNvPr>
          <p:cNvSpPr/>
          <p:nvPr/>
        </p:nvSpPr>
        <p:spPr>
          <a:xfrm>
            <a:off x="4876966" y="6118712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45E26CCC-6AF3-4BED-9889-27AB76FEDD9C}"/>
              </a:ext>
            </a:extLst>
          </p:cNvPr>
          <p:cNvSpPr/>
          <p:nvPr/>
        </p:nvSpPr>
        <p:spPr>
          <a:xfrm>
            <a:off x="4970093" y="635309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F2A61D39-1E85-4703-8AAF-FCB33A202F9B}"/>
              </a:ext>
            </a:extLst>
          </p:cNvPr>
          <p:cNvSpPr/>
          <p:nvPr/>
        </p:nvSpPr>
        <p:spPr>
          <a:xfrm rot="3980092">
            <a:off x="5028216" y="352072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28CEF425-B392-4DD1-AA6B-0543AC124594}"/>
              </a:ext>
            </a:extLst>
          </p:cNvPr>
          <p:cNvSpPr/>
          <p:nvPr/>
        </p:nvSpPr>
        <p:spPr>
          <a:xfrm rot="3980092">
            <a:off x="5044786" y="320478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5AAB5045-54B5-4984-A627-BD16E61A4A04}"/>
              </a:ext>
            </a:extLst>
          </p:cNvPr>
          <p:cNvSpPr/>
          <p:nvPr/>
        </p:nvSpPr>
        <p:spPr>
          <a:xfrm rot="3980092">
            <a:off x="4982514" y="382552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8EE7384F-B859-4516-9E24-3E81AC2BFD9D}"/>
              </a:ext>
            </a:extLst>
          </p:cNvPr>
          <p:cNvSpPr/>
          <p:nvPr/>
        </p:nvSpPr>
        <p:spPr>
          <a:xfrm rot="3980092">
            <a:off x="4807095" y="3946556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036CD1FE-6794-47A4-A1DC-D0EEBB4B31FE}"/>
              </a:ext>
            </a:extLst>
          </p:cNvPr>
          <p:cNvSpPr/>
          <p:nvPr/>
        </p:nvSpPr>
        <p:spPr>
          <a:xfrm rot="3980092">
            <a:off x="4905143" y="361328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4EC2A1CC-AB24-415E-A88F-B116624634B0}"/>
              </a:ext>
            </a:extLst>
          </p:cNvPr>
          <p:cNvSpPr/>
          <p:nvPr/>
        </p:nvSpPr>
        <p:spPr>
          <a:xfrm rot="3980092">
            <a:off x="4962334" y="410239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181B66F8-53E1-4F18-A33C-BDAA016818C3}"/>
              </a:ext>
            </a:extLst>
          </p:cNvPr>
          <p:cNvSpPr/>
          <p:nvPr/>
        </p:nvSpPr>
        <p:spPr>
          <a:xfrm rot="3980092">
            <a:off x="4723416" y="426238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78457725-84FA-49F6-B965-DC5AF4DAEBFB}"/>
              </a:ext>
            </a:extLst>
          </p:cNvPr>
          <p:cNvSpPr/>
          <p:nvPr/>
        </p:nvSpPr>
        <p:spPr>
          <a:xfrm rot="3980092">
            <a:off x="4875816" y="441478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CDC6E7E3-936A-47C4-9F45-E6B1C9AA6580}"/>
              </a:ext>
            </a:extLst>
          </p:cNvPr>
          <p:cNvSpPr/>
          <p:nvPr/>
        </p:nvSpPr>
        <p:spPr>
          <a:xfrm rot="3980092">
            <a:off x="5028216" y="456718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D427443F-EA2D-4274-B216-24410E8279BF}"/>
              </a:ext>
            </a:extLst>
          </p:cNvPr>
          <p:cNvSpPr/>
          <p:nvPr/>
        </p:nvSpPr>
        <p:spPr>
          <a:xfrm rot="3980092">
            <a:off x="4839529" y="4669513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34E27298-8607-4536-A89A-545356F230B1}"/>
              </a:ext>
            </a:extLst>
          </p:cNvPr>
          <p:cNvSpPr/>
          <p:nvPr/>
        </p:nvSpPr>
        <p:spPr>
          <a:xfrm rot="3980092">
            <a:off x="4932656" y="490389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E4CD6AF4-3432-4E52-A140-90D3317B699C}"/>
              </a:ext>
            </a:extLst>
          </p:cNvPr>
          <p:cNvSpPr/>
          <p:nvPr/>
        </p:nvSpPr>
        <p:spPr>
          <a:xfrm>
            <a:off x="4750189" y="3244396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CAE26498-579D-48E9-BE68-8B48630D1998}"/>
              </a:ext>
            </a:extLst>
          </p:cNvPr>
          <p:cNvSpPr/>
          <p:nvPr/>
        </p:nvSpPr>
        <p:spPr>
          <a:xfrm>
            <a:off x="4654629" y="3721075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04D306F0-E4B9-4AAD-9C51-63A2A115416C}"/>
              </a:ext>
            </a:extLst>
          </p:cNvPr>
          <p:cNvSpPr/>
          <p:nvPr/>
        </p:nvSpPr>
        <p:spPr>
          <a:xfrm rot="3980092">
            <a:off x="4732941" y="5367288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BE809B4-9CB3-49D9-BEA7-F9022EB22A07}"/>
              </a:ext>
            </a:extLst>
          </p:cNvPr>
          <p:cNvSpPr txBox="1"/>
          <p:nvPr/>
        </p:nvSpPr>
        <p:spPr>
          <a:xfrm rot="16200000">
            <a:off x="3785861" y="4084372"/>
            <a:ext cx="1344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BO" sz="1600" dirty="0"/>
              <a:t>Vegetación adyacente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F46EA4C2-DF82-494A-BF7D-72FDC9D4DF7A}"/>
              </a:ext>
            </a:extLst>
          </p:cNvPr>
          <p:cNvSpPr/>
          <p:nvPr/>
        </p:nvSpPr>
        <p:spPr>
          <a:xfrm>
            <a:off x="5027553" y="2711212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4C491599-565B-4A9D-B47B-A471D3507113}"/>
              </a:ext>
            </a:extLst>
          </p:cNvPr>
          <p:cNvSpPr/>
          <p:nvPr/>
        </p:nvSpPr>
        <p:spPr>
          <a:xfrm>
            <a:off x="5008503" y="430188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9EBC18C7-29F3-4E09-9439-39658BC85947}"/>
              </a:ext>
            </a:extLst>
          </p:cNvPr>
          <p:cNvSpPr/>
          <p:nvPr/>
        </p:nvSpPr>
        <p:spPr>
          <a:xfrm>
            <a:off x="4739563" y="2883222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3C4010C7-0B8A-4F22-AEC8-45F16449844C}"/>
              </a:ext>
            </a:extLst>
          </p:cNvPr>
          <p:cNvSpPr/>
          <p:nvPr/>
        </p:nvSpPr>
        <p:spPr>
          <a:xfrm>
            <a:off x="4515016" y="2994512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F7BEE916-30AF-4078-A299-83C578BE024D}"/>
              </a:ext>
            </a:extLst>
          </p:cNvPr>
          <p:cNvSpPr/>
          <p:nvPr/>
        </p:nvSpPr>
        <p:spPr>
          <a:xfrm>
            <a:off x="4608143" y="322889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65" name="Elipse 64">
            <a:extLst>
              <a:ext uri="{FF2B5EF4-FFF2-40B4-BE49-F238E27FC236}">
                <a16:creationId xmlns:a16="http://schemas.microsoft.com/office/drawing/2014/main" id="{EA4C44DB-AF24-4711-99A2-C66186C47CC1}"/>
              </a:ext>
            </a:extLst>
          </p:cNvPr>
          <p:cNvSpPr/>
          <p:nvPr/>
        </p:nvSpPr>
        <p:spPr>
          <a:xfrm rot="3980092">
            <a:off x="4675791" y="340642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85A892B4-F242-4D76-B2F7-FE609D3327F7}"/>
              </a:ext>
            </a:extLst>
          </p:cNvPr>
          <p:cNvSpPr/>
          <p:nvPr/>
        </p:nvSpPr>
        <p:spPr>
          <a:xfrm rot="3980092">
            <a:off x="4692361" y="309048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2B06C7BE-845F-48F9-A9DC-FA09D99A9520}"/>
              </a:ext>
            </a:extLst>
          </p:cNvPr>
          <p:cNvSpPr/>
          <p:nvPr/>
        </p:nvSpPr>
        <p:spPr>
          <a:xfrm>
            <a:off x="4397764" y="3130096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0B0910A1-C920-4179-8893-775B85E7CADD}"/>
              </a:ext>
            </a:extLst>
          </p:cNvPr>
          <p:cNvSpPr/>
          <p:nvPr/>
        </p:nvSpPr>
        <p:spPr>
          <a:xfrm>
            <a:off x="4656078" y="241593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9" name="Elipse 68">
            <a:extLst>
              <a:ext uri="{FF2B5EF4-FFF2-40B4-BE49-F238E27FC236}">
                <a16:creationId xmlns:a16="http://schemas.microsoft.com/office/drawing/2014/main" id="{5541069F-0763-423A-B283-2192C5C38B6E}"/>
              </a:ext>
            </a:extLst>
          </p:cNvPr>
          <p:cNvSpPr/>
          <p:nvPr/>
        </p:nvSpPr>
        <p:spPr>
          <a:xfrm>
            <a:off x="4467391" y="2518262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4A1BA6F8-F91C-4D85-BEE4-7E1195635A9D}"/>
              </a:ext>
            </a:extLst>
          </p:cNvPr>
          <p:cNvSpPr/>
          <p:nvPr/>
        </p:nvSpPr>
        <p:spPr>
          <a:xfrm>
            <a:off x="4560518" y="2752647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71" name="Elipse 70">
            <a:extLst>
              <a:ext uri="{FF2B5EF4-FFF2-40B4-BE49-F238E27FC236}">
                <a16:creationId xmlns:a16="http://schemas.microsoft.com/office/drawing/2014/main" id="{9FC10296-383C-413A-81DA-0C747C24DEBC}"/>
              </a:ext>
            </a:extLst>
          </p:cNvPr>
          <p:cNvSpPr/>
          <p:nvPr/>
        </p:nvSpPr>
        <p:spPr>
          <a:xfrm rot="3980092">
            <a:off x="4628166" y="293017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2" name="Elipse 71">
            <a:extLst>
              <a:ext uri="{FF2B5EF4-FFF2-40B4-BE49-F238E27FC236}">
                <a16:creationId xmlns:a16="http://schemas.microsoft.com/office/drawing/2014/main" id="{B0584AB4-AD57-47F6-BBAC-115B41A77FEB}"/>
              </a:ext>
            </a:extLst>
          </p:cNvPr>
          <p:cNvSpPr/>
          <p:nvPr/>
        </p:nvSpPr>
        <p:spPr>
          <a:xfrm rot="3980092">
            <a:off x="4644736" y="2614239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3" name="Elipse 72">
            <a:extLst>
              <a:ext uri="{FF2B5EF4-FFF2-40B4-BE49-F238E27FC236}">
                <a16:creationId xmlns:a16="http://schemas.microsoft.com/office/drawing/2014/main" id="{2A47CB4A-51BD-426F-B479-FC4B6B03B8E2}"/>
              </a:ext>
            </a:extLst>
          </p:cNvPr>
          <p:cNvSpPr/>
          <p:nvPr/>
        </p:nvSpPr>
        <p:spPr>
          <a:xfrm>
            <a:off x="4350139" y="2653846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4" name="Elipse 73">
            <a:extLst>
              <a:ext uri="{FF2B5EF4-FFF2-40B4-BE49-F238E27FC236}">
                <a16:creationId xmlns:a16="http://schemas.microsoft.com/office/drawing/2014/main" id="{102F1EA2-0D00-423F-AC6E-68D091318914}"/>
              </a:ext>
            </a:extLst>
          </p:cNvPr>
          <p:cNvSpPr/>
          <p:nvPr/>
        </p:nvSpPr>
        <p:spPr>
          <a:xfrm>
            <a:off x="4515172" y="5577695"/>
            <a:ext cx="122704" cy="13205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5AB4B0F8-61C5-497A-B679-9412B1588CA7}"/>
              </a:ext>
            </a:extLst>
          </p:cNvPr>
          <p:cNvSpPr txBox="1"/>
          <p:nvPr/>
        </p:nvSpPr>
        <p:spPr>
          <a:xfrm>
            <a:off x="6741160" y="3622739"/>
            <a:ext cx="1344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BO" sz="1600" dirty="0"/>
              <a:t>Parcela de quinua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060C3EE-1BCF-4D5C-A5E9-115D00DC54D2}"/>
              </a:ext>
            </a:extLst>
          </p:cNvPr>
          <p:cNvSpPr txBox="1"/>
          <p:nvPr/>
        </p:nvSpPr>
        <p:spPr>
          <a:xfrm>
            <a:off x="896056" y="1171086"/>
            <a:ext cx="3176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3C12E47D-18D6-47B7-9EC7-D9B8114D3AAA}"/>
              </a:ext>
            </a:extLst>
          </p:cNvPr>
          <p:cNvSpPr txBox="1"/>
          <p:nvPr/>
        </p:nvSpPr>
        <p:spPr>
          <a:xfrm>
            <a:off x="8750685" y="3432869"/>
            <a:ext cx="3221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Captura de insectos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1014653E-0EE3-4775-91D6-49F5BC3135FB}"/>
              </a:ext>
            </a:extLst>
          </p:cNvPr>
          <p:cNvSpPr txBox="1"/>
          <p:nvPr/>
        </p:nvSpPr>
        <p:spPr>
          <a:xfrm>
            <a:off x="8790706" y="6215042"/>
            <a:ext cx="3221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Traslado al laboratorio de entomología</a:t>
            </a:r>
          </a:p>
        </p:txBody>
      </p:sp>
    </p:spTree>
    <p:extLst>
      <p:ext uri="{BB962C8B-B14F-4D97-AF65-F5344CB8AC3E}">
        <p14:creationId xmlns:p14="http://schemas.microsoft.com/office/powerpoint/2010/main" val="3998722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3D17828-3A8E-4FA7-9212-9AE11528D8BD}"/>
              </a:ext>
            </a:extLst>
          </p:cNvPr>
          <p:cNvSpPr txBox="1"/>
          <p:nvPr/>
        </p:nvSpPr>
        <p:spPr>
          <a:xfrm>
            <a:off x="1218999" y="493545"/>
            <a:ext cx="5565464" cy="604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BO" sz="2000" b="1" dirty="0">
                <a:latin typeface="Arial" panose="020B0604020202020204" pitchFamily="34" charset="0"/>
                <a:cs typeface="Arial" panose="020B0604020202020204" pitchFamily="34" charset="0"/>
              </a:rPr>
              <a:t>e) Percepciones de las y los agricultores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Entrevistas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Observación participante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Grupos focales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s-BO" sz="2000" dirty="0">
              <a:latin typeface="Arial" panose="020B0604020202020204" pitchFamily="34" charset="0"/>
              <a:ea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Percepción de 42 agricultores (22 hombres y 20 mujeres) vinculados a PROINPA, AVSA e IRUPANA.</a:t>
            </a:r>
            <a:endParaRPr lang="es-B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¿Cómo analizan las y los agricultores las franjas de vegetación para enfrentar las condiciones adversas de los agroecosistemas de producción de quinua, y que factores internos y externos influyen en la toma de decisiones?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s-BO" sz="2000" b="1" dirty="0">
              <a:effectLst/>
              <a:latin typeface="Arial" panose="020B0604020202020204" pitchFamily="34" charset="0"/>
              <a:ea typeface="Constantia" panose="02030602050306030303" pitchFamily="18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FEFE501-FC36-4F24-881D-F02DD8B957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8206" y="3514725"/>
            <a:ext cx="3733182" cy="279988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5B6A099-C1A7-4C56-8AC4-176401D1CB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9723" y="235611"/>
            <a:ext cx="3741666" cy="279988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93ED041-B8BD-4945-9653-0DA38E88EA7C}"/>
              </a:ext>
            </a:extLst>
          </p:cNvPr>
          <p:cNvSpPr txBox="1"/>
          <p:nvPr/>
        </p:nvSpPr>
        <p:spPr>
          <a:xfrm>
            <a:off x="8190270" y="3035498"/>
            <a:ext cx="3221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Observación participante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9BBCDD-1CE2-48BD-AEB6-05EF463D1994}"/>
              </a:ext>
            </a:extLst>
          </p:cNvPr>
          <p:cNvSpPr txBox="1"/>
          <p:nvPr/>
        </p:nvSpPr>
        <p:spPr>
          <a:xfrm>
            <a:off x="7778036" y="6314612"/>
            <a:ext cx="363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Taller de grupos focales con agricultores</a:t>
            </a:r>
          </a:p>
        </p:txBody>
      </p:sp>
    </p:spTree>
    <p:extLst>
      <p:ext uri="{BB962C8B-B14F-4D97-AF65-F5344CB8AC3E}">
        <p14:creationId xmlns:p14="http://schemas.microsoft.com/office/powerpoint/2010/main" val="2465342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4493AE7-47A1-4443-8D52-45A825F51D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472182"/>
              </p:ext>
            </p:extLst>
          </p:nvPr>
        </p:nvGraphicFramePr>
        <p:xfrm>
          <a:off x="6096000" y="1987112"/>
          <a:ext cx="5330474" cy="4066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6DB52D1-37E6-49F7-B080-60891AD958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8550977"/>
              </p:ext>
            </p:extLst>
          </p:nvPr>
        </p:nvGraphicFramePr>
        <p:xfrm>
          <a:off x="782887" y="2013451"/>
          <a:ext cx="5267324" cy="4066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915EF21-77F0-4815-9E1A-42EA1C2385A4}"/>
              </a:ext>
            </a:extLst>
          </p:cNvPr>
          <p:cNvSpPr txBox="1"/>
          <p:nvPr/>
        </p:nvSpPr>
        <p:spPr>
          <a:xfrm>
            <a:off x="943824" y="1136420"/>
            <a:ext cx="5456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sz="2000" b="1" dirty="0">
                <a:latin typeface="Arial" panose="020B0604020202020204" pitchFamily="34" charset="0"/>
                <a:cs typeface="Arial" panose="020B0604020202020204" pitchFamily="34" charset="0"/>
              </a:rPr>
              <a:t>Retención de suelo que lleva el viento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AA0DAC3-62E3-46CC-8FF5-8E992F7FF8C4}"/>
              </a:ext>
            </a:extLst>
          </p:cNvPr>
          <p:cNvSpPr txBox="1"/>
          <p:nvPr/>
        </p:nvSpPr>
        <p:spPr>
          <a:xfrm>
            <a:off x="1647825" y="6087923"/>
            <a:ext cx="9956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dirty="0"/>
              <a:t>Se registró incremento de suelo en diferentes sitios de la franja de vegetación.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CA396394-15F6-4C9D-A1D5-1E9DCE2E0091}"/>
              </a:ext>
            </a:extLst>
          </p:cNvPr>
          <p:cNvSpPr txBox="1">
            <a:spLocks/>
          </p:cNvSpPr>
          <p:nvPr/>
        </p:nvSpPr>
        <p:spPr>
          <a:xfrm>
            <a:off x="943824" y="526264"/>
            <a:ext cx="4253753" cy="504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BO" sz="3200" b="1" dirty="0">
                <a:solidFill>
                  <a:srgbClr val="0080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382077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614E34B-2410-4FAC-9FF5-B6BBD88D2A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190" y="194495"/>
            <a:ext cx="8567175" cy="642538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1DF543-080A-44ED-AF05-68895DD480A5}"/>
              </a:ext>
            </a:extLst>
          </p:cNvPr>
          <p:cNvSpPr txBox="1"/>
          <p:nvPr/>
        </p:nvSpPr>
        <p:spPr>
          <a:xfrm>
            <a:off x="544130" y="2230070"/>
            <a:ext cx="249939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Las franjas de vegetación retienen 9 kg/m</a:t>
            </a:r>
            <a:r>
              <a:rPr lang="es-BO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/año, equivalente a 2,7 toneladas de suelo en una franja de 3 m de ancho y 100 m de largo.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CB2908-DF86-456B-AB89-330F11F6EB69}"/>
              </a:ext>
            </a:extLst>
          </p:cNvPr>
          <p:cNvSpPr txBox="1"/>
          <p:nvPr/>
        </p:nvSpPr>
        <p:spPr>
          <a:xfrm rot="18116427">
            <a:off x="9766850" y="2621457"/>
            <a:ext cx="214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>
                <a:solidFill>
                  <a:schemeClr val="bg1"/>
                </a:solidFill>
              </a:rPr>
              <a:t>Barlovento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36C69F-F909-445B-98AC-9B9D9599B299}"/>
              </a:ext>
            </a:extLst>
          </p:cNvPr>
          <p:cNvSpPr txBox="1"/>
          <p:nvPr/>
        </p:nvSpPr>
        <p:spPr>
          <a:xfrm>
            <a:off x="4617369" y="2319167"/>
            <a:ext cx="129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>
                <a:solidFill>
                  <a:schemeClr val="bg1"/>
                </a:solidFill>
              </a:rPr>
              <a:t>Sotavento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EF2831-935C-42BF-87D5-D64FDD9E75B8}"/>
              </a:ext>
            </a:extLst>
          </p:cNvPr>
          <p:cNvSpPr txBox="1"/>
          <p:nvPr/>
        </p:nvSpPr>
        <p:spPr>
          <a:xfrm>
            <a:off x="5916706" y="3059668"/>
            <a:ext cx="950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>
                <a:solidFill>
                  <a:schemeClr val="bg1"/>
                </a:solidFill>
              </a:rPr>
              <a:t>Medio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77C9458C-837A-49E8-864D-3099069BA544}"/>
              </a:ext>
            </a:extLst>
          </p:cNvPr>
          <p:cNvCxnSpPr/>
          <p:nvPr/>
        </p:nvCxnSpPr>
        <p:spPr>
          <a:xfrm flipH="1">
            <a:off x="9344025" y="4784615"/>
            <a:ext cx="2000250" cy="0"/>
          </a:xfrm>
          <a:prstGeom prst="straightConnector1">
            <a:avLst/>
          </a:prstGeom>
          <a:ln w="25400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A2304AF-5CFC-43FA-AF4E-30602CFE1551}"/>
              </a:ext>
            </a:extLst>
          </p:cNvPr>
          <p:cNvSpPr txBox="1"/>
          <p:nvPr/>
        </p:nvSpPr>
        <p:spPr>
          <a:xfrm>
            <a:off x="9962870" y="4429851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Viento</a:t>
            </a:r>
          </a:p>
        </p:txBody>
      </p:sp>
    </p:spTree>
    <p:extLst>
      <p:ext uri="{BB962C8B-B14F-4D97-AF65-F5344CB8AC3E}">
        <p14:creationId xmlns:p14="http://schemas.microsoft.com/office/powerpoint/2010/main" val="416873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adroTexto 89">
            <a:extLst>
              <a:ext uri="{FF2B5EF4-FFF2-40B4-BE49-F238E27FC236}">
                <a16:creationId xmlns:a16="http://schemas.microsoft.com/office/drawing/2014/main" id="{8500C3FF-AD2E-459F-BF32-0E0C18B894FB}"/>
              </a:ext>
            </a:extLst>
          </p:cNvPr>
          <p:cNvSpPr txBox="1"/>
          <p:nvPr/>
        </p:nvSpPr>
        <p:spPr>
          <a:xfrm>
            <a:off x="1173255" y="550587"/>
            <a:ext cx="6096000" cy="40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UY" sz="2000" b="1" dirty="0">
                <a:solidFill>
                  <a:srgbClr val="000000"/>
                </a:solidFill>
                <a:latin typeface="Arial" panose="020B0604020202020204" pitchFamily="34" charset="0"/>
                <a:ea typeface="Constantia" panose="02030602050306030303" pitchFamily="18" charset="0"/>
                <a:cs typeface="Times New Roman" panose="02020603050405020304" pitchFamily="18" charset="0"/>
              </a:rPr>
              <a:t>C</a:t>
            </a:r>
            <a:r>
              <a:rPr lang="es-UY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onstantia" panose="02030602050306030303" pitchFamily="18" charset="0"/>
                <a:cs typeface="Times New Roman" panose="02020603050405020304" pitchFamily="18" charset="0"/>
              </a:rPr>
              <a:t>obertura y biomasa vegetal en franjas</a:t>
            </a:r>
            <a:endParaRPr lang="es-B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D4A40EF-CF0D-424B-BFF6-2DA60E585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162746"/>
              </p:ext>
            </p:extLst>
          </p:nvPr>
        </p:nvGraphicFramePr>
        <p:xfrm>
          <a:off x="1125628" y="1736134"/>
          <a:ext cx="4448737" cy="371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37A8CAD-B712-4B45-B4A4-13D4647B08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317946"/>
              </p:ext>
            </p:extLst>
          </p:nvPr>
        </p:nvGraphicFramePr>
        <p:xfrm>
          <a:off x="6238874" y="1584939"/>
          <a:ext cx="4568079" cy="3865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D48D5AD1-ABFD-4475-887F-0664069FDBBC}"/>
              </a:ext>
            </a:extLst>
          </p:cNvPr>
          <p:cNvSpPr txBox="1"/>
          <p:nvPr/>
        </p:nvSpPr>
        <p:spPr>
          <a:xfrm>
            <a:off x="1996886" y="5743684"/>
            <a:ext cx="4448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Aumento de cobertura vegetal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090356-6299-451E-A686-2E78C835A17F}"/>
              </a:ext>
            </a:extLst>
          </p:cNvPr>
          <p:cNvSpPr txBox="1"/>
          <p:nvPr/>
        </p:nvSpPr>
        <p:spPr>
          <a:xfrm>
            <a:off x="7025530" y="5743684"/>
            <a:ext cx="378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>
                <a:latin typeface="Arial" panose="020B0604020202020204" pitchFamily="34" charset="0"/>
                <a:cs typeface="Arial" panose="020B0604020202020204" pitchFamily="34" charset="0"/>
              </a:rPr>
              <a:t>Aumento de biomas en el tiempo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9225201-54F9-47E5-96B4-2612BFCFAA8A}"/>
              </a:ext>
            </a:extLst>
          </p:cNvPr>
          <p:cNvSpPr txBox="1"/>
          <p:nvPr/>
        </p:nvSpPr>
        <p:spPr>
          <a:xfrm>
            <a:off x="2469215" y="1584939"/>
            <a:ext cx="17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686B1E1-D61A-4DF3-9C8A-6DFF7F83A462}"/>
              </a:ext>
            </a:extLst>
          </p:cNvPr>
          <p:cNvSpPr txBox="1"/>
          <p:nvPr/>
        </p:nvSpPr>
        <p:spPr>
          <a:xfrm>
            <a:off x="3149972" y="1584939"/>
            <a:ext cx="17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C98AC62-82A7-49F7-AD77-A71E5A17C2E2}"/>
              </a:ext>
            </a:extLst>
          </p:cNvPr>
          <p:cNvSpPr txBox="1"/>
          <p:nvPr/>
        </p:nvSpPr>
        <p:spPr>
          <a:xfrm>
            <a:off x="4487955" y="1584939"/>
            <a:ext cx="2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b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AEEDFFF-E3CB-499F-965C-454A55F7C2B2}"/>
              </a:ext>
            </a:extLst>
          </p:cNvPr>
          <p:cNvSpPr txBox="1"/>
          <p:nvPr/>
        </p:nvSpPr>
        <p:spPr>
          <a:xfrm>
            <a:off x="7694520" y="1382259"/>
            <a:ext cx="17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182B6C2-7578-442C-801A-621C09A28ABC}"/>
              </a:ext>
            </a:extLst>
          </p:cNvPr>
          <p:cNvSpPr txBox="1"/>
          <p:nvPr/>
        </p:nvSpPr>
        <p:spPr>
          <a:xfrm>
            <a:off x="8375277" y="1393996"/>
            <a:ext cx="17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4E1A62E-6941-45D9-963E-DAFE6907E623}"/>
              </a:ext>
            </a:extLst>
          </p:cNvPr>
          <p:cNvSpPr txBox="1"/>
          <p:nvPr/>
        </p:nvSpPr>
        <p:spPr>
          <a:xfrm>
            <a:off x="9722785" y="1417011"/>
            <a:ext cx="2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48466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165FF-8571-4FBD-9337-DA56FDD9A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4" y="681037"/>
            <a:ext cx="10144125" cy="620993"/>
          </a:xfrm>
        </p:spPr>
        <p:txBody>
          <a:bodyPr>
            <a:normAutofit/>
          </a:bodyPr>
          <a:lstStyle/>
          <a:p>
            <a:r>
              <a:rPr lang="es-BO" sz="2000" b="1" dirty="0">
                <a:latin typeface="Arial" panose="020B0604020202020204" pitchFamily="34" charset="0"/>
                <a:cs typeface="Arial" panose="020B0604020202020204" pitchFamily="34" charset="0"/>
              </a:rPr>
              <a:t>Diferencia entre la franja vegetación (dos sitios) respecto a la parcela de quinua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5B3E42C-51D3-46C2-CAB5-C8DF1FA565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935201"/>
              </p:ext>
            </p:extLst>
          </p:nvPr>
        </p:nvGraphicFramePr>
        <p:xfrm>
          <a:off x="335281" y="2028823"/>
          <a:ext cx="2436494" cy="308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B198444-1EFA-43FD-BB38-723D566B15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5444971"/>
              </p:ext>
            </p:extLst>
          </p:nvPr>
        </p:nvGraphicFramePr>
        <p:xfrm>
          <a:off x="3011057" y="2043105"/>
          <a:ext cx="2520065" cy="3086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C456A5F-5FAC-4B0B-A494-77DB4F797C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433327"/>
              </p:ext>
            </p:extLst>
          </p:nvPr>
        </p:nvGraphicFramePr>
        <p:xfrm>
          <a:off x="5931671" y="2028819"/>
          <a:ext cx="2712720" cy="3086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497D256-BB50-4E07-AE22-91908473B4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27448"/>
              </p:ext>
            </p:extLst>
          </p:nvPr>
        </p:nvGraphicFramePr>
        <p:xfrm>
          <a:off x="8850518" y="1619247"/>
          <a:ext cx="2712720" cy="3495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2693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FB62CAB-7E22-4143-8BEF-1D6C0B81472C}"/>
              </a:ext>
            </a:extLst>
          </p:cNvPr>
          <p:cNvSpPr txBox="1"/>
          <p:nvPr/>
        </p:nvSpPr>
        <p:spPr>
          <a:xfrm>
            <a:off x="886628" y="53250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UY" dirty="0"/>
              <a:t>Cambio en la fertilidad de los suelos</a:t>
            </a:r>
            <a:endParaRPr lang="es-BO" dirty="0"/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D4A7A7F3-EE84-4C09-E47C-ED38094C86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928388"/>
              </p:ext>
            </p:extLst>
          </p:nvPr>
        </p:nvGraphicFramePr>
        <p:xfrm>
          <a:off x="4030979" y="1085850"/>
          <a:ext cx="7122795" cy="5353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E983F70D-F4BC-41F2-9F33-9BDDD6F6B7E6}"/>
              </a:ext>
            </a:extLst>
          </p:cNvPr>
          <p:cNvSpPr txBox="1"/>
          <p:nvPr/>
        </p:nvSpPr>
        <p:spPr>
          <a:xfrm>
            <a:off x="925532" y="2967335"/>
            <a:ext cx="2836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b="0" dirty="0"/>
              <a:t>Correlación entre MOP y biomasa del suelo</a:t>
            </a:r>
          </a:p>
        </p:txBody>
      </p:sp>
    </p:spTree>
    <p:extLst>
      <p:ext uri="{BB962C8B-B14F-4D97-AF65-F5344CB8AC3E}">
        <p14:creationId xmlns:p14="http://schemas.microsoft.com/office/powerpoint/2010/main" val="428080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279F70A-E86F-4B90-9700-70172F04E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216709"/>
              </p:ext>
            </p:extLst>
          </p:nvPr>
        </p:nvGraphicFramePr>
        <p:xfrm>
          <a:off x="1435714" y="1306886"/>
          <a:ext cx="9237735" cy="4951485"/>
        </p:xfrm>
        <a:graphic>
          <a:graphicData uri="http://schemas.openxmlformats.org/drawingml/2006/table">
            <a:tbl>
              <a:tblPr bandRow="1"/>
              <a:tblGrid>
                <a:gridCol w="339274">
                  <a:extLst>
                    <a:ext uri="{9D8B030D-6E8A-4147-A177-3AD203B41FA5}">
                      <a16:colId xmlns:a16="http://schemas.microsoft.com/office/drawing/2014/main" val="595467715"/>
                    </a:ext>
                  </a:extLst>
                </a:gridCol>
                <a:gridCol w="3054187">
                  <a:extLst>
                    <a:ext uri="{9D8B030D-6E8A-4147-A177-3AD203B41FA5}">
                      <a16:colId xmlns:a16="http://schemas.microsoft.com/office/drawing/2014/main" val="2301909942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4165959352"/>
                    </a:ext>
                  </a:extLst>
                </a:gridCol>
                <a:gridCol w="1329424">
                  <a:extLst>
                    <a:ext uri="{9D8B030D-6E8A-4147-A177-3AD203B41FA5}">
                      <a16:colId xmlns:a16="http://schemas.microsoft.com/office/drawing/2014/main" val="2982477465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588723479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662462998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3527847448"/>
                    </a:ext>
                  </a:extLst>
                </a:gridCol>
              </a:tblGrid>
              <a:tr h="24945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N°</a:t>
                      </a:r>
                      <a:endParaRPr lang="es-BO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Especie vegetal</a:t>
                      </a:r>
                    </a:p>
                  </a:txBody>
                  <a:tcPr marL="48762" marR="487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Familia</a:t>
                      </a:r>
                    </a:p>
                  </a:txBody>
                  <a:tcPr marL="48762" marR="487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Crecimiento</a:t>
                      </a:r>
                    </a:p>
                  </a:txBody>
                  <a:tcPr marL="48762" marR="487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Vegetación/transecto 50 m</a:t>
                      </a:r>
                      <a:r>
                        <a:rPr lang="es-BO" sz="1600" b="1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BO" sz="16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58112"/>
                  </a:ext>
                </a:extLst>
              </a:tr>
              <a:tr h="24945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Adyacente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Franja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Parcela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933261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Chenopodium quinoa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Amarantaceae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xxxxx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875890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Parastrephya lepidophylla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Asteraceae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209943"/>
                  </a:ext>
                </a:extLst>
              </a:tr>
              <a:tr h="1219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Stipa Ichhu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 err="1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xxx</a:t>
                      </a:r>
                      <a:endParaRPr lang="es-BO" sz="16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409801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Baccharis ssp.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Asteraceae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344332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Tagetes multiflora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Asteraceae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269538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Fabiana densa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Solanaceae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378736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Tarassa tenella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Malvaceae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0705126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Acantholippia punensi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Verbenaceae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097900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Tetraglochin cristatum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Rosaceae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572658"/>
                  </a:ext>
                </a:extLst>
              </a:tr>
              <a:tr h="1219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Festuca orthophylla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21535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Solanum sinuatisectum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Solanaceae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771038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Lepidophyllum quadrangulare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Asteraceae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33317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Chondrosum simplex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139360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Senecio sp.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Asteraceae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653546"/>
                  </a:ext>
                </a:extLst>
              </a:tr>
              <a:tr h="1219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Eragrostis curvula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463685"/>
                  </a:ext>
                </a:extLst>
              </a:tr>
              <a:tr h="1219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Phalaris sp.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Poaceae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Perene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082976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Trifolium sp.</a:t>
                      </a:r>
                      <a:endParaRPr lang="es-BO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Leguminosae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733225"/>
                  </a:ext>
                </a:extLst>
              </a:tr>
              <a:tr h="12190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8762" marR="487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8762" marR="48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271631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0685153E-C855-420B-9638-41058810A474}"/>
              </a:ext>
            </a:extLst>
          </p:cNvPr>
          <p:cNvSpPr txBox="1"/>
          <p:nvPr/>
        </p:nvSpPr>
        <p:spPr>
          <a:xfrm>
            <a:off x="1349989" y="6276240"/>
            <a:ext cx="91656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xxxxx</a:t>
            </a:r>
            <a:r>
              <a:rPr lang="es-BO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=muy alta presencia, </a:t>
            </a:r>
            <a:r>
              <a:rPr lang="es-BO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xxx</a:t>
            </a:r>
            <a:r>
              <a:rPr lang="es-BO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=alta presencia, </a:t>
            </a:r>
            <a:r>
              <a:rPr lang="es-BO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</a:t>
            </a:r>
            <a:r>
              <a:rPr lang="es-BO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=mediana presencia, x= baja presencia</a:t>
            </a:r>
            <a:endParaRPr lang="es-BO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1F9C7D4-5B19-4BA7-9AAA-8505E1894EBA}"/>
              </a:ext>
            </a:extLst>
          </p:cNvPr>
          <p:cNvSpPr txBox="1"/>
          <p:nvPr/>
        </p:nvSpPr>
        <p:spPr>
          <a:xfrm>
            <a:off x="1133194" y="595680"/>
            <a:ext cx="9925611" cy="40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UY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onstantia" panose="02030602050306030303" pitchFamily="18" charset="0"/>
                <a:cs typeface="Times New Roman" panose="02020603050405020304" pitchFamily="18" charset="0"/>
              </a:rPr>
              <a:t>Composición de especies vegetales en los componentes del agroecosistema</a:t>
            </a:r>
            <a:endParaRPr lang="es-B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042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6CBCC6-042F-4C41-9B59-0A4ACEDDAE53}"/>
              </a:ext>
            </a:extLst>
          </p:cNvPr>
          <p:cNvSpPr txBox="1"/>
          <p:nvPr/>
        </p:nvSpPr>
        <p:spPr>
          <a:xfrm>
            <a:off x="1104899" y="602640"/>
            <a:ext cx="6838949" cy="40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UY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onstantia" panose="02030602050306030303" pitchFamily="18" charset="0"/>
                <a:cs typeface="Times New Roman" panose="02020603050405020304" pitchFamily="18" charset="0"/>
              </a:rPr>
              <a:t>Entomofauna en las franjas de vegetación</a:t>
            </a:r>
            <a:endParaRPr lang="es-B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4157284-3FE5-4A3F-B049-106E0DEE1A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1862" y="650505"/>
            <a:ext cx="2939527" cy="237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E623A95-0003-48DE-83F0-0417788E090D}"/>
              </a:ext>
            </a:extLst>
          </p:cNvPr>
          <p:cNvSpPr txBox="1"/>
          <p:nvPr/>
        </p:nvSpPr>
        <p:spPr>
          <a:xfrm>
            <a:off x="8086725" y="2997455"/>
            <a:ext cx="328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BO" sz="1400" dirty="0" err="1">
                <a:latin typeface="Arial" panose="020B0604020202020204" pitchFamily="34" charset="0"/>
                <a:cs typeface="Arial" panose="020B0604020202020204" pitchFamily="34" charset="0"/>
              </a:rPr>
              <a:t>Microavispas</a:t>
            </a:r>
            <a:r>
              <a:rPr lang="es-BO" sz="1400" dirty="0">
                <a:latin typeface="Arial" panose="020B0604020202020204" pitchFamily="34" charset="0"/>
                <a:cs typeface="Arial" panose="020B0604020202020204" pitchFamily="34" charset="0"/>
              </a:rPr>
              <a:t> alimentándose de néctar de flores de </a:t>
            </a:r>
            <a:r>
              <a:rPr lang="es-BO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Parastrephia</a:t>
            </a:r>
            <a:r>
              <a:rPr lang="es-BO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lepidophylla</a:t>
            </a:r>
            <a:endParaRPr lang="es-BO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87D4F2-C535-4CDF-B691-33D2785DBC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6375" y="3685352"/>
            <a:ext cx="2235014" cy="247289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F3FACAD-369F-48A3-8A0D-6E306DA26268}"/>
              </a:ext>
            </a:extLst>
          </p:cNvPr>
          <p:cNvSpPr txBox="1"/>
          <p:nvPr/>
        </p:nvSpPr>
        <p:spPr>
          <a:xfrm>
            <a:off x="8015288" y="6158244"/>
            <a:ext cx="34233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BO"/>
            </a:defPPr>
            <a:lvl1pPr algn="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dirty="0"/>
              <a:t>Parasitoide </a:t>
            </a:r>
            <a:r>
              <a:rPr lang="es-BO" i="1" dirty="0" err="1"/>
              <a:t>Meteorus</a:t>
            </a:r>
            <a:r>
              <a:rPr lang="es-BO" dirty="0"/>
              <a:t> </a:t>
            </a:r>
            <a:r>
              <a:rPr lang="es-BO" i="1" dirty="0" err="1"/>
              <a:t>eurysaccavorus</a:t>
            </a:r>
            <a:r>
              <a:rPr lang="es-BO" dirty="0"/>
              <a:t> refugiándose en </a:t>
            </a:r>
            <a:r>
              <a:rPr lang="es-BO" i="1" dirty="0" err="1"/>
              <a:t>Baccharis</a:t>
            </a:r>
            <a:r>
              <a:rPr lang="es-BO" dirty="0"/>
              <a:t> </a:t>
            </a:r>
            <a:r>
              <a:rPr lang="es-BO" dirty="0" err="1"/>
              <a:t>ssp</a:t>
            </a:r>
            <a:endParaRPr lang="es-BO" dirty="0"/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EFE53BA0-032B-42FB-AE7C-8261D8D8D5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929620"/>
              </p:ext>
            </p:extLst>
          </p:nvPr>
        </p:nvGraphicFramePr>
        <p:xfrm>
          <a:off x="1020855" y="2120607"/>
          <a:ext cx="6484845" cy="4400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DAB5BD06-C312-4FE3-B6E5-43DD6F220CC8}"/>
              </a:ext>
            </a:extLst>
          </p:cNvPr>
          <p:cNvSpPr txBox="1"/>
          <p:nvPr/>
        </p:nvSpPr>
        <p:spPr>
          <a:xfrm>
            <a:off x="1104899" y="1210204"/>
            <a:ext cx="6559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>
                <a:latin typeface="Arial" panose="020B0604020202020204" pitchFamily="34" charset="0"/>
                <a:cs typeface="Arial" panose="020B0604020202020204" pitchFamily="34" charset="0"/>
              </a:rPr>
              <a:t>Insectos presentes en dos épocas y tres sitios del componente del agroecosistema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8392208-24D8-4147-83BB-BDE37F58C3EE}"/>
              </a:ext>
            </a:extLst>
          </p:cNvPr>
          <p:cNvCxnSpPr/>
          <p:nvPr/>
        </p:nvCxnSpPr>
        <p:spPr>
          <a:xfrm>
            <a:off x="3552825" y="3026145"/>
            <a:ext cx="0" cy="248894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6C96557-9B17-4E18-B24A-05156F2A345C}"/>
              </a:ext>
            </a:extLst>
          </p:cNvPr>
          <p:cNvCxnSpPr/>
          <p:nvPr/>
        </p:nvCxnSpPr>
        <p:spPr>
          <a:xfrm>
            <a:off x="5410200" y="3026145"/>
            <a:ext cx="0" cy="248894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887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8E39FDC-0188-4F4B-BAD1-7705F8069A4C}"/>
              </a:ext>
            </a:extLst>
          </p:cNvPr>
          <p:cNvSpPr txBox="1"/>
          <p:nvPr/>
        </p:nvSpPr>
        <p:spPr>
          <a:xfrm>
            <a:off x="787771" y="679822"/>
            <a:ext cx="6651254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BO" sz="2000" b="1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Precepciones de las y los agricultores sobre franjas de vegetación</a:t>
            </a:r>
          </a:p>
          <a:p>
            <a:pPr>
              <a:spcAft>
                <a:spcPts val="600"/>
              </a:spcAft>
            </a:pPr>
            <a:endParaRPr lang="es-BO" sz="2000" b="1" dirty="0">
              <a:latin typeface="Arial" panose="020B0604020202020204" pitchFamily="34" charset="0"/>
              <a:ea typeface="Constantia" panose="02030602050306030303" pitchFamily="18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Muchos agricultores no creen conocer lo suficiente sobre las contribuciones de las franjas.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Su uso actual más tiene que ver con la necesidad de cumplir con los requisitos de la certificación de agricultura regenerativa y orgánica.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Se usa como demarcación de terrenos como linderos y parcelas.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Ventajas: medicinales (mates), comestible (</a:t>
            </a:r>
            <a:r>
              <a:rPr lang="es-BO" sz="2000" dirty="0" err="1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amañoque</a:t>
            </a: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 (</a:t>
            </a:r>
            <a:r>
              <a:rPr lang="es-BO" sz="2000" b="0" i="1" dirty="0" err="1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Ombrophytum</a:t>
            </a:r>
            <a:r>
              <a:rPr lang="es-BO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000" b="0" i="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es-BO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 y atrae lluvias.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Desventajas: ratones, competencia por agua de ciertas especies (ej. </a:t>
            </a:r>
            <a:r>
              <a:rPr lang="es-BO" sz="2000" dirty="0" err="1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Suphu</a:t>
            </a: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s-BO" sz="2000" dirty="0" err="1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t’ula</a:t>
            </a: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 y </a:t>
            </a:r>
            <a:r>
              <a:rPr lang="es-BO" sz="2000" dirty="0" err="1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Uma</a:t>
            </a: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s-BO" sz="2000" dirty="0" err="1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t’ula</a:t>
            </a: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BO" sz="2000" dirty="0">
                <a:latin typeface="Arial" panose="020B0604020202020204" pitchFamily="34" charset="0"/>
                <a:ea typeface="Constantia" panose="02030602050306030303" pitchFamily="18" charset="0"/>
                <a:cs typeface="Arial" panose="020B0604020202020204" pitchFamily="34" charset="0"/>
              </a:rPr>
              <a:t>Cambio de usos y motivaciones (ej. techos, leña y embellecimiento del paisaje)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60CAAB-50F4-4A43-8D76-BB9158A863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3777" y="993957"/>
            <a:ext cx="3786753" cy="520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87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C80115F-F0C0-4F21-A0DC-67F25DEC3739}"/>
              </a:ext>
            </a:extLst>
          </p:cNvPr>
          <p:cNvSpPr txBox="1">
            <a:spLocks/>
          </p:cNvSpPr>
          <p:nvPr/>
        </p:nvSpPr>
        <p:spPr>
          <a:xfrm>
            <a:off x="1270187" y="490072"/>
            <a:ext cx="4253753" cy="719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B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BO" dirty="0">
                <a:solidFill>
                  <a:srgbClr val="008080"/>
                </a:solidFill>
              </a:rPr>
              <a:t>Conclusiones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A7CBBE1-9C5E-4973-96DC-6350C4EDEEF8}"/>
              </a:ext>
            </a:extLst>
          </p:cNvPr>
          <p:cNvSpPr txBox="1"/>
          <p:nvPr/>
        </p:nvSpPr>
        <p:spPr>
          <a:xfrm>
            <a:off x="1336862" y="1327308"/>
            <a:ext cx="913111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BO" sz="2200" dirty="0">
                <a:latin typeface="Arial" panose="020B0604020202020204" pitchFamily="34" charset="0"/>
                <a:cs typeface="Arial" panose="020B0604020202020204" pitchFamily="34" charset="0"/>
              </a:rPr>
              <a:t>Las franjas de vegetación acumulan biomasa y cubren el suelo a medida que crecen, en 10 años acumularon en promedio 4000 kg/ha de biomasa y cubren el 80% de la superficie.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BO" sz="2200" dirty="0">
                <a:latin typeface="Arial" panose="020B0604020202020204" pitchFamily="34" charset="0"/>
                <a:cs typeface="Arial" panose="020B0604020202020204" pitchFamily="34" charset="0"/>
              </a:rPr>
              <a:t>Las franjas de vegetación retienen 9 kg/m</a:t>
            </a:r>
            <a:r>
              <a:rPr lang="es-BO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es-BO" sz="2200" dirty="0">
                <a:latin typeface="Arial" panose="020B0604020202020204" pitchFamily="34" charset="0"/>
                <a:cs typeface="Arial" panose="020B0604020202020204" pitchFamily="34" charset="0"/>
              </a:rPr>
              <a:t>de suelo por año que lleva el viento.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BO" sz="2200" dirty="0">
                <a:latin typeface="Arial" panose="020B0604020202020204" pitchFamily="34" charset="0"/>
                <a:cs typeface="Arial" panose="020B0604020202020204" pitchFamily="34" charset="0"/>
              </a:rPr>
              <a:t>Debajo y entre las plantas hay más nutrientes y actividad microbiana que en las parcelas de quinua.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BO" sz="2200" dirty="0">
                <a:latin typeface="Arial" panose="020B0604020202020204" pitchFamily="34" charset="0"/>
                <a:cs typeface="Arial" panose="020B0604020202020204" pitchFamily="34" charset="0"/>
              </a:rPr>
              <a:t>Las franjas y vegetación adyacente a las parcelas son refugios para los insectos.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BO" sz="2200" dirty="0">
                <a:latin typeface="Arial" panose="020B0604020202020204" pitchFamily="34" charset="0"/>
                <a:cs typeface="Arial" panose="020B0604020202020204" pitchFamily="34" charset="0"/>
              </a:rPr>
              <a:t>A pesar de que los agricultores aun no conocen bien sobre la contribución de las franjas de vegetación, lo usan para respaldar ante la certificación de agricultura regenerativa y orgánica.</a:t>
            </a:r>
          </a:p>
        </p:txBody>
      </p:sp>
    </p:spTree>
    <p:extLst>
      <p:ext uri="{BB962C8B-B14F-4D97-AF65-F5344CB8AC3E}">
        <p14:creationId xmlns:p14="http://schemas.microsoft.com/office/powerpoint/2010/main" val="3919102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7FE06-FCCE-4935-AE04-BBF7F21D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365125"/>
            <a:ext cx="1026795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BO" sz="2800" b="1" dirty="0">
                <a:solidFill>
                  <a:srgbClr val="0080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Aprendizajes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9CD86D-C05B-485C-9EF4-394BAE0E3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625" y="1530350"/>
            <a:ext cx="9414622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Se comenzó con barreras vivas con el propósito de reducir la erosión eólica, pero se termina con una visión más amplia de franjas de vegetación multipropósito.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Las franjas de vegetación se convierte en una opción (práctica) para agroecosistemas de quinua degradados, asimismo respalda ante la certificación de agricultura regenerativa y orgánica.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Revalorizar las funciones de las especies nativas para el propósito de restauración de agroecosistemas.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s-B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666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844C9-7A58-4C71-8A2C-A97D62A61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2200"/>
          </a:xfrm>
        </p:spPr>
        <p:txBody>
          <a:bodyPr/>
          <a:lstStyle/>
          <a:p>
            <a:r>
              <a:rPr lang="es-BO" sz="2800" b="1" dirty="0">
                <a:solidFill>
                  <a:srgbClr val="0080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Acciones</a:t>
            </a:r>
            <a:r>
              <a:rPr lang="es-BO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2800" b="1" dirty="0">
                <a:solidFill>
                  <a:srgbClr val="0080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futuras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A70267-DCD4-4017-8E4C-62258DEC1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203" y="1574613"/>
            <a:ext cx="9862297" cy="4351338"/>
          </a:xfrm>
        </p:spPr>
        <p:txBody>
          <a:bodyPr>
            <a:normAutofit/>
          </a:bodyPr>
          <a:lstStyle/>
          <a:p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Se evaluará las funciones de las especies vegetales respecto al secuestro de carbono y usos tradiciones.</a:t>
            </a:r>
          </a:p>
          <a:p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Se estudiará las funciones de la entomofauna en los componentes del agroecosistema de quinua.</a:t>
            </a:r>
          </a:p>
          <a:p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Se evaluará el estado de arte de las franjas de vegetación en un territorio más amplio y su integración en el paisaje (altiplano Sur y Centro de Bolivia)</a:t>
            </a:r>
            <a:endParaRPr lang="es-BO" sz="24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Construcción de una estrategia de escalamiento de las franjas de vegetación para los agroecosistemas del altiplano boliviano. </a:t>
            </a:r>
          </a:p>
          <a:p>
            <a:r>
              <a:rPr lang="es-BO" sz="2400" dirty="0">
                <a:latin typeface="Arial" panose="020B0604020202020204" pitchFamily="34" charset="0"/>
                <a:cs typeface="Arial" panose="020B0604020202020204" pitchFamily="34" charset="0"/>
              </a:rPr>
              <a:t>Reintegrar la ganadería en el agroecosistema de quinua.</a:t>
            </a:r>
          </a:p>
        </p:txBody>
      </p:sp>
    </p:spTree>
    <p:extLst>
      <p:ext uri="{BB962C8B-B14F-4D97-AF65-F5344CB8AC3E}">
        <p14:creationId xmlns:p14="http://schemas.microsoft.com/office/powerpoint/2010/main" val="2647117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4566932-85D5-4F76-8A1A-1FDA2980C3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998" y="0"/>
            <a:ext cx="9144002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7A98B45-A58F-45C7-9478-BF4B1E6A141F}"/>
              </a:ext>
            </a:extLst>
          </p:cNvPr>
          <p:cNvSpPr txBox="1"/>
          <p:nvPr/>
        </p:nvSpPr>
        <p:spPr>
          <a:xfrm>
            <a:off x="466840" y="3118594"/>
            <a:ext cx="2305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200" dirty="0">
                <a:latin typeface="Arial" panose="020B0604020202020204" pitchFamily="34" charset="0"/>
                <a:cs typeface="Arial" panose="020B0604020202020204" pitchFamily="34" charset="0"/>
              </a:rPr>
              <a:t>Gracias por tu atención</a:t>
            </a:r>
          </a:p>
        </p:txBody>
      </p:sp>
    </p:spTree>
    <p:extLst>
      <p:ext uri="{BB962C8B-B14F-4D97-AF65-F5344CB8AC3E}">
        <p14:creationId xmlns:p14="http://schemas.microsoft.com/office/powerpoint/2010/main" val="32173659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1878</Words>
  <Application>Microsoft Macintosh PowerPoint</Application>
  <PresentationFormat>Panorámica</PresentationFormat>
  <Paragraphs>376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Tema de Office</vt:lpstr>
      <vt:lpstr>Presentación de PowerPoint</vt:lpstr>
      <vt:lpstr>Introducción</vt:lpstr>
      <vt:lpstr>Presentación de PowerPoint</vt:lpstr>
      <vt:lpstr>Presentación de PowerPoint</vt:lpstr>
      <vt:lpstr>Superficie y producción de la quinua en Bolivia</vt:lpstr>
      <vt:lpstr>Presentación de PowerPoint</vt:lpstr>
      <vt:lpstr>Desde 2008 PROINPA generó protocolos de recolección de semilla de especies nativas entre arbustos y gramíneas perennes:  Ñaka t’ula (Baccharis tola) Supu t’ula (Parastrephia lepidophylla) Uma t’ula (Parastrephia lucida) Sikuya (Stipa ichu)  Se estudio la multiplicación masiva en invernadero y viveros.  Luego promovió el trasplantes de plantines en el medio de las parcelas de quinua.</vt:lpstr>
      <vt:lpstr>El 2013 se inició el establecimiento de barreras vivas con especies perennes.  Hasta 2022 se han establecido más de 100 barreras vivas para prevenir la erosión por viento en parcelas mayor a 2 ha (Bonifacio et al. 2023). </vt:lpstr>
      <vt:lpstr>Pregunta de investigación (2021-2024)  ¿En qué medida las franjas de vegetación contribuyen a la salud del suelo en términos de cobertura, biomasa, aumento de fertilidad, reducción de la erosión, funcionamiento microbiano del suelo en los agroecosistemas de producción de quinua en zonas áridas?</vt:lpstr>
      <vt:lpstr>Diseño y método de investigación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Diferencia entre la franja vegetación (dos sitios) respecto a la parcela de quinua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Aprendizajes</vt:lpstr>
      <vt:lpstr>Acciones futuras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Eliseo Mamani</dc:creator>
  <cp:lastModifiedBy>Manu Calle</cp:lastModifiedBy>
  <cp:revision>22</cp:revision>
  <dcterms:created xsi:type="dcterms:W3CDTF">2025-06-10T02:56:52Z</dcterms:created>
  <dcterms:modified xsi:type="dcterms:W3CDTF">2025-10-25T22:13:49Z</dcterms:modified>
</cp:coreProperties>
</file>