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453" r:id="rId3"/>
    <p:sldId id="462" r:id="rId4"/>
    <p:sldId id="487" r:id="rId5"/>
    <p:sldId id="503" r:id="rId6"/>
    <p:sldId id="506" r:id="rId7"/>
    <p:sldId id="504" r:id="rId8"/>
    <p:sldId id="505" r:id="rId9"/>
    <p:sldId id="281" r:id="rId10"/>
    <p:sldId id="284" r:id="rId11"/>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2570" userDrawn="1">
          <p15:clr>
            <a:srgbClr val="A4A3A4"/>
          </p15:clr>
        </p15:guide>
        <p15:guide id="2" pos="5110" userDrawn="1">
          <p15:clr>
            <a:srgbClr val="A4A3A4"/>
          </p15:clr>
        </p15:guide>
        <p15:guide id="3" orient="horz" pos="1434" userDrawn="1">
          <p15:clr>
            <a:srgbClr val="A4A3A4"/>
          </p15:clr>
        </p15:guide>
        <p15:guide id="4" orient="horz" pos="288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CCFFCC"/>
    <a:srgbClr val="F47914"/>
    <a:srgbClr val="D2D0A9"/>
    <a:srgbClr val="E8F0F2"/>
    <a:srgbClr val="C5BE85"/>
    <a:srgbClr val="FFFF99"/>
    <a:srgbClr val="FFCCFF"/>
    <a:srgbClr val="DFE7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0" autoAdjust="0"/>
    <p:restoredTop sz="73481" autoAdjust="0"/>
  </p:normalViewPr>
  <p:slideViewPr>
    <p:cSldViewPr snapToGrid="0">
      <p:cViewPr varScale="1">
        <p:scale>
          <a:sx n="53" d="100"/>
          <a:sy n="53" d="100"/>
        </p:scale>
        <p:origin x="1794" y="72"/>
      </p:cViewPr>
      <p:guideLst>
        <p:guide pos="2570"/>
        <p:guide pos="5110"/>
        <p:guide orient="horz" pos="1434"/>
        <p:guide orient="horz" pos="288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65B077-D5E9-454F-AB85-F4D09F25A195}" type="datetimeFigureOut">
              <a:rPr lang="es-ES" smtClean="0"/>
              <a:t>06/12/2023</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95379E-6458-4C3C-93CE-DC9EB1C1996E}" type="slidenum">
              <a:rPr lang="es-ES" smtClean="0"/>
              <a:t>‹Nº›</a:t>
            </a:fld>
            <a:endParaRPr lang="es-ES"/>
          </a:p>
        </p:txBody>
      </p:sp>
    </p:spTree>
    <p:extLst>
      <p:ext uri="{BB962C8B-B14F-4D97-AF65-F5344CB8AC3E}">
        <p14:creationId xmlns:p14="http://schemas.microsoft.com/office/powerpoint/2010/main" val="761734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E91940-BC8B-46B1-8858-1B4772AF85A7}"/>
              </a:ext>
            </a:extLst>
          </p:cNvPr>
          <p:cNvSpPr>
            <a:spLocks noGrp="1"/>
          </p:cNvSpPr>
          <p:nvPr>
            <p:ph type="ctrTitle"/>
          </p:nvPr>
        </p:nvSpPr>
        <p:spPr>
          <a:xfrm>
            <a:off x="1524000" y="1122363"/>
            <a:ext cx="9144000" cy="2387600"/>
          </a:xfrm>
        </p:spPr>
        <p:txBody>
          <a:bodyPr anchor="b">
            <a:normAutofit/>
          </a:bodyPr>
          <a:lstStyle>
            <a:lvl1pPr algn="ctr">
              <a:defRPr sz="4800"/>
            </a:lvl1pPr>
          </a:lstStyle>
          <a:p>
            <a:r>
              <a:rPr lang="es-ES"/>
              <a:t>Haga clic para modificar el estilo de título del patrón</a:t>
            </a:r>
            <a:endParaRPr lang="es-ES" dirty="0"/>
          </a:p>
        </p:txBody>
      </p:sp>
      <p:sp>
        <p:nvSpPr>
          <p:cNvPr id="3" name="Subtítulo 2">
            <a:extLst>
              <a:ext uri="{FF2B5EF4-FFF2-40B4-BE49-F238E27FC236}">
                <a16:creationId xmlns:a16="http://schemas.microsoft.com/office/drawing/2014/main" id="{BEE68437-6553-4A98-977C-177530A6161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63E17C1-7069-4C24-8A71-FD478519F932}"/>
              </a:ext>
            </a:extLst>
          </p:cNvPr>
          <p:cNvSpPr>
            <a:spLocks noGrp="1"/>
          </p:cNvSpPr>
          <p:nvPr>
            <p:ph type="dt" sz="half" idx="10"/>
          </p:nvPr>
        </p:nvSpPr>
        <p:spPr/>
        <p:txBody>
          <a:bodyPr/>
          <a:lstStyle/>
          <a:p>
            <a:fld id="{9764AA65-01A5-4363-ADD1-28FB24A8FE00}" type="datetimeFigureOut">
              <a:rPr lang="es-ES" smtClean="0"/>
              <a:t>06/12/2023</a:t>
            </a:fld>
            <a:endParaRPr lang="es-ES"/>
          </a:p>
        </p:txBody>
      </p:sp>
      <p:sp>
        <p:nvSpPr>
          <p:cNvPr id="5" name="Marcador de pie de página 4">
            <a:extLst>
              <a:ext uri="{FF2B5EF4-FFF2-40B4-BE49-F238E27FC236}">
                <a16:creationId xmlns:a16="http://schemas.microsoft.com/office/drawing/2014/main" id="{17CBAB2B-F922-49FA-8024-17D9E6CA2E4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DB7E3B9-2BC3-44EC-A3C5-61DAC8EDB08C}"/>
              </a:ext>
            </a:extLst>
          </p:cNvPr>
          <p:cNvSpPr>
            <a:spLocks noGrp="1"/>
          </p:cNvSpPr>
          <p:nvPr>
            <p:ph type="sldNum" sz="quarter" idx="12"/>
          </p:nvPr>
        </p:nvSpPr>
        <p:spPr/>
        <p:txBody>
          <a:bodyPr/>
          <a:lstStyle/>
          <a:p>
            <a:fld id="{E5AA08EA-1764-4100-82AF-36FF65A59D36}" type="slidenum">
              <a:rPr lang="es-ES" smtClean="0"/>
              <a:t>‹Nº›</a:t>
            </a:fld>
            <a:endParaRPr lang="es-ES"/>
          </a:p>
        </p:txBody>
      </p:sp>
    </p:spTree>
    <p:extLst>
      <p:ext uri="{BB962C8B-B14F-4D97-AF65-F5344CB8AC3E}">
        <p14:creationId xmlns:p14="http://schemas.microsoft.com/office/powerpoint/2010/main" val="15647289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6C19F8-9875-4264-B856-268E797AF1B4}"/>
              </a:ext>
            </a:extLst>
          </p:cNvPr>
          <p:cNvSpPr>
            <a:spLocks noGrp="1"/>
          </p:cNvSpPr>
          <p:nvPr>
            <p:ph type="title"/>
          </p:nvPr>
        </p:nvSpPr>
        <p:spPr/>
        <p:txBody>
          <a:bodyPr/>
          <a:lstStyle/>
          <a:p>
            <a:r>
              <a:rPr lang="es-ES"/>
              <a:t>Haga clic para modificar el estilo de título del patrón</a:t>
            </a:r>
            <a:endParaRPr lang="es-ES" dirty="0"/>
          </a:p>
        </p:txBody>
      </p:sp>
      <p:sp>
        <p:nvSpPr>
          <p:cNvPr id="3" name="Marcador de contenido 2">
            <a:extLst>
              <a:ext uri="{FF2B5EF4-FFF2-40B4-BE49-F238E27FC236}">
                <a16:creationId xmlns:a16="http://schemas.microsoft.com/office/drawing/2014/main" id="{C02F60FE-CCEF-47BE-A1B3-8CDE7E1D1774}"/>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fecha 3">
            <a:extLst>
              <a:ext uri="{FF2B5EF4-FFF2-40B4-BE49-F238E27FC236}">
                <a16:creationId xmlns:a16="http://schemas.microsoft.com/office/drawing/2014/main" id="{BBE3B8AA-65AE-4FA1-A787-9E9939E7DFED}"/>
              </a:ext>
            </a:extLst>
          </p:cNvPr>
          <p:cNvSpPr>
            <a:spLocks noGrp="1"/>
          </p:cNvSpPr>
          <p:nvPr>
            <p:ph type="dt" sz="half" idx="10"/>
          </p:nvPr>
        </p:nvSpPr>
        <p:spPr/>
        <p:txBody>
          <a:bodyPr/>
          <a:lstStyle/>
          <a:p>
            <a:fld id="{9764AA65-01A5-4363-ADD1-28FB24A8FE00}" type="datetimeFigureOut">
              <a:rPr lang="es-ES" smtClean="0"/>
              <a:t>06/12/2023</a:t>
            </a:fld>
            <a:endParaRPr lang="es-ES"/>
          </a:p>
        </p:txBody>
      </p:sp>
      <p:sp>
        <p:nvSpPr>
          <p:cNvPr id="5" name="Marcador de pie de página 4">
            <a:extLst>
              <a:ext uri="{FF2B5EF4-FFF2-40B4-BE49-F238E27FC236}">
                <a16:creationId xmlns:a16="http://schemas.microsoft.com/office/drawing/2014/main" id="{BA60759B-1E49-4C2D-9F12-E8D42B3AA68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880B70A-E782-4C6B-973D-ED942631234D}"/>
              </a:ext>
            </a:extLst>
          </p:cNvPr>
          <p:cNvSpPr>
            <a:spLocks noGrp="1"/>
          </p:cNvSpPr>
          <p:nvPr>
            <p:ph type="sldNum" sz="quarter" idx="12"/>
          </p:nvPr>
        </p:nvSpPr>
        <p:spPr/>
        <p:txBody>
          <a:bodyPr/>
          <a:lstStyle/>
          <a:p>
            <a:fld id="{E5AA08EA-1764-4100-82AF-36FF65A59D36}" type="slidenum">
              <a:rPr lang="es-ES" smtClean="0"/>
              <a:t>‹Nº›</a:t>
            </a:fld>
            <a:endParaRPr lang="es-ES"/>
          </a:p>
        </p:txBody>
      </p:sp>
      <p:sp>
        <p:nvSpPr>
          <p:cNvPr id="14" name="Triángulo isósceles 13">
            <a:extLst>
              <a:ext uri="{FF2B5EF4-FFF2-40B4-BE49-F238E27FC236}">
                <a16:creationId xmlns:a16="http://schemas.microsoft.com/office/drawing/2014/main" id="{A1C3D300-3A14-4915-85A7-5A43AED811C2}"/>
              </a:ext>
            </a:extLst>
          </p:cNvPr>
          <p:cNvSpPr/>
          <p:nvPr userDrawn="1"/>
        </p:nvSpPr>
        <p:spPr>
          <a:xfrm>
            <a:off x="9143986" y="5556414"/>
            <a:ext cx="2274769" cy="1291897"/>
          </a:xfrm>
          <a:prstGeom prst="triangl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Rectángulo 14">
            <a:extLst>
              <a:ext uri="{FF2B5EF4-FFF2-40B4-BE49-F238E27FC236}">
                <a16:creationId xmlns:a16="http://schemas.microsoft.com/office/drawing/2014/main" id="{808309B6-D74C-4879-8BDA-59B05510423A}"/>
              </a:ext>
            </a:extLst>
          </p:cNvPr>
          <p:cNvSpPr/>
          <p:nvPr userDrawn="1"/>
        </p:nvSpPr>
        <p:spPr>
          <a:xfrm rot="18752521">
            <a:off x="9505197" y="5855287"/>
            <a:ext cx="643350" cy="643350"/>
          </a:xfrm>
          <a:prstGeom prst="rect">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0" name="Rectángulo 29">
            <a:extLst>
              <a:ext uri="{FF2B5EF4-FFF2-40B4-BE49-F238E27FC236}">
                <a16:creationId xmlns:a16="http://schemas.microsoft.com/office/drawing/2014/main" id="{0F392F16-F680-41EF-AA16-A1729182DE50}"/>
              </a:ext>
            </a:extLst>
          </p:cNvPr>
          <p:cNvSpPr/>
          <p:nvPr userDrawn="1"/>
        </p:nvSpPr>
        <p:spPr>
          <a:xfrm rot="2321458">
            <a:off x="10173863" y="1485286"/>
            <a:ext cx="1759856" cy="1759856"/>
          </a:xfrm>
          <a:prstGeom prst="rect">
            <a:avLst/>
          </a:prstGeom>
          <a:solidFill>
            <a:srgbClr val="C5BE85">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1" name="Triángulo isósceles 30">
            <a:extLst>
              <a:ext uri="{FF2B5EF4-FFF2-40B4-BE49-F238E27FC236}">
                <a16:creationId xmlns:a16="http://schemas.microsoft.com/office/drawing/2014/main" id="{2834F097-7063-46A5-82ED-12E2A688A45F}"/>
              </a:ext>
            </a:extLst>
          </p:cNvPr>
          <p:cNvSpPr/>
          <p:nvPr userDrawn="1"/>
        </p:nvSpPr>
        <p:spPr>
          <a:xfrm rot="16200000">
            <a:off x="11295470" y="2888070"/>
            <a:ext cx="1259660" cy="533400"/>
          </a:xfrm>
          <a:prstGeom prst="triangle">
            <a:avLst>
              <a:gd name="adj" fmla="val 42921"/>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2" name="Forma libre: forma 31">
            <a:extLst>
              <a:ext uri="{FF2B5EF4-FFF2-40B4-BE49-F238E27FC236}">
                <a16:creationId xmlns:a16="http://schemas.microsoft.com/office/drawing/2014/main" id="{AC1BA62E-675F-4E7F-B029-FE98D4797102}"/>
              </a:ext>
            </a:extLst>
          </p:cNvPr>
          <p:cNvSpPr/>
          <p:nvPr userDrawn="1"/>
        </p:nvSpPr>
        <p:spPr>
          <a:xfrm>
            <a:off x="10766660" y="0"/>
            <a:ext cx="1425341" cy="2038166"/>
          </a:xfrm>
          <a:custGeom>
            <a:avLst/>
            <a:gdLst>
              <a:gd name="connsiteX0" fmla="*/ 882851 w 1425341"/>
              <a:gd name="connsiteY0" fmla="*/ 0 h 2038166"/>
              <a:gd name="connsiteX1" fmla="*/ 1425341 w 1425341"/>
              <a:gd name="connsiteY1" fmla="*/ 0 h 2038166"/>
              <a:gd name="connsiteX2" fmla="*/ 1425341 w 1425341"/>
              <a:gd name="connsiteY2" fmla="*/ 2038166 h 2038166"/>
              <a:gd name="connsiteX3" fmla="*/ 0 w 1425341"/>
              <a:gd name="connsiteY3" fmla="*/ 886442 h 2038166"/>
              <a:gd name="connsiteX4" fmla="*/ 882851 w 1425341"/>
              <a:gd name="connsiteY4" fmla="*/ 0 h 20381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5341" h="2038166">
                <a:moveTo>
                  <a:pt x="882851" y="0"/>
                </a:moveTo>
                <a:lnTo>
                  <a:pt x="1425341" y="0"/>
                </a:lnTo>
                <a:lnTo>
                  <a:pt x="1425341" y="2038166"/>
                </a:lnTo>
                <a:lnTo>
                  <a:pt x="0" y="886442"/>
                </a:lnTo>
                <a:lnTo>
                  <a:pt x="882851" y="0"/>
                </a:lnTo>
                <a:close/>
              </a:path>
            </a:pathLst>
          </a:custGeom>
          <a:blipFill dpi="0" rotWithShape="1">
            <a:blip r:embed="rId2" cstate="hqprint">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a:ext>
              </a:extLst>
            </a:blip>
            <a:srcRect/>
            <a:stretch>
              <a:fillRect b="1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s-ES" dirty="0"/>
              <a:t>z</a:t>
            </a:r>
          </a:p>
        </p:txBody>
      </p:sp>
      <p:sp>
        <p:nvSpPr>
          <p:cNvPr id="33" name="Triángulo isósceles 32">
            <a:extLst>
              <a:ext uri="{FF2B5EF4-FFF2-40B4-BE49-F238E27FC236}">
                <a16:creationId xmlns:a16="http://schemas.microsoft.com/office/drawing/2014/main" id="{860BCEBE-1785-4C91-B584-6A4B22B7C3A3}"/>
              </a:ext>
            </a:extLst>
          </p:cNvPr>
          <p:cNvSpPr/>
          <p:nvPr userDrawn="1"/>
        </p:nvSpPr>
        <p:spPr>
          <a:xfrm rot="5400000">
            <a:off x="305971" y="516354"/>
            <a:ext cx="584796" cy="282339"/>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4" name="Rectángulo 33">
            <a:extLst>
              <a:ext uri="{FF2B5EF4-FFF2-40B4-BE49-F238E27FC236}">
                <a16:creationId xmlns:a16="http://schemas.microsoft.com/office/drawing/2014/main" id="{1669EBF4-1612-44BA-851F-633254A8F7CD}"/>
              </a:ext>
            </a:extLst>
          </p:cNvPr>
          <p:cNvSpPr/>
          <p:nvPr userDrawn="1"/>
        </p:nvSpPr>
        <p:spPr>
          <a:xfrm rot="19006767">
            <a:off x="382738" y="1386943"/>
            <a:ext cx="431260" cy="483346"/>
          </a:xfrm>
          <a:prstGeom prst="rect">
            <a:avLst/>
          </a:prstGeom>
          <a:solidFill>
            <a:schemeClr val="accent1">
              <a:lumMod val="60000"/>
              <a:lumOff val="40000"/>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5" name="Forma libre: forma 34">
            <a:extLst>
              <a:ext uri="{FF2B5EF4-FFF2-40B4-BE49-F238E27FC236}">
                <a16:creationId xmlns:a16="http://schemas.microsoft.com/office/drawing/2014/main" id="{CAFD6BD7-A576-4ED6-974D-7EFDA0C6AAFB}"/>
              </a:ext>
            </a:extLst>
          </p:cNvPr>
          <p:cNvSpPr/>
          <p:nvPr userDrawn="1"/>
        </p:nvSpPr>
        <p:spPr>
          <a:xfrm>
            <a:off x="-1" y="0"/>
            <a:ext cx="976942" cy="1643277"/>
          </a:xfrm>
          <a:custGeom>
            <a:avLst/>
            <a:gdLst>
              <a:gd name="connsiteX0" fmla="*/ 0 w 976942"/>
              <a:gd name="connsiteY0" fmla="*/ 0 h 1643277"/>
              <a:gd name="connsiteX1" fmla="*/ 310607 w 976942"/>
              <a:gd name="connsiteY1" fmla="*/ 0 h 1643277"/>
              <a:gd name="connsiteX2" fmla="*/ 976942 w 976942"/>
              <a:gd name="connsiteY2" fmla="*/ 666335 h 1643277"/>
              <a:gd name="connsiteX3" fmla="*/ 0 w 976942"/>
              <a:gd name="connsiteY3" fmla="*/ 1643277 h 1643277"/>
              <a:gd name="connsiteX4" fmla="*/ 0 w 976942"/>
              <a:gd name="connsiteY4" fmla="*/ 0 h 16432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6942" h="1643277">
                <a:moveTo>
                  <a:pt x="0" y="0"/>
                </a:moveTo>
                <a:lnTo>
                  <a:pt x="310607" y="0"/>
                </a:lnTo>
                <a:lnTo>
                  <a:pt x="976942" y="666335"/>
                </a:lnTo>
                <a:lnTo>
                  <a:pt x="0" y="1643277"/>
                </a:lnTo>
                <a:lnTo>
                  <a:pt x="0" y="0"/>
                </a:lnTo>
                <a:close/>
              </a:path>
            </a:pathLst>
          </a:custGeom>
          <a:solidFill>
            <a:schemeClr val="accent1">
              <a:lumMod val="60000"/>
              <a:lumOff val="40000"/>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s-ES"/>
          </a:p>
        </p:txBody>
      </p:sp>
    </p:spTree>
    <p:extLst>
      <p:ext uri="{BB962C8B-B14F-4D97-AF65-F5344CB8AC3E}">
        <p14:creationId xmlns:p14="http://schemas.microsoft.com/office/powerpoint/2010/main" val="2719453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1820462-B1CA-4FA1-8CF3-0EAD98576953}"/>
              </a:ext>
            </a:extLst>
          </p:cNvPr>
          <p:cNvSpPr>
            <a:spLocks noGrp="1"/>
          </p:cNvSpPr>
          <p:nvPr>
            <p:ph type="title"/>
          </p:nvPr>
        </p:nvSpPr>
        <p:spPr>
          <a:xfrm>
            <a:off x="831850" y="1709738"/>
            <a:ext cx="10515600" cy="2852737"/>
          </a:xfrm>
        </p:spPr>
        <p:txBody>
          <a:bodyPr anchor="b">
            <a:normAutofit/>
          </a:bodyPr>
          <a:lstStyle>
            <a:lvl1pPr algn="ctr">
              <a:defRPr sz="5400"/>
            </a:lvl1pPr>
          </a:lstStyle>
          <a:p>
            <a:r>
              <a:rPr lang="es-ES"/>
              <a:t>Haga clic para modificar el estilo de título del patrón</a:t>
            </a:r>
            <a:endParaRPr lang="es-ES" dirty="0"/>
          </a:p>
        </p:txBody>
      </p:sp>
      <p:sp>
        <p:nvSpPr>
          <p:cNvPr id="3" name="Marcador de texto 2">
            <a:extLst>
              <a:ext uri="{FF2B5EF4-FFF2-40B4-BE49-F238E27FC236}">
                <a16:creationId xmlns:a16="http://schemas.microsoft.com/office/drawing/2014/main" id="{83F4A30C-EE07-4FCB-B369-460639EC373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020C3235-E8B3-4FFF-810A-FDC88C16962D}"/>
              </a:ext>
            </a:extLst>
          </p:cNvPr>
          <p:cNvSpPr>
            <a:spLocks noGrp="1"/>
          </p:cNvSpPr>
          <p:nvPr>
            <p:ph type="dt" sz="half" idx="10"/>
          </p:nvPr>
        </p:nvSpPr>
        <p:spPr/>
        <p:txBody>
          <a:bodyPr/>
          <a:lstStyle/>
          <a:p>
            <a:fld id="{9764AA65-01A5-4363-ADD1-28FB24A8FE00}" type="datetimeFigureOut">
              <a:rPr lang="es-ES" smtClean="0"/>
              <a:t>06/12/2023</a:t>
            </a:fld>
            <a:endParaRPr lang="es-ES"/>
          </a:p>
        </p:txBody>
      </p:sp>
      <p:sp>
        <p:nvSpPr>
          <p:cNvPr id="5" name="Marcador de pie de página 4">
            <a:extLst>
              <a:ext uri="{FF2B5EF4-FFF2-40B4-BE49-F238E27FC236}">
                <a16:creationId xmlns:a16="http://schemas.microsoft.com/office/drawing/2014/main" id="{293435E7-F96E-4216-AEC8-E946920CBCA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F4269E0-7420-44C9-8AA3-1A4D7F89435B}"/>
              </a:ext>
            </a:extLst>
          </p:cNvPr>
          <p:cNvSpPr>
            <a:spLocks noGrp="1"/>
          </p:cNvSpPr>
          <p:nvPr>
            <p:ph type="sldNum" sz="quarter" idx="12"/>
          </p:nvPr>
        </p:nvSpPr>
        <p:spPr/>
        <p:txBody>
          <a:bodyPr/>
          <a:lstStyle/>
          <a:p>
            <a:fld id="{E5AA08EA-1764-4100-82AF-36FF65A59D36}" type="slidenum">
              <a:rPr lang="es-ES" smtClean="0"/>
              <a:t>‹Nº›</a:t>
            </a:fld>
            <a:endParaRPr lang="es-ES"/>
          </a:p>
        </p:txBody>
      </p:sp>
    </p:spTree>
    <p:extLst>
      <p:ext uri="{BB962C8B-B14F-4D97-AF65-F5344CB8AC3E}">
        <p14:creationId xmlns:p14="http://schemas.microsoft.com/office/powerpoint/2010/main" val="852385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A307D2-3FC2-4739-A817-77E7A5C74376}"/>
              </a:ext>
            </a:extLst>
          </p:cNvPr>
          <p:cNvSpPr>
            <a:spLocks noGrp="1"/>
          </p:cNvSpPr>
          <p:nvPr>
            <p:ph type="title"/>
          </p:nvPr>
        </p:nvSpPr>
        <p:spPr/>
        <p:txBody>
          <a:bodyPr/>
          <a:lstStyle/>
          <a:p>
            <a:r>
              <a:rPr lang="es-ES"/>
              <a:t>Haga clic para modificar el estilo de título del patrón</a:t>
            </a:r>
            <a:endParaRPr lang="es-ES" dirty="0"/>
          </a:p>
        </p:txBody>
      </p:sp>
      <p:sp>
        <p:nvSpPr>
          <p:cNvPr id="3" name="Marcador de contenido 2">
            <a:extLst>
              <a:ext uri="{FF2B5EF4-FFF2-40B4-BE49-F238E27FC236}">
                <a16:creationId xmlns:a16="http://schemas.microsoft.com/office/drawing/2014/main" id="{A809EE45-70AC-4282-8346-B8BA6C7B2FD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EC3FBCAE-2665-410A-B5A1-238AECDB5CC5}"/>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02426010-8A86-4449-A0B9-78BD4EE9723F}"/>
              </a:ext>
            </a:extLst>
          </p:cNvPr>
          <p:cNvSpPr>
            <a:spLocks noGrp="1"/>
          </p:cNvSpPr>
          <p:nvPr>
            <p:ph type="dt" sz="half" idx="10"/>
          </p:nvPr>
        </p:nvSpPr>
        <p:spPr/>
        <p:txBody>
          <a:bodyPr/>
          <a:lstStyle/>
          <a:p>
            <a:fld id="{9764AA65-01A5-4363-ADD1-28FB24A8FE00}" type="datetimeFigureOut">
              <a:rPr lang="es-ES" smtClean="0"/>
              <a:t>06/12/2023</a:t>
            </a:fld>
            <a:endParaRPr lang="es-ES"/>
          </a:p>
        </p:txBody>
      </p:sp>
      <p:sp>
        <p:nvSpPr>
          <p:cNvPr id="6" name="Marcador de pie de página 5">
            <a:extLst>
              <a:ext uri="{FF2B5EF4-FFF2-40B4-BE49-F238E27FC236}">
                <a16:creationId xmlns:a16="http://schemas.microsoft.com/office/drawing/2014/main" id="{297B8AAE-E241-4077-A95A-B6BF74785DE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2B0A86F-9D94-49EF-9396-B4FE7C46740B}"/>
              </a:ext>
            </a:extLst>
          </p:cNvPr>
          <p:cNvSpPr>
            <a:spLocks noGrp="1"/>
          </p:cNvSpPr>
          <p:nvPr>
            <p:ph type="sldNum" sz="quarter" idx="12"/>
          </p:nvPr>
        </p:nvSpPr>
        <p:spPr/>
        <p:txBody>
          <a:bodyPr/>
          <a:lstStyle/>
          <a:p>
            <a:fld id="{E5AA08EA-1764-4100-82AF-36FF65A59D36}" type="slidenum">
              <a:rPr lang="es-ES" smtClean="0"/>
              <a:t>‹Nº›</a:t>
            </a:fld>
            <a:endParaRPr lang="es-ES"/>
          </a:p>
        </p:txBody>
      </p:sp>
      <p:sp>
        <p:nvSpPr>
          <p:cNvPr id="8" name="Rectángulo 7">
            <a:extLst>
              <a:ext uri="{FF2B5EF4-FFF2-40B4-BE49-F238E27FC236}">
                <a16:creationId xmlns:a16="http://schemas.microsoft.com/office/drawing/2014/main" id="{9AC84C21-BFE1-466A-AA70-887427D717DD}"/>
              </a:ext>
            </a:extLst>
          </p:cNvPr>
          <p:cNvSpPr/>
          <p:nvPr userDrawn="1"/>
        </p:nvSpPr>
        <p:spPr>
          <a:xfrm rot="2321458">
            <a:off x="10173863" y="1485286"/>
            <a:ext cx="1759856" cy="1759856"/>
          </a:xfrm>
          <a:prstGeom prst="rect">
            <a:avLst/>
          </a:prstGeom>
          <a:solidFill>
            <a:srgbClr val="C5BE85">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Triángulo isósceles 8">
            <a:extLst>
              <a:ext uri="{FF2B5EF4-FFF2-40B4-BE49-F238E27FC236}">
                <a16:creationId xmlns:a16="http://schemas.microsoft.com/office/drawing/2014/main" id="{45194C20-1226-4499-86B9-19791BC36DF5}"/>
              </a:ext>
            </a:extLst>
          </p:cNvPr>
          <p:cNvSpPr/>
          <p:nvPr userDrawn="1"/>
        </p:nvSpPr>
        <p:spPr>
          <a:xfrm rot="16200000">
            <a:off x="11295470" y="2888070"/>
            <a:ext cx="1259660" cy="533400"/>
          </a:xfrm>
          <a:prstGeom prst="triangle">
            <a:avLst>
              <a:gd name="adj" fmla="val 42921"/>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Forma libre: forma 9">
            <a:extLst>
              <a:ext uri="{FF2B5EF4-FFF2-40B4-BE49-F238E27FC236}">
                <a16:creationId xmlns:a16="http://schemas.microsoft.com/office/drawing/2014/main" id="{8418CECF-B80F-42DB-8639-175121DE6FA6}"/>
              </a:ext>
            </a:extLst>
          </p:cNvPr>
          <p:cNvSpPr/>
          <p:nvPr userDrawn="1"/>
        </p:nvSpPr>
        <p:spPr>
          <a:xfrm>
            <a:off x="10766660" y="0"/>
            <a:ext cx="1425341" cy="2038166"/>
          </a:xfrm>
          <a:custGeom>
            <a:avLst/>
            <a:gdLst>
              <a:gd name="connsiteX0" fmla="*/ 882851 w 1425341"/>
              <a:gd name="connsiteY0" fmla="*/ 0 h 2038166"/>
              <a:gd name="connsiteX1" fmla="*/ 1425341 w 1425341"/>
              <a:gd name="connsiteY1" fmla="*/ 0 h 2038166"/>
              <a:gd name="connsiteX2" fmla="*/ 1425341 w 1425341"/>
              <a:gd name="connsiteY2" fmla="*/ 2038166 h 2038166"/>
              <a:gd name="connsiteX3" fmla="*/ 0 w 1425341"/>
              <a:gd name="connsiteY3" fmla="*/ 886442 h 2038166"/>
              <a:gd name="connsiteX4" fmla="*/ 882851 w 1425341"/>
              <a:gd name="connsiteY4" fmla="*/ 0 h 20381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5341" h="2038166">
                <a:moveTo>
                  <a:pt x="882851" y="0"/>
                </a:moveTo>
                <a:lnTo>
                  <a:pt x="1425341" y="0"/>
                </a:lnTo>
                <a:lnTo>
                  <a:pt x="1425341" y="2038166"/>
                </a:lnTo>
                <a:lnTo>
                  <a:pt x="0" y="886442"/>
                </a:lnTo>
                <a:lnTo>
                  <a:pt x="882851" y="0"/>
                </a:lnTo>
                <a:close/>
              </a:path>
            </a:pathLst>
          </a:custGeom>
          <a:blipFill dpi="0" rotWithShape="1">
            <a:blip r:embed="rId2" cstate="hqprint">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a:ext>
              </a:extLst>
            </a:blip>
            <a:srcRect/>
            <a:stretch>
              <a:fillRect b="1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s-ES" dirty="0"/>
              <a:t>z</a:t>
            </a:r>
          </a:p>
        </p:txBody>
      </p:sp>
      <p:sp>
        <p:nvSpPr>
          <p:cNvPr id="11" name="Triángulo isósceles 10">
            <a:extLst>
              <a:ext uri="{FF2B5EF4-FFF2-40B4-BE49-F238E27FC236}">
                <a16:creationId xmlns:a16="http://schemas.microsoft.com/office/drawing/2014/main" id="{B4D6D3CB-7EC7-4D8F-B0BC-C6A33BC29689}"/>
              </a:ext>
            </a:extLst>
          </p:cNvPr>
          <p:cNvSpPr/>
          <p:nvPr userDrawn="1"/>
        </p:nvSpPr>
        <p:spPr>
          <a:xfrm>
            <a:off x="9143986" y="5556414"/>
            <a:ext cx="2274769" cy="1291897"/>
          </a:xfrm>
          <a:prstGeom prst="triangl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Rectángulo 11">
            <a:extLst>
              <a:ext uri="{FF2B5EF4-FFF2-40B4-BE49-F238E27FC236}">
                <a16:creationId xmlns:a16="http://schemas.microsoft.com/office/drawing/2014/main" id="{91ECE815-D5C8-4D4F-8F1C-B1B0F3B49ABD}"/>
              </a:ext>
            </a:extLst>
          </p:cNvPr>
          <p:cNvSpPr/>
          <p:nvPr userDrawn="1"/>
        </p:nvSpPr>
        <p:spPr>
          <a:xfrm rot="18752521">
            <a:off x="9505197" y="5855287"/>
            <a:ext cx="643350" cy="643350"/>
          </a:xfrm>
          <a:prstGeom prst="rect">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Triángulo isósceles 12">
            <a:extLst>
              <a:ext uri="{FF2B5EF4-FFF2-40B4-BE49-F238E27FC236}">
                <a16:creationId xmlns:a16="http://schemas.microsoft.com/office/drawing/2014/main" id="{B5ACA1BD-FD9A-4D59-860B-FFD335A8B65A}"/>
              </a:ext>
            </a:extLst>
          </p:cNvPr>
          <p:cNvSpPr/>
          <p:nvPr userDrawn="1"/>
        </p:nvSpPr>
        <p:spPr>
          <a:xfrm rot="5400000">
            <a:off x="305971" y="516354"/>
            <a:ext cx="584796" cy="282339"/>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Rectángulo 13">
            <a:extLst>
              <a:ext uri="{FF2B5EF4-FFF2-40B4-BE49-F238E27FC236}">
                <a16:creationId xmlns:a16="http://schemas.microsoft.com/office/drawing/2014/main" id="{E9796C29-92C1-4C50-BAF9-D539BAA2AD89}"/>
              </a:ext>
            </a:extLst>
          </p:cNvPr>
          <p:cNvSpPr/>
          <p:nvPr userDrawn="1"/>
        </p:nvSpPr>
        <p:spPr>
          <a:xfrm rot="19006767">
            <a:off x="382738" y="1386943"/>
            <a:ext cx="431260" cy="483346"/>
          </a:xfrm>
          <a:prstGeom prst="rect">
            <a:avLst/>
          </a:prstGeom>
          <a:solidFill>
            <a:schemeClr val="accent1">
              <a:lumMod val="60000"/>
              <a:lumOff val="40000"/>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Forma libre: forma 14">
            <a:extLst>
              <a:ext uri="{FF2B5EF4-FFF2-40B4-BE49-F238E27FC236}">
                <a16:creationId xmlns:a16="http://schemas.microsoft.com/office/drawing/2014/main" id="{5D966765-93F5-4AFA-91BC-A6BE3B9A01D4}"/>
              </a:ext>
            </a:extLst>
          </p:cNvPr>
          <p:cNvSpPr/>
          <p:nvPr userDrawn="1"/>
        </p:nvSpPr>
        <p:spPr>
          <a:xfrm>
            <a:off x="-1" y="0"/>
            <a:ext cx="976942" cy="1643277"/>
          </a:xfrm>
          <a:custGeom>
            <a:avLst/>
            <a:gdLst>
              <a:gd name="connsiteX0" fmla="*/ 0 w 976942"/>
              <a:gd name="connsiteY0" fmla="*/ 0 h 1643277"/>
              <a:gd name="connsiteX1" fmla="*/ 310607 w 976942"/>
              <a:gd name="connsiteY1" fmla="*/ 0 h 1643277"/>
              <a:gd name="connsiteX2" fmla="*/ 976942 w 976942"/>
              <a:gd name="connsiteY2" fmla="*/ 666335 h 1643277"/>
              <a:gd name="connsiteX3" fmla="*/ 0 w 976942"/>
              <a:gd name="connsiteY3" fmla="*/ 1643277 h 1643277"/>
              <a:gd name="connsiteX4" fmla="*/ 0 w 976942"/>
              <a:gd name="connsiteY4" fmla="*/ 0 h 16432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6942" h="1643277">
                <a:moveTo>
                  <a:pt x="0" y="0"/>
                </a:moveTo>
                <a:lnTo>
                  <a:pt x="310607" y="0"/>
                </a:lnTo>
                <a:lnTo>
                  <a:pt x="976942" y="666335"/>
                </a:lnTo>
                <a:lnTo>
                  <a:pt x="0" y="1643277"/>
                </a:lnTo>
                <a:lnTo>
                  <a:pt x="0" y="0"/>
                </a:lnTo>
                <a:close/>
              </a:path>
            </a:pathLst>
          </a:custGeom>
          <a:solidFill>
            <a:schemeClr val="accent1">
              <a:lumMod val="60000"/>
              <a:lumOff val="40000"/>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s-ES"/>
          </a:p>
        </p:txBody>
      </p:sp>
    </p:spTree>
    <p:extLst>
      <p:ext uri="{BB962C8B-B14F-4D97-AF65-F5344CB8AC3E}">
        <p14:creationId xmlns:p14="http://schemas.microsoft.com/office/powerpoint/2010/main" val="3026226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1D5CBA-A080-40FD-8A49-107F65607BD4}"/>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ES" dirty="0"/>
          </a:p>
        </p:txBody>
      </p:sp>
      <p:sp>
        <p:nvSpPr>
          <p:cNvPr id="3" name="Marcador de texto 2">
            <a:extLst>
              <a:ext uri="{FF2B5EF4-FFF2-40B4-BE49-F238E27FC236}">
                <a16:creationId xmlns:a16="http://schemas.microsoft.com/office/drawing/2014/main" id="{2A04BE85-DF01-4821-81AF-670E9D2408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67F15657-428A-45E6-970F-1F396A6CBA3B}"/>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9D9BE14E-0544-48A0-9927-FBE0FC0249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78CAAB5-A822-49A7-A917-8126435A0F44}"/>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F0072C27-1B6D-45D6-B2B6-68139E42BECF}"/>
              </a:ext>
            </a:extLst>
          </p:cNvPr>
          <p:cNvSpPr>
            <a:spLocks noGrp="1"/>
          </p:cNvSpPr>
          <p:nvPr>
            <p:ph type="dt" sz="half" idx="10"/>
          </p:nvPr>
        </p:nvSpPr>
        <p:spPr/>
        <p:txBody>
          <a:bodyPr/>
          <a:lstStyle/>
          <a:p>
            <a:fld id="{9764AA65-01A5-4363-ADD1-28FB24A8FE00}" type="datetimeFigureOut">
              <a:rPr lang="es-ES" smtClean="0"/>
              <a:t>06/12/2023</a:t>
            </a:fld>
            <a:endParaRPr lang="es-ES"/>
          </a:p>
        </p:txBody>
      </p:sp>
      <p:sp>
        <p:nvSpPr>
          <p:cNvPr id="8" name="Marcador de pie de página 7">
            <a:extLst>
              <a:ext uri="{FF2B5EF4-FFF2-40B4-BE49-F238E27FC236}">
                <a16:creationId xmlns:a16="http://schemas.microsoft.com/office/drawing/2014/main" id="{E37C0357-F145-498D-8951-947B56DB4011}"/>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BBA4DE8D-475D-444C-A132-E3C403E6F215}"/>
              </a:ext>
            </a:extLst>
          </p:cNvPr>
          <p:cNvSpPr>
            <a:spLocks noGrp="1"/>
          </p:cNvSpPr>
          <p:nvPr>
            <p:ph type="sldNum" sz="quarter" idx="12"/>
          </p:nvPr>
        </p:nvSpPr>
        <p:spPr/>
        <p:txBody>
          <a:bodyPr/>
          <a:lstStyle/>
          <a:p>
            <a:fld id="{E5AA08EA-1764-4100-82AF-36FF65A59D36}" type="slidenum">
              <a:rPr lang="es-ES" smtClean="0"/>
              <a:t>‹Nº›</a:t>
            </a:fld>
            <a:endParaRPr lang="es-ES"/>
          </a:p>
        </p:txBody>
      </p:sp>
      <p:sp>
        <p:nvSpPr>
          <p:cNvPr id="16" name="Triángulo isósceles 15">
            <a:extLst>
              <a:ext uri="{FF2B5EF4-FFF2-40B4-BE49-F238E27FC236}">
                <a16:creationId xmlns:a16="http://schemas.microsoft.com/office/drawing/2014/main" id="{2E9E7272-2BF9-4CE6-B79E-57B16D992E2A}"/>
              </a:ext>
            </a:extLst>
          </p:cNvPr>
          <p:cNvSpPr/>
          <p:nvPr userDrawn="1"/>
        </p:nvSpPr>
        <p:spPr>
          <a:xfrm>
            <a:off x="9143986" y="5556414"/>
            <a:ext cx="2274769" cy="1291897"/>
          </a:xfrm>
          <a:prstGeom prst="triangl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Rectángulo 16">
            <a:extLst>
              <a:ext uri="{FF2B5EF4-FFF2-40B4-BE49-F238E27FC236}">
                <a16:creationId xmlns:a16="http://schemas.microsoft.com/office/drawing/2014/main" id="{26ADBCC1-6546-4C1C-9E2D-6F4A5E18FD79}"/>
              </a:ext>
            </a:extLst>
          </p:cNvPr>
          <p:cNvSpPr/>
          <p:nvPr userDrawn="1"/>
        </p:nvSpPr>
        <p:spPr>
          <a:xfrm rot="18752521">
            <a:off x="9505197" y="5855287"/>
            <a:ext cx="643350" cy="643350"/>
          </a:xfrm>
          <a:prstGeom prst="rect">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Triángulo isósceles 18">
            <a:extLst>
              <a:ext uri="{FF2B5EF4-FFF2-40B4-BE49-F238E27FC236}">
                <a16:creationId xmlns:a16="http://schemas.microsoft.com/office/drawing/2014/main" id="{99ED51D1-84A3-41A8-8656-34D92C0A5593}"/>
              </a:ext>
            </a:extLst>
          </p:cNvPr>
          <p:cNvSpPr/>
          <p:nvPr userDrawn="1"/>
        </p:nvSpPr>
        <p:spPr>
          <a:xfrm rot="5400000">
            <a:off x="305971" y="516354"/>
            <a:ext cx="584796" cy="282339"/>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Rectángulo 19">
            <a:extLst>
              <a:ext uri="{FF2B5EF4-FFF2-40B4-BE49-F238E27FC236}">
                <a16:creationId xmlns:a16="http://schemas.microsoft.com/office/drawing/2014/main" id="{9DECF4FE-995A-40F2-A79A-C71C35370D6C}"/>
              </a:ext>
            </a:extLst>
          </p:cNvPr>
          <p:cNvSpPr/>
          <p:nvPr userDrawn="1"/>
        </p:nvSpPr>
        <p:spPr>
          <a:xfrm rot="19006767">
            <a:off x="382738" y="1386943"/>
            <a:ext cx="431260" cy="483346"/>
          </a:xfrm>
          <a:prstGeom prst="rect">
            <a:avLst/>
          </a:prstGeom>
          <a:solidFill>
            <a:schemeClr val="accent1">
              <a:lumMod val="60000"/>
              <a:lumOff val="40000"/>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Forma libre: forma 20">
            <a:extLst>
              <a:ext uri="{FF2B5EF4-FFF2-40B4-BE49-F238E27FC236}">
                <a16:creationId xmlns:a16="http://schemas.microsoft.com/office/drawing/2014/main" id="{6BA776EB-CDC7-4C11-A13E-7139EBBFD952}"/>
              </a:ext>
            </a:extLst>
          </p:cNvPr>
          <p:cNvSpPr/>
          <p:nvPr userDrawn="1"/>
        </p:nvSpPr>
        <p:spPr>
          <a:xfrm>
            <a:off x="-1" y="0"/>
            <a:ext cx="976942" cy="1643277"/>
          </a:xfrm>
          <a:custGeom>
            <a:avLst/>
            <a:gdLst>
              <a:gd name="connsiteX0" fmla="*/ 0 w 976942"/>
              <a:gd name="connsiteY0" fmla="*/ 0 h 1643277"/>
              <a:gd name="connsiteX1" fmla="*/ 310607 w 976942"/>
              <a:gd name="connsiteY1" fmla="*/ 0 h 1643277"/>
              <a:gd name="connsiteX2" fmla="*/ 976942 w 976942"/>
              <a:gd name="connsiteY2" fmla="*/ 666335 h 1643277"/>
              <a:gd name="connsiteX3" fmla="*/ 0 w 976942"/>
              <a:gd name="connsiteY3" fmla="*/ 1643277 h 1643277"/>
              <a:gd name="connsiteX4" fmla="*/ 0 w 976942"/>
              <a:gd name="connsiteY4" fmla="*/ 0 h 16432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6942" h="1643277">
                <a:moveTo>
                  <a:pt x="0" y="0"/>
                </a:moveTo>
                <a:lnTo>
                  <a:pt x="310607" y="0"/>
                </a:lnTo>
                <a:lnTo>
                  <a:pt x="976942" y="666335"/>
                </a:lnTo>
                <a:lnTo>
                  <a:pt x="0" y="1643277"/>
                </a:lnTo>
                <a:lnTo>
                  <a:pt x="0" y="0"/>
                </a:lnTo>
                <a:close/>
              </a:path>
            </a:pathLst>
          </a:custGeom>
          <a:solidFill>
            <a:schemeClr val="accent1">
              <a:lumMod val="60000"/>
              <a:lumOff val="40000"/>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s-ES"/>
          </a:p>
        </p:txBody>
      </p:sp>
      <p:sp>
        <p:nvSpPr>
          <p:cNvPr id="18" name="Rectángulo 17">
            <a:extLst>
              <a:ext uri="{FF2B5EF4-FFF2-40B4-BE49-F238E27FC236}">
                <a16:creationId xmlns:a16="http://schemas.microsoft.com/office/drawing/2014/main" id="{1008F1B8-A790-456D-8A3B-D7549A21CF77}"/>
              </a:ext>
            </a:extLst>
          </p:cNvPr>
          <p:cNvSpPr/>
          <p:nvPr userDrawn="1"/>
        </p:nvSpPr>
        <p:spPr>
          <a:xfrm rot="2321458">
            <a:off x="10173863" y="1485286"/>
            <a:ext cx="1759856" cy="1759856"/>
          </a:xfrm>
          <a:prstGeom prst="rect">
            <a:avLst/>
          </a:prstGeom>
          <a:solidFill>
            <a:srgbClr val="C5BE85">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2" name="Triángulo isósceles 21">
            <a:extLst>
              <a:ext uri="{FF2B5EF4-FFF2-40B4-BE49-F238E27FC236}">
                <a16:creationId xmlns:a16="http://schemas.microsoft.com/office/drawing/2014/main" id="{01B0ABFF-5E04-4D24-8C39-B1DC35A6E571}"/>
              </a:ext>
            </a:extLst>
          </p:cNvPr>
          <p:cNvSpPr/>
          <p:nvPr userDrawn="1"/>
        </p:nvSpPr>
        <p:spPr>
          <a:xfrm rot="16200000">
            <a:off x="11295470" y="2888070"/>
            <a:ext cx="1259660" cy="533400"/>
          </a:xfrm>
          <a:prstGeom prst="triangle">
            <a:avLst>
              <a:gd name="adj" fmla="val 42921"/>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3" name="Forma libre: forma 22">
            <a:extLst>
              <a:ext uri="{FF2B5EF4-FFF2-40B4-BE49-F238E27FC236}">
                <a16:creationId xmlns:a16="http://schemas.microsoft.com/office/drawing/2014/main" id="{6714E86B-6349-4C2C-870D-CAE138476004}"/>
              </a:ext>
            </a:extLst>
          </p:cNvPr>
          <p:cNvSpPr/>
          <p:nvPr userDrawn="1"/>
        </p:nvSpPr>
        <p:spPr>
          <a:xfrm>
            <a:off x="10766660" y="0"/>
            <a:ext cx="1425341" cy="2038166"/>
          </a:xfrm>
          <a:custGeom>
            <a:avLst/>
            <a:gdLst>
              <a:gd name="connsiteX0" fmla="*/ 882851 w 1425341"/>
              <a:gd name="connsiteY0" fmla="*/ 0 h 2038166"/>
              <a:gd name="connsiteX1" fmla="*/ 1425341 w 1425341"/>
              <a:gd name="connsiteY1" fmla="*/ 0 h 2038166"/>
              <a:gd name="connsiteX2" fmla="*/ 1425341 w 1425341"/>
              <a:gd name="connsiteY2" fmla="*/ 2038166 h 2038166"/>
              <a:gd name="connsiteX3" fmla="*/ 0 w 1425341"/>
              <a:gd name="connsiteY3" fmla="*/ 886442 h 2038166"/>
              <a:gd name="connsiteX4" fmla="*/ 882851 w 1425341"/>
              <a:gd name="connsiteY4" fmla="*/ 0 h 20381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5341" h="2038166">
                <a:moveTo>
                  <a:pt x="882851" y="0"/>
                </a:moveTo>
                <a:lnTo>
                  <a:pt x="1425341" y="0"/>
                </a:lnTo>
                <a:lnTo>
                  <a:pt x="1425341" y="2038166"/>
                </a:lnTo>
                <a:lnTo>
                  <a:pt x="0" y="886442"/>
                </a:lnTo>
                <a:lnTo>
                  <a:pt x="882851" y="0"/>
                </a:lnTo>
                <a:close/>
              </a:path>
            </a:pathLst>
          </a:custGeom>
          <a:blipFill dpi="0" rotWithShape="1">
            <a:blip r:embed="rId2" cstate="hqprint">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a:ext>
              </a:extLst>
            </a:blip>
            <a:srcRect/>
            <a:stretch>
              <a:fillRect b="1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s-ES" dirty="0"/>
              <a:t>z</a:t>
            </a:r>
          </a:p>
        </p:txBody>
      </p:sp>
    </p:spTree>
    <p:extLst>
      <p:ext uri="{BB962C8B-B14F-4D97-AF65-F5344CB8AC3E}">
        <p14:creationId xmlns:p14="http://schemas.microsoft.com/office/powerpoint/2010/main" val="1285570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A2D452-5446-44A2-A66C-E883667E963D}"/>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58792E8D-6F18-4B45-BC8C-682F457B3935}"/>
              </a:ext>
            </a:extLst>
          </p:cNvPr>
          <p:cNvSpPr>
            <a:spLocks noGrp="1"/>
          </p:cNvSpPr>
          <p:nvPr>
            <p:ph type="dt" sz="half" idx="10"/>
          </p:nvPr>
        </p:nvSpPr>
        <p:spPr/>
        <p:txBody>
          <a:bodyPr/>
          <a:lstStyle/>
          <a:p>
            <a:fld id="{9764AA65-01A5-4363-ADD1-28FB24A8FE00}" type="datetimeFigureOut">
              <a:rPr lang="es-ES" smtClean="0"/>
              <a:t>06/12/2023</a:t>
            </a:fld>
            <a:endParaRPr lang="es-ES"/>
          </a:p>
        </p:txBody>
      </p:sp>
      <p:sp>
        <p:nvSpPr>
          <p:cNvPr id="4" name="Marcador de pie de página 3">
            <a:extLst>
              <a:ext uri="{FF2B5EF4-FFF2-40B4-BE49-F238E27FC236}">
                <a16:creationId xmlns:a16="http://schemas.microsoft.com/office/drawing/2014/main" id="{9A9AC6D7-CC1D-4F80-B6B6-484FD1DDDAA3}"/>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10BA8CE3-FAA1-4621-BB79-F12C4D7FFEAF}"/>
              </a:ext>
            </a:extLst>
          </p:cNvPr>
          <p:cNvSpPr>
            <a:spLocks noGrp="1"/>
          </p:cNvSpPr>
          <p:nvPr>
            <p:ph type="sldNum" sz="quarter" idx="12"/>
          </p:nvPr>
        </p:nvSpPr>
        <p:spPr/>
        <p:txBody>
          <a:bodyPr/>
          <a:lstStyle/>
          <a:p>
            <a:fld id="{E5AA08EA-1764-4100-82AF-36FF65A59D36}" type="slidenum">
              <a:rPr lang="es-ES" smtClean="0"/>
              <a:t>‹Nº›</a:t>
            </a:fld>
            <a:endParaRPr lang="es-ES"/>
          </a:p>
        </p:txBody>
      </p:sp>
      <p:sp>
        <p:nvSpPr>
          <p:cNvPr id="6" name="Marcador de número de diapositiva 6">
            <a:extLst>
              <a:ext uri="{FF2B5EF4-FFF2-40B4-BE49-F238E27FC236}">
                <a16:creationId xmlns:a16="http://schemas.microsoft.com/office/drawing/2014/main" id="{E68455F0-2E42-4267-9AD0-53789BAB249B}"/>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5AA08EA-1764-4100-82AF-36FF65A59D36}" type="slidenum">
              <a:rPr lang="es-ES" smtClean="0"/>
              <a:pPr/>
              <a:t>‹Nº›</a:t>
            </a:fld>
            <a:endParaRPr lang="es-ES"/>
          </a:p>
        </p:txBody>
      </p:sp>
      <p:sp>
        <p:nvSpPr>
          <p:cNvPr id="10" name="Triángulo isósceles 9">
            <a:extLst>
              <a:ext uri="{FF2B5EF4-FFF2-40B4-BE49-F238E27FC236}">
                <a16:creationId xmlns:a16="http://schemas.microsoft.com/office/drawing/2014/main" id="{9721538E-D0CB-4ABA-9FA6-2D3F02F6FDFA}"/>
              </a:ext>
            </a:extLst>
          </p:cNvPr>
          <p:cNvSpPr/>
          <p:nvPr userDrawn="1"/>
        </p:nvSpPr>
        <p:spPr>
          <a:xfrm>
            <a:off x="9143986" y="5556414"/>
            <a:ext cx="2274769" cy="1291897"/>
          </a:xfrm>
          <a:prstGeom prst="triangl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Rectángulo 10">
            <a:extLst>
              <a:ext uri="{FF2B5EF4-FFF2-40B4-BE49-F238E27FC236}">
                <a16:creationId xmlns:a16="http://schemas.microsoft.com/office/drawing/2014/main" id="{3BC4CD7E-64FD-4AAA-8415-61C3FF68BB58}"/>
              </a:ext>
            </a:extLst>
          </p:cNvPr>
          <p:cNvSpPr/>
          <p:nvPr userDrawn="1"/>
        </p:nvSpPr>
        <p:spPr>
          <a:xfrm rot="18752521">
            <a:off x="9505197" y="5855287"/>
            <a:ext cx="643350" cy="643350"/>
          </a:xfrm>
          <a:prstGeom prst="rect">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Rectángulo 18">
            <a:extLst>
              <a:ext uri="{FF2B5EF4-FFF2-40B4-BE49-F238E27FC236}">
                <a16:creationId xmlns:a16="http://schemas.microsoft.com/office/drawing/2014/main" id="{0E97163E-35F1-495F-A64D-032F3F67D4D6}"/>
              </a:ext>
            </a:extLst>
          </p:cNvPr>
          <p:cNvSpPr/>
          <p:nvPr userDrawn="1"/>
        </p:nvSpPr>
        <p:spPr>
          <a:xfrm rot="2321458">
            <a:off x="10173863" y="1485286"/>
            <a:ext cx="1759856" cy="1759856"/>
          </a:xfrm>
          <a:prstGeom prst="rect">
            <a:avLst/>
          </a:prstGeom>
          <a:solidFill>
            <a:srgbClr val="C5BE85">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Triángulo isósceles 19">
            <a:extLst>
              <a:ext uri="{FF2B5EF4-FFF2-40B4-BE49-F238E27FC236}">
                <a16:creationId xmlns:a16="http://schemas.microsoft.com/office/drawing/2014/main" id="{A681B57A-0884-48E1-88E2-52EBBF29FCE9}"/>
              </a:ext>
            </a:extLst>
          </p:cNvPr>
          <p:cNvSpPr/>
          <p:nvPr userDrawn="1"/>
        </p:nvSpPr>
        <p:spPr>
          <a:xfrm rot="16200000">
            <a:off x="11295470" y="2888070"/>
            <a:ext cx="1259660" cy="533400"/>
          </a:xfrm>
          <a:prstGeom prst="triangle">
            <a:avLst>
              <a:gd name="adj" fmla="val 42921"/>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Forma libre: forma 20">
            <a:extLst>
              <a:ext uri="{FF2B5EF4-FFF2-40B4-BE49-F238E27FC236}">
                <a16:creationId xmlns:a16="http://schemas.microsoft.com/office/drawing/2014/main" id="{E934FB3D-956C-4239-B28F-160E08D29494}"/>
              </a:ext>
            </a:extLst>
          </p:cNvPr>
          <p:cNvSpPr/>
          <p:nvPr userDrawn="1"/>
        </p:nvSpPr>
        <p:spPr>
          <a:xfrm>
            <a:off x="10766660" y="0"/>
            <a:ext cx="1425341" cy="2038166"/>
          </a:xfrm>
          <a:custGeom>
            <a:avLst/>
            <a:gdLst>
              <a:gd name="connsiteX0" fmla="*/ 882851 w 1425341"/>
              <a:gd name="connsiteY0" fmla="*/ 0 h 2038166"/>
              <a:gd name="connsiteX1" fmla="*/ 1425341 w 1425341"/>
              <a:gd name="connsiteY1" fmla="*/ 0 h 2038166"/>
              <a:gd name="connsiteX2" fmla="*/ 1425341 w 1425341"/>
              <a:gd name="connsiteY2" fmla="*/ 2038166 h 2038166"/>
              <a:gd name="connsiteX3" fmla="*/ 0 w 1425341"/>
              <a:gd name="connsiteY3" fmla="*/ 886442 h 2038166"/>
              <a:gd name="connsiteX4" fmla="*/ 882851 w 1425341"/>
              <a:gd name="connsiteY4" fmla="*/ 0 h 20381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5341" h="2038166">
                <a:moveTo>
                  <a:pt x="882851" y="0"/>
                </a:moveTo>
                <a:lnTo>
                  <a:pt x="1425341" y="0"/>
                </a:lnTo>
                <a:lnTo>
                  <a:pt x="1425341" y="2038166"/>
                </a:lnTo>
                <a:lnTo>
                  <a:pt x="0" y="886442"/>
                </a:lnTo>
                <a:lnTo>
                  <a:pt x="882851" y="0"/>
                </a:lnTo>
                <a:close/>
              </a:path>
            </a:pathLst>
          </a:custGeom>
          <a:blipFill dpi="0" rotWithShape="1">
            <a:blip r:embed="rId2" cstate="hqprint">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a:ext>
              </a:extLst>
            </a:blip>
            <a:srcRect/>
            <a:stretch>
              <a:fillRect b="1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s-ES" dirty="0"/>
              <a:t>z</a:t>
            </a:r>
          </a:p>
        </p:txBody>
      </p:sp>
      <p:sp>
        <p:nvSpPr>
          <p:cNvPr id="22" name="Triángulo isósceles 21">
            <a:extLst>
              <a:ext uri="{FF2B5EF4-FFF2-40B4-BE49-F238E27FC236}">
                <a16:creationId xmlns:a16="http://schemas.microsoft.com/office/drawing/2014/main" id="{75428C7A-4A44-46F6-B2F6-8646C1D04BC0}"/>
              </a:ext>
            </a:extLst>
          </p:cNvPr>
          <p:cNvSpPr/>
          <p:nvPr userDrawn="1"/>
        </p:nvSpPr>
        <p:spPr>
          <a:xfrm rot="5400000">
            <a:off x="305971" y="516354"/>
            <a:ext cx="584796" cy="282339"/>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3" name="Rectángulo 22">
            <a:extLst>
              <a:ext uri="{FF2B5EF4-FFF2-40B4-BE49-F238E27FC236}">
                <a16:creationId xmlns:a16="http://schemas.microsoft.com/office/drawing/2014/main" id="{6526010B-F2B9-4A76-8A0E-240013FFC09C}"/>
              </a:ext>
            </a:extLst>
          </p:cNvPr>
          <p:cNvSpPr/>
          <p:nvPr userDrawn="1"/>
        </p:nvSpPr>
        <p:spPr>
          <a:xfrm rot="19006767">
            <a:off x="382738" y="1386943"/>
            <a:ext cx="431260" cy="483346"/>
          </a:xfrm>
          <a:prstGeom prst="rect">
            <a:avLst/>
          </a:prstGeom>
          <a:solidFill>
            <a:schemeClr val="accent1">
              <a:lumMod val="60000"/>
              <a:lumOff val="40000"/>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4" name="Forma libre: forma 23">
            <a:extLst>
              <a:ext uri="{FF2B5EF4-FFF2-40B4-BE49-F238E27FC236}">
                <a16:creationId xmlns:a16="http://schemas.microsoft.com/office/drawing/2014/main" id="{0D36BE7C-DAE7-4AF5-810F-73474E05BFBB}"/>
              </a:ext>
            </a:extLst>
          </p:cNvPr>
          <p:cNvSpPr/>
          <p:nvPr userDrawn="1"/>
        </p:nvSpPr>
        <p:spPr>
          <a:xfrm>
            <a:off x="-1" y="0"/>
            <a:ext cx="976942" cy="1643277"/>
          </a:xfrm>
          <a:custGeom>
            <a:avLst/>
            <a:gdLst>
              <a:gd name="connsiteX0" fmla="*/ 0 w 976942"/>
              <a:gd name="connsiteY0" fmla="*/ 0 h 1643277"/>
              <a:gd name="connsiteX1" fmla="*/ 310607 w 976942"/>
              <a:gd name="connsiteY1" fmla="*/ 0 h 1643277"/>
              <a:gd name="connsiteX2" fmla="*/ 976942 w 976942"/>
              <a:gd name="connsiteY2" fmla="*/ 666335 h 1643277"/>
              <a:gd name="connsiteX3" fmla="*/ 0 w 976942"/>
              <a:gd name="connsiteY3" fmla="*/ 1643277 h 1643277"/>
              <a:gd name="connsiteX4" fmla="*/ 0 w 976942"/>
              <a:gd name="connsiteY4" fmla="*/ 0 h 16432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6942" h="1643277">
                <a:moveTo>
                  <a:pt x="0" y="0"/>
                </a:moveTo>
                <a:lnTo>
                  <a:pt x="310607" y="0"/>
                </a:lnTo>
                <a:lnTo>
                  <a:pt x="976942" y="666335"/>
                </a:lnTo>
                <a:lnTo>
                  <a:pt x="0" y="1643277"/>
                </a:lnTo>
                <a:lnTo>
                  <a:pt x="0" y="0"/>
                </a:lnTo>
                <a:close/>
              </a:path>
            </a:pathLst>
          </a:custGeom>
          <a:solidFill>
            <a:schemeClr val="accent1">
              <a:lumMod val="60000"/>
              <a:lumOff val="40000"/>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s-ES"/>
          </a:p>
        </p:txBody>
      </p:sp>
    </p:spTree>
    <p:extLst>
      <p:ext uri="{BB962C8B-B14F-4D97-AF65-F5344CB8AC3E}">
        <p14:creationId xmlns:p14="http://schemas.microsoft.com/office/powerpoint/2010/main" val="647602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81B207C-14BB-4A43-803E-90DD04BBD858}"/>
              </a:ext>
            </a:extLst>
          </p:cNvPr>
          <p:cNvSpPr>
            <a:spLocks noGrp="1"/>
          </p:cNvSpPr>
          <p:nvPr>
            <p:ph type="dt" sz="half" idx="10"/>
          </p:nvPr>
        </p:nvSpPr>
        <p:spPr/>
        <p:txBody>
          <a:bodyPr/>
          <a:lstStyle/>
          <a:p>
            <a:fld id="{9764AA65-01A5-4363-ADD1-28FB24A8FE00}" type="datetimeFigureOut">
              <a:rPr lang="es-ES" smtClean="0"/>
              <a:t>06/12/2023</a:t>
            </a:fld>
            <a:endParaRPr lang="es-ES"/>
          </a:p>
        </p:txBody>
      </p:sp>
      <p:sp>
        <p:nvSpPr>
          <p:cNvPr id="3" name="Marcador de pie de página 2">
            <a:extLst>
              <a:ext uri="{FF2B5EF4-FFF2-40B4-BE49-F238E27FC236}">
                <a16:creationId xmlns:a16="http://schemas.microsoft.com/office/drawing/2014/main" id="{612F99AD-B934-488C-B354-423E926AACA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8FC70832-49A8-4081-A327-8354CC04C635}"/>
              </a:ext>
            </a:extLst>
          </p:cNvPr>
          <p:cNvSpPr>
            <a:spLocks noGrp="1"/>
          </p:cNvSpPr>
          <p:nvPr>
            <p:ph type="sldNum" sz="quarter" idx="12"/>
          </p:nvPr>
        </p:nvSpPr>
        <p:spPr/>
        <p:txBody>
          <a:bodyPr/>
          <a:lstStyle/>
          <a:p>
            <a:fld id="{E5AA08EA-1764-4100-82AF-36FF65A59D36}" type="slidenum">
              <a:rPr lang="es-ES" smtClean="0"/>
              <a:t>‹Nº›</a:t>
            </a:fld>
            <a:endParaRPr lang="es-ES"/>
          </a:p>
        </p:txBody>
      </p:sp>
      <p:sp>
        <p:nvSpPr>
          <p:cNvPr id="11" name="Triángulo isósceles 10">
            <a:extLst>
              <a:ext uri="{FF2B5EF4-FFF2-40B4-BE49-F238E27FC236}">
                <a16:creationId xmlns:a16="http://schemas.microsoft.com/office/drawing/2014/main" id="{C26C659E-AD87-4E9B-8067-DF91EE94E58F}"/>
              </a:ext>
            </a:extLst>
          </p:cNvPr>
          <p:cNvSpPr/>
          <p:nvPr userDrawn="1"/>
        </p:nvSpPr>
        <p:spPr>
          <a:xfrm>
            <a:off x="9143986" y="5556414"/>
            <a:ext cx="2274769" cy="1291897"/>
          </a:xfrm>
          <a:prstGeom prst="triangl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Rectángulo 11">
            <a:extLst>
              <a:ext uri="{FF2B5EF4-FFF2-40B4-BE49-F238E27FC236}">
                <a16:creationId xmlns:a16="http://schemas.microsoft.com/office/drawing/2014/main" id="{EDAF440F-B608-480F-BD4A-FEBD89383802}"/>
              </a:ext>
            </a:extLst>
          </p:cNvPr>
          <p:cNvSpPr/>
          <p:nvPr userDrawn="1"/>
        </p:nvSpPr>
        <p:spPr>
          <a:xfrm rot="18752521">
            <a:off x="9505197" y="5855287"/>
            <a:ext cx="643350" cy="643350"/>
          </a:xfrm>
          <a:prstGeom prst="rect">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Rectángulo 13">
            <a:extLst>
              <a:ext uri="{FF2B5EF4-FFF2-40B4-BE49-F238E27FC236}">
                <a16:creationId xmlns:a16="http://schemas.microsoft.com/office/drawing/2014/main" id="{D902BC26-5586-411B-8336-5BB5DA2F9F8B}"/>
              </a:ext>
            </a:extLst>
          </p:cNvPr>
          <p:cNvSpPr/>
          <p:nvPr userDrawn="1"/>
        </p:nvSpPr>
        <p:spPr>
          <a:xfrm rot="2321458">
            <a:off x="10173863" y="1485286"/>
            <a:ext cx="1759856" cy="1759856"/>
          </a:xfrm>
          <a:prstGeom prst="rect">
            <a:avLst/>
          </a:prstGeom>
          <a:solidFill>
            <a:srgbClr val="C5BE85">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Triángulo isósceles 14">
            <a:extLst>
              <a:ext uri="{FF2B5EF4-FFF2-40B4-BE49-F238E27FC236}">
                <a16:creationId xmlns:a16="http://schemas.microsoft.com/office/drawing/2014/main" id="{2D6D3B9C-902F-4FAD-A105-E64B579EFB65}"/>
              </a:ext>
            </a:extLst>
          </p:cNvPr>
          <p:cNvSpPr/>
          <p:nvPr userDrawn="1"/>
        </p:nvSpPr>
        <p:spPr>
          <a:xfrm rot="16200000">
            <a:off x="11295470" y="2888070"/>
            <a:ext cx="1259660" cy="533400"/>
          </a:xfrm>
          <a:prstGeom prst="triangle">
            <a:avLst>
              <a:gd name="adj" fmla="val 42921"/>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Forma libre: forma 15">
            <a:extLst>
              <a:ext uri="{FF2B5EF4-FFF2-40B4-BE49-F238E27FC236}">
                <a16:creationId xmlns:a16="http://schemas.microsoft.com/office/drawing/2014/main" id="{D0F8F4C9-4F3A-42C5-8A03-E96240B81E33}"/>
              </a:ext>
            </a:extLst>
          </p:cNvPr>
          <p:cNvSpPr/>
          <p:nvPr userDrawn="1"/>
        </p:nvSpPr>
        <p:spPr>
          <a:xfrm>
            <a:off x="10766660" y="0"/>
            <a:ext cx="1425341" cy="2038166"/>
          </a:xfrm>
          <a:custGeom>
            <a:avLst/>
            <a:gdLst>
              <a:gd name="connsiteX0" fmla="*/ 882851 w 1425341"/>
              <a:gd name="connsiteY0" fmla="*/ 0 h 2038166"/>
              <a:gd name="connsiteX1" fmla="*/ 1425341 w 1425341"/>
              <a:gd name="connsiteY1" fmla="*/ 0 h 2038166"/>
              <a:gd name="connsiteX2" fmla="*/ 1425341 w 1425341"/>
              <a:gd name="connsiteY2" fmla="*/ 2038166 h 2038166"/>
              <a:gd name="connsiteX3" fmla="*/ 0 w 1425341"/>
              <a:gd name="connsiteY3" fmla="*/ 886442 h 2038166"/>
              <a:gd name="connsiteX4" fmla="*/ 882851 w 1425341"/>
              <a:gd name="connsiteY4" fmla="*/ 0 h 20381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5341" h="2038166">
                <a:moveTo>
                  <a:pt x="882851" y="0"/>
                </a:moveTo>
                <a:lnTo>
                  <a:pt x="1425341" y="0"/>
                </a:lnTo>
                <a:lnTo>
                  <a:pt x="1425341" y="2038166"/>
                </a:lnTo>
                <a:lnTo>
                  <a:pt x="0" y="886442"/>
                </a:lnTo>
                <a:lnTo>
                  <a:pt x="882851" y="0"/>
                </a:lnTo>
                <a:close/>
              </a:path>
            </a:pathLst>
          </a:custGeom>
          <a:blipFill dpi="0" rotWithShape="1">
            <a:blip r:embed="rId2" cstate="hqprint">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a:ext>
              </a:extLst>
            </a:blip>
            <a:srcRect/>
            <a:stretch>
              <a:fillRect b="1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s-ES" dirty="0"/>
              <a:t>z</a:t>
            </a:r>
          </a:p>
        </p:txBody>
      </p:sp>
      <p:sp>
        <p:nvSpPr>
          <p:cNvPr id="17" name="Triángulo isósceles 16">
            <a:extLst>
              <a:ext uri="{FF2B5EF4-FFF2-40B4-BE49-F238E27FC236}">
                <a16:creationId xmlns:a16="http://schemas.microsoft.com/office/drawing/2014/main" id="{45E10A52-2629-487E-B660-DC1F531ECE13}"/>
              </a:ext>
            </a:extLst>
          </p:cNvPr>
          <p:cNvSpPr/>
          <p:nvPr userDrawn="1"/>
        </p:nvSpPr>
        <p:spPr>
          <a:xfrm rot="5400000">
            <a:off x="305971" y="516354"/>
            <a:ext cx="584796" cy="282339"/>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Rectángulo 17">
            <a:extLst>
              <a:ext uri="{FF2B5EF4-FFF2-40B4-BE49-F238E27FC236}">
                <a16:creationId xmlns:a16="http://schemas.microsoft.com/office/drawing/2014/main" id="{B6F94403-597D-4A39-AAB6-ACDDDF8FDDFB}"/>
              </a:ext>
            </a:extLst>
          </p:cNvPr>
          <p:cNvSpPr/>
          <p:nvPr userDrawn="1"/>
        </p:nvSpPr>
        <p:spPr>
          <a:xfrm rot="19006767">
            <a:off x="382738" y="1386943"/>
            <a:ext cx="431260" cy="483346"/>
          </a:xfrm>
          <a:prstGeom prst="rect">
            <a:avLst/>
          </a:prstGeom>
          <a:solidFill>
            <a:schemeClr val="accent1">
              <a:lumMod val="60000"/>
              <a:lumOff val="40000"/>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Forma libre: forma 18">
            <a:extLst>
              <a:ext uri="{FF2B5EF4-FFF2-40B4-BE49-F238E27FC236}">
                <a16:creationId xmlns:a16="http://schemas.microsoft.com/office/drawing/2014/main" id="{84200EBF-CF84-428D-B555-D0ED559441CE}"/>
              </a:ext>
            </a:extLst>
          </p:cNvPr>
          <p:cNvSpPr/>
          <p:nvPr userDrawn="1"/>
        </p:nvSpPr>
        <p:spPr>
          <a:xfrm>
            <a:off x="-1" y="0"/>
            <a:ext cx="976942" cy="1643277"/>
          </a:xfrm>
          <a:custGeom>
            <a:avLst/>
            <a:gdLst>
              <a:gd name="connsiteX0" fmla="*/ 0 w 976942"/>
              <a:gd name="connsiteY0" fmla="*/ 0 h 1643277"/>
              <a:gd name="connsiteX1" fmla="*/ 310607 w 976942"/>
              <a:gd name="connsiteY1" fmla="*/ 0 h 1643277"/>
              <a:gd name="connsiteX2" fmla="*/ 976942 w 976942"/>
              <a:gd name="connsiteY2" fmla="*/ 666335 h 1643277"/>
              <a:gd name="connsiteX3" fmla="*/ 0 w 976942"/>
              <a:gd name="connsiteY3" fmla="*/ 1643277 h 1643277"/>
              <a:gd name="connsiteX4" fmla="*/ 0 w 976942"/>
              <a:gd name="connsiteY4" fmla="*/ 0 h 16432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6942" h="1643277">
                <a:moveTo>
                  <a:pt x="0" y="0"/>
                </a:moveTo>
                <a:lnTo>
                  <a:pt x="310607" y="0"/>
                </a:lnTo>
                <a:lnTo>
                  <a:pt x="976942" y="666335"/>
                </a:lnTo>
                <a:lnTo>
                  <a:pt x="0" y="1643277"/>
                </a:lnTo>
                <a:lnTo>
                  <a:pt x="0" y="0"/>
                </a:lnTo>
                <a:close/>
              </a:path>
            </a:pathLst>
          </a:custGeom>
          <a:solidFill>
            <a:schemeClr val="accent1">
              <a:lumMod val="60000"/>
              <a:lumOff val="40000"/>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s-ES"/>
          </a:p>
        </p:txBody>
      </p:sp>
    </p:spTree>
    <p:extLst>
      <p:ext uri="{BB962C8B-B14F-4D97-AF65-F5344CB8AC3E}">
        <p14:creationId xmlns:p14="http://schemas.microsoft.com/office/powerpoint/2010/main" val="10584599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B103F9-B8CC-444C-8AF1-D2FF027E3689}"/>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854D84C-D442-48D1-900A-1334955B59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4FD9495B-7A3D-4DC4-9A89-DA741BCE65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CE850106-8899-4D2C-802D-0F8106CE95A7}"/>
              </a:ext>
            </a:extLst>
          </p:cNvPr>
          <p:cNvSpPr>
            <a:spLocks noGrp="1"/>
          </p:cNvSpPr>
          <p:nvPr>
            <p:ph type="dt" sz="half" idx="10"/>
          </p:nvPr>
        </p:nvSpPr>
        <p:spPr/>
        <p:txBody>
          <a:bodyPr/>
          <a:lstStyle/>
          <a:p>
            <a:fld id="{9764AA65-01A5-4363-ADD1-28FB24A8FE00}" type="datetimeFigureOut">
              <a:rPr lang="es-ES" smtClean="0"/>
              <a:t>06/12/2023</a:t>
            </a:fld>
            <a:endParaRPr lang="es-ES"/>
          </a:p>
        </p:txBody>
      </p:sp>
      <p:sp>
        <p:nvSpPr>
          <p:cNvPr id="6" name="Marcador de pie de página 5">
            <a:extLst>
              <a:ext uri="{FF2B5EF4-FFF2-40B4-BE49-F238E27FC236}">
                <a16:creationId xmlns:a16="http://schemas.microsoft.com/office/drawing/2014/main" id="{E5A31E8E-FA9F-40A8-99FA-C20F4AF78FE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D72F6A7-1253-44D4-B166-65468CC57E4D}"/>
              </a:ext>
            </a:extLst>
          </p:cNvPr>
          <p:cNvSpPr>
            <a:spLocks noGrp="1"/>
          </p:cNvSpPr>
          <p:nvPr>
            <p:ph type="sldNum" sz="quarter" idx="12"/>
          </p:nvPr>
        </p:nvSpPr>
        <p:spPr/>
        <p:txBody>
          <a:bodyPr/>
          <a:lstStyle/>
          <a:p>
            <a:fld id="{E5AA08EA-1764-4100-82AF-36FF65A59D36}" type="slidenum">
              <a:rPr lang="es-ES" smtClean="0"/>
              <a:t>‹Nº›</a:t>
            </a:fld>
            <a:endParaRPr lang="es-ES"/>
          </a:p>
        </p:txBody>
      </p:sp>
      <p:sp>
        <p:nvSpPr>
          <p:cNvPr id="11" name="Triángulo isósceles 10">
            <a:extLst>
              <a:ext uri="{FF2B5EF4-FFF2-40B4-BE49-F238E27FC236}">
                <a16:creationId xmlns:a16="http://schemas.microsoft.com/office/drawing/2014/main" id="{02FE2331-D2E5-40AC-B6D5-3C405D087C76}"/>
              </a:ext>
            </a:extLst>
          </p:cNvPr>
          <p:cNvSpPr/>
          <p:nvPr userDrawn="1"/>
        </p:nvSpPr>
        <p:spPr>
          <a:xfrm>
            <a:off x="9143986" y="5556414"/>
            <a:ext cx="2274769" cy="1291897"/>
          </a:xfrm>
          <a:prstGeom prst="triangl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Rectángulo 11">
            <a:extLst>
              <a:ext uri="{FF2B5EF4-FFF2-40B4-BE49-F238E27FC236}">
                <a16:creationId xmlns:a16="http://schemas.microsoft.com/office/drawing/2014/main" id="{B1DF1DB1-DBB0-48B5-AD72-D95AAE8E8DF6}"/>
              </a:ext>
            </a:extLst>
          </p:cNvPr>
          <p:cNvSpPr/>
          <p:nvPr userDrawn="1"/>
        </p:nvSpPr>
        <p:spPr>
          <a:xfrm rot="18752521">
            <a:off x="9505197" y="5855287"/>
            <a:ext cx="643350" cy="643350"/>
          </a:xfrm>
          <a:prstGeom prst="rect">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Rectángulo 16">
            <a:extLst>
              <a:ext uri="{FF2B5EF4-FFF2-40B4-BE49-F238E27FC236}">
                <a16:creationId xmlns:a16="http://schemas.microsoft.com/office/drawing/2014/main" id="{EC8E6C6D-43A8-4526-BD05-A3A08263F751}"/>
              </a:ext>
            </a:extLst>
          </p:cNvPr>
          <p:cNvSpPr/>
          <p:nvPr userDrawn="1"/>
        </p:nvSpPr>
        <p:spPr>
          <a:xfrm rot="2321458">
            <a:off x="10173863" y="1485286"/>
            <a:ext cx="1759856" cy="1759856"/>
          </a:xfrm>
          <a:prstGeom prst="rect">
            <a:avLst/>
          </a:prstGeom>
          <a:solidFill>
            <a:srgbClr val="C5BE85">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Triángulo isósceles 17">
            <a:extLst>
              <a:ext uri="{FF2B5EF4-FFF2-40B4-BE49-F238E27FC236}">
                <a16:creationId xmlns:a16="http://schemas.microsoft.com/office/drawing/2014/main" id="{2A7E227A-2240-4D82-9EA3-067EF6F4C8C8}"/>
              </a:ext>
            </a:extLst>
          </p:cNvPr>
          <p:cNvSpPr/>
          <p:nvPr userDrawn="1"/>
        </p:nvSpPr>
        <p:spPr>
          <a:xfrm rot="16200000">
            <a:off x="11295470" y="2888070"/>
            <a:ext cx="1259660" cy="533400"/>
          </a:xfrm>
          <a:prstGeom prst="triangle">
            <a:avLst>
              <a:gd name="adj" fmla="val 42921"/>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Forma libre: forma 18">
            <a:extLst>
              <a:ext uri="{FF2B5EF4-FFF2-40B4-BE49-F238E27FC236}">
                <a16:creationId xmlns:a16="http://schemas.microsoft.com/office/drawing/2014/main" id="{36F41E46-D4D6-4E8A-87CC-9458D194E07F}"/>
              </a:ext>
            </a:extLst>
          </p:cNvPr>
          <p:cNvSpPr/>
          <p:nvPr userDrawn="1"/>
        </p:nvSpPr>
        <p:spPr>
          <a:xfrm>
            <a:off x="10766660" y="0"/>
            <a:ext cx="1425341" cy="2038166"/>
          </a:xfrm>
          <a:custGeom>
            <a:avLst/>
            <a:gdLst>
              <a:gd name="connsiteX0" fmla="*/ 882851 w 1425341"/>
              <a:gd name="connsiteY0" fmla="*/ 0 h 2038166"/>
              <a:gd name="connsiteX1" fmla="*/ 1425341 w 1425341"/>
              <a:gd name="connsiteY1" fmla="*/ 0 h 2038166"/>
              <a:gd name="connsiteX2" fmla="*/ 1425341 w 1425341"/>
              <a:gd name="connsiteY2" fmla="*/ 2038166 h 2038166"/>
              <a:gd name="connsiteX3" fmla="*/ 0 w 1425341"/>
              <a:gd name="connsiteY3" fmla="*/ 886442 h 2038166"/>
              <a:gd name="connsiteX4" fmla="*/ 882851 w 1425341"/>
              <a:gd name="connsiteY4" fmla="*/ 0 h 20381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5341" h="2038166">
                <a:moveTo>
                  <a:pt x="882851" y="0"/>
                </a:moveTo>
                <a:lnTo>
                  <a:pt x="1425341" y="0"/>
                </a:lnTo>
                <a:lnTo>
                  <a:pt x="1425341" y="2038166"/>
                </a:lnTo>
                <a:lnTo>
                  <a:pt x="0" y="886442"/>
                </a:lnTo>
                <a:lnTo>
                  <a:pt x="882851" y="0"/>
                </a:lnTo>
                <a:close/>
              </a:path>
            </a:pathLst>
          </a:custGeom>
          <a:blipFill dpi="0" rotWithShape="1">
            <a:blip r:embed="rId2" cstate="hqprint">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a:ext>
              </a:extLst>
            </a:blip>
            <a:srcRect/>
            <a:stretch>
              <a:fillRect b="1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s-ES" dirty="0"/>
              <a:t>z</a:t>
            </a:r>
          </a:p>
        </p:txBody>
      </p:sp>
      <p:sp>
        <p:nvSpPr>
          <p:cNvPr id="20" name="Triángulo isósceles 19">
            <a:extLst>
              <a:ext uri="{FF2B5EF4-FFF2-40B4-BE49-F238E27FC236}">
                <a16:creationId xmlns:a16="http://schemas.microsoft.com/office/drawing/2014/main" id="{E155EF8B-27EF-4FC6-8721-678AE6F28743}"/>
              </a:ext>
            </a:extLst>
          </p:cNvPr>
          <p:cNvSpPr/>
          <p:nvPr userDrawn="1"/>
        </p:nvSpPr>
        <p:spPr>
          <a:xfrm rot="5400000">
            <a:off x="305971" y="516354"/>
            <a:ext cx="584796" cy="282339"/>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Rectángulo 20">
            <a:extLst>
              <a:ext uri="{FF2B5EF4-FFF2-40B4-BE49-F238E27FC236}">
                <a16:creationId xmlns:a16="http://schemas.microsoft.com/office/drawing/2014/main" id="{D15A5545-2DEF-4020-8667-F50A96DEF8F3}"/>
              </a:ext>
            </a:extLst>
          </p:cNvPr>
          <p:cNvSpPr/>
          <p:nvPr userDrawn="1"/>
        </p:nvSpPr>
        <p:spPr>
          <a:xfrm rot="19006767">
            <a:off x="382738" y="1386943"/>
            <a:ext cx="431260" cy="483346"/>
          </a:xfrm>
          <a:prstGeom prst="rect">
            <a:avLst/>
          </a:prstGeom>
          <a:solidFill>
            <a:schemeClr val="accent1">
              <a:lumMod val="60000"/>
              <a:lumOff val="40000"/>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2" name="Forma libre: forma 21">
            <a:extLst>
              <a:ext uri="{FF2B5EF4-FFF2-40B4-BE49-F238E27FC236}">
                <a16:creationId xmlns:a16="http://schemas.microsoft.com/office/drawing/2014/main" id="{4BB5B123-AD2D-43BF-B2C9-C0D7CAF09A44}"/>
              </a:ext>
            </a:extLst>
          </p:cNvPr>
          <p:cNvSpPr/>
          <p:nvPr userDrawn="1"/>
        </p:nvSpPr>
        <p:spPr>
          <a:xfrm>
            <a:off x="-1" y="0"/>
            <a:ext cx="976942" cy="1643277"/>
          </a:xfrm>
          <a:custGeom>
            <a:avLst/>
            <a:gdLst>
              <a:gd name="connsiteX0" fmla="*/ 0 w 976942"/>
              <a:gd name="connsiteY0" fmla="*/ 0 h 1643277"/>
              <a:gd name="connsiteX1" fmla="*/ 310607 w 976942"/>
              <a:gd name="connsiteY1" fmla="*/ 0 h 1643277"/>
              <a:gd name="connsiteX2" fmla="*/ 976942 w 976942"/>
              <a:gd name="connsiteY2" fmla="*/ 666335 h 1643277"/>
              <a:gd name="connsiteX3" fmla="*/ 0 w 976942"/>
              <a:gd name="connsiteY3" fmla="*/ 1643277 h 1643277"/>
              <a:gd name="connsiteX4" fmla="*/ 0 w 976942"/>
              <a:gd name="connsiteY4" fmla="*/ 0 h 16432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6942" h="1643277">
                <a:moveTo>
                  <a:pt x="0" y="0"/>
                </a:moveTo>
                <a:lnTo>
                  <a:pt x="310607" y="0"/>
                </a:lnTo>
                <a:lnTo>
                  <a:pt x="976942" y="666335"/>
                </a:lnTo>
                <a:lnTo>
                  <a:pt x="0" y="1643277"/>
                </a:lnTo>
                <a:lnTo>
                  <a:pt x="0" y="0"/>
                </a:lnTo>
                <a:close/>
              </a:path>
            </a:pathLst>
          </a:custGeom>
          <a:solidFill>
            <a:schemeClr val="accent1">
              <a:lumMod val="60000"/>
              <a:lumOff val="40000"/>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s-ES"/>
          </a:p>
        </p:txBody>
      </p:sp>
    </p:spTree>
    <p:extLst>
      <p:ext uri="{BB962C8B-B14F-4D97-AF65-F5344CB8AC3E}">
        <p14:creationId xmlns:p14="http://schemas.microsoft.com/office/powerpoint/2010/main" val="32607215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8CED13-2245-4E24-942D-BBE75E6C953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A1EE24BD-66DE-44FE-BE46-70F8DCFAA70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p>
        </p:txBody>
      </p:sp>
      <p:sp>
        <p:nvSpPr>
          <p:cNvPr id="4" name="Marcador de texto 3">
            <a:extLst>
              <a:ext uri="{FF2B5EF4-FFF2-40B4-BE49-F238E27FC236}">
                <a16:creationId xmlns:a16="http://schemas.microsoft.com/office/drawing/2014/main" id="{6E01F94C-E997-4157-896C-ACBD3310BE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B69844E-3FF7-421F-AFC1-1E40A57701FF}"/>
              </a:ext>
            </a:extLst>
          </p:cNvPr>
          <p:cNvSpPr>
            <a:spLocks noGrp="1"/>
          </p:cNvSpPr>
          <p:nvPr>
            <p:ph type="dt" sz="half" idx="10"/>
          </p:nvPr>
        </p:nvSpPr>
        <p:spPr/>
        <p:txBody>
          <a:bodyPr/>
          <a:lstStyle/>
          <a:p>
            <a:fld id="{9764AA65-01A5-4363-ADD1-28FB24A8FE00}" type="datetimeFigureOut">
              <a:rPr lang="es-ES" smtClean="0"/>
              <a:t>06/12/2023</a:t>
            </a:fld>
            <a:endParaRPr lang="es-ES"/>
          </a:p>
        </p:txBody>
      </p:sp>
      <p:sp>
        <p:nvSpPr>
          <p:cNvPr id="6" name="Marcador de pie de página 5">
            <a:extLst>
              <a:ext uri="{FF2B5EF4-FFF2-40B4-BE49-F238E27FC236}">
                <a16:creationId xmlns:a16="http://schemas.microsoft.com/office/drawing/2014/main" id="{D1B18C05-327B-45F7-A970-05BBAB42263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596B0F6-B739-4D82-9895-6B859BC866AA}"/>
              </a:ext>
            </a:extLst>
          </p:cNvPr>
          <p:cNvSpPr>
            <a:spLocks noGrp="1"/>
          </p:cNvSpPr>
          <p:nvPr>
            <p:ph type="sldNum" sz="quarter" idx="12"/>
          </p:nvPr>
        </p:nvSpPr>
        <p:spPr/>
        <p:txBody>
          <a:bodyPr/>
          <a:lstStyle/>
          <a:p>
            <a:fld id="{E5AA08EA-1764-4100-82AF-36FF65A59D36}" type="slidenum">
              <a:rPr lang="es-ES" smtClean="0"/>
              <a:t>‹Nº›</a:t>
            </a:fld>
            <a:endParaRPr lang="es-ES"/>
          </a:p>
        </p:txBody>
      </p:sp>
      <p:sp>
        <p:nvSpPr>
          <p:cNvPr id="15" name="Rectángulo 14">
            <a:extLst>
              <a:ext uri="{FF2B5EF4-FFF2-40B4-BE49-F238E27FC236}">
                <a16:creationId xmlns:a16="http://schemas.microsoft.com/office/drawing/2014/main" id="{3BCD9FCF-2B90-48F3-9DE2-F7101524677A}"/>
              </a:ext>
            </a:extLst>
          </p:cNvPr>
          <p:cNvSpPr/>
          <p:nvPr userDrawn="1"/>
        </p:nvSpPr>
        <p:spPr>
          <a:xfrm rot="2321458">
            <a:off x="10173863" y="1485286"/>
            <a:ext cx="1759856" cy="1759856"/>
          </a:xfrm>
          <a:prstGeom prst="rect">
            <a:avLst/>
          </a:prstGeom>
          <a:solidFill>
            <a:srgbClr val="C5BE85">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Triángulo isósceles 15">
            <a:extLst>
              <a:ext uri="{FF2B5EF4-FFF2-40B4-BE49-F238E27FC236}">
                <a16:creationId xmlns:a16="http://schemas.microsoft.com/office/drawing/2014/main" id="{0208DDEE-03A5-4BA7-8FCD-2B7ADBBD1648}"/>
              </a:ext>
            </a:extLst>
          </p:cNvPr>
          <p:cNvSpPr/>
          <p:nvPr userDrawn="1"/>
        </p:nvSpPr>
        <p:spPr>
          <a:xfrm rot="16200000">
            <a:off x="11295470" y="2888070"/>
            <a:ext cx="1259660" cy="533400"/>
          </a:xfrm>
          <a:prstGeom prst="triangle">
            <a:avLst>
              <a:gd name="adj" fmla="val 42921"/>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Forma libre: forma 16">
            <a:extLst>
              <a:ext uri="{FF2B5EF4-FFF2-40B4-BE49-F238E27FC236}">
                <a16:creationId xmlns:a16="http://schemas.microsoft.com/office/drawing/2014/main" id="{26CC2990-F97A-4E62-B353-1D39D09195FD}"/>
              </a:ext>
            </a:extLst>
          </p:cNvPr>
          <p:cNvSpPr/>
          <p:nvPr userDrawn="1"/>
        </p:nvSpPr>
        <p:spPr>
          <a:xfrm>
            <a:off x="10766660" y="0"/>
            <a:ext cx="1425341" cy="2038166"/>
          </a:xfrm>
          <a:custGeom>
            <a:avLst/>
            <a:gdLst>
              <a:gd name="connsiteX0" fmla="*/ 882851 w 1425341"/>
              <a:gd name="connsiteY0" fmla="*/ 0 h 2038166"/>
              <a:gd name="connsiteX1" fmla="*/ 1425341 w 1425341"/>
              <a:gd name="connsiteY1" fmla="*/ 0 h 2038166"/>
              <a:gd name="connsiteX2" fmla="*/ 1425341 w 1425341"/>
              <a:gd name="connsiteY2" fmla="*/ 2038166 h 2038166"/>
              <a:gd name="connsiteX3" fmla="*/ 0 w 1425341"/>
              <a:gd name="connsiteY3" fmla="*/ 886442 h 2038166"/>
              <a:gd name="connsiteX4" fmla="*/ 882851 w 1425341"/>
              <a:gd name="connsiteY4" fmla="*/ 0 h 20381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5341" h="2038166">
                <a:moveTo>
                  <a:pt x="882851" y="0"/>
                </a:moveTo>
                <a:lnTo>
                  <a:pt x="1425341" y="0"/>
                </a:lnTo>
                <a:lnTo>
                  <a:pt x="1425341" y="2038166"/>
                </a:lnTo>
                <a:lnTo>
                  <a:pt x="0" y="886442"/>
                </a:lnTo>
                <a:lnTo>
                  <a:pt x="882851" y="0"/>
                </a:lnTo>
                <a:close/>
              </a:path>
            </a:pathLst>
          </a:custGeom>
          <a:blipFill dpi="0" rotWithShape="1">
            <a:blip r:embed="rId2" cstate="hqprint">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a:ext>
              </a:extLst>
            </a:blip>
            <a:srcRect/>
            <a:stretch>
              <a:fillRect b="1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s-ES" dirty="0"/>
              <a:t>z</a:t>
            </a:r>
          </a:p>
        </p:txBody>
      </p:sp>
      <p:sp>
        <p:nvSpPr>
          <p:cNvPr id="18" name="Triángulo isósceles 17">
            <a:extLst>
              <a:ext uri="{FF2B5EF4-FFF2-40B4-BE49-F238E27FC236}">
                <a16:creationId xmlns:a16="http://schemas.microsoft.com/office/drawing/2014/main" id="{1A1E5E2A-739D-44B0-9D9E-75FDA0335512}"/>
              </a:ext>
            </a:extLst>
          </p:cNvPr>
          <p:cNvSpPr/>
          <p:nvPr userDrawn="1"/>
        </p:nvSpPr>
        <p:spPr>
          <a:xfrm rot="5400000">
            <a:off x="305971" y="516354"/>
            <a:ext cx="584796" cy="282339"/>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Rectángulo 18">
            <a:extLst>
              <a:ext uri="{FF2B5EF4-FFF2-40B4-BE49-F238E27FC236}">
                <a16:creationId xmlns:a16="http://schemas.microsoft.com/office/drawing/2014/main" id="{80CE0CFA-6235-49BE-954A-8F588E67EE43}"/>
              </a:ext>
            </a:extLst>
          </p:cNvPr>
          <p:cNvSpPr/>
          <p:nvPr userDrawn="1"/>
        </p:nvSpPr>
        <p:spPr>
          <a:xfrm rot="19006767">
            <a:off x="382738" y="1386943"/>
            <a:ext cx="431260" cy="483346"/>
          </a:xfrm>
          <a:prstGeom prst="rect">
            <a:avLst/>
          </a:prstGeom>
          <a:solidFill>
            <a:schemeClr val="accent1">
              <a:lumMod val="60000"/>
              <a:lumOff val="40000"/>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Forma libre: forma 19">
            <a:extLst>
              <a:ext uri="{FF2B5EF4-FFF2-40B4-BE49-F238E27FC236}">
                <a16:creationId xmlns:a16="http://schemas.microsoft.com/office/drawing/2014/main" id="{1469E378-6930-4337-9EB8-A03A4F6F78AE}"/>
              </a:ext>
            </a:extLst>
          </p:cNvPr>
          <p:cNvSpPr/>
          <p:nvPr userDrawn="1"/>
        </p:nvSpPr>
        <p:spPr>
          <a:xfrm>
            <a:off x="-1" y="0"/>
            <a:ext cx="976942" cy="1643277"/>
          </a:xfrm>
          <a:custGeom>
            <a:avLst/>
            <a:gdLst>
              <a:gd name="connsiteX0" fmla="*/ 0 w 976942"/>
              <a:gd name="connsiteY0" fmla="*/ 0 h 1643277"/>
              <a:gd name="connsiteX1" fmla="*/ 310607 w 976942"/>
              <a:gd name="connsiteY1" fmla="*/ 0 h 1643277"/>
              <a:gd name="connsiteX2" fmla="*/ 976942 w 976942"/>
              <a:gd name="connsiteY2" fmla="*/ 666335 h 1643277"/>
              <a:gd name="connsiteX3" fmla="*/ 0 w 976942"/>
              <a:gd name="connsiteY3" fmla="*/ 1643277 h 1643277"/>
              <a:gd name="connsiteX4" fmla="*/ 0 w 976942"/>
              <a:gd name="connsiteY4" fmla="*/ 0 h 16432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6942" h="1643277">
                <a:moveTo>
                  <a:pt x="0" y="0"/>
                </a:moveTo>
                <a:lnTo>
                  <a:pt x="310607" y="0"/>
                </a:lnTo>
                <a:lnTo>
                  <a:pt x="976942" y="666335"/>
                </a:lnTo>
                <a:lnTo>
                  <a:pt x="0" y="1643277"/>
                </a:lnTo>
                <a:lnTo>
                  <a:pt x="0" y="0"/>
                </a:lnTo>
                <a:close/>
              </a:path>
            </a:pathLst>
          </a:custGeom>
          <a:solidFill>
            <a:schemeClr val="accent1">
              <a:lumMod val="60000"/>
              <a:lumOff val="40000"/>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s-ES"/>
          </a:p>
        </p:txBody>
      </p:sp>
    </p:spTree>
    <p:extLst>
      <p:ext uri="{BB962C8B-B14F-4D97-AF65-F5344CB8AC3E}">
        <p14:creationId xmlns:p14="http://schemas.microsoft.com/office/powerpoint/2010/main" val="3957489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82393E-4055-42F6-8753-F0DF3C5ED1BF}"/>
              </a:ext>
            </a:extLst>
          </p:cNvPr>
          <p:cNvSpPr>
            <a:spLocks noGrp="1"/>
          </p:cNvSpPr>
          <p:nvPr>
            <p:ph type="title"/>
          </p:nvPr>
        </p:nvSpPr>
        <p:spPr/>
        <p:txBody>
          <a:bodyPr/>
          <a:lstStyle/>
          <a:p>
            <a:r>
              <a:rPr lang="es-ES"/>
              <a:t>Haga clic para modificar el estilo de título del patrón</a:t>
            </a:r>
            <a:endParaRPr lang="es-ES" dirty="0"/>
          </a:p>
        </p:txBody>
      </p:sp>
      <p:sp>
        <p:nvSpPr>
          <p:cNvPr id="3" name="Marcador de texto vertical 2">
            <a:extLst>
              <a:ext uri="{FF2B5EF4-FFF2-40B4-BE49-F238E27FC236}">
                <a16:creationId xmlns:a16="http://schemas.microsoft.com/office/drawing/2014/main" id="{872350DF-48AF-45B4-B5D3-D00B2F06787C}"/>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75E7222-C1CF-4B09-AA39-E9D47FAA36BD}"/>
              </a:ext>
            </a:extLst>
          </p:cNvPr>
          <p:cNvSpPr>
            <a:spLocks noGrp="1"/>
          </p:cNvSpPr>
          <p:nvPr>
            <p:ph type="dt" sz="half" idx="10"/>
          </p:nvPr>
        </p:nvSpPr>
        <p:spPr/>
        <p:txBody>
          <a:bodyPr/>
          <a:lstStyle/>
          <a:p>
            <a:fld id="{9764AA65-01A5-4363-ADD1-28FB24A8FE00}" type="datetimeFigureOut">
              <a:rPr lang="es-ES" smtClean="0"/>
              <a:t>06/12/2023</a:t>
            </a:fld>
            <a:endParaRPr lang="es-ES"/>
          </a:p>
        </p:txBody>
      </p:sp>
      <p:sp>
        <p:nvSpPr>
          <p:cNvPr id="5" name="Marcador de pie de página 4">
            <a:extLst>
              <a:ext uri="{FF2B5EF4-FFF2-40B4-BE49-F238E27FC236}">
                <a16:creationId xmlns:a16="http://schemas.microsoft.com/office/drawing/2014/main" id="{212E4830-86F4-48D0-930D-AF83D13F0E9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837F56A-8E32-4F64-A48E-6C47870EEC1A}"/>
              </a:ext>
            </a:extLst>
          </p:cNvPr>
          <p:cNvSpPr>
            <a:spLocks noGrp="1"/>
          </p:cNvSpPr>
          <p:nvPr>
            <p:ph type="sldNum" sz="quarter" idx="12"/>
          </p:nvPr>
        </p:nvSpPr>
        <p:spPr/>
        <p:txBody>
          <a:bodyPr/>
          <a:lstStyle/>
          <a:p>
            <a:fld id="{E5AA08EA-1764-4100-82AF-36FF65A59D36}" type="slidenum">
              <a:rPr lang="es-ES" smtClean="0"/>
              <a:t>‹Nº›</a:t>
            </a:fld>
            <a:endParaRPr lang="es-ES"/>
          </a:p>
        </p:txBody>
      </p:sp>
      <p:sp>
        <p:nvSpPr>
          <p:cNvPr id="7" name="Triángulo isósceles 6">
            <a:extLst>
              <a:ext uri="{FF2B5EF4-FFF2-40B4-BE49-F238E27FC236}">
                <a16:creationId xmlns:a16="http://schemas.microsoft.com/office/drawing/2014/main" id="{380DA4E9-5BDD-4409-B8CC-2B8B579BD202}"/>
              </a:ext>
            </a:extLst>
          </p:cNvPr>
          <p:cNvSpPr/>
          <p:nvPr userDrawn="1"/>
        </p:nvSpPr>
        <p:spPr>
          <a:xfrm>
            <a:off x="9143986" y="5556414"/>
            <a:ext cx="2274769" cy="1291897"/>
          </a:xfrm>
          <a:prstGeom prst="triangl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Rectángulo 7">
            <a:extLst>
              <a:ext uri="{FF2B5EF4-FFF2-40B4-BE49-F238E27FC236}">
                <a16:creationId xmlns:a16="http://schemas.microsoft.com/office/drawing/2014/main" id="{CC50250D-2C0B-4637-8E2C-7559F5888E05}"/>
              </a:ext>
            </a:extLst>
          </p:cNvPr>
          <p:cNvSpPr/>
          <p:nvPr userDrawn="1"/>
        </p:nvSpPr>
        <p:spPr>
          <a:xfrm rot="18752521">
            <a:off x="9505197" y="5855287"/>
            <a:ext cx="643350" cy="643350"/>
          </a:xfrm>
          <a:prstGeom prst="rect">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Rectángulo 15">
            <a:extLst>
              <a:ext uri="{FF2B5EF4-FFF2-40B4-BE49-F238E27FC236}">
                <a16:creationId xmlns:a16="http://schemas.microsoft.com/office/drawing/2014/main" id="{2B602446-CB08-4A4B-AF2D-971067DC0706}"/>
              </a:ext>
            </a:extLst>
          </p:cNvPr>
          <p:cNvSpPr/>
          <p:nvPr userDrawn="1"/>
        </p:nvSpPr>
        <p:spPr>
          <a:xfrm rot="2321458">
            <a:off x="10173863" y="1485286"/>
            <a:ext cx="1759856" cy="1759856"/>
          </a:xfrm>
          <a:prstGeom prst="rect">
            <a:avLst/>
          </a:prstGeom>
          <a:solidFill>
            <a:srgbClr val="C5BE85">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Triángulo isósceles 16">
            <a:extLst>
              <a:ext uri="{FF2B5EF4-FFF2-40B4-BE49-F238E27FC236}">
                <a16:creationId xmlns:a16="http://schemas.microsoft.com/office/drawing/2014/main" id="{A7DE2476-721E-45E1-91A5-A5B34DAEE8E7}"/>
              </a:ext>
            </a:extLst>
          </p:cNvPr>
          <p:cNvSpPr/>
          <p:nvPr userDrawn="1"/>
        </p:nvSpPr>
        <p:spPr>
          <a:xfrm rot="16200000">
            <a:off x="11295470" y="2888070"/>
            <a:ext cx="1259660" cy="533400"/>
          </a:xfrm>
          <a:prstGeom prst="triangle">
            <a:avLst>
              <a:gd name="adj" fmla="val 42921"/>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Forma libre: forma 17">
            <a:extLst>
              <a:ext uri="{FF2B5EF4-FFF2-40B4-BE49-F238E27FC236}">
                <a16:creationId xmlns:a16="http://schemas.microsoft.com/office/drawing/2014/main" id="{06B3EC54-9962-4992-B3A8-A77F458670A8}"/>
              </a:ext>
            </a:extLst>
          </p:cNvPr>
          <p:cNvSpPr/>
          <p:nvPr userDrawn="1"/>
        </p:nvSpPr>
        <p:spPr>
          <a:xfrm>
            <a:off x="10766660" y="0"/>
            <a:ext cx="1425341" cy="2038166"/>
          </a:xfrm>
          <a:custGeom>
            <a:avLst/>
            <a:gdLst>
              <a:gd name="connsiteX0" fmla="*/ 882851 w 1425341"/>
              <a:gd name="connsiteY0" fmla="*/ 0 h 2038166"/>
              <a:gd name="connsiteX1" fmla="*/ 1425341 w 1425341"/>
              <a:gd name="connsiteY1" fmla="*/ 0 h 2038166"/>
              <a:gd name="connsiteX2" fmla="*/ 1425341 w 1425341"/>
              <a:gd name="connsiteY2" fmla="*/ 2038166 h 2038166"/>
              <a:gd name="connsiteX3" fmla="*/ 0 w 1425341"/>
              <a:gd name="connsiteY3" fmla="*/ 886442 h 2038166"/>
              <a:gd name="connsiteX4" fmla="*/ 882851 w 1425341"/>
              <a:gd name="connsiteY4" fmla="*/ 0 h 20381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5341" h="2038166">
                <a:moveTo>
                  <a:pt x="882851" y="0"/>
                </a:moveTo>
                <a:lnTo>
                  <a:pt x="1425341" y="0"/>
                </a:lnTo>
                <a:lnTo>
                  <a:pt x="1425341" y="2038166"/>
                </a:lnTo>
                <a:lnTo>
                  <a:pt x="0" y="886442"/>
                </a:lnTo>
                <a:lnTo>
                  <a:pt x="882851" y="0"/>
                </a:lnTo>
                <a:close/>
              </a:path>
            </a:pathLst>
          </a:custGeom>
          <a:blipFill dpi="0" rotWithShape="1">
            <a:blip r:embed="rId2" cstate="hqprint">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a:ext>
              </a:extLst>
            </a:blip>
            <a:srcRect/>
            <a:stretch>
              <a:fillRect b="1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s-ES" dirty="0"/>
              <a:t>z</a:t>
            </a:r>
          </a:p>
        </p:txBody>
      </p:sp>
      <p:sp>
        <p:nvSpPr>
          <p:cNvPr id="19" name="Triángulo isósceles 18">
            <a:extLst>
              <a:ext uri="{FF2B5EF4-FFF2-40B4-BE49-F238E27FC236}">
                <a16:creationId xmlns:a16="http://schemas.microsoft.com/office/drawing/2014/main" id="{68B9F7B2-2F9A-45FF-ADB3-53CDC7F0C67F}"/>
              </a:ext>
            </a:extLst>
          </p:cNvPr>
          <p:cNvSpPr/>
          <p:nvPr userDrawn="1"/>
        </p:nvSpPr>
        <p:spPr>
          <a:xfrm rot="5400000">
            <a:off x="305971" y="516354"/>
            <a:ext cx="584796" cy="282339"/>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Rectángulo 19">
            <a:extLst>
              <a:ext uri="{FF2B5EF4-FFF2-40B4-BE49-F238E27FC236}">
                <a16:creationId xmlns:a16="http://schemas.microsoft.com/office/drawing/2014/main" id="{4AE6F08E-5082-44BF-BB69-58A9856289B9}"/>
              </a:ext>
            </a:extLst>
          </p:cNvPr>
          <p:cNvSpPr/>
          <p:nvPr userDrawn="1"/>
        </p:nvSpPr>
        <p:spPr>
          <a:xfrm rot="19006767">
            <a:off x="382738" y="1386943"/>
            <a:ext cx="431260" cy="483346"/>
          </a:xfrm>
          <a:prstGeom prst="rect">
            <a:avLst/>
          </a:prstGeom>
          <a:solidFill>
            <a:schemeClr val="accent1">
              <a:lumMod val="60000"/>
              <a:lumOff val="40000"/>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Forma libre: forma 20">
            <a:extLst>
              <a:ext uri="{FF2B5EF4-FFF2-40B4-BE49-F238E27FC236}">
                <a16:creationId xmlns:a16="http://schemas.microsoft.com/office/drawing/2014/main" id="{2D896064-6D65-4AD9-9BD9-6599FEE9BF5E}"/>
              </a:ext>
            </a:extLst>
          </p:cNvPr>
          <p:cNvSpPr/>
          <p:nvPr userDrawn="1"/>
        </p:nvSpPr>
        <p:spPr>
          <a:xfrm>
            <a:off x="-1" y="0"/>
            <a:ext cx="976942" cy="1643277"/>
          </a:xfrm>
          <a:custGeom>
            <a:avLst/>
            <a:gdLst>
              <a:gd name="connsiteX0" fmla="*/ 0 w 976942"/>
              <a:gd name="connsiteY0" fmla="*/ 0 h 1643277"/>
              <a:gd name="connsiteX1" fmla="*/ 310607 w 976942"/>
              <a:gd name="connsiteY1" fmla="*/ 0 h 1643277"/>
              <a:gd name="connsiteX2" fmla="*/ 976942 w 976942"/>
              <a:gd name="connsiteY2" fmla="*/ 666335 h 1643277"/>
              <a:gd name="connsiteX3" fmla="*/ 0 w 976942"/>
              <a:gd name="connsiteY3" fmla="*/ 1643277 h 1643277"/>
              <a:gd name="connsiteX4" fmla="*/ 0 w 976942"/>
              <a:gd name="connsiteY4" fmla="*/ 0 h 16432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6942" h="1643277">
                <a:moveTo>
                  <a:pt x="0" y="0"/>
                </a:moveTo>
                <a:lnTo>
                  <a:pt x="310607" y="0"/>
                </a:lnTo>
                <a:lnTo>
                  <a:pt x="976942" y="666335"/>
                </a:lnTo>
                <a:lnTo>
                  <a:pt x="0" y="1643277"/>
                </a:lnTo>
                <a:lnTo>
                  <a:pt x="0" y="0"/>
                </a:lnTo>
                <a:close/>
              </a:path>
            </a:pathLst>
          </a:custGeom>
          <a:solidFill>
            <a:schemeClr val="accent1">
              <a:lumMod val="60000"/>
              <a:lumOff val="40000"/>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s-ES"/>
          </a:p>
        </p:txBody>
      </p:sp>
    </p:spTree>
    <p:extLst>
      <p:ext uri="{BB962C8B-B14F-4D97-AF65-F5344CB8AC3E}">
        <p14:creationId xmlns:p14="http://schemas.microsoft.com/office/powerpoint/2010/main" val="3221712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DBDAEA97-B674-4718-A593-A72861D1996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5A58D89-D57D-4286-9312-D938091022C8}"/>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F806B52-E088-41F2-936C-C4AD46299713}"/>
              </a:ext>
            </a:extLst>
          </p:cNvPr>
          <p:cNvSpPr>
            <a:spLocks noGrp="1"/>
          </p:cNvSpPr>
          <p:nvPr>
            <p:ph type="dt" sz="half" idx="10"/>
          </p:nvPr>
        </p:nvSpPr>
        <p:spPr/>
        <p:txBody>
          <a:bodyPr/>
          <a:lstStyle/>
          <a:p>
            <a:fld id="{9764AA65-01A5-4363-ADD1-28FB24A8FE00}" type="datetimeFigureOut">
              <a:rPr lang="es-ES" smtClean="0"/>
              <a:t>06/12/2023</a:t>
            </a:fld>
            <a:endParaRPr lang="es-ES"/>
          </a:p>
        </p:txBody>
      </p:sp>
      <p:sp>
        <p:nvSpPr>
          <p:cNvPr id="5" name="Marcador de pie de página 4">
            <a:extLst>
              <a:ext uri="{FF2B5EF4-FFF2-40B4-BE49-F238E27FC236}">
                <a16:creationId xmlns:a16="http://schemas.microsoft.com/office/drawing/2014/main" id="{3788B1DC-81DE-43BB-9B2C-2E4E837E6FF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96AECCA-A375-4BB8-BF84-104AD2B704CD}"/>
              </a:ext>
            </a:extLst>
          </p:cNvPr>
          <p:cNvSpPr>
            <a:spLocks noGrp="1"/>
          </p:cNvSpPr>
          <p:nvPr>
            <p:ph type="sldNum" sz="quarter" idx="12"/>
          </p:nvPr>
        </p:nvSpPr>
        <p:spPr/>
        <p:txBody>
          <a:bodyPr/>
          <a:lstStyle/>
          <a:p>
            <a:fld id="{E5AA08EA-1764-4100-82AF-36FF65A59D36}" type="slidenum">
              <a:rPr lang="es-ES" smtClean="0"/>
              <a:t>‹Nº›</a:t>
            </a:fld>
            <a:endParaRPr lang="es-ES"/>
          </a:p>
        </p:txBody>
      </p:sp>
      <p:sp>
        <p:nvSpPr>
          <p:cNvPr id="10" name="Triángulo isósceles 9">
            <a:extLst>
              <a:ext uri="{FF2B5EF4-FFF2-40B4-BE49-F238E27FC236}">
                <a16:creationId xmlns:a16="http://schemas.microsoft.com/office/drawing/2014/main" id="{ED115AB0-FEAF-4CBF-8CF5-49CD5B3DC23D}"/>
              </a:ext>
            </a:extLst>
          </p:cNvPr>
          <p:cNvSpPr/>
          <p:nvPr userDrawn="1"/>
        </p:nvSpPr>
        <p:spPr>
          <a:xfrm>
            <a:off x="9143986" y="5556414"/>
            <a:ext cx="2274769" cy="1291897"/>
          </a:xfrm>
          <a:prstGeom prst="triangl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Rectángulo 10">
            <a:extLst>
              <a:ext uri="{FF2B5EF4-FFF2-40B4-BE49-F238E27FC236}">
                <a16:creationId xmlns:a16="http://schemas.microsoft.com/office/drawing/2014/main" id="{2003DCA8-D098-4C91-B0D7-28347E09CF9C}"/>
              </a:ext>
            </a:extLst>
          </p:cNvPr>
          <p:cNvSpPr/>
          <p:nvPr userDrawn="1"/>
        </p:nvSpPr>
        <p:spPr>
          <a:xfrm rot="18752521">
            <a:off x="9505197" y="5855287"/>
            <a:ext cx="643350" cy="643350"/>
          </a:xfrm>
          <a:prstGeom prst="rect">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Rectángulo 15">
            <a:extLst>
              <a:ext uri="{FF2B5EF4-FFF2-40B4-BE49-F238E27FC236}">
                <a16:creationId xmlns:a16="http://schemas.microsoft.com/office/drawing/2014/main" id="{69C2D69E-EA53-4A84-9E49-6DADB73671C2}"/>
              </a:ext>
            </a:extLst>
          </p:cNvPr>
          <p:cNvSpPr/>
          <p:nvPr userDrawn="1"/>
        </p:nvSpPr>
        <p:spPr>
          <a:xfrm rot="2321458">
            <a:off x="10173863" y="1485286"/>
            <a:ext cx="1759856" cy="1759856"/>
          </a:xfrm>
          <a:prstGeom prst="rect">
            <a:avLst/>
          </a:prstGeom>
          <a:solidFill>
            <a:srgbClr val="C5BE85">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Triángulo isósceles 16">
            <a:extLst>
              <a:ext uri="{FF2B5EF4-FFF2-40B4-BE49-F238E27FC236}">
                <a16:creationId xmlns:a16="http://schemas.microsoft.com/office/drawing/2014/main" id="{20E35C0A-AC35-4222-8C16-90CB30305B84}"/>
              </a:ext>
            </a:extLst>
          </p:cNvPr>
          <p:cNvSpPr/>
          <p:nvPr userDrawn="1"/>
        </p:nvSpPr>
        <p:spPr>
          <a:xfrm rot="16200000">
            <a:off x="11295470" y="2888070"/>
            <a:ext cx="1259660" cy="533400"/>
          </a:xfrm>
          <a:prstGeom prst="triangle">
            <a:avLst>
              <a:gd name="adj" fmla="val 42921"/>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Forma libre: forma 17">
            <a:extLst>
              <a:ext uri="{FF2B5EF4-FFF2-40B4-BE49-F238E27FC236}">
                <a16:creationId xmlns:a16="http://schemas.microsoft.com/office/drawing/2014/main" id="{78A766A6-CC93-43E7-B22A-028E5F7360B1}"/>
              </a:ext>
            </a:extLst>
          </p:cNvPr>
          <p:cNvSpPr/>
          <p:nvPr userDrawn="1"/>
        </p:nvSpPr>
        <p:spPr>
          <a:xfrm>
            <a:off x="10766660" y="0"/>
            <a:ext cx="1425341" cy="2038166"/>
          </a:xfrm>
          <a:custGeom>
            <a:avLst/>
            <a:gdLst>
              <a:gd name="connsiteX0" fmla="*/ 882851 w 1425341"/>
              <a:gd name="connsiteY0" fmla="*/ 0 h 2038166"/>
              <a:gd name="connsiteX1" fmla="*/ 1425341 w 1425341"/>
              <a:gd name="connsiteY1" fmla="*/ 0 h 2038166"/>
              <a:gd name="connsiteX2" fmla="*/ 1425341 w 1425341"/>
              <a:gd name="connsiteY2" fmla="*/ 2038166 h 2038166"/>
              <a:gd name="connsiteX3" fmla="*/ 0 w 1425341"/>
              <a:gd name="connsiteY3" fmla="*/ 886442 h 2038166"/>
              <a:gd name="connsiteX4" fmla="*/ 882851 w 1425341"/>
              <a:gd name="connsiteY4" fmla="*/ 0 h 20381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5341" h="2038166">
                <a:moveTo>
                  <a:pt x="882851" y="0"/>
                </a:moveTo>
                <a:lnTo>
                  <a:pt x="1425341" y="0"/>
                </a:lnTo>
                <a:lnTo>
                  <a:pt x="1425341" y="2038166"/>
                </a:lnTo>
                <a:lnTo>
                  <a:pt x="0" y="886442"/>
                </a:lnTo>
                <a:lnTo>
                  <a:pt x="882851" y="0"/>
                </a:lnTo>
                <a:close/>
              </a:path>
            </a:pathLst>
          </a:custGeom>
          <a:blipFill dpi="0" rotWithShape="1">
            <a:blip r:embed="rId2" cstate="hqprint">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a:ext>
              </a:extLst>
            </a:blip>
            <a:srcRect/>
            <a:stretch>
              <a:fillRect b="1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s-ES" dirty="0"/>
              <a:t>z</a:t>
            </a:r>
          </a:p>
        </p:txBody>
      </p:sp>
      <p:sp>
        <p:nvSpPr>
          <p:cNvPr id="22" name="Triángulo isósceles 21">
            <a:extLst>
              <a:ext uri="{FF2B5EF4-FFF2-40B4-BE49-F238E27FC236}">
                <a16:creationId xmlns:a16="http://schemas.microsoft.com/office/drawing/2014/main" id="{EF86AAC5-5906-46AE-8B49-7CADFBDF2CE5}"/>
              </a:ext>
            </a:extLst>
          </p:cNvPr>
          <p:cNvSpPr/>
          <p:nvPr userDrawn="1"/>
        </p:nvSpPr>
        <p:spPr>
          <a:xfrm rot="5400000">
            <a:off x="305971" y="516354"/>
            <a:ext cx="584796" cy="282339"/>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3" name="Rectángulo 22">
            <a:extLst>
              <a:ext uri="{FF2B5EF4-FFF2-40B4-BE49-F238E27FC236}">
                <a16:creationId xmlns:a16="http://schemas.microsoft.com/office/drawing/2014/main" id="{6B9DAF96-F089-4082-A921-8BF57F545544}"/>
              </a:ext>
            </a:extLst>
          </p:cNvPr>
          <p:cNvSpPr/>
          <p:nvPr userDrawn="1"/>
        </p:nvSpPr>
        <p:spPr>
          <a:xfrm rot="19006767">
            <a:off x="382738" y="1386943"/>
            <a:ext cx="431260" cy="483346"/>
          </a:xfrm>
          <a:prstGeom prst="rect">
            <a:avLst/>
          </a:prstGeom>
          <a:solidFill>
            <a:schemeClr val="accent1">
              <a:lumMod val="60000"/>
              <a:lumOff val="40000"/>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4" name="Forma libre: forma 23">
            <a:extLst>
              <a:ext uri="{FF2B5EF4-FFF2-40B4-BE49-F238E27FC236}">
                <a16:creationId xmlns:a16="http://schemas.microsoft.com/office/drawing/2014/main" id="{DFDE5663-AE76-452A-8B92-C472490D5E70}"/>
              </a:ext>
            </a:extLst>
          </p:cNvPr>
          <p:cNvSpPr/>
          <p:nvPr userDrawn="1"/>
        </p:nvSpPr>
        <p:spPr>
          <a:xfrm>
            <a:off x="-1" y="0"/>
            <a:ext cx="976942" cy="1643277"/>
          </a:xfrm>
          <a:custGeom>
            <a:avLst/>
            <a:gdLst>
              <a:gd name="connsiteX0" fmla="*/ 0 w 976942"/>
              <a:gd name="connsiteY0" fmla="*/ 0 h 1643277"/>
              <a:gd name="connsiteX1" fmla="*/ 310607 w 976942"/>
              <a:gd name="connsiteY1" fmla="*/ 0 h 1643277"/>
              <a:gd name="connsiteX2" fmla="*/ 976942 w 976942"/>
              <a:gd name="connsiteY2" fmla="*/ 666335 h 1643277"/>
              <a:gd name="connsiteX3" fmla="*/ 0 w 976942"/>
              <a:gd name="connsiteY3" fmla="*/ 1643277 h 1643277"/>
              <a:gd name="connsiteX4" fmla="*/ 0 w 976942"/>
              <a:gd name="connsiteY4" fmla="*/ 0 h 16432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6942" h="1643277">
                <a:moveTo>
                  <a:pt x="0" y="0"/>
                </a:moveTo>
                <a:lnTo>
                  <a:pt x="310607" y="0"/>
                </a:lnTo>
                <a:lnTo>
                  <a:pt x="976942" y="666335"/>
                </a:lnTo>
                <a:lnTo>
                  <a:pt x="0" y="1643277"/>
                </a:lnTo>
                <a:lnTo>
                  <a:pt x="0" y="0"/>
                </a:lnTo>
                <a:close/>
              </a:path>
            </a:pathLst>
          </a:custGeom>
          <a:solidFill>
            <a:schemeClr val="accent1">
              <a:lumMod val="60000"/>
              <a:lumOff val="40000"/>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s-ES"/>
          </a:p>
        </p:txBody>
      </p:sp>
    </p:spTree>
    <p:extLst>
      <p:ext uri="{BB962C8B-B14F-4D97-AF65-F5344CB8AC3E}">
        <p14:creationId xmlns:p14="http://schemas.microsoft.com/office/powerpoint/2010/main" val="11726123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40000"/>
            <a:lumOff val="60000"/>
            <a:alpha val="9000"/>
          </a:schemeClr>
        </a:solid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ADAE0B78-5344-4A1E-9B6A-87B8703EB9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dirty="0"/>
              <a:t>Haga clic para modificar el estilo de título del patrón</a:t>
            </a:r>
          </a:p>
        </p:txBody>
      </p:sp>
      <p:sp>
        <p:nvSpPr>
          <p:cNvPr id="3" name="Marcador de texto 2">
            <a:extLst>
              <a:ext uri="{FF2B5EF4-FFF2-40B4-BE49-F238E27FC236}">
                <a16:creationId xmlns:a16="http://schemas.microsoft.com/office/drawing/2014/main" id="{73D7D28B-7652-48B0-9A79-8A2BDC891A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4" name="Marcador de fecha 3">
            <a:extLst>
              <a:ext uri="{FF2B5EF4-FFF2-40B4-BE49-F238E27FC236}">
                <a16:creationId xmlns:a16="http://schemas.microsoft.com/office/drawing/2014/main" id="{B8AE386E-7C23-42CE-882A-5EEDCD8B679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64AA65-01A5-4363-ADD1-28FB24A8FE00}" type="datetimeFigureOut">
              <a:rPr lang="es-ES" smtClean="0"/>
              <a:t>06/12/2023</a:t>
            </a:fld>
            <a:endParaRPr lang="es-ES"/>
          </a:p>
        </p:txBody>
      </p:sp>
      <p:sp>
        <p:nvSpPr>
          <p:cNvPr id="5" name="Marcador de pie de página 4">
            <a:extLst>
              <a:ext uri="{FF2B5EF4-FFF2-40B4-BE49-F238E27FC236}">
                <a16:creationId xmlns:a16="http://schemas.microsoft.com/office/drawing/2014/main" id="{DFBF67D4-0FCF-4D47-8EF4-B1A512DE6D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BB80FC16-5224-46D4-B0CD-0321F80144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AA08EA-1764-4100-82AF-36FF65A59D36}" type="slidenum">
              <a:rPr lang="es-ES" smtClean="0"/>
              <a:t>‹Nº›</a:t>
            </a:fld>
            <a:endParaRPr lang="es-ES"/>
          </a:p>
        </p:txBody>
      </p:sp>
    </p:spTree>
    <p:extLst>
      <p:ext uri="{BB962C8B-B14F-4D97-AF65-F5344CB8AC3E}">
        <p14:creationId xmlns:p14="http://schemas.microsoft.com/office/powerpoint/2010/main" val="24733036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Arial Narrow" panose="020B0606020202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Forma libre: forma 41">
            <a:extLst>
              <a:ext uri="{FF2B5EF4-FFF2-40B4-BE49-F238E27FC236}">
                <a16:creationId xmlns:a16="http://schemas.microsoft.com/office/drawing/2014/main" id="{E57A0F40-AD4F-4C65-ABD4-6A12188CA087}"/>
              </a:ext>
            </a:extLst>
          </p:cNvPr>
          <p:cNvSpPr/>
          <p:nvPr/>
        </p:nvSpPr>
        <p:spPr>
          <a:xfrm rot="20678242">
            <a:off x="9277301" y="-694281"/>
            <a:ext cx="3401222" cy="4968000"/>
          </a:xfrm>
          <a:custGeom>
            <a:avLst/>
            <a:gdLst>
              <a:gd name="connsiteX0" fmla="*/ 1735331 w 3401222"/>
              <a:gd name="connsiteY0" fmla="*/ 4282964 h 5060730"/>
              <a:gd name="connsiteX1" fmla="*/ 2534117 w 3401222"/>
              <a:gd name="connsiteY1" fmla="*/ 4282964 h 5060730"/>
              <a:gd name="connsiteX2" fmla="*/ 2534117 w 3401222"/>
              <a:gd name="connsiteY2" fmla="*/ 5060730 h 5060730"/>
              <a:gd name="connsiteX3" fmla="*/ 1735331 w 3401222"/>
              <a:gd name="connsiteY3" fmla="*/ 5060730 h 5060730"/>
              <a:gd name="connsiteX4" fmla="*/ 2602436 w 3401222"/>
              <a:gd name="connsiteY4" fmla="*/ 3426371 h 5060730"/>
              <a:gd name="connsiteX5" fmla="*/ 3401222 w 3401222"/>
              <a:gd name="connsiteY5" fmla="*/ 3426371 h 5060730"/>
              <a:gd name="connsiteX6" fmla="*/ 3401222 w 3401222"/>
              <a:gd name="connsiteY6" fmla="*/ 4204137 h 5060730"/>
              <a:gd name="connsiteX7" fmla="*/ 2602436 w 3401222"/>
              <a:gd name="connsiteY7" fmla="*/ 4204137 h 5060730"/>
              <a:gd name="connsiteX8" fmla="*/ 1735331 w 3401222"/>
              <a:gd name="connsiteY8" fmla="*/ 3426371 h 5060730"/>
              <a:gd name="connsiteX9" fmla="*/ 2534117 w 3401222"/>
              <a:gd name="connsiteY9" fmla="*/ 3426371 h 5060730"/>
              <a:gd name="connsiteX10" fmla="*/ 2534117 w 3401222"/>
              <a:gd name="connsiteY10" fmla="*/ 4204137 h 5060730"/>
              <a:gd name="connsiteX11" fmla="*/ 1735331 w 3401222"/>
              <a:gd name="connsiteY11" fmla="*/ 4204137 h 5060730"/>
              <a:gd name="connsiteX12" fmla="*/ 2602436 w 3401222"/>
              <a:gd name="connsiteY12" fmla="*/ 2569778 h 5060730"/>
              <a:gd name="connsiteX13" fmla="*/ 3401222 w 3401222"/>
              <a:gd name="connsiteY13" fmla="*/ 2569778 h 5060730"/>
              <a:gd name="connsiteX14" fmla="*/ 3401222 w 3401222"/>
              <a:gd name="connsiteY14" fmla="*/ 3347544 h 5060730"/>
              <a:gd name="connsiteX15" fmla="*/ 2602436 w 3401222"/>
              <a:gd name="connsiteY15" fmla="*/ 3347544 h 5060730"/>
              <a:gd name="connsiteX16" fmla="*/ 1735331 w 3401222"/>
              <a:gd name="connsiteY16" fmla="*/ 2569778 h 5060730"/>
              <a:gd name="connsiteX17" fmla="*/ 2534117 w 3401222"/>
              <a:gd name="connsiteY17" fmla="*/ 2569778 h 5060730"/>
              <a:gd name="connsiteX18" fmla="*/ 2534117 w 3401222"/>
              <a:gd name="connsiteY18" fmla="*/ 3347544 h 5060730"/>
              <a:gd name="connsiteX19" fmla="*/ 1735331 w 3401222"/>
              <a:gd name="connsiteY19" fmla="*/ 3347544 h 5060730"/>
              <a:gd name="connsiteX20" fmla="*/ 857716 w 3401222"/>
              <a:gd name="connsiteY20" fmla="*/ 2569778 h 5060730"/>
              <a:gd name="connsiteX21" fmla="*/ 1656502 w 3401222"/>
              <a:gd name="connsiteY21" fmla="*/ 2569778 h 5060730"/>
              <a:gd name="connsiteX22" fmla="*/ 1656502 w 3401222"/>
              <a:gd name="connsiteY22" fmla="*/ 3347544 h 5060730"/>
              <a:gd name="connsiteX23" fmla="*/ 857716 w 3401222"/>
              <a:gd name="connsiteY23" fmla="*/ 3347544 h 5060730"/>
              <a:gd name="connsiteX24" fmla="*/ 0 w 3401222"/>
              <a:gd name="connsiteY24" fmla="*/ 2569778 h 5060730"/>
              <a:gd name="connsiteX25" fmla="*/ 798786 w 3401222"/>
              <a:gd name="connsiteY25" fmla="*/ 2569778 h 5060730"/>
              <a:gd name="connsiteX26" fmla="*/ 798786 w 3401222"/>
              <a:gd name="connsiteY26" fmla="*/ 3347544 h 5060730"/>
              <a:gd name="connsiteX27" fmla="*/ 0 w 3401222"/>
              <a:gd name="connsiteY27" fmla="*/ 3347544 h 5060730"/>
              <a:gd name="connsiteX28" fmla="*/ 2602436 w 3401222"/>
              <a:gd name="connsiteY28" fmla="*/ 1713185 h 5060730"/>
              <a:gd name="connsiteX29" fmla="*/ 3401222 w 3401222"/>
              <a:gd name="connsiteY29" fmla="*/ 1713185 h 5060730"/>
              <a:gd name="connsiteX30" fmla="*/ 3401222 w 3401222"/>
              <a:gd name="connsiteY30" fmla="*/ 2490951 h 5060730"/>
              <a:gd name="connsiteX31" fmla="*/ 2602436 w 3401222"/>
              <a:gd name="connsiteY31" fmla="*/ 2490951 h 5060730"/>
              <a:gd name="connsiteX32" fmla="*/ 1735331 w 3401222"/>
              <a:gd name="connsiteY32" fmla="*/ 1713185 h 5060730"/>
              <a:gd name="connsiteX33" fmla="*/ 2534117 w 3401222"/>
              <a:gd name="connsiteY33" fmla="*/ 1713185 h 5060730"/>
              <a:gd name="connsiteX34" fmla="*/ 2534117 w 3401222"/>
              <a:gd name="connsiteY34" fmla="*/ 2490951 h 5060730"/>
              <a:gd name="connsiteX35" fmla="*/ 1735331 w 3401222"/>
              <a:gd name="connsiteY35" fmla="*/ 2490951 h 5060730"/>
              <a:gd name="connsiteX36" fmla="*/ 857716 w 3401222"/>
              <a:gd name="connsiteY36" fmla="*/ 1713185 h 5060730"/>
              <a:gd name="connsiteX37" fmla="*/ 1656502 w 3401222"/>
              <a:gd name="connsiteY37" fmla="*/ 1713185 h 5060730"/>
              <a:gd name="connsiteX38" fmla="*/ 1656502 w 3401222"/>
              <a:gd name="connsiteY38" fmla="*/ 2490951 h 5060730"/>
              <a:gd name="connsiteX39" fmla="*/ 857716 w 3401222"/>
              <a:gd name="connsiteY39" fmla="*/ 2490951 h 5060730"/>
              <a:gd name="connsiteX40" fmla="*/ 0 w 3401222"/>
              <a:gd name="connsiteY40" fmla="*/ 1713185 h 5060730"/>
              <a:gd name="connsiteX41" fmla="*/ 798786 w 3401222"/>
              <a:gd name="connsiteY41" fmla="*/ 1713185 h 5060730"/>
              <a:gd name="connsiteX42" fmla="*/ 798786 w 3401222"/>
              <a:gd name="connsiteY42" fmla="*/ 2490951 h 5060730"/>
              <a:gd name="connsiteX43" fmla="*/ 0 w 3401222"/>
              <a:gd name="connsiteY43" fmla="*/ 2490951 h 5060730"/>
              <a:gd name="connsiteX44" fmla="*/ 0 w 3401222"/>
              <a:gd name="connsiteY44" fmla="*/ 856594 h 5060730"/>
              <a:gd name="connsiteX45" fmla="*/ 798786 w 3401222"/>
              <a:gd name="connsiteY45" fmla="*/ 856594 h 5060730"/>
              <a:gd name="connsiteX46" fmla="*/ 798786 w 3401222"/>
              <a:gd name="connsiteY46" fmla="*/ 1634358 h 5060730"/>
              <a:gd name="connsiteX47" fmla="*/ 0 w 3401222"/>
              <a:gd name="connsiteY47" fmla="*/ 1634358 h 5060730"/>
              <a:gd name="connsiteX48" fmla="*/ 2602436 w 3401222"/>
              <a:gd name="connsiteY48" fmla="*/ 856593 h 5060730"/>
              <a:gd name="connsiteX49" fmla="*/ 3401222 w 3401222"/>
              <a:gd name="connsiteY49" fmla="*/ 856593 h 5060730"/>
              <a:gd name="connsiteX50" fmla="*/ 3401222 w 3401222"/>
              <a:gd name="connsiteY50" fmla="*/ 1634358 h 5060730"/>
              <a:gd name="connsiteX51" fmla="*/ 2602436 w 3401222"/>
              <a:gd name="connsiteY51" fmla="*/ 1634358 h 5060730"/>
              <a:gd name="connsiteX52" fmla="*/ 1735331 w 3401222"/>
              <a:gd name="connsiteY52" fmla="*/ 856593 h 5060730"/>
              <a:gd name="connsiteX53" fmla="*/ 2534117 w 3401222"/>
              <a:gd name="connsiteY53" fmla="*/ 856593 h 5060730"/>
              <a:gd name="connsiteX54" fmla="*/ 2534117 w 3401222"/>
              <a:gd name="connsiteY54" fmla="*/ 1634358 h 5060730"/>
              <a:gd name="connsiteX55" fmla="*/ 1735331 w 3401222"/>
              <a:gd name="connsiteY55" fmla="*/ 1634358 h 5060730"/>
              <a:gd name="connsiteX56" fmla="*/ 857716 w 3401222"/>
              <a:gd name="connsiteY56" fmla="*/ 856593 h 5060730"/>
              <a:gd name="connsiteX57" fmla="*/ 1656502 w 3401222"/>
              <a:gd name="connsiteY57" fmla="*/ 856593 h 5060730"/>
              <a:gd name="connsiteX58" fmla="*/ 1656502 w 3401222"/>
              <a:gd name="connsiteY58" fmla="*/ 1634358 h 5060730"/>
              <a:gd name="connsiteX59" fmla="*/ 857716 w 3401222"/>
              <a:gd name="connsiteY59" fmla="*/ 1634358 h 5060730"/>
              <a:gd name="connsiteX60" fmla="*/ 0 w 3401222"/>
              <a:gd name="connsiteY60" fmla="*/ 0 h 5060730"/>
              <a:gd name="connsiteX61" fmla="*/ 798786 w 3401222"/>
              <a:gd name="connsiteY61" fmla="*/ 0 h 5060730"/>
              <a:gd name="connsiteX62" fmla="*/ 798786 w 3401222"/>
              <a:gd name="connsiteY62" fmla="*/ 777767 h 5060730"/>
              <a:gd name="connsiteX63" fmla="*/ 0 w 3401222"/>
              <a:gd name="connsiteY63" fmla="*/ 777767 h 5060730"/>
              <a:gd name="connsiteX64" fmla="*/ 857716 w 3401222"/>
              <a:gd name="connsiteY64" fmla="*/ 0 h 5060730"/>
              <a:gd name="connsiteX65" fmla="*/ 1656502 w 3401222"/>
              <a:gd name="connsiteY65" fmla="*/ 0 h 5060730"/>
              <a:gd name="connsiteX66" fmla="*/ 1656502 w 3401222"/>
              <a:gd name="connsiteY66" fmla="*/ 777767 h 5060730"/>
              <a:gd name="connsiteX67" fmla="*/ 857716 w 3401222"/>
              <a:gd name="connsiteY67" fmla="*/ 777767 h 5060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401222" h="5060730">
                <a:moveTo>
                  <a:pt x="1735331" y="4282964"/>
                </a:moveTo>
                <a:lnTo>
                  <a:pt x="2534117" y="4282964"/>
                </a:lnTo>
                <a:lnTo>
                  <a:pt x="2534117" y="5060730"/>
                </a:lnTo>
                <a:lnTo>
                  <a:pt x="1735331" y="5060730"/>
                </a:lnTo>
                <a:close/>
                <a:moveTo>
                  <a:pt x="2602436" y="3426371"/>
                </a:moveTo>
                <a:lnTo>
                  <a:pt x="3401222" y="3426371"/>
                </a:lnTo>
                <a:lnTo>
                  <a:pt x="3401222" y="4204137"/>
                </a:lnTo>
                <a:lnTo>
                  <a:pt x="2602436" y="4204137"/>
                </a:lnTo>
                <a:close/>
                <a:moveTo>
                  <a:pt x="1735331" y="3426371"/>
                </a:moveTo>
                <a:lnTo>
                  <a:pt x="2534117" y="3426371"/>
                </a:lnTo>
                <a:lnTo>
                  <a:pt x="2534117" y="4204137"/>
                </a:lnTo>
                <a:lnTo>
                  <a:pt x="1735331" y="4204137"/>
                </a:lnTo>
                <a:close/>
                <a:moveTo>
                  <a:pt x="2602436" y="2569778"/>
                </a:moveTo>
                <a:lnTo>
                  <a:pt x="3401222" y="2569778"/>
                </a:lnTo>
                <a:lnTo>
                  <a:pt x="3401222" y="3347544"/>
                </a:lnTo>
                <a:lnTo>
                  <a:pt x="2602436" y="3347544"/>
                </a:lnTo>
                <a:close/>
                <a:moveTo>
                  <a:pt x="1735331" y="2569778"/>
                </a:moveTo>
                <a:lnTo>
                  <a:pt x="2534117" y="2569778"/>
                </a:lnTo>
                <a:lnTo>
                  <a:pt x="2534117" y="3347544"/>
                </a:lnTo>
                <a:lnTo>
                  <a:pt x="1735331" y="3347544"/>
                </a:lnTo>
                <a:close/>
                <a:moveTo>
                  <a:pt x="857716" y="2569778"/>
                </a:moveTo>
                <a:lnTo>
                  <a:pt x="1656502" y="2569778"/>
                </a:lnTo>
                <a:lnTo>
                  <a:pt x="1656502" y="3347544"/>
                </a:lnTo>
                <a:lnTo>
                  <a:pt x="857716" y="3347544"/>
                </a:lnTo>
                <a:close/>
                <a:moveTo>
                  <a:pt x="0" y="2569778"/>
                </a:moveTo>
                <a:lnTo>
                  <a:pt x="798786" y="2569778"/>
                </a:lnTo>
                <a:lnTo>
                  <a:pt x="798786" y="3347544"/>
                </a:lnTo>
                <a:lnTo>
                  <a:pt x="0" y="3347544"/>
                </a:lnTo>
                <a:close/>
                <a:moveTo>
                  <a:pt x="2602436" y="1713185"/>
                </a:moveTo>
                <a:lnTo>
                  <a:pt x="3401222" y="1713185"/>
                </a:lnTo>
                <a:lnTo>
                  <a:pt x="3401222" y="2490951"/>
                </a:lnTo>
                <a:lnTo>
                  <a:pt x="2602436" y="2490951"/>
                </a:lnTo>
                <a:close/>
                <a:moveTo>
                  <a:pt x="1735331" y="1713185"/>
                </a:moveTo>
                <a:lnTo>
                  <a:pt x="2534117" y="1713185"/>
                </a:lnTo>
                <a:lnTo>
                  <a:pt x="2534117" y="2490951"/>
                </a:lnTo>
                <a:lnTo>
                  <a:pt x="1735331" y="2490951"/>
                </a:lnTo>
                <a:close/>
                <a:moveTo>
                  <a:pt x="857716" y="1713185"/>
                </a:moveTo>
                <a:lnTo>
                  <a:pt x="1656502" y="1713185"/>
                </a:lnTo>
                <a:lnTo>
                  <a:pt x="1656502" y="2490951"/>
                </a:lnTo>
                <a:lnTo>
                  <a:pt x="857716" y="2490951"/>
                </a:lnTo>
                <a:close/>
                <a:moveTo>
                  <a:pt x="0" y="1713185"/>
                </a:moveTo>
                <a:lnTo>
                  <a:pt x="798786" y="1713185"/>
                </a:lnTo>
                <a:lnTo>
                  <a:pt x="798786" y="2490951"/>
                </a:lnTo>
                <a:lnTo>
                  <a:pt x="0" y="2490951"/>
                </a:lnTo>
                <a:close/>
                <a:moveTo>
                  <a:pt x="0" y="856594"/>
                </a:moveTo>
                <a:lnTo>
                  <a:pt x="798786" y="856594"/>
                </a:lnTo>
                <a:lnTo>
                  <a:pt x="798786" y="1634358"/>
                </a:lnTo>
                <a:lnTo>
                  <a:pt x="0" y="1634358"/>
                </a:lnTo>
                <a:close/>
                <a:moveTo>
                  <a:pt x="2602436" y="856593"/>
                </a:moveTo>
                <a:lnTo>
                  <a:pt x="3401222" y="856593"/>
                </a:lnTo>
                <a:lnTo>
                  <a:pt x="3401222" y="1634358"/>
                </a:lnTo>
                <a:lnTo>
                  <a:pt x="2602436" y="1634358"/>
                </a:lnTo>
                <a:close/>
                <a:moveTo>
                  <a:pt x="1735331" y="856593"/>
                </a:moveTo>
                <a:lnTo>
                  <a:pt x="2534117" y="856593"/>
                </a:lnTo>
                <a:lnTo>
                  <a:pt x="2534117" y="1634358"/>
                </a:lnTo>
                <a:lnTo>
                  <a:pt x="1735331" y="1634358"/>
                </a:lnTo>
                <a:close/>
                <a:moveTo>
                  <a:pt x="857716" y="856593"/>
                </a:moveTo>
                <a:lnTo>
                  <a:pt x="1656502" y="856593"/>
                </a:lnTo>
                <a:lnTo>
                  <a:pt x="1656502" y="1634358"/>
                </a:lnTo>
                <a:lnTo>
                  <a:pt x="857716" y="1634358"/>
                </a:lnTo>
                <a:close/>
                <a:moveTo>
                  <a:pt x="0" y="0"/>
                </a:moveTo>
                <a:lnTo>
                  <a:pt x="798786" y="0"/>
                </a:lnTo>
                <a:lnTo>
                  <a:pt x="798786" y="777767"/>
                </a:lnTo>
                <a:lnTo>
                  <a:pt x="0" y="777767"/>
                </a:lnTo>
                <a:close/>
                <a:moveTo>
                  <a:pt x="857716" y="0"/>
                </a:moveTo>
                <a:lnTo>
                  <a:pt x="1656502" y="0"/>
                </a:lnTo>
                <a:lnTo>
                  <a:pt x="1656502" y="777767"/>
                </a:lnTo>
                <a:lnTo>
                  <a:pt x="857716" y="777767"/>
                </a:lnTo>
                <a:close/>
              </a:path>
            </a:pathLst>
          </a:custGeom>
          <a:blipFill dpi="0" rotWithShape="0">
            <a:blip r:embed="rId2" cstate="hqprint">
              <a:extLst>
                <a:ext uri="{28A0092B-C50C-407E-A947-70E740481C1C}">
                  <a14:useLocalDpi xmlns:a14="http://schemas.microsoft.com/office/drawing/2010/main"/>
                </a:ext>
              </a:extLst>
            </a:blip>
            <a:srcRect/>
            <a:stretch>
              <a:fillRect t="962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s-ES" dirty="0"/>
          </a:p>
        </p:txBody>
      </p:sp>
      <p:sp>
        <p:nvSpPr>
          <p:cNvPr id="46" name="Triángulo isósceles 45">
            <a:extLst>
              <a:ext uri="{FF2B5EF4-FFF2-40B4-BE49-F238E27FC236}">
                <a16:creationId xmlns:a16="http://schemas.microsoft.com/office/drawing/2014/main" id="{2A413486-DB7B-482A-8300-05C2AFAA253B}"/>
              </a:ext>
            </a:extLst>
          </p:cNvPr>
          <p:cNvSpPr/>
          <p:nvPr/>
        </p:nvSpPr>
        <p:spPr>
          <a:xfrm rot="5400000">
            <a:off x="-234951" y="909186"/>
            <a:ext cx="1491346" cy="1021444"/>
          </a:xfrm>
          <a:prstGeom prst="triangle">
            <a:avLst>
              <a:gd name="adj" fmla="val 50852"/>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8" name="Título 1">
            <a:extLst>
              <a:ext uri="{FF2B5EF4-FFF2-40B4-BE49-F238E27FC236}">
                <a16:creationId xmlns:a16="http://schemas.microsoft.com/office/drawing/2014/main" id="{CC8BB3D9-054F-4847-8A1B-8C952A40F33E}"/>
              </a:ext>
            </a:extLst>
          </p:cNvPr>
          <p:cNvSpPr>
            <a:spLocks noGrp="1"/>
          </p:cNvSpPr>
          <p:nvPr>
            <p:ph type="ctrTitle"/>
          </p:nvPr>
        </p:nvSpPr>
        <p:spPr>
          <a:xfrm>
            <a:off x="435307" y="2165581"/>
            <a:ext cx="9144000" cy="2387600"/>
          </a:xfrm>
        </p:spPr>
        <p:txBody>
          <a:bodyPr anchor="b">
            <a:normAutofit/>
          </a:bodyPr>
          <a:lstStyle>
            <a:lvl1pPr algn="ctr">
              <a:defRPr sz="6000"/>
            </a:lvl1pPr>
          </a:lstStyle>
          <a:p>
            <a:r>
              <a:rPr lang="es-MX" sz="4000" b="1" dirty="0">
                <a:cs typeface="Aharoni" panose="02010803020104030203" pitchFamily="2" charset="-79"/>
              </a:rPr>
              <a:t>UMSA-IIDEPROQ-U.MISSOURI</a:t>
            </a:r>
            <a:br>
              <a:rPr lang="es-MX" sz="4000" b="1" dirty="0">
                <a:cs typeface="Aharoni" panose="02010803020104030203" pitchFamily="2" charset="-79"/>
              </a:rPr>
            </a:br>
            <a:r>
              <a:rPr lang="es-MX" sz="4000" b="1" dirty="0">
                <a:cs typeface="Aharoni" panose="02010803020104030203" pitchFamily="2" charset="-79"/>
              </a:rPr>
              <a:t>Midiendo cambios</a:t>
            </a:r>
            <a:br>
              <a:rPr lang="es-MX" sz="4000" dirty="0">
                <a:cs typeface="Aharoni" panose="02010803020104030203" pitchFamily="2" charset="-79"/>
              </a:rPr>
            </a:br>
            <a:br>
              <a:rPr lang="es-MX" sz="3200" dirty="0">
                <a:cs typeface="Aharoni" panose="02010803020104030203" pitchFamily="2" charset="-79"/>
              </a:rPr>
            </a:br>
            <a:endParaRPr lang="es-ES" sz="3200" dirty="0">
              <a:cs typeface="Aharoni" panose="02010803020104030203" pitchFamily="2" charset="-79"/>
            </a:endParaRPr>
          </a:p>
        </p:txBody>
      </p:sp>
      <p:sp>
        <p:nvSpPr>
          <p:cNvPr id="51" name="Forma libre: forma 50">
            <a:extLst>
              <a:ext uri="{FF2B5EF4-FFF2-40B4-BE49-F238E27FC236}">
                <a16:creationId xmlns:a16="http://schemas.microsoft.com/office/drawing/2014/main" id="{744B1744-1A7B-4CDC-876C-88172EEB61CA}"/>
              </a:ext>
            </a:extLst>
          </p:cNvPr>
          <p:cNvSpPr/>
          <p:nvPr/>
        </p:nvSpPr>
        <p:spPr>
          <a:xfrm>
            <a:off x="0" y="-1"/>
            <a:ext cx="2177143" cy="1348470"/>
          </a:xfrm>
          <a:custGeom>
            <a:avLst/>
            <a:gdLst>
              <a:gd name="connsiteX0" fmla="*/ 0 w 2177143"/>
              <a:gd name="connsiteY0" fmla="*/ 0 h 1348470"/>
              <a:gd name="connsiteX1" fmla="*/ 2177143 w 2177143"/>
              <a:gd name="connsiteY1" fmla="*/ 0 h 1348470"/>
              <a:gd name="connsiteX2" fmla="*/ 1144210 w 2177143"/>
              <a:gd name="connsiteY2" fmla="*/ 1348470 h 1348470"/>
              <a:gd name="connsiteX3" fmla="*/ 0 w 2177143"/>
              <a:gd name="connsiteY3" fmla="*/ 476826 h 1348470"/>
              <a:gd name="connsiteX4" fmla="*/ 0 w 2177143"/>
              <a:gd name="connsiteY4" fmla="*/ 0 h 13484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7143" h="1348470">
                <a:moveTo>
                  <a:pt x="0" y="0"/>
                </a:moveTo>
                <a:lnTo>
                  <a:pt x="2177143" y="0"/>
                </a:lnTo>
                <a:lnTo>
                  <a:pt x="1144210" y="1348470"/>
                </a:lnTo>
                <a:lnTo>
                  <a:pt x="0" y="476826"/>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s-ES"/>
          </a:p>
        </p:txBody>
      </p:sp>
      <p:sp>
        <p:nvSpPr>
          <p:cNvPr id="56" name="Rectángulo 55">
            <a:extLst>
              <a:ext uri="{FF2B5EF4-FFF2-40B4-BE49-F238E27FC236}">
                <a16:creationId xmlns:a16="http://schemas.microsoft.com/office/drawing/2014/main" id="{76ECDA5B-3E19-4D57-B3EE-99C2C513F19B}"/>
              </a:ext>
            </a:extLst>
          </p:cNvPr>
          <p:cNvSpPr/>
          <p:nvPr/>
        </p:nvSpPr>
        <p:spPr>
          <a:xfrm>
            <a:off x="510722" y="4478530"/>
            <a:ext cx="9144000" cy="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7" name="Rectángulo 56">
            <a:extLst>
              <a:ext uri="{FF2B5EF4-FFF2-40B4-BE49-F238E27FC236}">
                <a16:creationId xmlns:a16="http://schemas.microsoft.com/office/drawing/2014/main" id="{304969C7-71FC-416B-8FB3-9461EB1E3177}"/>
              </a:ext>
            </a:extLst>
          </p:cNvPr>
          <p:cNvSpPr/>
          <p:nvPr/>
        </p:nvSpPr>
        <p:spPr>
          <a:xfrm>
            <a:off x="510722" y="2016892"/>
            <a:ext cx="9144000" cy="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59" name="Imagen 58">
            <a:extLst>
              <a:ext uri="{FF2B5EF4-FFF2-40B4-BE49-F238E27FC236}">
                <a16:creationId xmlns:a16="http://schemas.microsoft.com/office/drawing/2014/main" id="{51E6F484-DE39-4F3C-BEBE-E3EC0F7A8B4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06226" y="458180"/>
            <a:ext cx="1060537" cy="1066075"/>
          </a:xfrm>
          <a:prstGeom prst="rect">
            <a:avLst/>
          </a:prstGeom>
        </p:spPr>
      </p:pic>
      <p:pic>
        <p:nvPicPr>
          <p:cNvPr id="65" name="Imagen 64">
            <a:extLst>
              <a:ext uri="{FF2B5EF4-FFF2-40B4-BE49-F238E27FC236}">
                <a16:creationId xmlns:a16="http://schemas.microsoft.com/office/drawing/2014/main" id="{D376F484-7338-42EF-A5B9-4E3D965C08A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flipH="1">
            <a:off x="349447" y="290194"/>
            <a:ext cx="626891" cy="1262275"/>
          </a:xfrm>
          <a:prstGeom prst="rect">
            <a:avLst/>
          </a:prstGeom>
        </p:spPr>
      </p:pic>
      <p:sp>
        <p:nvSpPr>
          <p:cNvPr id="12" name="2 Subtítulo">
            <a:extLst>
              <a:ext uri="{FF2B5EF4-FFF2-40B4-BE49-F238E27FC236}">
                <a16:creationId xmlns:a16="http://schemas.microsoft.com/office/drawing/2014/main" id="{5D7DE242-E0A7-47D0-8958-A5284542BF6F}"/>
              </a:ext>
            </a:extLst>
          </p:cNvPr>
          <p:cNvSpPr txBox="1">
            <a:spLocks/>
          </p:cNvSpPr>
          <p:nvPr/>
        </p:nvSpPr>
        <p:spPr>
          <a:xfrm>
            <a:off x="4157222" y="4514530"/>
            <a:ext cx="7599472" cy="1217929"/>
          </a:xfrm>
          <a:prstGeom prst="rect">
            <a:avLst/>
          </a:prstGeom>
        </p:spPr>
        <p:txBody>
          <a:bodyPr vert="horz" lIns="91440" tIns="45720" rIns="91440" bIns="45720" rtlCol="0" anchor="t">
            <a:no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marL="0" marR="0" lvl="0" indent="0" algn="ctr" defTabSz="457200" rtl="0" eaLnBrk="1" fontAlgn="auto" latinLnBrk="0" hangingPunct="1">
              <a:lnSpc>
                <a:spcPct val="100000"/>
              </a:lnSpc>
              <a:spcBef>
                <a:spcPts val="1000"/>
              </a:spcBef>
              <a:spcAft>
                <a:spcPts val="0"/>
              </a:spcAft>
              <a:buClr>
                <a:srgbClr val="A53010"/>
              </a:buClr>
              <a:buSzTx/>
              <a:buFont typeface="Wingdings 3" charset="2"/>
              <a:buNone/>
              <a:tabLst/>
              <a:defRPr/>
            </a:pPr>
            <a:r>
              <a:rPr kumimoji="0" lang="es-ES" sz="1600" b="1" i="1" u="sng" strike="noStrike" kern="1200" cap="none" spc="0" normalizeH="0" baseline="0" noProof="0" dirty="0">
                <a:ln>
                  <a:noFill/>
                </a:ln>
                <a:solidFill>
                  <a:prstClr val="black">
                    <a:lumMod val="65000"/>
                    <a:lumOff val="35000"/>
                  </a:prstClr>
                </a:solidFill>
                <a:effectLst/>
                <a:uLnTx/>
                <a:uFillTx/>
                <a:latin typeface="Century Gothic" panose="020B0502020202020204"/>
                <a:ea typeface="+mn-ea"/>
                <a:cs typeface="+mn-cs"/>
              </a:rPr>
              <a:t>Proyectos: </a:t>
            </a:r>
          </a:p>
          <a:p>
            <a:pPr marL="342900" marR="0" lvl="0" indent="-342900" algn="l" defTabSz="457200" rtl="0" eaLnBrk="1" fontAlgn="auto" latinLnBrk="0" hangingPunct="1">
              <a:lnSpc>
                <a:spcPct val="100000"/>
              </a:lnSpc>
              <a:spcBef>
                <a:spcPts val="1000"/>
              </a:spcBef>
              <a:spcAft>
                <a:spcPts val="0"/>
              </a:spcAft>
              <a:buClr>
                <a:srgbClr val="A53010"/>
              </a:buClr>
              <a:buSzTx/>
              <a:buFont typeface="Arial" panose="020B0604020202020204" pitchFamily="34" charset="0"/>
              <a:buChar char="•"/>
              <a:tabLst/>
              <a:defRPr/>
            </a:pPr>
            <a:r>
              <a:rPr kumimoji="0" lang="es-ES" sz="1600" b="1" i="0" u="none" strike="noStrike" kern="1200" cap="none" spc="0" normalizeH="0" baseline="0" noProof="0" dirty="0" err="1">
                <a:ln>
                  <a:noFill/>
                </a:ln>
                <a:solidFill>
                  <a:prstClr val="black">
                    <a:lumMod val="65000"/>
                    <a:lumOff val="35000"/>
                  </a:prstClr>
                </a:solidFill>
                <a:effectLst/>
                <a:uLnTx/>
                <a:uFillTx/>
                <a:latin typeface="Century Gothic" panose="020B0502020202020204"/>
              </a:rPr>
              <a:t>Managing</a:t>
            </a:r>
            <a:r>
              <a:rPr kumimoji="0" lang="es-ES" sz="1600" b="1" i="0" u="none" strike="noStrike" kern="1200" cap="none" spc="0" normalizeH="0" noProof="0" dirty="0">
                <a:ln>
                  <a:noFill/>
                </a:ln>
                <a:solidFill>
                  <a:prstClr val="black">
                    <a:lumMod val="65000"/>
                    <a:lumOff val="35000"/>
                  </a:prstClr>
                </a:solidFill>
                <a:effectLst/>
                <a:uLnTx/>
                <a:uFillTx/>
                <a:latin typeface="Century Gothic" panose="020B0502020202020204"/>
              </a:rPr>
              <a:t> </a:t>
            </a:r>
            <a:r>
              <a:rPr kumimoji="0" lang="es-ES" sz="1600" b="1" i="0" u="none" strike="noStrike" kern="1200" cap="none" spc="0" normalizeH="0" noProof="0" dirty="0" err="1">
                <a:ln>
                  <a:noFill/>
                </a:ln>
                <a:solidFill>
                  <a:prstClr val="black">
                    <a:lumMod val="65000"/>
                    <a:lumOff val="35000"/>
                  </a:prstClr>
                </a:solidFill>
                <a:effectLst/>
                <a:uLnTx/>
                <a:uFillTx/>
                <a:latin typeface="Century Gothic" panose="020B0502020202020204"/>
              </a:rPr>
              <a:t>climate</a:t>
            </a:r>
            <a:r>
              <a:rPr kumimoji="0" lang="es-ES" sz="1600" b="1" i="0" u="none" strike="noStrike" kern="1200" cap="none" spc="0" normalizeH="0" noProof="0" dirty="0">
                <a:ln>
                  <a:noFill/>
                </a:ln>
                <a:solidFill>
                  <a:prstClr val="black">
                    <a:lumMod val="65000"/>
                    <a:lumOff val="35000"/>
                  </a:prstClr>
                </a:solidFill>
                <a:effectLst/>
                <a:uLnTx/>
                <a:uFillTx/>
                <a:latin typeface="Century Gothic" panose="020B0502020202020204"/>
              </a:rPr>
              <a:t> </a:t>
            </a:r>
            <a:r>
              <a:rPr kumimoji="0" lang="es-ES" sz="1600" b="1" i="0" u="none" strike="noStrike" kern="1200" cap="none" spc="0" normalizeH="0" noProof="0" dirty="0" err="1">
                <a:ln>
                  <a:noFill/>
                </a:ln>
                <a:solidFill>
                  <a:prstClr val="black">
                    <a:lumMod val="65000"/>
                    <a:lumOff val="35000"/>
                  </a:prstClr>
                </a:solidFill>
                <a:effectLst/>
                <a:uLnTx/>
                <a:uFillTx/>
                <a:latin typeface="Century Gothic" panose="020B0502020202020204"/>
              </a:rPr>
              <a:t>related</a:t>
            </a:r>
            <a:r>
              <a:rPr kumimoji="0" lang="es-ES" sz="1600" b="1" i="0" u="none" strike="noStrike" kern="1200" cap="none" spc="0" normalizeH="0" noProof="0" dirty="0">
                <a:ln>
                  <a:noFill/>
                </a:ln>
                <a:solidFill>
                  <a:prstClr val="black">
                    <a:lumMod val="65000"/>
                    <a:lumOff val="35000"/>
                  </a:prstClr>
                </a:solidFill>
                <a:effectLst/>
                <a:uLnTx/>
                <a:uFillTx/>
                <a:latin typeface="Century Gothic" panose="020B0502020202020204"/>
              </a:rPr>
              <a:t> </a:t>
            </a:r>
            <a:r>
              <a:rPr kumimoji="0" lang="es-ES" sz="1600" b="1" i="0" u="none" strike="noStrike" kern="1200" cap="none" spc="0" normalizeH="0" noProof="0" dirty="0" err="1">
                <a:ln>
                  <a:noFill/>
                </a:ln>
                <a:solidFill>
                  <a:prstClr val="black">
                    <a:lumMod val="65000"/>
                    <a:lumOff val="35000"/>
                  </a:prstClr>
                </a:solidFill>
                <a:effectLst/>
                <a:uLnTx/>
                <a:uFillTx/>
                <a:latin typeface="Century Gothic" panose="020B0502020202020204"/>
              </a:rPr>
              <a:t>risk</a:t>
            </a:r>
            <a:r>
              <a:rPr kumimoji="0" lang="es-ES" sz="1600" b="1" i="0" u="none" strike="noStrike" kern="1200" cap="none" spc="0" normalizeH="0" noProof="0" dirty="0">
                <a:ln>
                  <a:noFill/>
                </a:ln>
                <a:solidFill>
                  <a:prstClr val="black">
                    <a:lumMod val="65000"/>
                    <a:lumOff val="35000"/>
                  </a:prstClr>
                </a:solidFill>
                <a:effectLst/>
                <a:uLnTx/>
                <a:uFillTx/>
                <a:latin typeface="Century Gothic" panose="020B0502020202020204"/>
              </a:rPr>
              <a:t> in </a:t>
            </a:r>
            <a:r>
              <a:rPr kumimoji="0" lang="es-ES" sz="1600" b="1" i="0" u="none" strike="noStrike" kern="1200" cap="none" spc="0" normalizeH="0" noProof="0" dirty="0" err="1">
                <a:ln>
                  <a:noFill/>
                </a:ln>
                <a:solidFill>
                  <a:prstClr val="black">
                    <a:lumMod val="65000"/>
                    <a:lumOff val="35000"/>
                  </a:prstClr>
                </a:solidFill>
                <a:effectLst/>
                <a:uLnTx/>
                <a:uFillTx/>
                <a:latin typeface="Century Gothic" panose="020B0502020202020204"/>
              </a:rPr>
              <a:t>the</a:t>
            </a:r>
            <a:r>
              <a:rPr kumimoji="0" lang="es-ES" sz="1600" b="1" i="0" u="none" strike="noStrike" kern="1200" cap="none" spc="0" normalizeH="0" noProof="0" dirty="0">
                <a:ln>
                  <a:noFill/>
                </a:ln>
                <a:solidFill>
                  <a:prstClr val="black">
                    <a:lumMod val="65000"/>
                    <a:lumOff val="35000"/>
                  </a:prstClr>
                </a:solidFill>
                <a:effectLst/>
                <a:uLnTx/>
                <a:uFillTx/>
                <a:latin typeface="Century Gothic" panose="020B0502020202020204"/>
              </a:rPr>
              <a:t> Andes </a:t>
            </a:r>
            <a:r>
              <a:rPr kumimoji="0" lang="es-ES" sz="1600" b="1" i="0" u="none" strike="noStrike" kern="1200" cap="none" spc="0" normalizeH="0" noProof="0" dirty="0" err="1">
                <a:ln>
                  <a:noFill/>
                </a:ln>
                <a:solidFill>
                  <a:prstClr val="black">
                    <a:lumMod val="65000"/>
                    <a:lumOff val="35000"/>
                  </a:prstClr>
                </a:solidFill>
                <a:effectLst/>
                <a:uLnTx/>
                <a:uFillTx/>
                <a:latin typeface="Century Gothic" panose="020B0502020202020204"/>
              </a:rPr>
              <a:t>by</a:t>
            </a:r>
            <a:r>
              <a:rPr kumimoji="0" lang="es-ES" sz="1600" b="1" i="0" u="none" strike="noStrike" kern="1200" cap="none" spc="0" normalizeH="0" noProof="0" dirty="0">
                <a:ln>
                  <a:noFill/>
                </a:ln>
                <a:solidFill>
                  <a:prstClr val="black">
                    <a:lumMod val="65000"/>
                    <a:lumOff val="35000"/>
                  </a:prstClr>
                </a:solidFill>
                <a:effectLst/>
                <a:uLnTx/>
                <a:uFillTx/>
                <a:latin typeface="Century Gothic" panose="020B0502020202020204"/>
              </a:rPr>
              <a:t> </a:t>
            </a:r>
            <a:r>
              <a:rPr kumimoji="0" lang="es-ES" sz="1600" b="1" i="0" u="none" strike="noStrike" kern="1200" cap="none" spc="0" normalizeH="0" noProof="0" dirty="0" err="1">
                <a:ln>
                  <a:noFill/>
                </a:ln>
                <a:solidFill>
                  <a:prstClr val="black">
                    <a:lumMod val="65000"/>
                    <a:lumOff val="35000"/>
                  </a:prstClr>
                </a:solidFill>
                <a:effectLst/>
                <a:uLnTx/>
                <a:uFillTx/>
                <a:latin typeface="Century Gothic" panose="020B0502020202020204"/>
              </a:rPr>
              <a:t>integrating</a:t>
            </a:r>
            <a:r>
              <a:rPr kumimoji="0" lang="es-ES" sz="1600" b="1" i="0" u="none" strike="noStrike" kern="1200" cap="none" spc="0" normalizeH="0" noProof="0" dirty="0">
                <a:ln>
                  <a:noFill/>
                </a:ln>
                <a:solidFill>
                  <a:prstClr val="black">
                    <a:lumMod val="65000"/>
                    <a:lumOff val="35000"/>
                  </a:prstClr>
                </a:solidFill>
                <a:effectLst/>
                <a:uLnTx/>
                <a:uFillTx/>
                <a:latin typeface="Century Gothic" panose="020B0502020202020204"/>
              </a:rPr>
              <a:t> local </a:t>
            </a:r>
            <a:r>
              <a:rPr kumimoji="0" lang="es-ES" sz="1600" b="1" i="0" u="none" strike="noStrike" kern="1200" cap="none" spc="0" normalizeH="0" noProof="0" dirty="0" err="1">
                <a:ln>
                  <a:noFill/>
                </a:ln>
                <a:solidFill>
                  <a:prstClr val="black">
                    <a:lumMod val="65000"/>
                    <a:lumOff val="35000"/>
                  </a:prstClr>
                </a:solidFill>
                <a:effectLst/>
                <a:uLnTx/>
                <a:uFillTx/>
                <a:latin typeface="Century Gothic" panose="020B0502020202020204"/>
              </a:rPr>
              <a:t>knowledge</a:t>
            </a:r>
            <a:r>
              <a:rPr kumimoji="0" lang="es-ES" sz="1600" b="1" i="0" u="none" strike="noStrike" kern="1200" cap="none" spc="0" normalizeH="0" noProof="0" dirty="0">
                <a:ln>
                  <a:noFill/>
                </a:ln>
                <a:solidFill>
                  <a:prstClr val="black">
                    <a:lumMod val="65000"/>
                    <a:lumOff val="35000"/>
                  </a:prstClr>
                </a:solidFill>
                <a:effectLst/>
                <a:uLnTx/>
                <a:uFillTx/>
                <a:latin typeface="Century Gothic" panose="020B0502020202020204"/>
              </a:rPr>
              <a:t> and </a:t>
            </a:r>
            <a:r>
              <a:rPr lang="es-ES" sz="1600" b="1" dirty="0">
                <a:solidFill>
                  <a:prstClr val="black">
                    <a:lumMod val="65000"/>
                    <a:lumOff val="35000"/>
                  </a:prstClr>
                </a:solidFill>
                <a:latin typeface="Century Gothic" panose="020B0502020202020204"/>
              </a:rPr>
              <a:t> new </a:t>
            </a:r>
            <a:r>
              <a:rPr lang="es-ES" sz="1600" b="1" dirty="0" err="1">
                <a:solidFill>
                  <a:prstClr val="black">
                    <a:lumMod val="65000"/>
                    <a:lumOff val="35000"/>
                  </a:prstClr>
                </a:solidFill>
                <a:latin typeface="Century Gothic" panose="020B0502020202020204"/>
              </a:rPr>
              <a:t>technical</a:t>
            </a:r>
            <a:r>
              <a:rPr lang="es-ES" sz="1600" b="1" dirty="0">
                <a:solidFill>
                  <a:prstClr val="black">
                    <a:lumMod val="65000"/>
                    <a:lumOff val="35000"/>
                  </a:prstClr>
                </a:solidFill>
                <a:latin typeface="Century Gothic" panose="020B0502020202020204"/>
              </a:rPr>
              <a:t> </a:t>
            </a:r>
            <a:r>
              <a:rPr lang="es-ES" sz="1600" b="1" dirty="0" err="1">
                <a:solidFill>
                  <a:prstClr val="black">
                    <a:lumMod val="65000"/>
                    <a:lumOff val="35000"/>
                  </a:prstClr>
                </a:solidFill>
                <a:latin typeface="Century Gothic" panose="020B0502020202020204"/>
              </a:rPr>
              <a:t>tools</a:t>
            </a:r>
            <a:r>
              <a:rPr lang="es-ES" sz="1600" b="1" dirty="0">
                <a:solidFill>
                  <a:prstClr val="black">
                    <a:lumMod val="65000"/>
                    <a:lumOff val="35000"/>
                  </a:prstClr>
                </a:solidFill>
                <a:latin typeface="Century Gothic" panose="020B0502020202020204"/>
              </a:rPr>
              <a:t> (</a:t>
            </a:r>
            <a:r>
              <a:rPr lang="es-ES" sz="1600" b="1" dirty="0" err="1">
                <a:solidFill>
                  <a:prstClr val="black">
                    <a:lumMod val="65000"/>
                    <a:lumOff val="35000"/>
                  </a:prstClr>
                </a:solidFill>
                <a:latin typeface="Century Gothic" panose="020B0502020202020204"/>
              </a:rPr>
              <a:t>U_Missouri</a:t>
            </a:r>
            <a:r>
              <a:rPr lang="es-ES" sz="1600" b="1" dirty="0">
                <a:solidFill>
                  <a:prstClr val="black">
                    <a:lumMod val="65000"/>
                    <a:lumOff val="35000"/>
                  </a:prstClr>
                </a:solidFill>
                <a:latin typeface="Century Gothic" panose="020B0502020202020204"/>
              </a:rPr>
              <a:t>)</a:t>
            </a:r>
          </a:p>
          <a:p>
            <a:pPr marL="342900" marR="0" lvl="0" indent="-342900" algn="l" defTabSz="457200" rtl="0" eaLnBrk="1" fontAlgn="auto" latinLnBrk="0" hangingPunct="1">
              <a:lnSpc>
                <a:spcPct val="100000"/>
              </a:lnSpc>
              <a:spcBef>
                <a:spcPts val="1000"/>
              </a:spcBef>
              <a:spcAft>
                <a:spcPts val="0"/>
              </a:spcAft>
              <a:buClr>
                <a:srgbClr val="A53010"/>
              </a:buClr>
              <a:buSzTx/>
              <a:buFont typeface="Arial" panose="020B0604020202020204" pitchFamily="34" charset="0"/>
              <a:buChar char="•"/>
              <a:tabLst/>
              <a:defRPr/>
            </a:pPr>
            <a:r>
              <a:rPr lang="es-ES" sz="1600" b="1" dirty="0">
                <a:solidFill>
                  <a:prstClr val="black">
                    <a:lumMod val="65000"/>
                    <a:lumOff val="35000"/>
                  </a:prstClr>
                </a:solidFill>
                <a:latin typeface="Century Gothic" panose="020B0502020202020204"/>
              </a:rPr>
              <a:t>Manejo Antropogénico de Suelos (VLIR-Bélgica)</a:t>
            </a:r>
          </a:p>
          <a:p>
            <a:pPr marL="342900" marR="0" lvl="0" indent="-342900" algn="l" defTabSz="457200" rtl="0" eaLnBrk="1" fontAlgn="auto" latinLnBrk="0" hangingPunct="1">
              <a:lnSpc>
                <a:spcPct val="100000"/>
              </a:lnSpc>
              <a:spcBef>
                <a:spcPts val="1000"/>
              </a:spcBef>
              <a:spcAft>
                <a:spcPts val="0"/>
              </a:spcAft>
              <a:buClr>
                <a:srgbClr val="A53010"/>
              </a:buClr>
              <a:buSzTx/>
              <a:buFont typeface="Arial" panose="020B0604020202020204" pitchFamily="34" charset="0"/>
              <a:buChar char="•"/>
              <a:tabLst/>
              <a:defRPr/>
            </a:pPr>
            <a:r>
              <a:rPr lang="es-ES" sz="1600" b="1" dirty="0">
                <a:solidFill>
                  <a:prstClr val="black">
                    <a:lumMod val="65000"/>
                    <a:lumOff val="35000"/>
                  </a:prstClr>
                </a:solidFill>
                <a:latin typeface="Century Gothic" panose="020B0502020202020204"/>
              </a:rPr>
              <a:t>Carbonización de suelos a partir de compostaje urbano (Swiss </a:t>
            </a:r>
            <a:r>
              <a:rPr lang="es-ES" sz="1600" b="1" dirty="0" err="1">
                <a:solidFill>
                  <a:prstClr val="black">
                    <a:lumMod val="65000"/>
                    <a:lumOff val="35000"/>
                  </a:prstClr>
                </a:solidFill>
                <a:latin typeface="Century Gothic" panose="020B0502020202020204"/>
              </a:rPr>
              <a:t>contact</a:t>
            </a:r>
            <a:r>
              <a:rPr lang="es-ES" sz="1600" b="1" dirty="0">
                <a:solidFill>
                  <a:prstClr val="black">
                    <a:lumMod val="65000"/>
                    <a:lumOff val="35000"/>
                  </a:prstClr>
                </a:solidFill>
                <a:latin typeface="Century Gothic" panose="020B0502020202020204"/>
              </a:rPr>
              <a:t>)</a:t>
            </a:r>
          </a:p>
          <a:p>
            <a:pPr marR="0" lvl="0" algn="l" defTabSz="457200" rtl="0" eaLnBrk="1" fontAlgn="auto" latinLnBrk="0" hangingPunct="1">
              <a:lnSpc>
                <a:spcPct val="100000"/>
              </a:lnSpc>
              <a:spcBef>
                <a:spcPts val="1000"/>
              </a:spcBef>
              <a:spcAft>
                <a:spcPts val="0"/>
              </a:spcAft>
              <a:buClr>
                <a:srgbClr val="A53010"/>
              </a:buClr>
              <a:buSzTx/>
              <a:tabLst/>
              <a:defRPr/>
            </a:pPr>
            <a:endParaRPr kumimoji="0" lang="es-ES" sz="1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entury Gothic" panose="020B0502020202020204"/>
            </a:endParaRPr>
          </a:p>
        </p:txBody>
      </p:sp>
      <p:pic>
        <p:nvPicPr>
          <p:cNvPr id="13" name="Imagen 12">
            <a:extLst>
              <a:ext uri="{FF2B5EF4-FFF2-40B4-BE49-F238E27FC236}">
                <a16:creationId xmlns:a16="http://schemas.microsoft.com/office/drawing/2014/main" id="{95A321C2-1F54-4C1F-A81E-FFD30824C3F4}"/>
              </a:ext>
            </a:extLst>
          </p:cNvPr>
          <p:cNvPicPr/>
          <p:nvPr/>
        </p:nvPicPr>
        <p:blipFill>
          <a:blip r:embed="rId5">
            <a:extLst>
              <a:ext uri="{28A0092B-C50C-407E-A947-70E740481C1C}">
                <a14:useLocalDpi xmlns:a14="http://schemas.microsoft.com/office/drawing/2010/main"/>
              </a:ext>
            </a:extLst>
          </a:blip>
          <a:srcRect/>
          <a:stretch>
            <a:fillRect/>
          </a:stretch>
        </p:blipFill>
        <p:spPr bwMode="auto">
          <a:xfrm>
            <a:off x="328940" y="5857410"/>
            <a:ext cx="1519261" cy="924900"/>
          </a:xfrm>
          <a:prstGeom prst="rect">
            <a:avLst/>
          </a:prstGeom>
          <a:noFill/>
        </p:spPr>
      </p:pic>
      <p:pic>
        <p:nvPicPr>
          <p:cNvPr id="4" name="Imagen 3">
            <a:extLst>
              <a:ext uri="{FF2B5EF4-FFF2-40B4-BE49-F238E27FC236}">
                <a16:creationId xmlns:a16="http://schemas.microsoft.com/office/drawing/2014/main" id="{7D2A148B-EE94-4049-AA20-217B83827BDA}"/>
              </a:ext>
            </a:extLst>
          </p:cNvPr>
          <p:cNvPicPr>
            <a:picLocks noChangeAspect="1"/>
          </p:cNvPicPr>
          <p:nvPr/>
        </p:nvPicPr>
        <p:blipFill>
          <a:blip r:embed="rId6"/>
          <a:stretch>
            <a:fillRect/>
          </a:stretch>
        </p:blipFill>
        <p:spPr>
          <a:xfrm>
            <a:off x="2398864" y="644988"/>
            <a:ext cx="4612255" cy="821482"/>
          </a:xfrm>
          <a:prstGeom prst="rect">
            <a:avLst/>
          </a:prstGeom>
        </p:spPr>
      </p:pic>
      <p:pic>
        <p:nvPicPr>
          <p:cNvPr id="6" name="Imagen 5">
            <a:extLst>
              <a:ext uri="{FF2B5EF4-FFF2-40B4-BE49-F238E27FC236}">
                <a16:creationId xmlns:a16="http://schemas.microsoft.com/office/drawing/2014/main" id="{1B6EAD22-B9FC-4580-8189-30678300CBA5}"/>
              </a:ext>
            </a:extLst>
          </p:cNvPr>
          <p:cNvPicPr>
            <a:picLocks noChangeAspect="1"/>
          </p:cNvPicPr>
          <p:nvPr/>
        </p:nvPicPr>
        <p:blipFill>
          <a:blip r:embed="rId7"/>
          <a:stretch>
            <a:fillRect/>
          </a:stretch>
        </p:blipFill>
        <p:spPr>
          <a:xfrm>
            <a:off x="7278715" y="250717"/>
            <a:ext cx="1401272" cy="1401272"/>
          </a:xfrm>
          <a:prstGeom prst="rect">
            <a:avLst/>
          </a:prstGeom>
        </p:spPr>
      </p:pic>
    </p:spTree>
    <p:extLst>
      <p:ext uri="{BB962C8B-B14F-4D97-AF65-F5344CB8AC3E}">
        <p14:creationId xmlns:p14="http://schemas.microsoft.com/office/powerpoint/2010/main" val="5480223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Forma libre: forma 41">
            <a:extLst>
              <a:ext uri="{FF2B5EF4-FFF2-40B4-BE49-F238E27FC236}">
                <a16:creationId xmlns:a16="http://schemas.microsoft.com/office/drawing/2014/main" id="{E57A0F40-AD4F-4C65-ABD4-6A12188CA087}"/>
              </a:ext>
            </a:extLst>
          </p:cNvPr>
          <p:cNvSpPr/>
          <p:nvPr/>
        </p:nvSpPr>
        <p:spPr>
          <a:xfrm rot="20678242">
            <a:off x="9277301" y="-694281"/>
            <a:ext cx="3401222" cy="4968000"/>
          </a:xfrm>
          <a:custGeom>
            <a:avLst/>
            <a:gdLst>
              <a:gd name="connsiteX0" fmla="*/ 1735331 w 3401222"/>
              <a:gd name="connsiteY0" fmla="*/ 4282964 h 5060730"/>
              <a:gd name="connsiteX1" fmla="*/ 2534117 w 3401222"/>
              <a:gd name="connsiteY1" fmla="*/ 4282964 h 5060730"/>
              <a:gd name="connsiteX2" fmla="*/ 2534117 w 3401222"/>
              <a:gd name="connsiteY2" fmla="*/ 5060730 h 5060730"/>
              <a:gd name="connsiteX3" fmla="*/ 1735331 w 3401222"/>
              <a:gd name="connsiteY3" fmla="*/ 5060730 h 5060730"/>
              <a:gd name="connsiteX4" fmla="*/ 2602436 w 3401222"/>
              <a:gd name="connsiteY4" fmla="*/ 3426371 h 5060730"/>
              <a:gd name="connsiteX5" fmla="*/ 3401222 w 3401222"/>
              <a:gd name="connsiteY5" fmla="*/ 3426371 h 5060730"/>
              <a:gd name="connsiteX6" fmla="*/ 3401222 w 3401222"/>
              <a:gd name="connsiteY6" fmla="*/ 4204137 h 5060730"/>
              <a:gd name="connsiteX7" fmla="*/ 2602436 w 3401222"/>
              <a:gd name="connsiteY7" fmla="*/ 4204137 h 5060730"/>
              <a:gd name="connsiteX8" fmla="*/ 1735331 w 3401222"/>
              <a:gd name="connsiteY8" fmla="*/ 3426371 h 5060730"/>
              <a:gd name="connsiteX9" fmla="*/ 2534117 w 3401222"/>
              <a:gd name="connsiteY9" fmla="*/ 3426371 h 5060730"/>
              <a:gd name="connsiteX10" fmla="*/ 2534117 w 3401222"/>
              <a:gd name="connsiteY10" fmla="*/ 4204137 h 5060730"/>
              <a:gd name="connsiteX11" fmla="*/ 1735331 w 3401222"/>
              <a:gd name="connsiteY11" fmla="*/ 4204137 h 5060730"/>
              <a:gd name="connsiteX12" fmla="*/ 2602436 w 3401222"/>
              <a:gd name="connsiteY12" fmla="*/ 2569778 h 5060730"/>
              <a:gd name="connsiteX13" fmla="*/ 3401222 w 3401222"/>
              <a:gd name="connsiteY13" fmla="*/ 2569778 h 5060730"/>
              <a:gd name="connsiteX14" fmla="*/ 3401222 w 3401222"/>
              <a:gd name="connsiteY14" fmla="*/ 3347544 h 5060730"/>
              <a:gd name="connsiteX15" fmla="*/ 2602436 w 3401222"/>
              <a:gd name="connsiteY15" fmla="*/ 3347544 h 5060730"/>
              <a:gd name="connsiteX16" fmla="*/ 1735331 w 3401222"/>
              <a:gd name="connsiteY16" fmla="*/ 2569778 h 5060730"/>
              <a:gd name="connsiteX17" fmla="*/ 2534117 w 3401222"/>
              <a:gd name="connsiteY17" fmla="*/ 2569778 h 5060730"/>
              <a:gd name="connsiteX18" fmla="*/ 2534117 w 3401222"/>
              <a:gd name="connsiteY18" fmla="*/ 3347544 h 5060730"/>
              <a:gd name="connsiteX19" fmla="*/ 1735331 w 3401222"/>
              <a:gd name="connsiteY19" fmla="*/ 3347544 h 5060730"/>
              <a:gd name="connsiteX20" fmla="*/ 857716 w 3401222"/>
              <a:gd name="connsiteY20" fmla="*/ 2569778 h 5060730"/>
              <a:gd name="connsiteX21" fmla="*/ 1656502 w 3401222"/>
              <a:gd name="connsiteY21" fmla="*/ 2569778 h 5060730"/>
              <a:gd name="connsiteX22" fmla="*/ 1656502 w 3401222"/>
              <a:gd name="connsiteY22" fmla="*/ 3347544 h 5060730"/>
              <a:gd name="connsiteX23" fmla="*/ 857716 w 3401222"/>
              <a:gd name="connsiteY23" fmla="*/ 3347544 h 5060730"/>
              <a:gd name="connsiteX24" fmla="*/ 0 w 3401222"/>
              <a:gd name="connsiteY24" fmla="*/ 2569778 h 5060730"/>
              <a:gd name="connsiteX25" fmla="*/ 798786 w 3401222"/>
              <a:gd name="connsiteY25" fmla="*/ 2569778 h 5060730"/>
              <a:gd name="connsiteX26" fmla="*/ 798786 w 3401222"/>
              <a:gd name="connsiteY26" fmla="*/ 3347544 h 5060730"/>
              <a:gd name="connsiteX27" fmla="*/ 0 w 3401222"/>
              <a:gd name="connsiteY27" fmla="*/ 3347544 h 5060730"/>
              <a:gd name="connsiteX28" fmla="*/ 2602436 w 3401222"/>
              <a:gd name="connsiteY28" fmla="*/ 1713185 h 5060730"/>
              <a:gd name="connsiteX29" fmla="*/ 3401222 w 3401222"/>
              <a:gd name="connsiteY29" fmla="*/ 1713185 h 5060730"/>
              <a:gd name="connsiteX30" fmla="*/ 3401222 w 3401222"/>
              <a:gd name="connsiteY30" fmla="*/ 2490951 h 5060730"/>
              <a:gd name="connsiteX31" fmla="*/ 2602436 w 3401222"/>
              <a:gd name="connsiteY31" fmla="*/ 2490951 h 5060730"/>
              <a:gd name="connsiteX32" fmla="*/ 1735331 w 3401222"/>
              <a:gd name="connsiteY32" fmla="*/ 1713185 h 5060730"/>
              <a:gd name="connsiteX33" fmla="*/ 2534117 w 3401222"/>
              <a:gd name="connsiteY33" fmla="*/ 1713185 h 5060730"/>
              <a:gd name="connsiteX34" fmla="*/ 2534117 w 3401222"/>
              <a:gd name="connsiteY34" fmla="*/ 2490951 h 5060730"/>
              <a:gd name="connsiteX35" fmla="*/ 1735331 w 3401222"/>
              <a:gd name="connsiteY35" fmla="*/ 2490951 h 5060730"/>
              <a:gd name="connsiteX36" fmla="*/ 857716 w 3401222"/>
              <a:gd name="connsiteY36" fmla="*/ 1713185 h 5060730"/>
              <a:gd name="connsiteX37" fmla="*/ 1656502 w 3401222"/>
              <a:gd name="connsiteY37" fmla="*/ 1713185 h 5060730"/>
              <a:gd name="connsiteX38" fmla="*/ 1656502 w 3401222"/>
              <a:gd name="connsiteY38" fmla="*/ 2490951 h 5060730"/>
              <a:gd name="connsiteX39" fmla="*/ 857716 w 3401222"/>
              <a:gd name="connsiteY39" fmla="*/ 2490951 h 5060730"/>
              <a:gd name="connsiteX40" fmla="*/ 0 w 3401222"/>
              <a:gd name="connsiteY40" fmla="*/ 1713185 h 5060730"/>
              <a:gd name="connsiteX41" fmla="*/ 798786 w 3401222"/>
              <a:gd name="connsiteY41" fmla="*/ 1713185 h 5060730"/>
              <a:gd name="connsiteX42" fmla="*/ 798786 w 3401222"/>
              <a:gd name="connsiteY42" fmla="*/ 2490951 h 5060730"/>
              <a:gd name="connsiteX43" fmla="*/ 0 w 3401222"/>
              <a:gd name="connsiteY43" fmla="*/ 2490951 h 5060730"/>
              <a:gd name="connsiteX44" fmla="*/ 0 w 3401222"/>
              <a:gd name="connsiteY44" fmla="*/ 856594 h 5060730"/>
              <a:gd name="connsiteX45" fmla="*/ 798786 w 3401222"/>
              <a:gd name="connsiteY45" fmla="*/ 856594 h 5060730"/>
              <a:gd name="connsiteX46" fmla="*/ 798786 w 3401222"/>
              <a:gd name="connsiteY46" fmla="*/ 1634358 h 5060730"/>
              <a:gd name="connsiteX47" fmla="*/ 0 w 3401222"/>
              <a:gd name="connsiteY47" fmla="*/ 1634358 h 5060730"/>
              <a:gd name="connsiteX48" fmla="*/ 2602436 w 3401222"/>
              <a:gd name="connsiteY48" fmla="*/ 856593 h 5060730"/>
              <a:gd name="connsiteX49" fmla="*/ 3401222 w 3401222"/>
              <a:gd name="connsiteY49" fmla="*/ 856593 h 5060730"/>
              <a:gd name="connsiteX50" fmla="*/ 3401222 w 3401222"/>
              <a:gd name="connsiteY50" fmla="*/ 1634358 h 5060730"/>
              <a:gd name="connsiteX51" fmla="*/ 2602436 w 3401222"/>
              <a:gd name="connsiteY51" fmla="*/ 1634358 h 5060730"/>
              <a:gd name="connsiteX52" fmla="*/ 1735331 w 3401222"/>
              <a:gd name="connsiteY52" fmla="*/ 856593 h 5060730"/>
              <a:gd name="connsiteX53" fmla="*/ 2534117 w 3401222"/>
              <a:gd name="connsiteY53" fmla="*/ 856593 h 5060730"/>
              <a:gd name="connsiteX54" fmla="*/ 2534117 w 3401222"/>
              <a:gd name="connsiteY54" fmla="*/ 1634358 h 5060730"/>
              <a:gd name="connsiteX55" fmla="*/ 1735331 w 3401222"/>
              <a:gd name="connsiteY55" fmla="*/ 1634358 h 5060730"/>
              <a:gd name="connsiteX56" fmla="*/ 857716 w 3401222"/>
              <a:gd name="connsiteY56" fmla="*/ 856593 h 5060730"/>
              <a:gd name="connsiteX57" fmla="*/ 1656502 w 3401222"/>
              <a:gd name="connsiteY57" fmla="*/ 856593 h 5060730"/>
              <a:gd name="connsiteX58" fmla="*/ 1656502 w 3401222"/>
              <a:gd name="connsiteY58" fmla="*/ 1634358 h 5060730"/>
              <a:gd name="connsiteX59" fmla="*/ 857716 w 3401222"/>
              <a:gd name="connsiteY59" fmla="*/ 1634358 h 5060730"/>
              <a:gd name="connsiteX60" fmla="*/ 0 w 3401222"/>
              <a:gd name="connsiteY60" fmla="*/ 0 h 5060730"/>
              <a:gd name="connsiteX61" fmla="*/ 798786 w 3401222"/>
              <a:gd name="connsiteY61" fmla="*/ 0 h 5060730"/>
              <a:gd name="connsiteX62" fmla="*/ 798786 w 3401222"/>
              <a:gd name="connsiteY62" fmla="*/ 777767 h 5060730"/>
              <a:gd name="connsiteX63" fmla="*/ 0 w 3401222"/>
              <a:gd name="connsiteY63" fmla="*/ 777767 h 5060730"/>
              <a:gd name="connsiteX64" fmla="*/ 857716 w 3401222"/>
              <a:gd name="connsiteY64" fmla="*/ 0 h 5060730"/>
              <a:gd name="connsiteX65" fmla="*/ 1656502 w 3401222"/>
              <a:gd name="connsiteY65" fmla="*/ 0 h 5060730"/>
              <a:gd name="connsiteX66" fmla="*/ 1656502 w 3401222"/>
              <a:gd name="connsiteY66" fmla="*/ 777767 h 5060730"/>
              <a:gd name="connsiteX67" fmla="*/ 857716 w 3401222"/>
              <a:gd name="connsiteY67" fmla="*/ 777767 h 5060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401222" h="5060730">
                <a:moveTo>
                  <a:pt x="1735331" y="4282964"/>
                </a:moveTo>
                <a:lnTo>
                  <a:pt x="2534117" y="4282964"/>
                </a:lnTo>
                <a:lnTo>
                  <a:pt x="2534117" y="5060730"/>
                </a:lnTo>
                <a:lnTo>
                  <a:pt x="1735331" y="5060730"/>
                </a:lnTo>
                <a:close/>
                <a:moveTo>
                  <a:pt x="2602436" y="3426371"/>
                </a:moveTo>
                <a:lnTo>
                  <a:pt x="3401222" y="3426371"/>
                </a:lnTo>
                <a:lnTo>
                  <a:pt x="3401222" y="4204137"/>
                </a:lnTo>
                <a:lnTo>
                  <a:pt x="2602436" y="4204137"/>
                </a:lnTo>
                <a:close/>
                <a:moveTo>
                  <a:pt x="1735331" y="3426371"/>
                </a:moveTo>
                <a:lnTo>
                  <a:pt x="2534117" y="3426371"/>
                </a:lnTo>
                <a:lnTo>
                  <a:pt x="2534117" y="4204137"/>
                </a:lnTo>
                <a:lnTo>
                  <a:pt x="1735331" y="4204137"/>
                </a:lnTo>
                <a:close/>
                <a:moveTo>
                  <a:pt x="2602436" y="2569778"/>
                </a:moveTo>
                <a:lnTo>
                  <a:pt x="3401222" y="2569778"/>
                </a:lnTo>
                <a:lnTo>
                  <a:pt x="3401222" y="3347544"/>
                </a:lnTo>
                <a:lnTo>
                  <a:pt x="2602436" y="3347544"/>
                </a:lnTo>
                <a:close/>
                <a:moveTo>
                  <a:pt x="1735331" y="2569778"/>
                </a:moveTo>
                <a:lnTo>
                  <a:pt x="2534117" y="2569778"/>
                </a:lnTo>
                <a:lnTo>
                  <a:pt x="2534117" y="3347544"/>
                </a:lnTo>
                <a:lnTo>
                  <a:pt x="1735331" y="3347544"/>
                </a:lnTo>
                <a:close/>
                <a:moveTo>
                  <a:pt x="857716" y="2569778"/>
                </a:moveTo>
                <a:lnTo>
                  <a:pt x="1656502" y="2569778"/>
                </a:lnTo>
                <a:lnTo>
                  <a:pt x="1656502" y="3347544"/>
                </a:lnTo>
                <a:lnTo>
                  <a:pt x="857716" y="3347544"/>
                </a:lnTo>
                <a:close/>
                <a:moveTo>
                  <a:pt x="0" y="2569778"/>
                </a:moveTo>
                <a:lnTo>
                  <a:pt x="798786" y="2569778"/>
                </a:lnTo>
                <a:lnTo>
                  <a:pt x="798786" y="3347544"/>
                </a:lnTo>
                <a:lnTo>
                  <a:pt x="0" y="3347544"/>
                </a:lnTo>
                <a:close/>
                <a:moveTo>
                  <a:pt x="2602436" y="1713185"/>
                </a:moveTo>
                <a:lnTo>
                  <a:pt x="3401222" y="1713185"/>
                </a:lnTo>
                <a:lnTo>
                  <a:pt x="3401222" y="2490951"/>
                </a:lnTo>
                <a:lnTo>
                  <a:pt x="2602436" y="2490951"/>
                </a:lnTo>
                <a:close/>
                <a:moveTo>
                  <a:pt x="1735331" y="1713185"/>
                </a:moveTo>
                <a:lnTo>
                  <a:pt x="2534117" y="1713185"/>
                </a:lnTo>
                <a:lnTo>
                  <a:pt x="2534117" y="2490951"/>
                </a:lnTo>
                <a:lnTo>
                  <a:pt x="1735331" y="2490951"/>
                </a:lnTo>
                <a:close/>
                <a:moveTo>
                  <a:pt x="857716" y="1713185"/>
                </a:moveTo>
                <a:lnTo>
                  <a:pt x="1656502" y="1713185"/>
                </a:lnTo>
                <a:lnTo>
                  <a:pt x="1656502" y="2490951"/>
                </a:lnTo>
                <a:lnTo>
                  <a:pt x="857716" y="2490951"/>
                </a:lnTo>
                <a:close/>
                <a:moveTo>
                  <a:pt x="0" y="1713185"/>
                </a:moveTo>
                <a:lnTo>
                  <a:pt x="798786" y="1713185"/>
                </a:lnTo>
                <a:lnTo>
                  <a:pt x="798786" y="2490951"/>
                </a:lnTo>
                <a:lnTo>
                  <a:pt x="0" y="2490951"/>
                </a:lnTo>
                <a:close/>
                <a:moveTo>
                  <a:pt x="0" y="856594"/>
                </a:moveTo>
                <a:lnTo>
                  <a:pt x="798786" y="856594"/>
                </a:lnTo>
                <a:lnTo>
                  <a:pt x="798786" y="1634358"/>
                </a:lnTo>
                <a:lnTo>
                  <a:pt x="0" y="1634358"/>
                </a:lnTo>
                <a:close/>
                <a:moveTo>
                  <a:pt x="2602436" y="856593"/>
                </a:moveTo>
                <a:lnTo>
                  <a:pt x="3401222" y="856593"/>
                </a:lnTo>
                <a:lnTo>
                  <a:pt x="3401222" y="1634358"/>
                </a:lnTo>
                <a:lnTo>
                  <a:pt x="2602436" y="1634358"/>
                </a:lnTo>
                <a:close/>
                <a:moveTo>
                  <a:pt x="1735331" y="856593"/>
                </a:moveTo>
                <a:lnTo>
                  <a:pt x="2534117" y="856593"/>
                </a:lnTo>
                <a:lnTo>
                  <a:pt x="2534117" y="1634358"/>
                </a:lnTo>
                <a:lnTo>
                  <a:pt x="1735331" y="1634358"/>
                </a:lnTo>
                <a:close/>
                <a:moveTo>
                  <a:pt x="857716" y="856593"/>
                </a:moveTo>
                <a:lnTo>
                  <a:pt x="1656502" y="856593"/>
                </a:lnTo>
                <a:lnTo>
                  <a:pt x="1656502" y="1634358"/>
                </a:lnTo>
                <a:lnTo>
                  <a:pt x="857716" y="1634358"/>
                </a:lnTo>
                <a:close/>
                <a:moveTo>
                  <a:pt x="0" y="0"/>
                </a:moveTo>
                <a:lnTo>
                  <a:pt x="798786" y="0"/>
                </a:lnTo>
                <a:lnTo>
                  <a:pt x="798786" y="777767"/>
                </a:lnTo>
                <a:lnTo>
                  <a:pt x="0" y="777767"/>
                </a:lnTo>
                <a:close/>
                <a:moveTo>
                  <a:pt x="857716" y="0"/>
                </a:moveTo>
                <a:lnTo>
                  <a:pt x="1656502" y="0"/>
                </a:lnTo>
                <a:lnTo>
                  <a:pt x="1656502" y="777767"/>
                </a:lnTo>
                <a:lnTo>
                  <a:pt x="857716" y="777767"/>
                </a:lnTo>
                <a:close/>
              </a:path>
            </a:pathLst>
          </a:custGeom>
          <a:blipFill dpi="0" rotWithShape="0">
            <a:blip r:embed="rId2" cstate="hqprint">
              <a:extLst>
                <a:ext uri="{28A0092B-C50C-407E-A947-70E740481C1C}">
                  <a14:useLocalDpi xmlns:a14="http://schemas.microsoft.com/office/drawing/2010/main"/>
                </a:ext>
              </a:extLst>
            </a:blip>
            <a:srcRect/>
            <a:stretch>
              <a:fillRect t="962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s-ES" dirty="0"/>
          </a:p>
        </p:txBody>
      </p:sp>
      <p:sp>
        <p:nvSpPr>
          <p:cNvPr id="46" name="Triángulo isósceles 45">
            <a:extLst>
              <a:ext uri="{FF2B5EF4-FFF2-40B4-BE49-F238E27FC236}">
                <a16:creationId xmlns:a16="http://schemas.microsoft.com/office/drawing/2014/main" id="{2A413486-DB7B-482A-8300-05C2AFAA253B}"/>
              </a:ext>
            </a:extLst>
          </p:cNvPr>
          <p:cNvSpPr/>
          <p:nvPr/>
        </p:nvSpPr>
        <p:spPr>
          <a:xfrm rot="5400000">
            <a:off x="-234951" y="909186"/>
            <a:ext cx="1491346" cy="1021444"/>
          </a:xfrm>
          <a:prstGeom prst="triangle">
            <a:avLst>
              <a:gd name="adj" fmla="val 50852"/>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8" name="Título 1">
            <a:extLst>
              <a:ext uri="{FF2B5EF4-FFF2-40B4-BE49-F238E27FC236}">
                <a16:creationId xmlns:a16="http://schemas.microsoft.com/office/drawing/2014/main" id="{CC8BB3D9-054F-4847-8A1B-8C952A40F33E}"/>
              </a:ext>
            </a:extLst>
          </p:cNvPr>
          <p:cNvSpPr>
            <a:spLocks noGrp="1"/>
          </p:cNvSpPr>
          <p:nvPr>
            <p:ph type="ctrTitle"/>
          </p:nvPr>
        </p:nvSpPr>
        <p:spPr>
          <a:xfrm>
            <a:off x="-783893" y="1029959"/>
            <a:ext cx="9144000" cy="2387600"/>
          </a:xfrm>
        </p:spPr>
        <p:txBody>
          <a:bodyPr anchor="b">
            <a:normAutofit/>
          </a:bodyPr>
          <a:lstStyle>
            <a:lvl1pPr algn="ctr">
              <a:defRPr sz="6000"/>
            </a:lvl1pPr>
          </a:lstStyle>
          <a:p>
            <a:pPr algn="l"/>
            <a:r>
              <a:rPr lang="es-MX" sz="4000" b="1" dirty="0">
                <a:cs typeface="Aharoni" panose="02010803020104030203" pitchFamily="2" charset="-79"/>
              </a:rPr>
              <a:t>                                 INVESTIGADORES</a:t>
            </a:r>
            <a:br>
              <a:rPr lang="es-MX" sz="4000" b="1" dirty="0">
                <a:cs typeface="Aharoni" panose="02010803020104030203" pitchFamily="2" charset="-79"/>
              </a:rPr>
            </a:br>
            <a:br>
              <a:rPr lang="es-MX" sz="3200" dirty="0">
                <a:cs typeface="Aharoni" panose="02010803020104030203" pitchFamily="2" charset="-79"/>
              </a:rPr>
            </a:br>
            <a:br>
              <a:rPr lang="es-MX" sz="3200" dirty="0">
                <a:cs typeface="Aharoni" panose="02010803020104030203" pitchFamily="2" charset="-79"/>
              </a:rPr>
            </a:br>
            <a:endParaRPr lang="es-ES" sz="3200" dirty="0">
              <a:cs typeface="Aharoni" panose="02010803020104030203" pitchFamily="2" charset="-79"/>
            </a:endParaRPr>
          </a:p>
        </p:txBody>
      </p:sp>
      <p:sp>
        <p:nvSpPr>
          <p:cNvPr id="51" name="Forma libre: forma 50">
            <a:extLst>
              <a:ext uri="{FF2B5EF4-FFF2-40B4-BE49-F238E27FC236}">
                <a16:creationId xmlns:a16="http://schemas.microsoft.com/office/drawing/2014/main" id="{744B1744-1A7B-4CDC-876C-88172EEB61CA}"/>
              </a:ext>
            </a:extLst>
          </p:cNvPr>
          <p:cNvSpPr/>
          <p:nvPr/>
        </p:nvSpPr>
        <p:spPr>
          <a:xfrm>
            <a:off x="0" y="-1"/>
            <a:ext cx="2177143" cy="1348470"/>
          </a:xfrm>
          <a:custGeom>
            <a:avLst/>
            <a:gdLst>
              <a:gd name="connsiteX0" fmla="*/ 0 w 2177143"/>
              <a:gd name="connsiteY0" fmla="*/ 0 h 1348470"/>
              <a:gd name="connsiteX1" fmla="*/ 2177143 w 2177143"/>
              <a:gd name="connsiteY1" fmla="*/ 0 h 1348470"/>
              <a:gd name="connsiteX2" fmla="*/ 1144210 w 2177143"/>
              <a:gd name="connsiteY2" fmla="*/ 1348470 h 1348470"/>
              <a:gd name="connsiteX3" fmla="*/ 0 w 2177143"/>
              <a:gd name="connsiteY3" fmla="*/ 476826 h 1348470"/>
              <a:gd name="connsiteX4" fmla="*/ 0 w 2177143"/>
              <a:gd name="connsiteY4" fmla="*/ 0 h 13484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7143" h="1348470">
                <a:moveTo>
                  <a:pt x="0" y="0"/>
                </a:moveTo>
                <a:lnTo>
                  <a:pt x="2177143" y="0"/>
                </a:lnTo>
                <a:lnTo>
                  <a:pt x="1144210" y="1348470"/>
                </a:lnTo>
                <a:lnTo>
                  <a:pt x="0" y="476826"/>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s-ES"/>
          </a:p>
        </p:txBody>
      </p:sp>
      <p:pic>
        <p:nvPicPr>
          <p:cNvPr id="59" name="Imagen 58">
            <a:extLst>
              <a:ext uri="{FF2B5EF4-FFF2-40B4-BE49-F238E27FC236}">
                <a16:creationId xmlns:a16="http://schemas.microsoft.com/office/drawing/2014/main" id="{51E6F484-DE39-4F3C-BEBE-E3EC0F7A8B4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06226" y="458180"/>
            <a:ext cx="1060537" cy="1066075"/>
          </a:xfrm>
          <a:prstGeom prst="rect">
            <a:avLst/>
          </a:prstGeom>
        </p:spPr>
      </p:pic>
      <p:pic>
        <p:nvPicPr>
          <p:cNvPr id="65" name="Imagen 64">
            <a:extLst>
              <a:ext uri="{FF2B5EF4-FFF2-40B4-BE49-F238E27FC236}">
                <a16:creationId xmlns:a16="http://schemas.microsoft.com/office/drawing/2014/main" id="{D376F484-7338-42EF-A5B9-4E3D965C08A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flipH="1">
            <a:off x="349447" y="290194"/>
            <a:ext cx="626891" cy="1262275"/>
          </a:xfrm>
          <a:prstGeom prst="rect">
            <a:avLst/>
          </a:prstGeom>
        </p:spPr>
      </p:pic>
      <p:sp>
        <p:nvSpPr>
          <p:cNvPr id="12" name="2 Subtítulo">
            <a:extLst>
              <a:ext uri="{FF2B5EF4-FFF2-40B4-BE49-F238E27FC236}">
                <a16:creationId xmlns:a16="http://schemas.microsoft.com/office/drawing/2014/main" id="{5D7DE242-E0A7-47D0-8958-A5284542BF6F}"/>
              </a:ext>
            </a:extLst>
          </p:cNvPr>
          <p:cNvSpPr txBox="1">
            <a:spLocks/>
          </p:cNvSpPr>
          <p:nvPr/>
        </p:nvSpPr>
        <p:spPr>
          <a:xfrm>
            <a:off x="2023621" y="5836408"/>
            <a:ext cx="8291869" cy="1217929"/>
          </a:xfrm>
          <a:prstGeom prst="rect">
            <a:avLst/>
          </a:prstGeom>
        </p:spPr>
        <p:txBody>
          <a:bodyPr vert="horz" lIns="91440" tIns="45720" rIns="91440" bIns="45720" rtlCol="0" anchor="t">
            <a:no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lvl="0" algn="ctr">
              <a:buClr>
                <a:srgbClr val="A53010"/>
              </a:buClr>
              <a:defRPr/>
            </a:pPr>
            <a:r>
              <a:rPr lang="es-ES" sz="1600" b="1" i="1" dirty="0">
                <a:solidFill>
                  <a:prstClr val="black">
                    <a:lumMod val="65000"/>
                    <a:lumOff val="35000"/>
                  </a:prstClr>
                </a:solidFill>
                <a:latin typeface="Century Gothic" panose="020B0502020202020204"/>
              </a:rPr>
              <a:t>Brenda, Luis, German, Ismael</a:t>
            </a:r>
          </a:p>
          <a:p>
            <a:pPr lvl="0" algn="ctr">
              <a:buClr>
                <a:srgbClr val="A53010"/>
              </a:buClr>
              <a:defRPr/>
            </a:pPr>
            <a:r>
              <a:rPr lang="es-ES" sz="1600" b="1" i="1" dirty="0">
                <a:solidFill>
                  <a:prstClr val="black">
                    <a:lumMod val="65000"/>
                    <a:lumOff val="35000"/>
                  </a:prstClr>
                </a:solidFill>
                <a:latin typeface="Century Gothic" panose="020B0502020202020204"/>
              </a:rPr>
              <a:t>40 auxiliares de investigación/tesistas involucrados (Licenciatura, Maestría y Doctorado)</a:t>
            </a:r>
          </a:p>
          <a:p>
            <a:pPr marL="0" marR="0" lvl="0" indent="0" algn="ctr" defTabSz="457200" rtl="0" eaLnBrk="1" fontAlgn="auto" latinLnBrk="0" hangingPunct="1">
              <a:lnSpc>
                <a:spcPct val="100000"/>
              </a:lnSpc>
              <a:spcBef>
                <a:spcPts val="1000"/>
              </a:spcBef>
              <a:spcAft>
                <a:spcPts val="0"/>
              </a:spcAft>
              <a:buClr>
                <a:srgbClr val="A53010"/>
              </a:buClr>
              <a:buSzTx/>
              <a:buFont typeface="Wingdings 3" charset="2"/>
              <a:buNone/>
              <a:tabLst/>
              <a:defRPr/>
            </a:pPr>
            <a:endParaRPr lang="es-ES" sz="1600" b="1" dirty="0">
              <a:solidFill>
                <a:prstClr val="black">
                  <a:lumMod val="65000"/>
                  <a:lumOff val="35000"/>
                </a:prstClr>
              </a:solidFill>
              <a:latin typeface="Century Gothic" panose="020B0502020202020204"/>
            </a:endParaRPr>
          </a:p>
          <a:p>
            <a:pPr marR="0" lvl="0" algn="l" defTabSz="457200" rtl="0" eaLnBrk="1" fontAlgn="auto" latinLnBrk="0" hangingPunct="1">
              <a:lnSpc>
                <a:spcPct val="100000"/>
              </a:lnSpc>
              <a:spcBef>
                <a:spcPts val="1000"/>
              </a:spcBef>
              <a:spcAft>
                <a:spcPts val="0"/>
              </a:spcAft>
              <a:buClr>
                <a:srgbClr val="A53010"/>
              </a:buClr>
              <a:buSzTx/>
              <a:tabLst/>
              <a:defRPr/>
            </a:pPr>
            <a:endParaRPr kumimoji="0" lang="es-ES" sz="1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entury Gothic" panose="020B0502020202020204"/>
            </a:endParaRPr>
          </a:p>
        </p:txBody>
      </p:sp>
      <p:pic>
        <p:nvPicPr>
          <p:cNvPr id="13" name="Imagen 12">
            <a:extLst>
              <a:ext uri="{FF2B5EF4-FFF2-40B4-BE49-F238E27FC236}">
                <a16:creationId xmlns:a16="http://schemas.microsoft.com/office/drawing/2014/main" id="{95A321C2-1F54-4C1F-A81E-FFD30824C3F4}"/>
              </a:ext>
            </a:extLst>
          </p:cNvPr>
          <p:cNvPicPr/>
          <p:nvPr/>
        </p:nvPicPr>
        <p:blipFill>
          <a:blip r:embed="rId5">
            <a:extLst>
              <a:ext uri="{28A0092B-C50C-407E-A947-70E740481C1C}">
                <a14:useLocalDpi xmlns:a14="http://schemas.microsoft.com/office/drawing/2010/main"/>
              </a:ext>
            </a:extLst>
          </a:blip>
          <a:srcRect/>
          <a:stretch>
            <a:fillRect/>
          </a:stretch>
        </p:blipFill>
        <p:spPr bwMode="auto">
          <a:xfrm>
            <a:off x="328940" y="5857410"/>
            <a:ext cx="1519261" cy="924900"/>
          </a:xfrm>
          <a:prstGeom prst="rect">
            <a:avLst/>
          </a:prstGeom>
          <a:noFill/>
        </p:spPr>
      </p:pic>
      <p:pic>
        <p:nvPicPr>
          <p:cNvPr id="4" name="Imagen 3">
            <a:extLst>
              <a:ext uri="{FF2B5EF4-FFF2-40B4-BE49-F238E27FC236}">
                <a16:creationId xmlns:a16="http://schemas.microsoft.com/office/drawing/2014/main" id="{7D2A148B-EE94-4049-AA20-217B83827BDA}"/>
              </a:ext>
            </a:extLst>
          </p:cNvPr>
          <p:cNvPicPr>
            <a:picLocks noChangeAspect="1"/>
          </p:cNvPicPr>
          <p:nvPr/>
        </p:nvPicPr>
        <p:blipFill>
          <a:blip r:embed="rId6"/>
          <a:stretch>
            <a:fillRect/>
          </a:stretch>
        </p:blipFill>
        <p:spPr>
          <a:xfrm>
            <a:off x="2398864" y="644988"/>
            <a:ext cx="4612255" cy="821482"/>
          </a:xfrm>
          <a:prstGeom prst="rect">
            <a:avLst/>
          </a:prstGeom>
        </p:spPr>
      </p:pic>
      <p:pic>
        <p:nvPicPr>
          <p:cNvPr id="6" name="Imagen 5">
            <a:extLst>
              <a:ext uri="{FF2B5EF4-FFF2-40B4-BE49-F238E27FC236}">
                <a16:creationId xmlns:a16="http://schemas.microsoft.com/office/drawing/2014/main" id="{1B6EAD22-B9FC-4580-8189-30678300CBA5}"/>
              </a:ext>
            </a:extLst>
          </p:cNvPr>
          <p:cNvPicPr>
            <a:picLocks noChangeAspect="1"/>
          </p:cNvPicPr>
          <p:nvPr/>
        </p:nvPicPr>
        <p:blipFill>
          <a:blip r:embed="rId7"/>
          <a:stretch>
            <a:fillRect/>
          </a:stretch>
        </p:blipFill>
        <p:spPr>
          <a:xfrm>
            <a:off x="7205459" y="89126"/>
            <a:ext cx="1401272" cy="1401272"/>
          </a:xfrm>
          <a:prstGeom prst="rect">
            <a:avLst/>
          </a:prstGeom>
        </p:spPr>
      </p:pic>
      <p:grpSp>
        <p:nvGrpSpPr>
          <p:cNvPr id="8" name="Grupo 7">
            <a:extLst>
              <a:ext uri="{FF2B5EF4-FFF2-40B4-BE49-F238E27FC236}">
                <a16:creationId xmlns:a16="http://schemas.microsoft.com/office/drawing/2014/main" id="{47322E19-A887-4711-BE56-FA9A16DC99AA}"/>
              </a:ext>
            </a:extLst>
          </p:cNvPr>
          <p:cNvGrpSpPr/>
          <p:nvPr/>
        </p:nvGrpSpPr>
        <p:grpSpPr>
          <a:xfrm>
            <a:off x="4229099" y="2989677"/>
            <a:ext cx="3076673" cy="1671161"/>
            <a:chOff x="4229100" y="3198773"/>
            <a:chExt cx="2504390" cy="1217929"/>
          </a:xfrm>
        </p:grpSpPr>
        <p:sp>
          <p:nvSpPr>
            <p:cNvPr id="5" name="CuadroTexto 4">
              <a:extLst>
                <a:ext uri="{FF2B5EF4-FFF2-40B4-BE49-F238E27FC236}">
                  <a16:creationId xmlns:a16="http://schemas.microsoft.com/office/drawing/2014/main" id="{5E2AFD59-EF6D-4B89-A8AC-F0DE4A5130F1}"/>
                </a:ext>
              </a:extLst>
            </p:cNvPr>
            <p:cNvSpPr txBox="1"/>
            <p:nvPr/>
          </p:nvSpPr>
          <p:spPr>
            <a:xfrm>
              <a:off x="4242010" y="3370545"/>
              <a:ext cx="2409826" cy="874790"/>
            </a:xfrm>
            <a:prstGeom prst="rect">
              <a:avLst/>
            </a:prstGeom>
            <a:noFill/>
          </p:spPr>
          <p:txBody>
            <a:bodyPr wrap="square" rtlCol="0">
              <a:spAutoFit/>
            </a:bodyPr>
            <a:lstStyle/>
            <a:p>
              <a:pPr algn="ctr"/>
              <a:r>
                <a:rPr lang="es-MX" sz="2400" b="1" dirty="0"/>
                <a:t>PROYECTO Y SUS METAS (Componentes)</a:t>
              </a:r>
              <a:endParaRPr lang="es-BO" sz="2400" b="1" dirty="0"/>
            </a:p>
          </p:txBody>
        </p:sp>
        <p:sp>
          <p:nvSpPr>
            <p:cNvPr id="7" name="Elipse 6">
              <a:extLst>
                <a:ext uri="{FF2B5EF4-FFF2-40B4-BE49-F238E27FC236}">
                  <a16:creationId xmlns:a16="http://schemas.microsoft.com/office/drawing/2014/main" id="{DE993B26-075D-4984-915A-0D9F40602D8E}"/>
                </a:ext>
              </a:extLst>
            </p:cNvPr>
            <p:cNvSpPr/>
            <p:nvPr/>
          </p:nvSpPr>
          <p:spPr>
            <a:xfrm>
              <a:off x="4229100" y="3198773"/>
              <a:ext cx="2504390" cy="1217929"/>
            </a:xfrm>
            <a:prstGeom prst="ellipse">
              <a:avLst/>
            </a:prstGeom>
            <a:noFill/>
            <a:ln w="317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grpSp>
      <p:grpSp>
        <p:nvGrpSpPr>
          <p:cNvPr id="10" name="Grupo 9">
            <a:extLst>
              <a:ext uri="{FF2B5EF4-FFF2-40B4-BE49-F238E27FC236}">
                <a16:creationId xmlns:a16="http://schemas.microsoft.com/office/drawing/2014/main" id="{3112C053-E6FB-4BE7-A60C-0A9E4B12EC56}"/>
              </a:ext>
            </a:extLst>
          </p:cNvPr>
          <p:cNvGrpSpPr/>
          <p:nvPr/>
        </p:nvGrpSpPr>
        <p:grpSpPr>
          <a:xfrm>
            <a:off x="6331799" y="2136961"/>
            <a:ext cx="3222856" cy="963984"/>
            <a:chOff x="6454544" y="2239948"/>
            <a:chExt cx="3222856" cy="963984"/>
          </a:xfrm>
        </p:grpSpPr>
        <p:sp>
          <p:nvSpPr>
            <p:cNvPr id="20" name="CuadroTexto 19">
              <a:extLst>
                <a:ext uri="{FF2B5EF4-FFF2-40B4-BE49-F238E27FC236}">
                  <a16:creationId xmlns:a16="http://schemas.microsoft.com/office/drawing/2014/main" id="{768F3199-AD7B-4A3F-9990-88FE6BC5D395}"/>
                </a:ext>
              </a:extLst>
            </p:cNvPr>
            <p:cNvSpPr txBox="1"/>
            <p:nvPr/>
          </p:nvSpPr>
          <p:spPr>
            <a:xfrm>
              <a:off x="6454544" y="2285429"/>
              <a:ext cx="3222856" cy="830997"/>
            </a:xfrm>
            <a:prstGeom prst="rect">
              <a:avLst/>
            </a:prstGeom>
            <a:noFill/>
          </p:spPr>
          <p:txBody>
            <a:bodyPr wrap="square" rtlCol="0">
              <a:spAutoFit/>
            </a:bodyPr>
            <a:lstStyle/>
            <a:p>
              <a:pPr algn="ctr"/>
              <a:r>
                <a:rPr lang="es-MX" sz="2400" b="1" dirty="0"/>
                <a:t>EDWIN</a:t>
              </a:r>
            </a:p>
            <a:p>
              <a:pPr algn="ctr"/>
              <a:r>
                <a:rPr lang="es-MX" sz="2400" b="1" dirty="0"/>
                <a:t>Acciones participativas</a:t>
              </a:r>
              <a:endParaRPr lang="es-BO" sz="2400" b="1" dirty="0"/>
            </a:p>
          </p:txBody>
        </p:sp>
        <p:sp>
          <p:nvSpPr>
            <p:cNvPr id="9" name="Rectángulo: esquinas redondeadas 8">
              <a:extLst>
                <a:ext uri="{FF2B5EF4-FFF2-40B4-BE49-F238E27FC236}">
                  <a16:creationId xmlns:a16="http://schemas.microsoft.com/office/drawing/2014/main" id="{DCC1E564-83EB-4FBE-890F-37CC9978426B}"/>
                </a:ext>
              </a:extLst>
            </p:cNvPr>
            <p:cNvSpPr/>
            <p:nvPr/>
          </p:nvSpPr>
          <p:spPr>
            <a:xfrm>
              <a:off x="6499452" y="2239948"/>
              <a:ext cx="3177947" cy="963984"/>
            </a:xfrm>
            <a:prstGeom prst="roundRect">
              <a:avLst/>
            </a:prstGeom>
            <a:noFill/>
            <a:ln w="476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grpSp>
      <p:grpSp>
        <p:nvGrpSpPr>
          <p:cNvPr id="24" name="Grupo 23">
            <a:extLst>
              <a:ext uri="{FF2B5EF4-FFF2-40B4-BE49-F238E27FC236}">
                <a16:creationId xmlns:a16="http://schemas.microsoft.com/office/drawing/2014/main" id="{ED1BD249-CCEC-4049-B231-6E5F9BD0022E}"/>
              </a:ext>
            </a:extLst>
          </p:cNvPr>
          <p:cNvGrpSpPr/>
          <p:nvPr/>
        </p:nvGrpSpPr>
        <p:grpSpPr>
          <a:xfrm>
            <a:off x="1403452" y="2052113"/>
            <a:ext cx="3222856" cy="1245810"/>
            <a:chOff x="6454544" y="2239948"/>
            <a:chExt cx="3222856" cy="1245810"/>
          </a:xfrm>
        </p:grpSpPr>
        <p:sp>
          <p:nvSpPr>
            <p:cNvPr id="25" name="CuadroTexto 24">
              <a:extLst>
                <a:ext uri="{FF2B5EF4-FFF2-40B4-BE49-F238E27FC236}">
                  <a16:creationId xmlns:a16="http://schemas.microsoft.com/office/drawing/2014/main" id="{00D230AF-FB0C-46AA-9C06-C587CC68972F}"/>
                </a:ext>
              </a:extLst>
            </p:cNvPr>
            <p:cNvSpPr txBox="1"/>
            <p:nvPr/>
          </p:nvSpPr>
          <p:spPr>
            <a:xfrm>
              <a:off x="6454544" y="2285429"/>
              <a:ext cx="3222856" cy="1200329"/>
            </a:xfrm>
            <a:prstGeom prst="rect">
              <a:avLst/>
            </a:prstGeom>
            <a:noFill/>
          </p:spPr>
          <p:txBody>
            <a:bodyPr wrap="square" rtlCol="0">
              <a:spAutoFit/>
            </a:bodyPr>
            <a:lstStyle/>
            <a:p>
              <a:pPr algn="ctr"/>
              <a:r>
                <a:rPr lang="es-MX" sz="2400" b="1" dirty="0"/>
                <a:t>MAGALI</a:t>
              </a:r>
            </a:p>
            <a:p>
              <a:pPr algn="ctr"/>
              <a:r>
                <a:rPr lang="es-BO" sz="2400" b="1" dirty="0"/>
                <a:t>Análisis agro y bioclimático</a:t>
              </a:r>
            </a:p>
          </p:txBody>
        </p:sp>
        <p:sp>
          <p:nvSpPr>
            <p:cNvPr id="26" name="Rectángulo: esquinas redondeadas 25">
              <a:extLst>
                <a:ext uri="{FF2B5EF4-FFF2-40B4-BE49-F238E27FC236}">
                  <a16:creationId xmlns:a16="http://schemas.microsoft.com/office/drawing/2014/main" id="{6298153B-41D1-4BE0-8400-C9E57B754B31}"/>
                </a:ext>
              </a:extLst>
            </p:cNvPr>
            <p:cNvSpPr/>
            <p:nvPr/>
          </p:nvSpPr>
          <p:spPr>
            <a:xfrm>
              <a:off x="6499452" y="2239948"/>
              <a:ext cx="3177947" cy="1154756"/>
            </a:xfrm>
            <a:prstGeom prst="roundRect">
              <a:avLst/>
            </a:prstGeom>
            <a:noFill/>
            <a:ln w="476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grpSp>
      <p:sp>
        <p:nvSpPr>
          <p:cNvPr id="11" name="Flecha: hacia abajo 10">
            <a:extLst>
              <a:ext uri="{FF2B5EF4-FFF2-40B4-BE49-F238E27FC236}">
                <a16:creationId xmlns:a16="http://schemas.microsoft.com/office/drawing/2014/main" id="{D61ED392-BA61-41B9-AC8E-3AD854415B34}"/>
              </a:ext>
            </a:extLst>
          </p:cNvPr>
          <p:cNvSpPr/>
          <p:nvPr/>
        </p:nvSpPr>
        <p:spPr>
          <a:xfrm rot="3634091">
            <a:off x="7568383" y="2880947"/>
            <a:ext cx="204877" cy="912601"/>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28" name="Flecha: hacia abajo 27">
            <a:extLst>
              <a:ext uri="{FF2B5EF4-FFF2-40B4-BE49-F238E27FC236}">
                <a16:creationId xmlns:a16="http://schemas.microsoft.com/office/drawing/2014/main" id="{2DDBC906-B358-47F6-AB54-325F24F686FD}"/>
              </a:ext>
            </a:extLst>
          </p:cNvPr>
          <p:cNvSpPr/>
          <p:nvPr/>
        </p:nvSpPr>
        <p:spPr>
          <a:xfrm rot="18654625">
            <a:off x="3798069" y="3101246"/>
            <a:ext cx="204877" cy="912601"/>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grpSp>
        <p:nvGrpSpPr>
          <p:cNvPr id="29" name="Grupo 28">
            <a:extLst>
              <a:ext uri="{FF2B5EF4-FFF2-40B4-BE49-F238E27FC236}">
                <a16:creationId xmlns:a16="http://schemas.microsoft.com/office/drawing/2014/main" id="{A21F7BD9-4B82-4361-95F9-0AC69974CAB9}"/>
              </a:ext>
            </a:extLst>
          </p:cNvPr>
          <p:cNvGrpSpPr/>
          <p:nvPr/>
        </p:nvGrpSpPr>
        <p:grpSpPr>
          <a:xfrm>
            <a:off x="826644" y="4561307"/>
            <a:ext cx="3485791" cy="1245810"/>
            <a:chOff x="6454544" y="2239948"/>
            <a:chExt cx="3222856" cy="1245810"/>
          </a:xfrm>
        </p:grpSpPr>
        <p:sp>
          <p:nvSpPr>
            <p:cNvPr id="30" name="CuadroTexto 29">
              <a:extLst>
                <a:ext uri="{FF2B5EF4-FFF2-40B4-BE49-F238E27FC236}">
                  <a16:creationId xmlns:a16="http://schemas.microsoft.com/office/drawing/2014/main" id="{EF7CA2FD-5F36-4629-9CB2-A9AC0E8056F3}"/>
                </a:ext>
              </a:extLst>
            </p:cNvPr>
            <p:cNvSpPr txBox="1"/>
            <p:nvPr/>
          </p:nvSpPr>
          <p:spPr>
            <a:xfrm>
              <a:off x="6454544" y="2285429"/>
              <a:ext cx="3222856" cy="1200329"/>
            </a:xfrm>
            <a:prstGeom prst="rect">
              <a:avLst/>
            </a:prstGeom>
            <a:noFill/>
          </p:spPr>
          <p:txBody>
            <a:bodyPr wrap="square" rtlCol="0">
              <a:spAutoFit/>
            </a:bodyPr>
            <a:lstStyle/>
            <a:p>
              <a:pPr algn="ctr"/>
              <a:r>
                <a:rPr lang="es-MX" sz="2400" b="1" dirty="0"/>
                <a:t>JERE</a:t>
              </a:r>
            </a:p>
            <a:p>
              <a:pPr algn="ctr"/>
              <a:r>
                <a:rPr lang="es-BO" sz="2400" b="1" dirty="0"/>
                <a:t>Análisis social y apoyo científico</a:t>
              </a:r>
            </a:p>
          </p:txBody>
        </p:sp>
        <p:sp>
          <p:nvSpPr>
            <p:cNvPr id="31" name="Rectángulo: esquinas redondeadas 30">
              <a:extLst>
                <a:ext uri="{FF2B5EF4-FFF2-40B4-BE49-F238E27FC236}">
                  <a16:creationId xmlns:a16="http://schemas.microsoft.com/office/drawing/2014/main" id="{5804DF40-CE67-403F-9B62-2E9502C3D1EE}"/>
                </a:ext>
              </a:extLst>
            </p:cNvPr>
            <p:cNvSpPr/>
            <p:nvPr/>
          </p:nvSpPr>
          <p:spPr>
            <a:xfrm>
              <a:off x="6499452" y="2239948"/>
              <a:ext cx="3177947" cy="1154756"/>
            </a:xfrm>
            <a:prstGeom prst="roundRect">
              <a:avLst/>
            </a:prstGeom>
            <a:noFill/>
            <a:ln w="476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grpSp>
      <p:sp>
        <p:nvSpPr>
          <p:cNvPr id="32" name="Flecha: hacia abajo 31">
            <a:extLst>
              <a:ext uri="{FF2B5EF4-FFF2-40B4-BE49-F238E27FC236}">
                <a16:creationId xmlns:a16="http://schemas.microsoft.com/office/drawing/2014/main" id="{CAE5B761-E93F-4A76-9889-4884B1557C42}"/>
              </a:ext>
            </a:extLst>
          </p:cNvPr>
          <p:cNvSpPr/>
          <p:nvPr/>
        </p:nvSpPr>
        <p:spPr>
          <a:xfrm rot="13992990">
            <a:off x="4607640" y="4319046"/>
            <a:ext cx="204877" cy="912601"/>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grpSp>
        <p:nvGrpSpPr>
          <p:cNvPr id="33" name="Grupo 32">
            <a:extLst>
              <a:ext uri="{FF2B5EF4-FFF2-40B4-BE49-F238E27FC236}">
                <a16:creationId xmlns:a16="http://schemas.microsoft.com/office/drawing/2014/main" id="{9DF19FFF-5514-4235-83FE-4DBEB405208A}"/>
              </a:ext>
            </a:extLst>
          </p:cNvPr>
          <p:cNvGrpSpPr/>
          <p:nvPr/>
        </p:nvGrpSpPr>
        <p:grpSpPr>
          <a:xfrm>
            <a:off x="6343926" y="4624152"/>
            <a:ext cx="3485791" cy="1154756"/>
            <a:chOff x="6454544" y="2239948"/>
            <a:chExt cx="3222856" cy="1154756"/>
          </a:xfrm>
        </p:grpSpPr>
        <p:sp>
          <p:nvSpPr>
            <p:cNvPr id="34" name="CuadroTexto 33">
              <a:extLst>
                <a:ext uri="{FF2B5EF4-FFF2-40B4-BE49-F238E27FC236}">
                  <a16:creationId xmlns:a16="http://schemas.microsoft.com/office/drawing/2014/main" id="{C2D1342A-84C3-4662-A99E-AEB6A4E3D9D0}"/>
                </a:ext>
              </a:extLst>
            </p:cNvPr>
            <p:cNvSpPr txBox="1"/>
            <p:nvPr/>
          </p:nvSpPr>
          <p:spPr>
            <a:xfrm>
              <a:off x="6454544" y="2285429"/>
              <a:ext cx="3222856" cy="830997"/>
            </a:xfrm>
            <a:prstGeom prst="rect">
              <a:avLst/>
            </a:prstGeom>
            <a:noFill/>
          </p:spPr>
          <p:txBody>
            <a:bodyPr wrap="square" rtlCol="0">
              <a:spAutoFit/>
            </a:bodyPr>
            <a:lstStyle/>
            <a:p>
              <a:pPr algn="ctr"/>
              <a:r>
                <a:rPr lang="es-MX" sz="2400" b="1" dirty="0"/>
                <a:t>GAVI /ALEX</a:t>
              </a:r>
            </a:p>
            <a:p>
              <a:pPr algn="ctr"/>
              <a:r>
                <a:rPr lang="es-BO" sz="2400" b="1" dirty="0" err="1"/>
                <a:t>Doctorante</a:t>
              </a:r>
              <a:r>
                <a:rPr lang="es-BO" sz="2400" b="1" dirty="0"/>
                <a:t>/Campo</a:t>
              </a:r>
            </a:p>
          </p:txBody>
        </p:sp>
        <p:sp>
          <p:nvSpPr>
            <p:cNvPr id="35" name="Rectángulo: esquinas redondeadas 34">
              <a:extLst>
                <a:ext uri="{FF2B5EF4-FFF2-40B4-BE49-F238E27FC236}">
                  <a16:creationId xmlns:a16="http://schemas.microsoft.com/office/drawing/2014/main" id="{A4CC8AB5-52F2-4707-AE05-4A28F9981406}"/>
                </a:ext>
              </a:extLst>
            </p:cNvPr>
            <p:cNvSpPr/>
            <p:nvPr/>
          </p:nvSpPr>
          <p:spPr>
            <a:xfrm>
              <a:off x="6499452" y="2239948"/>
              <a:ext cx="3177947" cy="1154756"/>
            </a:xfrm>
            <a:prstGeom prst="roundRect">
              <a:avLst/>
            </a:prstGeom>
            <a:noFill/>
            <a:ln w="476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grpSp>
      <p:sp>
        <p:nvSpPr>
          <p:cNvPr id="36" name="Flecha: hacia abajo 35">
            <a:extLst>
              <a:ext uri="{FF2B5EF4-FFF2-40B4-BE49-F238E27FC236}">
                <a16:creationId xmlns:a16="http://schemas.microsoft.com/office/drawing/2014/main" id="{716F54D8-AB04-43AA-BBBE-400C400D093C}"/>
              </a:ext>
            </a:extLst>
          </p:cNvPr>
          <p:cNvSpPr/>
          <p:nvPr/>
        </p:nvSpPr>
        <p:spPr>
          <a:xfrm rot="7700768">
            <a:off x="7522433" y="3841104"/>
            <a:ext cx="204877" cy="912601"/>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Tree>
    <p:extLst>
      <p:ext uri="{BB962C8B-B14F-4D97-AF65-F5344CB8AC3E}">
        <p14:creationId xmlns:p14="http://schemas.microsoft.com/office/powerpoint/2010/main" val="23235334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111843" y="616713"/>
            <a:ext cx="7886700" cy="1325563"/>
          </a:xfrm>
        </p:spPr>
        <p:txBody>
          <a:bodyPr/>
          <a:lstStyle/>
          <a:p>
            <a:r>
              <a:rPr lang="es-BO" dirty="0"/>
              <a:t>	</a:t>
            </a:r>
          </a:p>
        </p:txBody>
      </p:sp>
      <p:sp>
        <p:nvSpPr>
          <p:cNvPr id="4" name="1 Título"/>
          <p:cNvSpPr txBox="1">
            <a:spLocks/>
          </p:cNvSpPr>
          <p:nvPr/>
        </p:nvSpPr>
        <p:spPr>
          <a:xfrm>
            <a:off x="2111843" y="270626"/>
            <a:ext cx="8229600" cy="871208"/>
          </a:xfrm>
          <a:prstGeom prst="rect">
            <a:avLst/>
          </a:prstGeom>
        </p:spPr>
        <p:txBody>
          <a:bodyPr vert="horz" lIns="91440" tIns="45720" rIns="91440" bIns="45720" rtlCol="0" anchor="ctr">
            <a:normAutofit fontScale="55000" lnSpcReduction="200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s-ES" dirty="0"/>
              <a:t>NUESTRA ZONA DE TRABAJO: Altiplano paceño: 3 comunidades en el Altiplano Norte y 3 en el Altiplano Central, porque en cortos espacios se desarrollan amplios gradientes (laboratorio en campo, mucha información y mayor impacto con menor presupuesto )</a:t>
            </a:r>
          </a:p>
        </p:txBody>
      </p:sp>
      <p:pic>
        <p:nvPicPr>
          <p:cNvPr id="9" name="Imagen 8">
            <a:extLst>
              <a:ext uri="{FF2B5EF4-FFF2-40B4-BE49-F238E27FC236}">
                <a16:creationId xmlns:a16="http://schemas.microsoft.com/office/drawing/2014/main" id="{29537EE1-AD0F-4588-B2F6-09CB1C0F2989}"/>
              </a:ext>
            </a:extLst>
          </p:cNvPr>
          <p:cNvPicPr/>
          <p:nvPr/>
        </p:nvPicPr>
        <p:blipFill>
          <a:blip r:embed="rId2"/>
          <a:stretch>
            <a:fillRect/>
          </a:stretch>
        </p:blipFill>
        <p:spPr>
          <a:xfrm>
            <a:off x="5012722" y="1279494"/>
            <a:ext cx="5918423" cy="5541770"/>
          </a:xfrm>
          <a:prstGeom prst="rect">
            <a:avLst/>
          </a:prstGeom>
        </p:spPr>
      </p:pic>
      <p:pic>
        <p:nvPicPr>
          <p:cNvPr id="5" name="Imagen 4">
            <a:extLst>
              <a:ext uri="{FF2B5EF4-FFF2-40B4-BE49-F238E27FC236}">
                <a16:creationId xmlns:a16="http://schemas.microsoft.com/office/drawing/2014/main" id="{CBF6800A-36BE-4D8A-B71D-8668B29C2D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59165"/>
            <a:ext cx="11076495" cy="4339670"/>
          </a:xfrm>
          <a:prstGeom prst="rect">
            <a:avLst/>
          </a:prstGeom>
        </p:spPr>
      </p:pic>
      <p:pic>
        <p:nvPicPr>
          <p:cNvPr id="6" name="Imagen 5">
            <a:extLst>
              <a:ext uri="{FF2B5EF4-FFF2-40B4-BE49-F238E27FC236}">
                <a16:creationId xmlns:a16="http://schemas.microsoft.com/office/drawing/2014/main" id="{3FACB08B-B6B3-4664-B785-DB55E4475D18}"/>
              </a:ext>
            </a:extLst>
          </p:cNvPr>
          <p:cNvPicPr>
            <a:picLocks noChangeAspect="1"/>
          </p:cNvPicPr>
          <p:nvPr/>
        </p:nvPicPr>
        <p:blipFill>
          <a:blip r:embed="rId4"/>
          <a:stretch>
            <a:fillRect/>
          </a:stretch>
        </p:blipFill>
        <p:spPr>
          <a:xfrm>
            <a:off x="3168032" y="1487921"/>
            <a:ext cx="4602124" cy="3802273"/>
          </a:xfrm>
          <a:prstGeom prst="rect">
            <a:avLst/>
          </a:prstGeom>
        </p:spPr>
      </p:pic>
    </p:spTree>
    <p:extLst>
      <p:ext uri="{BB962C8B-B14F-4D97-AF65-F5344CB8AC3E}">
        <p14:creationId xmlns:p14="http://schemas.microsoft.com/office/powerpoint/2010/main" val="564561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ítulo 2">
            <a:extLst>
              <a:ext uri="{FF2B5EF4-FFF2-40B4-BE49-F238E27FC236}">
                <a16:creationId xmlns:a16="http://schemas.microsoft.com/office/drawing/2014/main" id="{B52645C9-8262-415C-BACB-06184E527EE1}"/>
              </a:ext>
            </a:extLst>
          </p:cNvPr>
          <p:cNvSpPr txBox="1">
            <a:spLocks/>
          </p:cNvSpPr>
          <p:nvPr/>
        </p:nvSpPr>
        <p:spPr>
          <a:xfrm>
            <a:off x="490990" y="5181307"/>
            <a:ext cx="10500664" cy="112628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r>
              <a:rPr lang="es-BO" sz="2200" dirty="0"/>
              <a:t>Sistemas altamente rústicos y diversos por el elevado riesgo de heladas entre abril y octubre y permanente riesgo moderado el resto del año.</a:t>
            </a:r>
          </a:p>
          <a:p>
            <a:pPr marL="285750" indent="-285750"/>
            <a:r>
              <a:rPr lang="es-BO" sz="2200" dirty="0"/>
              <a:t>Cultivo restringido a finales de octubre a inicios de abril</a:t>
            </a:r>
            <a:endParaRPr lang="en-US" sz="2200" dirty="0"/>
          </a:p>
        </p:txBody>
      </p:sp>
      <p:sp>
        <p:nvSpPr>
          <p:cNvPr id="8" name="Título 1">
            <a:extLst>
              <a:ext uri="{FF2B5EF4-FFF2-40B4-BE49-F238E27FC236}">
                <a16:creationId xmlns:a16="http://schemas.microsoft.com/office/drawing/2014/main" id="{83C0A285-2A34-4C1B-B6AD-E2559D304353}"/>
              </a:ext>
            </a:extLst>
          </p:cNvPr>
          <p:cNvSpPr txBox="1">
            <a:spLocks/>
          </p:cNvSpPr>
          <p:nvPr/>
        </p:nvSpPr>
        <p:spPr>
          <a:xfrm>
            <a:off x="1125150" y="163470"/>
            <a:ext cx="8915399" cy="130778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Arial Narrow" panose="020B0606020202030204" pitchFamily="34" charset="0"/>
                <a:ea typeface="+mj-ea"/>
                <a:cs typeface="+mj-cs"/>
              </a:defRPr>
            </a:lvl1pPr>
          </a:lstStyle>
          <a:p>
            <a:pPr algn="ctr"/>
            <a:r>
              <a:rPr lang="es-BO" sz="4000" b="1" dirty="0"/>
              <a:t>De donde hemos partido antes del cambio?</a:t>
            </a:r>
            <a:endParaRPr lang="en-US" sz="4000" b="1" dirty="0"/>
          </a:p>
        </p:txBody>
      </p:sp>
      <p:sp>
        <p:nvSpPr>
          <p:cNvPr id="9" name="Rectangle 2">
            <a:extLst>
              <a:ext uri="{FF2B5EF4-FFF2-40B4-BE49-F238E27FC236}">
                <a16:creationId xmlns:a16="http://schemas.microsoft.com/office/drawing/2014/main" id="{0948BC39-053B-4462-8A4A-692F078E8B68}"/>
              </a:ext>
            </a:extLst>
          </p:cNvPr>
          <p:cNvSpPr txBox="1">
            <a:spLocks noChangeArrowheads="1"/>
          </p:cNvSpPr>
          <p:nvPr/>
        </p:nvSpPr>
        <p:spPr>
          <a:xfrm>
            <a:off x="609600" y="304800"/>
            <a:ext cx="7772400" cy="1143000"/>
          </a:xfrm>
          <a:prstGeom prst="rect">
            <a:avLst/>
          </a:prstGeom>
        </p:spPr>
        <p:txBody>
          <a:bodyPr vert="horz" lIns="91440" tIns="45720" rIns="91440" bIns="45720" rtlCol="0" anchor="b">
            <a:normAutofit/>
          </a:bodyPr>
          <a:lstStyle>
            <a:lvl1pPr algn="l" defTabSz="4572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GB" altLang="en-US" sz="6000" b="1" dirty="0">
              <a:solidFill>
                <a:srgbClr val="800000"/>
              </a:solidFill>
              <a:latin typeface="Arial" panose="020B0604020202020204" pitchFamily="34" charset="0"/>
              <a:cs typeface="Times New Roman" panose="02020603050405020304" pitchFamily="18" charset="0"/>
              <a:sym typeface="Wingdings" panose="05000000000000000000" pitchFamily="2" charset="2"/>
            </a:endParaRPr>
          </a:p>
        </p:txBody>
      </p:sp>
      <p:pic>
        <p:nvPicPr>
          <p:cNvPr id="16" name="Picture 15" descr="Antes">
            <a:extLst>
              <a:ext uri="{FF2B5EF4-FFF2-40B4-BE49-F238E27FC236}">
                <a16:creationId xmlns:a16="http://schemas.microsoft.com/office/drawing/2014/main" id="{66DD9B7C-599E-4556-A32D-B290E1E2B2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69204" y="1589130"/>
            <a:ext cx="5044319" cy="2935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Grupo 22">
            <a:extLst>
              <a:ext uri="{FF2B5EF4-FFF2-40B4-BE49-F238E27FC236}">
                <a16:creationId xmlns:a16="http://schemas.microsoft.com/office/drawing/2014/main" id="{0C5D8FC9-7653-493B-B9FD-6D18A3464B96}"/>
              </a:ext>
            </a:extLst>
          </p:cNvPr>
          <p:cNvGrpSpPr/>
          <p:nvPr/>
        </p:nvGrpSpPr>
        <p:grpSpPr>
          <a:xfrm>
            <a:off x="242461" y="1559279"/>
            <a:ext cx="5526744" cy="2824185"/>
            <a:chOff x="2161282" y="1189660"/>
            <a:chExt cx="8059611" cy="4688230"/>
          </a:xfrm>
        </p:grpSpPr>
        <p:pic>
          <p:nvPicPr>
            <p:cNvPr id="24" name="Imagen 23">
              <a:extLst>
                <a:ext uri="{FF2B5EF4-FFF2-40B4-BE49-F238E27FC236}">
                  <a16:creationId xmlns:a16="http://schemas.microsoft.com/office/drawing/2014/main" id="{FD838590-1B45-4736-B347-10B5DEB791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61282" y="1189660"/>
              <a:ext cx="8059611" cy="4688230"/>
            </a:xfrm>
            <a:prstGeom prst="rect">
              <a:avLst/>
            </a:prstGeom>
          </p:spPr>
        </p:pic>
        <p:cxnSp>
          <p:nvCxnSpPr>
            <p:cNvPr id="25" name="Conector recto de flecha 24">
              <a:extLst>
                <a:ext uri="{FF2B5EF4-FFF2-40B4-BE49-F238E27FC236}">
                  <a16:creationId xmlns:a16="http://schemas.microsoft.com/office/drawing/2014/main" id="{EE812186-9AFA-4BB3-8BBD-1252AB8537E3}"/>
                </a:ext>
              </a:extLst>
            </p:cNvPr>
            <p:cNvCxnSpPr>
              <a:cxnSpLocks/>
            </p:cNvCxnSpPr>
            <p:nvPr/>
          </p:nvCxnSpPr>
          <p:spPr>
            <a:xfrm>
              <a:off x="4763317" y="3629028"/>
              <a:ext cx="3456430" cy="0"/>
            </a:xfrm>
            <a:prstGeom prst="straightConnector1">
              <a:avLst/>
            </a:prstGeom>
            <a:ln w="1270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6" name="Conector recto 25">
              <a:extLst>
                <a:ext uri="{FF2B5EF4-FFF2-40B4-BE49-F238E27FC236}">
                  <a16:creationId xmlns:a16="http://schemas.microsoft.com/office/drawing/2014/main" id="{0DF0D418-F3F1-472A-956F-8C318CD9421C}"/>
                </a:ext>
              </a:extLst>
            </p:cNvPr>
            <p:cNvCxnSpPr/>
            <p:nvPr/>
          </p:nvCxnSpPr>
          <p:spPr>
            <a:xfrm>
              <a:off x="8200293" y="1642231"/>
              <a:ext cx="19454" cy="3586997"/>
            </a:xfrm>
            <a:prstGeom prst="line">
              <a:avLst/>
            </a:prstGeom>
            <a:ln w="4762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44617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ítulo 2">
            <a:extLst>
              <a:ext uri="{FF2B5EF4-FFF2-40B4-BE49-F238E27FC236}">
                <a16:creationId xmlns:a16="http://schemas.microsoft.com/office/drawing/2014/main" id="{B52645C9-8262-415C-BACB-06184E527EE1}"/>
              </a:ext>
            </a:extLst>
          </p:cNvPr>
          <p:cNvSpPr txBox="1">
            <a:spLocks/>
          </p:cNvSpPr>
          <p:nvPr/>
        </p:nvSpPr>
        <p:spPr>
          <a:xfrm>
            <a:off x="609600" y="5776955"/>
            <a:ext cx="10500664" cy="112628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r>
              <a:rPr lang="es-BO" sz="2200" dirty="0"/>
              <a:t>La vulnerabilidad contextual ha cambiado, por el clima pero también por el mayor acceso al mercado, la necesidad de cubrir más gastos. De esta manera observamos una vulnerabilidad mixta (clima, mercado, organizacional).</a:t>
            </a:r>
            <a:endParaRPr lang="en-US" sz="2200" dirty="0"/>
          </a:p>
        </p:txBody>
      </p:sp>
      <p:sp>
        <p:nvSpPr>
          <p:cNvPr id="8" name="Título 1">
            <a:extLst>
              <a:ext uri="{FF2B5EF4-FFF2-40B4-BE49-F238E27FC236}">
                <a16:creationId xmlns:a16="http://schemas.microsoft.com/office/drawing/2014/main" id="{83C0A285-2A34-4C1B-B6AD-E2559D304353}"/>
              </a:ext>
            </a:extLst>
          </p:cNvPr>
          <p:cNvSpPr txBox="1">
            <a:spLocks/>
          </p:cNvSpPr>
          <p:nvPr/>
        </p:nvSpPr>
        <p:spPr>
          <a:xfrm>
            <a:off x="1134577" y="78748"/>
            <a:ext cx="8915399" cy="492105"/>
          </a:xfrm>
          <a:prstGeom prst="rect">
            <a:avLst/>
          </a:prstGeom>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Arial Narrow" panose="020B0606020202030204" pitchFamily="34" charset="0"/>
                <a:ea typeface="+mj-ea"/>
                <a:cs typeface="+mj-cs"/>
              </a:defRPr>
            </a:lvl1pPr>
          </a:lstStyle>
          <a:p>
            <a:pPr algn="ctr"/>
            <a:r>
              <a:rPr lang="es-BO" sz="4000" b="1" dirty="0"/>
              <a:t>Donde estamos ahora?</a:t>
            </a:r>
            <a:endParaRPr lang="en-US" sz="4000" b="1" dirty="0"/>
          </a:p>
        </p:txBody>
      </p:sp>
      <p:sp>
        <p:nvSpPr>
          <p:cNvPr id="9" name="Rectangle 2">
            <a:extLst>
              <a:ext uri="{FF2B5EF4-FFF2-40B4-BE49-F238E27FC236}">
                <a16:creationId xmlns:a16="http://schemas.microsoft.com/office/drawing/2014/main" id="{0948BC39-053B-4462-8A4A-692F078E8B68}"/>
              </a:ext>
            </a:extLst>
          </p:cNvPr>
          <p:cNvSpPr txBox="1">
            <a:spLocks noChangeArrowheads="1"/>
          </p:cNvSpPr>
          <p:nvPr/>
        </p:nvSpPr>
        <p:spPr>
          <a:xfrm>
            <a:off x="609600" y="304800"/>
            <a:ext cx="7772400" cy="1143000"/>
          </a:xfrm>
          <a:prstGeom prst="rect">
            <a:avLst/>
          </a:prstGeom>
        </p:spPr>
        <p:txBody>
          <a:bodyPr vert="horz" lIns="91440" tIns="45720" rIns="91440" bIns="45720" rtlCol="0" anchor="b">
            <a:normAutofit/>
          </a:bodyPr>
          <a:lstStyle>
            <a:lvl1pPr algn="l" defTabSz="4572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GB" altLang="en-US" sz="6000" b="1" dirty="0">
              <a:solidFill>
                <a:srgbClr val="800000"/>
              </a:solidFill>
              <a:latin typeface="Arial" panose="020B0604020202020204" pitchFamily="34" charset="0"/>
              <a:cs typeface="Times New Roman" panose="02020603050405020304" pitchFamily="18" charset="0"/>
              <a:sym typeface="Wingdings" panose="05000000000000000000" pitchFamily="2" charset="2"/>
            </a:endParaRPr>
          </a:p>
        </p:txBody>
      </p:sp>
      <p:grpSp>
        <p:nvGrpSpPr>
          <p:cNvPr id="11" name="Grupo 10">
            <a:extLst>
              <a:ext uri="{FF2B5EF4-FFF2-40B4-BE49-F238E27FC236}">
                <a16:creationId xmlns:a16="http://schemas.microsoft.com/office/drawing/2014/main" id="{B27EACFA-52AE-488B-B290-7A79AD7A6495}"/>
              </a:ext>
            </a:extLst>
          </p:cNvPr>
          <p:cNvGrpSpPr/>
          <p:nvPr/>
        </p:nvGrpSpPr>
        <p:grpSpPr>
          <a:xfrm>
            <a:off x="217129" y="1406521"/>
            <a:ext cx="5778626" cy="3300953"/>
            <a:chOff x="2066194" y="1091612"/>
            <a:chExt cx="8059611" cy="4688230"/>
          </a:xfrm>
        </p:grpSpPr>
        <p:pic>
          <p:nvPicPr>
            <p:cNvPr id="12" name="Imagen 11">
              <a:extLst>
                <a:ext uri="{FF2B5EF4-FFF2-40B4-BE49-F238E27FC236}">
                  <a16:creationId xmlns:a16="http://schemas.microsoft.com/office/drawing/2014/main" id="{D4BA3709-091A-4A67-9B0B-D4F620531AF3}"/>
                </a:ext>
              </a:extLst>
            </p:cNvPr>
            <p:cNvPicPr>
              <a:picLocks noChangeAspect="1"/>
            </p:cNvPicPr>
            <p:nvPr/>
          </p:nvPicPr>
          <p:blipFill>
            <a:blip r:embed="rId2"/>
            <a:stretch>
              <a:fillRect/>
            </a:stretch>
          </p:blipFill>
          <p:spPr>
            <a:xfrm>
              <a:off x="2066194" y="1091612"/>
              <a:ext cx="8059611" cy="4688230"/>
            </a:xfrm>
            <a:prstGeom prst="rect">
              <a:avLst/>
            </a:prstGeom>
          </p:spPr>
        </p:pic>
        <p:cxnSp>
          <p:nvCxnSpPr>
            <p:cNvPr id="13" name="Conector recto de flecha 12">
              <a:extLst>
                <a:ext uri="{FF2B5EF4-FFF2-40B4-BE49-F238E27FC236}">
                  <a16:creationId xmlns:a16="http://schemas.microsoft.com/office/drawing/2014/main" id="{23B1DD10-567D-4795-979A-B410D52ACA78}"/>
                </a:ext>
              </a:extLst>
            </p:cNvPr>
            <p:cNvCxnSpPr>
              <a:cxnSpLocks/>
            </p:cNvCxnSpPr>
            <p:nvPr/>
          </p:nvCxnSpPr>
          <p:spPr>
            <a:xfrm flipV="1">
              <a:off x="4817873" y="3629026"/>
              <a:ext cx="3401874" cy="19901"/>
            </a:xfrm>
            <a:prstGeom prst="straightConnector1">
              <a:avLst/>
            </a:prstGeom>
            <a:ln w="1270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 name="Conector recto 13">
              <a:extLst>
                <a:ext uri="{FF2B5EF4-FFF2-40B4-BE49-F238E27FC236}">
                  <a16:creationId xmlns:a16="http://schemas.microsoft.com/office/drawing/2014/main" id="{95B4586E-2EF8-4157-8AE8-D7C2115A84B8}"/>
                </a:ext>
              </a:extLst>
            </p:cNvPr>
            <p:cNvCxnSpPr/>
            <p:nvPr/>
          </p:nvCxnSpPr>
          <p:spPr>
            <a:xfrm>
              <a:off x="8200293" y="1642229"/>
              <a:ext cx="19454" cy="3586997"/>
            </a:xfrm>
            <a:prstGeom prst="line">
              <a:avLst/>
            </a:prstGeom>
            <a:ln w="47625"/>
          </p:spPr>
          <p:style>
            <a:lnRef idx="1">
              <a:schemeClr val="accent1"/>
            </a:lnRef>
            <a:fillRef idx="0">
              <a:schemeClr val="accent1"/>
            </a:fillRef>
            <a:effectRef idx="0">
              <a:schemeClr val="accent1"/>
            </a:effectRef>
            <a:fontRef idx="minor">
              <a:schemeClr val="tx1"/>
            </a:fontRef>
          </p:style>
        </p:cxnSp>
        <p:cxnSp>
          <p:nvCxnSpPr>
            <p:cNvPr id="15" name="Conector recto de flecha 14">
              <a:extLst>
                <a:ext uri="{FF2B5EF4-FFF2-40B4-BE49-F238E27FC236}">
                  <a16:creationId xmlns:a16="http://schemas.microsoft.com/office/drawing/2014/main" id="{0102E72E-A05F-43DC-98A1-CA469F733BD9}"/>
                </a:ext>
              </a:extLst>
            </p:cNvPr>
            <p:cNvCxnSpPr>
              <a:cxnSpLocks/>
            </p:cNvCxnSpPr>
            <p:nvPr/>
          </p:nvCxnSpPr>
          <p:spPr>
            <a:xfrm>
              <a:off x="5143544" y="4189167"/>
              <a:ext cx="3056748" cy="9524"/>
            </a:xfrm>
            <a:prstGeom prst="straightConnector1">
              <a:avLst/>
            </a:prstGeom>
            <a:ln w="1270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Elipse 16">
              <a:extLst>
                <a:ext uri="{FF2B5EF4-FFF2-40B4-BE49-F238E27FC236}">
                  <a16:creationId xmlns:a16="http://schemas.microsoft.com/office/drawing/2014/main" id="{9619268A-C96B-40AB-86B4-92E574FF38EE}"/>
                </a:ext>
              </a:extLst>
            </p:cNvPr>
            <p:cNvSpPr/>
            <p:nvPr/>
          </p:nvSpPr>
          <p:spPr>
            <a:xfrm>
              <a:off x="3640828" y="2155984"/>
              <a:ext cx="1709944" cy="1152454"/>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9" name="Picture 16" descr="Despues">
            <a:extLst>
              <a:ext uri="{FF2B5EF4-FFF2-40B4-BE49-F238E27FC236}">
                <a16:creationId xmlns:a16="http://schemas.microsoft.com/office/drawing/2014/main" id="{B0996BD6-848E-435E-AB64-6CA3BD5F2D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5755" y="2390407"/>
            <a:ext cx="5083312" cy="287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n 4">
            <a:extLst>
              <a:ext uri="{FF2B5EF4-FFF2-40B4-BE49-F238E27FC236}">
                <a16:creationId xmlns:a16="http://schemas.microsoft.com/office/drawing/2014/main" id="{062AF230-F292-4305-9A30-F436BDEEB37B}"/>
              </a:ext>
            </a:extLst>
          </p:cNvPr>
          <p:cNvPicPr>
            <a:picLocks noChangeAspect="1"/>
          </p:cNvPicPr>
          <p:nvPr/>
        </p:nvPicPr>
        <p:blipFill>
          <a:blip r:embed="rId4"/>
          <a:stretch>
            <a:fillRect/>
          </a:stretch>
        </p:blipFill>
        <p:spPr>
          <a:xfrm>
            <a:off x="1776980" y="60649"/>
            <a:ext cx="7953375" cy="3171825"/>
          </a:xfrm>
          <a:prstGeom prst="rect">
            <a:avLst/>
          </a:prstGeom>
        </p:spPr>
      </p:pic>
      <p:pic>
        <p:nvPicPr>
          <p:cNvPr id="18" name="Imagen 17">
            <a:extLst>
              <a:ext uri="{FF2B5EF4-FFF2-40B4-BE49-F238E27FC236}">
                <a16:creationId xmlns:a16="http://schemas.microsoft.com/office/drawing/2014/main" id="{0D2E8B53-C517-448F-A1D2-9BED6BF9D59E}"/>
              </a:ext>
            </a:extLst>
          </p:cNvPr>
          <p:cNvPicPr>
            <a:picLocks noChangeAspect="1"/>
          </p:cNvPicPr>
          <p:nvPr/>
        </p:nvPicPr>
        <p:blipFill>
          <a:blip r:embed="rId5"/>
          <a:stretch>
            <a:fillRect/>
          </a:stretch>
        </p:blipFill>
        <p:spPr>
          <a:xfrm>
            <a:off x="1776980" y="2865970"/>
            <a:ext cx="7991475" cy="2943225"/>
          </a:xfrm>
          <a:prstGeom prst="rect">
            <a:avLst/>
          </a:prstGeom>
        </p:spPr>
      </p:pic>
    </p:spTree>
    <p:extLst>
      <p:ext uri="{BB962C8B-B14F-4D97-AF65-F5344CB8AC3E}">
        <p14:creationId xmlns:p14="http://schemas.microsoft.com/office/powerpoint/2010/main" val="3471043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ítulo 2">
            <a:extLst>
              <a:ext uri="{FF2B5EF4-FFF2-40B4-BE49-F238E27FC236}">
                <a16:creationId xmlns:a16="http://schemas.microsoft.com/office/drawing/2014/main" id="{B52645C9-8262-415C-BACB-06184E527EE1}"/>
              </a:ext>
            </a:extLst>
          </p:cNvPr>
          <p:cNvSpPr txBox="1">
            <a:spLocks/>
          </p:cNvSpPr>
          <p:nvPr/>
        </p:nvSpPr>
        <p:spPr>
          <a:xfrm>
            <a:off x="609600" y="5776955"/>
            <a:ext cx="10500664" cy="112628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r>
              <a:rPr lang="es-BO" sz="2200" dirty="0"/>
              <a:t>Las </a:t>
            </a:r>
            <a:r>
              <a:rPr lang="es-BO" sz="2200" dirty="0" err="1"/>
              <a:t>Tmin</a:t>
            </a:r>
            <a:r>
              <a:rPr lang="es-BO" sz="2200" dirty="0"/>
              <a:t> crecientes reducen el riesgo de heladas y junto con las </a:t>
            </a:r>
            <a:r>
              <a:rPr lang="es-BO" sz="2200" dirty="0" err="1"/>
              <a:t>Tmax</a:t>
            </a:r>
            <a:r>
              <a:rPr lang="es-BO" sz="2200" dirty="0"/>
              <a:t> que suben, permiten producir mayor diversidad de cultivos pero durante una ventana mas corta si es a secano.</a:t>
            </a:r>
            <a:endParaRPr lang="en-US" sz="2200" dirty="0"/>
          </a:p>
        </p:txBody>
      </p:sp>
      <p:sp>
        <p:nvSpPr>
          <p:cNvPr id="8" name="Título 1">
            <a:extLst>
              <a:ext uri="{FF2B5EF4-FFF2-40B4-BE49-F238E27FC236}">
                <a16:creationId xmlns:a16="http://schemas.microsoft.com/office/drawing/2014/main" id="{83C0A285-2A34-4C1B-B6AD-E2559D304353}"/>
              </a:ext>
            </a:extLst>
          </p:cNvPr>
          <p:cNvSpPr txBox="1">
            <a:spLocks/>
          </p:cNvSpPr>
          <p:nvPr/>
        </p:nvSpPr>
        <p:spPr>
          <a:xfrm>
            <a:off x="1134577" y="78748"/>
            <a:ext cx="8915399" cy="492105"/>
          </a:xfrm>
          <a:prstGeom prst="rect">
            <a:avLst/>
          </a:prstGeom>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Arial Narrow" panose="020B0606020202030204" pitchFamily="34" charset="0"/>
                <a:ea typeface="+mj-ea"/>
                <a:cs typeface="+mj-cs"/>
              </a:defRPr>
            </a:lvl1pPr>
          </a:lstStyle>
          <a:p>
            <a:pPr algn="ctr"/>
            <a:r>
              <a:rPr lang="es-BO" sz="4000" b="1" dirty="0"/>
              <a:t>Donde estamos ahora en el Altiplano?</a:t>
            </a:r>
            <a:endParaRPr lang="en-US" sz="4000" b="1" dirty="0"/>
          </a:p>
        </p:txBody>
      </p:sp>
      <p:sp>
        <p:nvSpPr>
          <p:cNvPr id="9" name="Rectangle 2">
            <a:extLst>
              <a:ext uri="{FF2B5EF4-FFF2-40B4-BE49-F238E27FC236}">
                <a16:creationId xmlns:a16="http://schemas.microsoft.com/office/drawing/2014/main" id="{0948BC39-053B-4462-8A4A-692F078E8B68}"/>
              </a:ext>
            </a:extLst>
          </p:cNvPr>
          <p:cNvSpPr txBox="1">
            <a:spLocks noChangeArrowheads="1"/>
          </p:cNvSpPr>
          <p:nvPr/>
        </p:nvSpPr>
        <p:spPr>
          <a:xfrm>
            <a:off x="609600" y="304800"/>
            <a:ext cx="7772400" cy="1143000"/>
          </a:xfrm>
          <a:prstGeom prst="rect">
            <a:avLst/>
          </a:prstGeom>
        </p:spPr>
        <p:txBody>
          <a:bodyPr vert="horz" lIns="91440" tIns="45720" rIns="91440" bIns="45720" rtlCol="0" anchor="b">
            <a:normAutofit/>
          </a:bodyPr>
          <a:lstStyle>
            <a:lvl1pPr algn="l" defTabSz="4572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GB" altLang="en-US" sz="6000" b="1" dirty="0">
              <a:solidFill>
                <a:srgbClr val="800000"/>
              </a:solidFill>
              <a:latin typeface="Arial" panose="020B0604020202020204" pitchFamily="34" charset="0"/>
              <a:cs typeface="Times New Roman" panose="02020603050405020304" pitchFamily="18" charset="0"/>
              <a:sym typeface="Wingdings" panose="05000000000000000000" pitchFamily="2" charset="2"/>
            </a:endParaRPr>
          </a:p>
        </p:txBody>
      </p:sp>
      <p:pic>
        <p:nvPicPr>
          <p:cNvPr id="16" name="Imagen 15">
            <a:extLst>
              <a:ext uri="{FF2B5EF4-FFF2-40B4-BE49-F238E27FC236}">
                <a16:creationId xmlns:a16="http://schemas.microsoft.com/office/drawing/2014/main" id="{30CDBC0A-E4C8-4843-998D-F89842D58C06}"/>
              </a:ext>
            </a:extLst>
          </p:cNvPr>
          <p:cNvPicPr>
            <a:picLocks noChangeAspect="1"/>
          </p:cNvPicPr>
          <p:nvPr/>
        </p:nvPicPr>
        <p:blipFill>
          <a:blip r:embed="rId2"/>
          <a:stretch>
            <a:fillRect/>
          </a:stretch>
        </p:blipFill>
        <p:spPr>
          <a:xfrm>
            <a:off x="1012029" y="466529"/>
            <a:ext cx="9515475" cy="4991591"/>
          </a:xfrm>
          <a:prstGeom prst="rect">
            <a:avLst/>
          </a:prstGeom>
        </p:spPr>
      </p:pic>
    </p:spTree>
    <p:extLst>
      <p:ext uri="{BB962C8B-B14F-4D97-AF65-F5344CB8AC3E}">
        <p14:creationId xmlns:p14="http://schemas.microsoft.com/office/powerpoint/2010/main" val="2221781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83C0A285-2A34-4C1B-B6AD-E2559D304353}"/>
              </a:ext>
            </a:extLst>
          </p:cNvPr>
          <p:cNvSpPr txBox="1">
            <a:spLocks/>
          </p:cNvSpPr>
          <p:nvPr/>
        </p:nvSpPr>
        <p:spPr>
          <a:xfrm>
            <a:off x="1125150" y="163470"/>
            <a:ext cx="8915399" cy="130778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Arial Narrow" panose="020B0606020202030204" pitchFamily="34" charset="0"/>
                <a:ea typeface="+mj-ea"/>
                <a:cs typeface="+mj-cs"/>
              </a:defRPr>
            </a:lvl1pPr>
          </a:lstStyle>
          <a:p>
            <a:pPr algn="ctr"/>
            <a:r>
              <a:rPr lang="es-BO" sz="4000" b="1" dirty="0"/>
              <a:t>Qué hemos aprendido?</a:t>
            </a:r>
            <a:endParaRPr lang="en-US" sz="4000" b="1" dirty="0"/>
          </a:p>
        </p:txBody>
      </p:sp>
      <p:sp>
        <p:nvSpPr>
          <p:cNvPr id="9" name="Rectangle 2">
            <a:extLst>
              <a:ext uri="{FF2B5EF4-FFF2-40B4-BE49-F238E27FC236}">
                <a16:creationId xmlns:a16="http://schemas.microsoft.com/office/drawing/2014/main" id="{0948BC39-053B-4462-8A4A-692F078E8B68}"/>
              </a:ext>
            </a:extLst>
          </p:cNvPr>
          <p:cNvSpPr txBox="1">
            <a:spLocks noChangeArrowheads="1"/>
          </p:cNvSpPr>
          <p:nvPr/>
        </p:nvSpPr>
        <p:spPr>
          <a:xfrm>
            <a:off x="609600" y="304800"/>
            <a:ext cx="7772400" cy="1143000"/>
          </a:xfrm>
          <a:prstGeom prst="rect">
            <a:avLst/>
          </a:prstGeom>
        </p:spPr>
        <p:txBody>
          <a:bodyPr vert="horz" lIns="91440" tIns="45720" rIns="91440" bIns="45720" rtlCol="0" anchor="b">
            <a:normAutofit/>
          </a:bodyPr>
          <a:lstStyle>
            <a:lvl1pPr algn="l" defTabSz="4572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GB" altLang="en-US" sz="6000" b="1" dirty="0">
              <a:solidFill>
                <a:srgbClr val="800000"/>
              </a:solidFill>
              <a:latin typeface="Arial" panose="020B0604020202020204" pitchFamily="34" charset="0"/>
              <a:cs typeface="Times New Roman" panose="02020603050405020304" pitchFamily="18" charset="0"/>
              <a:sym typeface="Wingdings" panose="05000000000000000000" pitchFamily="2" charset="2"/>
            </a:endParaRPr>
          </a:p>
        </p:txBody>
      </p:sp>
      <p:pic>
        <p:nvPicPr>
          <p:cNvPr id="16" name="Imagen 15">
            <a:extLst>
              <a:ext uri="{FF2B5EF4-FFF2-40B4-BE49-F238E27FC236}">
                <a16:creationId xmlns:a16="http://schemas.microsoft.com/office/drawing/2014/main" id="{E2E1143C-DFE6-47F0-A03B-08F6638AD84D}"/>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 y="1885524"/>
            <a:ext cx="5140522" cy="3060700"/>
          </a:xfrm>
          <a:prstGeom prst="rect">
            <a:avLst/>
          </a:prstGeom>
          <a:noFill/>
        </p:spPr>
      </p:pic>
      <p:pic>
        <p:nvPicPr>
          <p:cNvPr id="18" name="Imagen 17">
            <a:extLst>
              <a:ext uri="{FF2B5EF4-FFF2-40B4-BE49-F238E27FC236}">
                <a16:creationId xmlns:a16="http://schemas.microsoft.com/office/drawing/2014/main" id="{3EBB1164-A071-4B2F-849E-EDCD16DE2DB3}"/>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441879" y="1795932"/>
            <a:ext cx="4832350" cy="3060700"/>
          </a:xfrm>
          <a:prstGeom prst="rect">
            <a:avLst/>
          </a:prstGeom>
          <a:noFill/>
        </p:spPr>
      </p:pic>
    </p:spTree>
    <p:extLst>
      <p:ext uri="{BB962C8B-B14F-4D97-AF65-F5344CB8AC3E}">
        <p14:creationId xmlns:p14="http://schemas.microsoft.com/office/powerpoint/2010/main" val="2700577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83C0A285-2A34-4C1B-B6AD-E2559D304353}"/>
              </a:ext>
            </a:extLst>
          </p:cNvPr>
          <p:cNvSpPr txBox="1">
            <a:spLocks/>
          </p:cNvSpPr>
          <p:nvPr/>
        </p:nvSpPr>
        <p:spPr>
          <a:xfrm>
            <a:off x="1125150" y="163470"/>
            <a:ext cx="8915399" cy="130778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Arial Narrow" panose="020B0606020202030204" pitchFamily="34" charset="0"/>
                <a:ea typeface="+mj-ea"/>
                <a:cs typeface="+mj-cs"/>
              </a:defRPr>
            </a:lvl1pPr>
          </a:lstStyle>
          <a:p>
            <a:pPr algn="ctr"/>
            <a:r>
              <a:rPr lang="es-BO" sz="4000" b="1" dirty="0"/>
              <a:t>Qué ha y qué no ha cambiado?</a:t>
            </a:r>
            <a:endParaRPr lang="en-US" sz="4000" b="1" dirty="0"/>
          </a:p>
        </p:txBody>
      </p:sp>
      <p:sp>
        <p:nvSpPr>
          <p:cNvPr id="9" name="Rectangle 2">
            <a:extLst>
              <a:ext uri="{FF2B5EF4-FFF2-40B4-BE49-F238E27FC236}">
                <a16:creationId xmlns:a16="http://schemas.microsoft.com/office/drawing/2014/main" id="{0948BC39-053B-4462-8A4A-692F078E8B68}"/>
              </a:ext>
            </a:extLst>
          </p:cNvPr>
          <p:cNvSpPr txBox="1">
            <a:spLocks noChangeArrowheads="1"/>
          </p:cNvSpPr>
          <p:nvPr/>
        </p:nvSpPr>
        <p:spPr>
          <a:xfrm>
            <a:off x="609600" y="304800"/>
            <a:ext cx="7772400" cy="1143000"/>
          </a:xfrm>
          <a:prstGeom prst="rect">
            <a:avLst/>
          </a:prstGeom>
        </p:spPr>
        <p:txBody>
          <a:bodyPr vert="horz" lIns="91440" tIns="45720" rIns="91440" bIns="45720" rtlCol="0" anchor="b">
            <a:normAutofit/>
          </a:bodyPr>
          <a:lstStyle>
            <a:lvl1pPr algn="l" defTabSz="4572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GB" altLang="en-US" sz="6000" b="1" dirty="0">
              <a:solidFill>
                <a:srgbClr val="800000"/>
              </a:solidFill>
              <a:latin typeface="Arial" panose="020B0604020202020204" pitchFamily="34" charset="0"/>
              <a:cs typeface="Times New Roman" panose="02020603050405020304" pitchFamily="18" charset="0"/>
              <a:sym typeface="Wingdings" panose="05000000000000000000" pitchFamily="2" charset="2"/>
            </a:endParaRPr>
          </a:p>
        </p:txBody>
      </p:sp>
      <p:pic>
        <p:nvPicPr>
          <p:cNvPr id="18" name="Imagen 17">
            <a:extLst>
              <a:ext uri="{FF2B5EF4-FFF2-40B4-BE49-F238E27FC236}">
                <a16:creationId xmlns:a16="http://schemas.microsoft.com/office/drawing/2014/main" id="{3EBB1164-A071-4B2F-849E-EDCD16DE2DB3}"/>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453053" y="1524602"/>
            <a:ext cx="6576537" cy="3633247"/>
          </a:xfrm>
          <a:prstGeom prst="rect">
            <a:avLst/>
          </a:prstGeom>
          <a:noFill/>
        </p:spPr>
      </p:pic>
      <p:pic>
        <p:nvPicPr>
          <p:cNvPr id="1026" name="Picture 2" descr="Haga Tictac El Símbolo Del Vector Del Icono, La Marca De Verificación Roja  Del Marcador Aislada En El Fondo Blanco, El Icono Comprobado O El Garabato  Bien Elegido De La Muestra O">
            <a:extLst>
              <a:ext uri="{FF2B5EF4-FFF2-40B4-BE49-F238E27FC236}">
                <a16:creationId xmlns:a16="http://schemas.microsoft.com/office/drawing/2014/main" id="{5DC9ED4F-6429-4F7A-86AF-CFBD39EBA7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77663" y="3538807"/>
            <a:ext cx="491976" cy="49417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1" name="Picture 2" descr="Haga Tictac El Símbolo Del Vector Del Icono, La Marca De Verificación Roja  Del Marcador Aislada En El Fondo Blanco, El Icono Comprobado O El Garabato  Bien Elegido De La Muestra O">
            <a:extLst>
              <a:ext uri="{FF2B5EF4-FFF2-40B4-BE49-F238E27FC236}">
                <a16:creationId xmlns:a16="http://schemas.microsoft.com/office/drawing/2014/main" id="{08EA4C33-6D82-41CA-991D-E8F5388498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51993" y="2663685"/>
            <a:ext cx="491976" cy="49417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2" name="Picture 2" descr="Haga Tictac El Símbolo Del Vector Del Icono, La Marca De Verificación Roja  Del Marcador Aislada En El Fondo Blanco, El Icono Comprobado O El Garabato  Bien Elegido De La Muestra O">
            <a:extLst>
              <a:ext uri="{FF2B5EF4-FFF2-40B4-BE49-F238E27FC236}">
                <a16:creationId xmlns:a16="http://schemas.microsoft.com/office/drawing/2014/main" id="{3B3F7612-B852-469A-97A9-12904A6B15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57726" y="1094958"/>
            <a:ext cx="491976" cy="49417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3" name="Picture 2" descr="Haga Tictac El Símbolo Del Vector Del Icono, La Marca De Verificación Roja  Del Marcador Aislada En El Fondo Blanco, El Icono Comprobado O El Garabato  Bien Elegido De La Muestra O">
            <a:extLst>
              <a:ext uri="{FF2B5EF4-FFF2-40B4-BE49-F238E27FC236}">
                <a16:creationId xmlns:a16="http://schemas.microsoft.com/office/drawing/2014/main" id="{1BE4B8BC-4AB2-4231-B338-1CB389107D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16822" y="1118416"/>
            <a:ext cx="491976" cy="49417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 name="Imagen 2">
            <a:extLst>
              <a:ext uri="{FF2B5EF4-FFF2-40B4-BE49-F238E27FC236}">
                <a16:creationId xmlns:a16="http://schemas.microsoft.com/office/drawing/2014/main" id="{C584FD7B-F915-4C95-A424-9C2DD05FDD8B}"/>
              </a:ext>
            </a:extLst>
          </p:cNvPr>
          <p:cNvPicPr>
            <a:picLocks noChangeAspect="1"/>
          </p:cNvPicPr>
          <p:nvPr/>
        </p:nvPicPr>
        <p:blipFill>
          <a:blip r:embed="rId4"/>
          <a:stretch>
            <a:fillRect/>
          </a:stretch>
        </p:blipFill>
        <p:spPr>
          <a:xfrm>
            <a:off x="4139744" y="2606855"/>
            <a:ext cx="529895" cy="494172"/>
          </a:xfrm>
          <a:prstGeom prst="ellipse">
            <a:avLst/>
          </a:prstGeom>
          <a:ln>
            <a:noFill/>
          </a:ln>
          <a:effectLst>
            <a:softEdge rad="112500"/>
          </a:effectLst>
        </p:spPr>
      </p:pic>
      <p:pic>
        <p:nvPicPr>
          <p:cNvPr id="5" name="Imagen 4">
            <a:extLst>
              <a:ext uri="{FF2B5EF4-FFF2-40B4-BE49-F238E27FC236}">
                <a16:creationId xmlns:a16="http://schemas.microsoft.com/office/drawing/2014/main" id="{9FC6C5C0-CEBA-4EDA-9E61-8286BD13BB46}"/>
              </a:ext>
            </a:extLst>
          </p:cNvPr>
          <p:cNvPicPr>
            <a:picLocks noChangeAspect="1"/>
          </p:cNvPicPr>
          <p:nvPr/>
        </p:nvPicPr>
        <p:blipFill>
          <a:blip r:embed="rId5"/>
          <a:stretch>
            <a:fillRect/>
          </a:stretch>
        </p:blipFill>
        <p:spPr>
          <a:xfrm>
            <a:off x="7920119" y="3429000"/>
            <a:ext cx="647700" cy="571500"/>
          </a:xfrm>
          <a:prstGeom prst="ellipse">
            <a:avLst/>
          </a:prstGeom>
          <a:ln>
            <a:noFill/>
          </a:ln>
          <a:effectLst>
            <a:softEdge rad="112500"/>
          </a:effectLst>
        </p:spPr>
      </p:pic>
      <p:pic>
        <p:nvPicPr>
          <p:cNvPr id="19" name="Imagen 18">
            <a:extLst>
              <a:ext uri="{FF2B5EF4-FFF2-40B4-BE49-F238E27FC236}">
                <a16:creationId xmlns:a16="http://schemas.microsoft.com/office/drawing/2014/main" id="{353C90A9-D862-4558-8C16-42132132C9A4}"/>
              </a:ext>
            </a:extLst>
          </p:cNvPr>
          <p:cNvPicPr>
            <a:picLocks noChangeAspect="1"/>
          </p:cNvPicPr>
          <p:nvPr/>
        </p:nvPicPr>
        <p:blipFill>
          <a:blip r:embed="rId5"/>
          <a:stretch>
            <a:fillRect/>
          </a:stretch>
        </p:blipFill>
        <p:spPr>
          <a:xfrm>
            <a:off x="4669639" y="3583818"/>
            <a:ext cx="647700" cy="571500"/>
          </a:xfrm>
          <a:prstGeom prst="ellipse">
            <a:avLst/>
          </a:prstGeom>
          <a:ln>
            <a:noFill/>
          </a:ln>
          <a:effectLst>
            <a:softEdge rad="112500"/>
          </a:effectLst>
        </p:spPr>
      </p:pic>
      <p:pic>
        <p:nvPicPr>
          <p:cNvPr id="22" name="Imagen 21">
            <a:extLst>
              <a:ext uri="{FF2B5EF4-FFF2-40B4-BE49-F238E27FC236}">
                <a16:creationId xmlns:a16="http://schemas.microsoft.com/office/drawing/2014/main" id="{17CA6508-C522-4C6A-BCBE-6CCB7E72B44D}"/>
              </a:ext>
            </a:extLst>
          </p:cNvPr>
          <p:cNvPicPr>
            <a:picLocks noChangeAspect="1"/>
          </p:cNvPicPr>
          <p:nvPr/>
        </p:nvPicPr>
        <p:blipFill>
          <a:blip r:embed="rId4"/>
          <a:stretch>
            <a:fillRect/>
          </a:stretch>
        </p:blipFill>
        <p:spPr>
          <a:xfrm>
            <a:off x="3375188" y="1100426"/>
            <a:ext cx="529895" cy="494172"/>
          </a:xfrm>
          <a:prstGeom prst="ellipse">
            <a:avLst/>
          </a:prstGeom>
          <a:ln>
            <a:noFill/>
          </a:ln>
          <a:effectLst>
            <a:softEdge rad="112500"/>
          </a:effectLst>
        </p:spPr>
      </p:pic>
      <p:pic>
        <p:nvPicPr>
          <p:cNvPr id="14" name="Imagen 13">
            <a:extLst>
              <a:ext uri="{FF2B5EF4-FFF2-40B4-BE49-F238E27FC236}">
                <a16:creationId xmlns:a16="http://schemas.microsoft.com/office/drawing/2014/main" id="{EE005EA6-5733-44D9-B7F2-553A90788457}"/>
              </a:ext>
            </a:extLst>
          </p:cNvPr>
          <p:cNvPicPr>
            <a:picLocks noChangeAspect="1"/>
          </p:cNvPicPr>
          <p:nvPr/>
        </p:nvPicPr>
        <p:blipFill>
          <a:blip r:embed="rId6"/>
          <a:stretch>
            <a:fillRect/>
          </a:stretch>
        </p:blipFill>
        <p:spPr>
          <a:xfrm>
            <a:off x="6918395" y="4575315"/>
            <a:ext cx="739331" cy="723864"/>
          </a:xfrm>
          <a:prstGeom prst="ellipse">
            <a:avLst/>
          </a:prstGeom>
          <a:ln>
            <a:noFill/>
          </a:ln>
          <a:effectLst>
            <a:softEdge rad="112500"/>
          </a:effectLst>
        </p:spPr>
      </p:pic>
      <p:sp>
        <p:nvSpPr>
          <p:cNvPr id="24" name="Subtítulo 2">
            <a:extLst>
              <a:ext uri="{FF2B5EF4-FFF2-40B4-BE49-F238E27FC236}">
                <a16:creationId xmlns:a16="http://schemas.microsoft.com/office/drawing/2014/main" id="{9521E9B9-091B-45FF-8B98-788C8BD4CE42}"/>
              </a:ext>
            </a:extLst>
          </p:cNvPr>
          <p:cNvSpPr txBox="1">
            <a:spLocks/>
          </p:cNvSpPr>
          <p:nvPr/>
        </p:nvSpPr>
        <p:spPr>
          <a:xfrm>
            <a:off x="612478" y="5170649"/>
            <a:ext cx="10500664" cy="112628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r>
              <a:rPr lang="en-US" sz="2200" dirty="0" err="1"/>
              <a:t>Hemos</a:t>
            </a:r>
            <a:r>
              <a:rPr lang="en-US" sz="2200" dirty="0"/>
              <a:t> </a:t>
            </a:r>
            <a:r>
              <a:rPr lang="en-US" sz="2200" dirty="0" err="1"/>
              <a:t>aprendido</a:t>
            </a:r>
            <a:r>
              <a:rPr lang="en-US" sz="2200" dirty="0"/>
              <a:t> que la </a:t>
            </a:r>
            <a:r>
              <a:rPr lang="en-US" sz="2200" dirty="0" err="1"/>
              <a:t>vulnerabilidad</a:t>
            </a:r>
            <a:r>
              <a:rPr lang="en-US" sz="2200" dirty="0"/>
              <a:t> </a:t>
            </a:r>
            <a:r>
              <a:rPr lang="en-US" sz="2200" dirty="0" err="1"/>
              <a:t>inicial</a:t>
            </a:r>
            <a:r>
              <a:rPr lang="en-US" sz="2200" dirty="0"/>
              <a:t> del Sistema </a:t>
            </a:r>
            <a:r>
              <a:rPr lang="en-US" sz="2200" dirty="0" err="1"/>
              <a:t>puede</a:t>
            </a:r>
            <a:r>
              <a:rPr lang="en-US" sz="2200" dirty="0"/>
              <a:t> </a:t>
            </a:r>
            <a:r>
              <a:rPr lang="en-US" sz="2200" dirty="0" err="1"/>
              <a:t>determinar</a:t>
            </a:r>
            <a:r>
              <a:rPr lang="en-US" sz="2200" dirty="0"/>
              <a:t> </a:t>
            </a:r>
            <a:r>
              <a:rPr lang="en-US" sz="2200" dirty="0" err="1"/>
              <a:t>más</a:t>
            </a:r>
            <a:r>
              <a:rPr lang="en-US" sz="2200" dirty="0"/>
              <a:t> la </a:t>
            </a:r>
            <a:r>
              <a:rPr lang="en-US" sz="2200" dirty="0" err="1"/>
              <a:t>capacidad</a:t>
            </a:r>
            <a:r>
              <a:rPr lang="en-US" sz="2200" dirty="0"/>
              <a:t> </a:t>
            </a:r>
            <a:r>
              <a:rPr lang="en-US" sz="2200" dirty="0" err="1"/>
              <a:t>adaptativa</a:t>
            </a:r>
            <a:r>
              <a:rPr lang="en-US" sz="2200" dirty="0"/>
              <a:t> que a la </a:t>
            </a:r>
            <a:r>
              <a:rPr lang="en-US" sz="2200" dirty="0" err="1"/>
              <a:t>inversa</a:t>
            </a:r>
            <a:r>
              <a:rPr lang="en-US" sz="2200" dirty="0"/>
              <a:t>.</a:t>
            </a:r>
          </a:p>
          <a:p>
            <a:pPr marL="285750" indent="-285750"/>
            <a:r>
              <a:rPr lang="en-US" sz="2200"/>
              <a:t>Y que </a:t>
            </a:r>
            <a:r>
              <a:rPr lang="en-US" sz="2200" dirty="0"/>
              <a:t>la </a:t>
            </a:r>
            <a:r>
              <a:rPr lang="en-US" sz="2200" dirty="0" err="1"/>
              <a:t>interrelación</a:t>
            </a:r>
            <a:r>
              <a:rPr lang="en-US" sz="2200" dirty="0"/>
              <a:t> con los </a:t>
            </a:r>
            <a:r>
              <a:rPr lang="en-US" sz="2200" dirty="0" err="1"/>
              <a:t>actores</a:t>
            </a:r>
            <a:r>
              <a:rPr lang="en-US" sz="2200" dirty="0"/>
              <a:t> locales debe </a:t>
            </a:r>
            <a:r>
              <a:rPr lang="en-US" sz="2200" dirty="0" err="1"/>
              <a:t>ir</a:t>
            </a:r>
            <a:r>
              <a:rPr lang="en-US" sz="2200" dirty="0"/>
              <a:t> </a:t>
            </a:r>
            <a:r>
              <a:rPr lang="en-US" sz="2200" dirty="0" err="1"/>
              <a:t>hacia</a:t>
            </a:r>
            <a:r>
              <a:rPr lang="en-US" sz="2200" dirty="0"/>
              <a:t> una real co-</a:t>
            </a:r>
            <a:r>
              <a:rPr lang="en-US" sz="2200" dirty="0" err="1"/>
              <a:t>identificación</a:t>
            </a:r>
            <a:r>
              <a:rPr lang="en-US" sz="2200" dirty="0"/>
              <a:t> y co-</a:t>
            </a:r>
            <a:r>
              <a:rPr lang="en-US" sz="2200" dirty="0" err="1"/>
              <a:t>generación</a:t>
            </a:r>
            <a:r>
              <a:rPr lang="en-US" sz="2200" dirty="0"/>
              <a:t> de </a:t>
            </a:r>
            <a:r>
              <a:rPr lang="en-US" sz="2200" dirty="0" err="1"/>
              <a:t>soluciones</a:t>
            </a:r>
            <a:r>
              <a:rPr lang="en-US" sz="2200" dirty="0"/>
              <a:t>.</a:t>
            </a:r>
          </a:p>
          <a:p>
            <a:pPr marL="0" indent="0">
              <a:buNone/>
            </a:pPr>
            <a:endParaRPr lang="en-US" sz="2200" dirty="0"/>
          </a:p>
        </p:txBody>
      </p:sp>
    </p:spTree>
    <p:extLst>
      <p:ext uri="{BB962C8B-B14F-4D97-AF65-F5344CB8AC3E}">
        <p14:creationId xmlns:p14="http://schemas.microsoft.com/office/powerpoint/2010/main" val="961028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383DF3-03C7-4571-A4E8-4746CCE722EE}"/>
              </a:ext>
            </a:extLst>
          </p:cNvPr>
          <p:cNvSpPr>
            <a:spLocks noGrp="1"/>
          </p:cNvSpPr>
          <p:nvPr>
            <p:ph type="title"/>
          </p:nvPr>
        </p:nvSpPr>
        <p:spPr/>
        <p:txBody>
          <a:bodyPr/>
          <a:lstStyle/>
          <a:p>
            <a:r>
              <a:rPr lang="es-ES" dirty="0"/>
              <a:t>Conclusiones</a:t>
            </a:r>
          </a:p>
        </p:txBody>
      </p:sp>
      <p:sp>
        <p:nvSpPr>
          <p:cNvPr id="3" name="Marcador de contenido 2">
            <a:extLst>
              <a:ext uri="{FF2B5EF4-FFF2-40B4-BE49-F238E27FC236}">
                <a16:creationId xmlns:a16="http://schemas.microsoft.com/office/drawing/2014/main" id="{0B573C4E-D31B-4FF2-9507-FD39F7D98DF6}"/>
              </a:ext>
            </a:extLst>
          </p:cNvPr>
          <p:cNvSpPr>
            <a:spLocks noGrp="1"/>
          </p:cNvSpPr>
          <p:nvPr>
            <p:ph idx="1"/>
          </p:nvPr>
        </p:nvSpPr>
        <p:spPr>
          <a:xfrm>
            <a:off x="838200" y="1690687"/>
            <a:ext cx="10711070" cy="4700173"/>
          </a:xfrm>
          <a:solidFill>
            <a:schemeClr val="accent4">
              <a:lumMod val="20000"/>
              <a:lumOff val="80000"/>
              <a:alpha val="60000"/>
            </a:schemeClr>
          </a:solidFill>
        </p:spPr>
        <p:txBody>
          <a:bodyPr>
            <a:normAutofit/>
          </a:bodyPr>
          <a:lstStyle/>
          <a:p>
            <a:pPr marL="342900" indent="-342900">
              <a:lnSpc>
                <a:spcPct val="110000"/>
              </a:lnSpc>
              <a:buFont typeface="+mj-lt"/>
              <a:buAutoNum type="arabicPeriod"/>
            </a:pPr>
            <a:r>
              <a:rPr lang="es-ES" sz="2400" dirty="0">
                <a:latin typeface="Helvetica" panose="020B0604020202020204" pitchFamily="34" charset="0"/>
                <a:cs typeface="Helvetica" panose="020B0604020202020204" pitchFamily="34" charset="0"/>
              </a:rPr>
              <a:t>Los productores responden y cambian más rápidamente que el contexto institucional, si es que éste lo hace.</a:t>
            </a:r>
          </a:p>
          <a:p>
            <a:pPr marL="342900" indent="-342900">
              <a:lnSpc>
                <a:spcPct val="110000"/>
              </a:lnSpc>
              <a:buFont typeface="+mj-lt"/>
              <a:buAutoNum type="arabicPeriod"/>
            </a:pPr>
            <a:r>
              <a:rPr lang="es-ES" sz="2400" dirty="0">
                <a:latin typeface="Helvetica" panose="020B0604020202020204" pitchFamily="34" charset="0"/>
                <a:cs typeface="Helvetica" panose="020B0604020202020204" pitchFamily="34" charset="0"/>
              </a:rPr>
              <a:t>El Cambio climático podría traer algunas condiciones favorables para la agricultura, SI es adecuadamente gestionado.</a:t>
            </a:r>
          </a:p>
          <a:p>
            <a:pPr marL="342900" indent="-342900">
              <a:lnSpc>
                <a:spcPct val="110000"/>
              </a:lnSpc>
              <a:buFont typeface="+mj-lt"/>
              <a:buAutoNum type="arabicPeriod"/>
            </a:pPr>
            <a:r>
              <a:rPr lang="es-ES" sz="2400" dirty="0">
                <a:latin typeface="Helvetica" panose="020B0604020202020204" pitchFamily="34" charset="0"/>
                <a:cs typeface="Helvetica" panose="020B0604020202020204" pitchFamily="34" charset="0"/>
              </a:rPr>
              <a:t>En los Andes altos, no es posible generalizar los efectos del CC, que podrían tener similar influencia que el contexto restante.</a:t>
            </a:r>
          </a:p>
          <a:p>
            <a:pPr marL="342900" indent="-342900">
              <a:lnSpc>
                <a:spcPct val="110000"/>
              </a:lnSpc>
              <a:buFont typeface="+mj-lt"/>
              <a:buAutoNum type="arabicPeriod"/>
            </a:pPr>
            <a:r>
              <a:rPr lang="es-ES" sz="2400" dirty="0">
                <a:latin typeface="Helvetica" panose="020B0604020202020204" pitchFamily="34" charset="0"/>
                <a:cs typeface="Helvetica" panose="020B0604020202020204" pitchFamily="34" charset="0"/>
              </a:rPr>
              <a:t>La vulnerabilidad actual interactúa con la capacidad de respuesta previa en un proceso recurrente. Al reducir la vulnerabilidad, se incrementa la capacidad de adaptación.</a:t>
            </a:r>
          </a:p>
          <a:p>
            <a:pPr marL="0" indent="0">
              <a:lnSpc>
                <a:spcPct val="110000"/>
              </a:lnSpc>
              <a:buNone/>
            </a:pPr>
            <a:endParaRPr lang="es-ES" sz="24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507499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2659B3-C1F0-4CC6-9EF5-3E00835B6CC3}"/>
              </a:ext>
            </a:extLst>
          </p:cNvPr>
          <p:cNvSpPr>
            <a:spLocks noGrp="1"/>
          </p:cNvSpPr>
          <p:nvPr>
            <p:ph type="title"/>
          </p:nvPr>
        </p:nvSpPr>
        <p:spPr>
          <a:xfrm>
            <a:off x="1424608" y="820964"/>
            <a:ext cx="10515600" cy="1325563"/>
          </a:xfrm>
        </p:spPr>
        <p:txBody>
          <a:bodyPr/>
          <a:lstStyle/>
          <a:p>
            <a:r>
              <a:rPr lang="es-ES" dirty="0"/>
              <a:t>GRACIAS</a:t>
            </a:r>
          </a:p>
        </p:txBody>
      </p:sp>
      <p:sp>
        <p:nvSpPr>
          <p:cNvPr id="3" name="Marcador de contenido 2">
            <a:extLst>
              <a:ext uri="{FF2B5EF4-FFF2-40B4-BE49-F238E27FC236}">
                <a16:creationId xmlns:a16="http://schemas.microsoft.com/office/drawing/2014/main" id="{141F2CC9-5787-4282-9465-9F1D586EF801}"/>
              </a:ext>
            </a:extLst>
          </p:cNvPr>
          <p:cNvSpPr>
            <a:spLocks noGrp="1"/>
          </p:cNvSpPr>
          <p:nvPr>
            <p:ph idx="1"/>
          </p:nvPr>
        </p:nvSpPr>
        <p:spPr/>
        <p:txBody>
          <a:bodyPr/>
          <a:lstStyle/>
          <a:p>
            <a:endParaRPr lang="es-ES" dirty="0"/>
          </a:p>
        </p:txBody>
      </p:sp>
      <p:sp>
        <p:nvSpPr>
          <p:cNvPr id="6" name="2 Subtítulo">
            <a:extLst>
              <a:ext uri="{FF2B5EF4-FFF2-40B4-BE49-F238E27FC236}">
                <a16:creationId xmlns:a16="http://schemas.microsoft.com/office/drawing/2014/main" id="{1481532B-EB4A-4390-9390-B0470084BBEE}"/>
              </a:ext>
            </a:extLst>
          </p:cNvPr>
          <p:cNvSpPr txBox="1">
            <a:spLocks/>
          </p:cNvSpPr>
          <p:nvPr/>
        </p:nvSpPr>
        <p:spPr>
          <a:xfrm>
            <a:off x="5727868" y="3527267"/>
            <a:ext cx="5775019" cy="1217929"/>
          </a:xfrm>
          <a:prstGeom prst="rect">
            <a:avLst/>
          </a:prstGeom>
        </p:spPr>
        <p:txBody>
          <a:bodyPr vert="horz" lIns="91440" tIns="45720" rIns="91440" bIns="45720" rtlCol="0" anchor="t">
            <a:normAutofit fontScale="77500" lnSpcReduction="20000"/>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marL="0" marR="0" lvl="0" indent="0" algn="ctr" defTabSz="457200" rtl="0" eaLnBrk="1" fontAlgn="auto" latinLnBrk="0" hangingPunct="1">
              <a:lnSpc>
                <a:spcPct val="100000"/>
              </a:lnSpc>
              <a:spcBef>
                <a:spcPts val="1000"/>
              </a:spcBef>
              <a:spcAft>
                <a:spcPts val="0"/>
              </a:spcAft>
              <a:buClr>
                <a:srgbClr val="A53010"/>
              </a:buClr>
              <a:buSzTx/>
              <a:buFont typeface="Wingdings 3" charset="2"/>
              <a:buNone/>
              <a:tabLst/>
              <a:defRPr/>
            </a:pPr>
            <a:r>
              <a:rPr kumimoji="0" lang="es-ES" sz="3300" b="1" i="1" u="sng" strike="noStrike" kern="1200" cap="none" spc="0" normalizeH="0" baseline="0" noProof="0" dirty="0">
                <a:ln>
                  <a:noFill/>
                </a:ln>
                <a:solidFill>
                  <a:prstClr val="black">
                    <a:lumMod val="65000"/>
                    <a:lumOff val="35000"/>
                  </a:prstClr>
                </a:solidFill>
                <a:effectLst/>
                <a:uLnTx/>
                <a:uFillTx/>
                <a:latin typeface="Century Gothic" panose="020B0502020202020204"/>
                <a:ea typeface="+mn-ea"/>
                <a:cs typeface="+mn-cs"/>
              </a:rPr>
              <a:t>Project: </a:t>
            </a:r>
          </a:p>
          <a:p>
            <a:pPr marL="0" marR="0" lvl="0" indent="0" algn="l" defTabSz="457200" rtl="0" eaLnBrk="1" fontAlgn="auto" latinLnBrk="0" hangingPunct="1">
              <a:lnSpc>
                <a:spcPct val="100000"/>
              </a:lnSpc>
              <a:spcBef>
                <a:spcPts val="1000"/>
              </a:spcBef>
              <a:spcAft>
                <a:spcPts val="0"/>
              </a:spcAft>
              <a:buClr>
                <a:srgbClr val="A53010"/>
              </a:buClr>
              <a:buSzTx/>
              <a:buFont typeface="Wingdings 3" charset="2"/>
              <a:buNone/>
              <a:tabLst/>
              <a:defRPr/>
            </a:pPr>
            <a:r>
              <a:rPr kumimoji="0" lang="es-ES" sz="2300" b="1" i="0" u="none" strike="noStrike" kern="1200" cap="none" spc="0" normalizeH="0" baseline="0" noProof="0" dirty="0" err="1">
                <a:ln>
                  <a:noFill/>
                </a:ln>
                <a:solidFill>
                  <a:prstClr val="black">
                    <a:lumMod val="65000"/>
                    <a:lumOff val="35000"/>
                  </a:prstClr>
                </a:solidFill>
                <a:effectLst/>
                <a:uLnTx/>
                <a:uFillTx/>
                <a:latin typeface="Century Gothic" panose="020B0502020202020204"/>
              </a:rPr>
              <a:t>Managing</a:t>
            </a:r>
            <a:r>
              <a:rPr kumimoji="0" lang="es-ES" sz="2300" b="1" i="0" u="none" strike="noStrike" kern="1200" cap="none" spc="0" normalizeH="0" noProof="0" dirty="0">
                <a:ln>
                  <a:noFill/>
                </a:ln>
                <a:solidFill>
                  <a:prstClr val="black">
                    <a:lumMod val="65000"/>
                    <a:lumOff val="35000"/>
                  </a:prstClr>
                </a:solidFill>
                <a:effectLst/>
                <a:uLnTx/>
                <a:uFillTx/>
                <a:latin typeface="Century Gothic" panose="020B0502020202020204"/>
              </a:rPr>
              <a:t> </a:t>
            </a:r>
            <a:r>
              <a:rPr kumimoji="0" lang="es-ES" sz="2300" b="1" i="0" u="none" strike="noStrike" kern="1200" cap="none" spc="0" normalizeH="0" noProof="0" dirty="0" err="1">
                <a:ln>
                  <a:noFill/>
                </a:ln>
                <a:solidFill>
                  <a:prstClr val="black">
                    <a:lumMod val="65000"/>
                    <a:lumOff val="35000"/>
                  </a:prstClr>
                </a:solidFill>
                <a:effectLst/>
                <a:uLnTx/>
                <a:uFillTx/>
                <a:latin typeface="Century Gothic" panose="020B0502020202020204"/>
              </a:rPr>
              <a:t>climate</a:t>
            </a:r>
            <a:r>
              <a:rPr kumimoji="0" lang="es-ES" sz="2300" b="1" i="0" u="none" strike="noStrike" kern="1200" cap="none" spc="0" normalizeH="0" noProof="0" dirty="0">
                <a:ln>
                  <a:noFill/>
                </a:ln>
                <a:solidFill>
                  <a:prstClr val="black">
                    <a:lumMod val="65000"/>
                    <a:lumOff val="35000"/>
                  </a:prstClr>
                </a:solidFill>
                <a:effectLst/>
                <a:uLnTx/>
                <a:uFillTx/>
                <a:latin typeface="Century Gothic" panose="020B0502020202020204"/>
              </a:rPr>
              <a:t> </a:t>
            </a:r>
            <a:r>
              <a:rPr kumimoji="0" lang="es-ES" sz="2300" b="1" i="0" u="none" strike="noStrike" kern="1200" cap="none" spc="0" normalizeH="0" noProof="0" dirty="0" err="1">
                <a:ln>
                  <a:noFill/>
                </a:ln>
                <a:solidFill>
                  <a:prstClr val="black">
                    <a:lumMod val="65000"/>
                    <a:lumOff val="35000"/>
                  </a:prstClr>
                </a:solidFill>
                <a:effectLst/>
                <a:uLnTx/>
                <a:uFillTx/>
                <a:latin typeface="Century Gothic" panose="020B0502020202020204"/>
              </a:rPr>
              <a:t>rellated</a:t>
            </a:r>
            <a:r>
              <a:rPr kumimoji="0" lang="es-ES" sz="2300" b="1" i="0" u="none" strike="noStrike" kern="1200" cap="none" spc="0" normalizeH="0" noProof="0" dirty="0">
                <a:ln>
                  <a:noFill/>
                </a:ln>
                <a:solidFill>
                  <a:prstClr val="black">
                    <a:lumMod val="65000"/>
                    <a:lumOff val="35000"/>
                  </a:prstClr>
                </a:solidFill>
                <a:effectLst/>
                <a:uLnTx/>
                <a:uFillTx/>
                <a:latin typeface="Century Gothic" panose="020B0502020202020204"/>
              </a:rPr>
              <a:t> </a:t>
            </a:r>
            <a:r>
              <a:rPr kumimoji="0" lang="es-ES" sz="2300" b="1" i="0" u="none" strike="noStrike" kern="1200" cap="none" spc="0" normalizeH="0" noProof="0" dirty="0" err="1">
                <a:ln>
                  <a:noFill/>
                </a:ln>
                <a:solidFill>
                  <a:prstClr val="black">
                    <a:lumMod val="65000"/>
                    <a:lumOff val="35000"/>
                  </a:prstClr>
                </a:solidFill>
                <a:effectLst/>
                <a:uLnTx/>
                <a:uFillTx/>
                <a:latin typeface="Century Gothic" panose="020B0502020202020204"/>
              </a:rPr>
              <a:t>risk</a:t>
            </a:r>
            <a:r>
              <a:rPr kumimoji="0" lang="es-ES" sz="2300" b="1" i="0" u="none" strike="noStrike" kern="1200" cap="none" spc="0" normalizeH="0" noProof="0" dirty="0">
                <a:ln>
                  <a:noFill/>
                </a:ln>
                <a:solidFill>
                  <a:prstClr val="black">
                    <a:lumMod val="65000"/>
                    <a:lumOff val="35000"/>
                  </a:prstClr>
                </a:solidFill>
                <a:effectLst/>
                <a:uLnTx/>
                <a:uFillTx/>
                <a:latin typeface="Century Gothic" panose="020B0502020202020204"/>
              </a:rPr>
              <a:t> in </a:t>
            </a:r>
            <a:r>
              <a:rPr kumimoji="0" lang="es-ES" sz="2300" b="1" i="0" u="none" strike="noStrike" kern="1200" cap="none" spc="0" normalizeH="0" noProof="0" dirty="0" err="1">
                <a:ln>
                  <a:noFill/>
                </a:ln>
                <a:solidFill>
                  <a:prstClr val="black">
                    <a:lumMod val="65000"/>
                    <a:lumOff val="35000"/>
                  </a:prstClr>
                </a:solidFill>
                <a:effectLst/>
                <a:uLnTx/>
                <a:uFillTx/>
                <a:latin typeface="Century Gothic" panose="020B0502020202020204"/>
              </a:rPr>
              <a:t>the</a:t>
            </a:r>
            <a:r>
              <a:rPr kumimoji="0" lang="es-ES" sz="2300" b="1" i="0" u="none" strike="noStrike" kern="1200" cap="none" spc="0" normalizeH="0" noProof="0" dirty="0">
                <a:ln>
                  <a:noFill/>
                </a:ln>
                <a:solidFill>
                  <a:prstClr val="black">
                    <a:lumMod val="65000"/>
                    <a:lumOff val="35000"/>
                  </a:prstClr>
                </a:solidFill>
                <a:effectLst/>
                <a:uLnTx/>
                <a:uFillTx/>
                <a:latin typeface="Century Gothic" panose="020B0502020202020204"/>
              </a:rPr>
              <a:t> Andes </a:t>
            </a:r>
            <a:r>
              <a:rPr kumimoji="0" lang="es-ES" sz="2300" b="1" i="0" u="none" strike="noStrike" kern="1200" cap="none" spc="0" normalizeH="0" noProof="0" dirty="0" err="1">
                <a:ln>
                  <a:noFill/>
                </a:ln>
                <a:solidFill>
                  <a:prstClr val="black">
                    <a:lumMod val="65000"/>
                    <a:lumOff val="35000"/>
                  </a:prstClr>
                </a:solidFill>
                <a:effectLst/>
                <a:uLnTx/>
                <a:uFillTx/>
                <a:latin typeface="Century Gothic" panose="020B0502020202020204"/>
              </a:rPr>
              <a:t>by</a:t>
            </a:r>
            <a:r>
              <a:rPr kumimoji="0" lang="es-ES" sz="2300" b="1" i="0" u="none" strike="noStrike" kern="1200" cap="none" spc="0" normalizeH="0" noProof="0" dirty="0">
                <a:ln>
                  <a:noFill/>
                </a:ln>
                <a:solidFill>
                  <a:prstClr val="black">
                    <a:lumMod val="65000"/>
                    <a:lumOff val="35000"/>
                  </a:prstClr>
                </a:solidFill>
                <a:effectLst/>
                <a:uLnTx/>
                <a:uFillTx/>
                <a:latin typeface="Century Gothic" panose="020B0502020202020204"/>
              </a:rPr>
              <a:t> </a:t>
            </a:r>
            <a:r>
              <a:rPr kumimoji="0" lang="es-ES" sz="2300" b="1" i="0" u="none" strike="noStrike" kern="1200" cap="none" spc="0" normalizeH="0" noProof="0" dirty="0" err="1">
                <a:ln>
                  <a:noFill/>
                </a:ln>
                <a:solidFill>
                  <a:prstClr val="black">
                    <a:lumMod val="65000"/>
                    <a:lumOff val="35000"/>
                  </a:prstClr>
                </a:solidFill>
                <a:effectLst/>
                <a:uLnTx/>
                <a:uFillTx/>
                <a:latin typeface="Century Gothic" panose="020B0502020202020204"/>
              </a:rPr>
              <a:t>integrating</a:t>
            </a:r>
            <a:r>
              <a:rPr kumimoji="0" lang="es-ES" sz="2300" b="1" i="0" u="none" strike="noStrike" kern="1200" cap="none" spc="0" normalizeH="0" noProof="0" dirty="0">
                <a:ln>
                  <a:noFill/>
                </a:ln>
                <a:solidFill>
                  <a:prstClr val="black">
                    <a:lumMod val="65000"/>
                    <a:lumOff val="35000"/>
                  </a:prstClr>
                </a:solidFill>
                <a:effectLst/>
                <a:uLnTx/>
                <a:uFillTx/>
                <a:latin typeface="Century Gothic" panose="020B0502020202020204"/>
              </a:rPr>
              <a:t> local </a:t>
            </a:r>
            <a:r>
              <a:rPr kumimoji="0" lang="es-ES" sz="2300" b="1" i="0" u="none" strike="noStrike" kern="1200" cap="none" spc="0" normalizeH="0" noProof="0" dirty="0" err="1">
                <a:ln>
                  <a:noFill/>
                </a:ln>
                <a:solidFill>
                  <a:prstClr val="black">
                    <a:lumMod val="65000"/>
                    <a:lumOff val="35000"/>
                  </a:prstClr>
                </a:solidFill>
                <a:effectLst/>
                <a:uLnTx/>
                <a:uFillTx/>
                <a:latin typeface="Century Gothic" panose="020B0502020202020204"/>
              </a:rPr>
              <a:t>knowledge</a:t>
            </a:r>
            <a:r>
              <a:rPr kumimoji="0" lang="es-ES" sz="2300" b="1" i="0" u="none" strike="noStrike" kern="1200" cap="none" spc="0" normalizeH="0" noProof="0" dirty="0">
                <a:ln>
                  <a:noFill/>
                </a:ln>
                <a:solidFill>
                  <a:prstClr val="black">
                    <a:lumMod val="65000"/>
                    <a:lumOff val="35000"/>
                  </a:prstClr>
                </a:solidFill>
                <a:effectLst/>
                <a:uLnTx/>
                <a:uFillTx/>
                <a:latin typeface="Century Gothic" panose="020B0502020202020204"/>
              </a:rPr>
              <a:t> and </a:t>
            </a:r>
            <a:r>
              <a:rPr lang="es-ES" sz="2300" b="1" dirty="0">
                <a:solidFill>
                  <a:prstClr val="black">
                    <a:lumMod val="65000"/>
                    <a:lumOff val="35000"/>
                  </a:prstClr>
                </a:solidFill>
                <a:latin typeface="Century Gothic" panose="020B0502020202020204"/>
              </a:rPr>
              <a:t> new </a:t>
            </a:r>
            <a:r>
              <a:rPr lang="es-ES" sz="2300" b="1" dirty="0" err="1">
                <a:solidFill>
                  <a:prstClr val="black">
                    <a:lumMod val="65000"/>
                    <a:lumOff val="35000"/>
                  </a:prstClr>
                </a:solidFill>
                <a:latin typeface="Century Gothic" panose="020B0502020202020204"/>
              </a:rPr>
              <a:t>technical</a:t>
            </a:r>
            <a:r>
              <a:rPr lang="es-ES" sz="2300" b="1" dirty="0">
                <a:solidFill>
                  <a:prstClr val="black">
                    <a:lumMod val="65000"/>
                    <a:lumOff val="35000"/>
                  </a:prstClr>
                </a:solidFill>
                <a:latin typeface="Century Gothic" panose="020B0502020202020204"/>
              </a:rPr>
              <a:t> </a:t>
            </a:r>
            <a:r>
              <a:rPr lang="es-ES" sz="2300" b="1" dirty="0" err="1">
                <a:solidFill>
                  <a:prstClr val="black">
                    <a:lumMod val="65000"/>
                    <a:lumOff val="35000"/>
                  </a:prstClr>
                </a:solidFill>
                <a:latin typeface="Century Gothic" panose="020B0502020202020204"/>
              </a:rPr>
              <a:t>tools</a:t>
            </a:r>
            <a:r>
              <a:rPr lang="es-ES" sz="2300" b="1" dirty="0">
                <a:solidFill>
                  <a:prstClr val="black">
                    <a:lumMod val="65000"/>
                    <a:lumOff val="35000"/>
                  </a:prstClr>
                </a:solidFill>
                <a:latin typeface="Century Gothic" panose="020B0502020202020204"/>
              </a:rPr>
              <a:t>.  </a:t>
            </a:r>
            <a:r>
              <a:rPr kumimoji="0" lang="es-ES" sz="2300" b="1" i="0" u="none" strike="noStrike" kern="1200" cap="none" spc="0" normalizeH="0" baseline="0" noProof="0" dirty="0">
                <a:ln>
                  <a:noFill/>
                </a:ln>
                <a:solidFill>
                  <a:prstClr val="black">
                    <a:lumMod val="65000"/>
                    <a:lumOff val="35000"/>
                  </a:prstClr>
                </a:solidFill>
                <a:effectLst/>
                <a:uLnTx/>
                <a:uFillTx/>
                <a:latin typeface="Century Gothic" panose="020B0502020202020204"/>
              </a:rPr>
              <a:t> </a:t>
            </a:r>
            <a:endParaRPr kumimoji="0" lang="es-ES" sz="2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entury Gothic" panose="020B0502020202020204"/>
            </a:endParaRPr>
          </a:p>
        </p:txBody>
      </p:sp>
      <p:pic>
        <p:nvPicPr>
          <p:cNvPr id="7" name="Imagen 6">
            <a:extLst>
              <a:ext uri="{FF2B5EF4-FFF2-40B4-BE49-F238E27FC236}">
                <a16:creationId xmlns:a16="http://schemas.microsoft.com/office/drawing/2014/main" id="{B510F776-E7DF-43D8-9CE4-E2F82D8E0A5F}"/>
              </a:ext>
            </a:extLst>
          </p:cNvPr>
          <p:cNvPicPr/>
          <p:nvPr/>
        </p:nvPicPr>
        <p:blipFill>
          <a:blip r:embed="rId2">
            <a:extLst>
              <a:ext uri="{28A0092B-C50C-407E-A947-70E740481C1C}">
                <a14:useLocalDpi xmlns:a14="http://schemas.microsoft.com/office/drawing/2010/main"/>
              </a:ext>
            </a:extLst>
          </a:blip>
          <a:srcRect/>
          <a:stretch>
            <a:fillRect/>
          </a:stretch>
        </p:blipFill>
        <p:spPr bwMode="auto">
          <a:xfrm>
            <a:off x="7940652" y="2467430"/>
            <a:ext cx="1519261" cy="924900"/>
          </a:xfrm>
          <a:prstGeom prst="rect">
            <a:avLst/>
          </a:prstGeom>
          <a:noFill/>
        </p:spPr>
      </p:pic>
    </p:spTree>
    <p:extLst>
      <p:ext uri="{BB962C8B-B14F-4D97-AF65-F5344CB8AC3E}">
        <p14:creationId xmlns:p14="http://schemas.microsoft.com/office/powerpoint/2010/main" val="231801732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ción1" id="{A6F866DA-E047-43E2-B712-476304DFF014}" vid="{9E96CC9F-FAF2-4230-B3E5-74D3CC53F831}"/>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Umsa CdP 17</Template>
  <TotalTime>11718</TotalTime>
  <Words>428</Words>
  <Application>Microsoft Office PowerPoint</Application>
  <PresentationFormat>Panorámica</PresentationFormat>
  <Paragraphs>38</Paragraphs>
  <Slides>10</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10</vt:i4>
      </vt:variant>
    </vt:vector>
  </HeadingPairs>
  <TitlesOfParts>
    <vt:vector size="18" baseType="lpstr">
      <vt:lpstr>Arial</vt:lpstr>
      <vt:lpstr>Arial Narrow</vt:lpstr>
      <vt:lpstr>Calibri</vt:lpstr>
      <vt:lpstr>Calibri Light</vt:lpstr>
      <vt:lpstr>Century Gothic</vt:lpstr>
      <vt:lpstr>Helvetica</vt:lpstr>
      <vt:lpstr>Wingdings 3</vt:lpstr>
      <vt:lpstr>Tema de Office</vt:lpstr>
      <vt:lpstr>UMSA-IIDEPROQ-U.MISSOURI Midiendo cambios  </vt:lpstr>
      <vt:lpstr>                                 INVESTIGADORES   </vt:lpstr>
      <vt:lpstr> </vt:lpstr>
      <vt:lpstr>Presentación de PowerPoint</vt:lpstr>
      <vt:lpstr>Presentación de PowerPoint</vt:lpstr>
      <vt:lpstr>Presentación de PowerPoint</vt:lpstr>
      <vt:lpstr>Presentación de PowerPoint</vt:lpstr>
      <vt:lpstr>Presentación de PowerPoint</vt:lpstr>
      <vt:lpstr>Conclusiones</vt:lpstr>
      <vt:lpstr>GRACIAS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Haga clic para modificar el estilo de título del patrón</dc:title>
  <dc:creator>Edwin Yucra</dc:creator>
  <cp:lastModifiedBy>HP 348 G4</cp:lastModifiedBy>
  <cp:revision>201</cp:revision>
  <dcterms:created xsi:type="dcterms:W3CDTF">2021-06-07T21:05:50Z</dcterms:created>
  <dcterms:modified xsi:type="dcterms:W3CDTF">2023-12-06T17:04:57Z</dcterms:modified>
</cp:coreProperties>
</file>